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190" r:id="rId1"/>
  </p:sldMasterIdLst>
  <p:notesMasterIdLst>
    <p:notesMasterId r:id="rId17"/>
  </p:notesMasterIdLst>
  <p:sldIdLst>
    <p:sldId id="320" r:id="rId2"/>
    <p:sldId id="335" r:id="rId3"/>
    <p:sldId id="328" r:id="rId4"/>
    <p:sldId id="329" r:id="rId5"/>
    <p:sldId id="334" r:id="rId6"/>
    <p:sldId id="337" r:id="rId7"/>
    <p:sldId id="338" r:id="rId8"/>
    <p:sldId id="331" r:id="rId9"/>
    <p:sldId id="333" r:id="rId10"/>
    <p:sldId id="332" r:id="rId11"/>
    <p:sldId id="330" r:id="rId12"/>
    <p:sldId id="342" r:id="rId13"/>
    <p:sldId id="344" r:id="rId14"/>
    <p:sldId id="346" r:id="rId15"/>
    <p:sldId id="270" r:id="rId16"/>
  </p:sldIdLst>
  <p:sldSz cx="12192000" cy="6858000"/>
  <p:notesSz cx="6735763" cy="98694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initials="П" lastIdx="1" clrIdx="1">
    <p:extLst>
      <p:ext uri="{19B8F6BF-5375-455C-9EA6-DF929625EA0E}">
        <p15:presenceInfo xmlns:p15="http://schemas.microsoft.com/office/powerpoint/2012/main" userId="Пользовател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D54141"/>
    <a:srgbClr val="000000"/>
    <a:srgbClr val="00AC7F"/>
    <a:srgbClr val="660033"/>
    <a:srgbClr val="FF5050"/>
    <a:srgbClr val="09038B"/>
    <a:srgbClr val="FFD05C"/>
    <a:srgbClr val="FF9933"/>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3060" autoAdjust="0"/>
  </p:normalViewPr>
  <p:slideViewPr>
    <p:cSldViewPr>
      <p:cViewPr varScale="1">
        <p:scale>
          <a:sx n="68" d="100"/>
          <a:sy n="68" d="100"/>
        </p:scale>
        <p:origin x="696"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6" d="100"/>
        <a:sy n="3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7-12T10:18:12.031" idx="1">
    <p:pos x="5613" y="847"/>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0568E7-FFAF-4A92-AEDE-D43BA1B77711}"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ru-RU"/>
        </a:p>
      </dgm:t>
    </dgm:pt>
    <dgm:pt modelId="{5CD02E82-E177-4F89-8F2E-5E808CFF9F13}">
      <dgm:prSet phldrT="[Текст]"/>
      <dgm:spPr/>
      <dgm:t>
        <a:bodyPr/>
        <a:lstStyle/>
        <a:p>
          <a:r>
            <a:rPr lang="en-US" dirty="0" smtClean="0">
              <a:latin typeface="Constantia" pitchFamily="18" charset="0"/>
            </a:rPr>
            <a:t>TIMSS</a:t>
          </a:r>
        </a:p>
        <a:p>
          <a:r>
            <a:rPr lang="en-US" dirty="0" smtClean="0">
              <a:solidFill>
                <a:srgbClr val="FFC000"/>
              </a:solidFill>
              <a:latin typeface="Constantia" pitchFamily="18" charset="0"/>
            </a:rPr>
            <a:t>Fundamental </a:t>
          </a:r>
          <a:r>
            <a:rPr lang="en-US" dirty="0" err="1" smtClean="0">
              <a:solidFill>
                <a:srgbClr val="FFC000"/>
              </a:solidFill>
              <a:latin typeface="Constantia" pitchFamily="18" charset="0"/>
            </a:rPr>
            <a:t>bilimlar</a:t>
          </a:r>
          <a:endParaRPr lang="ru-RU" dirty="0">
            <a:solidFill>
              <a:srgbClr val="FFC000"/>
            </a:solidFill>
            <a:latin typeface="Constantia" pitchFamily="18" charset="0"/>
          </a:endParaRPr>
        </a:p>
      </dgm:t>
    </dgm:pt>
    <dgm:pt modelId="{A1AA3E33-45F8-4A1D-BE0C-E7C35CC4818B}" type="parTrans" cxnId="{89BC8288-49C0-4A09-84EB-109B838DED6F}">
      <dgm:prSet/>
      <dgm:spPr/>
      <dgm:t>
        <a:bodyPr/>
        <a:lstStyle/>
        <a:p>
          <a:endParaRPr lang="ru-RU"/>
        </a:p>
      </dgm:t>
    </dgm:pt>
    <dgm:pt modelId="{9A31C5CD-6E89-486B-8566-EDEED6EBB752}" type="sibTrans" cxnId="{89BC8288-49C0-4A09-84EB-109B838DED6F}">
      <dgm:prSet/>
      <dgm:spPr/>
      <dgm:t>
        <a:bodyPr/>
        <a:lstStyle/>
        <a:p>
          <a:endParaRPr lang="ru-RU"/>
        </a:p>
      </dgm:t>
    </dgm:pt>
    <dgm:pt modelId="{94A642FE-E0DF-4B1F-93A8-515D0E812C32}">
      <dgm:prSet phldrT="[Текст]"/>
      <dgm:spPr/>
      <dgm:t>
        <a:bodyPr/>
        <a:lstStyle/>
        <a:p>
          <a:r>
            <a:rPr lang="en-US" dirty="0" smtClean="0">
              <a:latin typeface="Constantia" pitchFamily="18" charset="0"/>
            </a:rPr>
            <a:t>PISA</a:t>
          </a:r>
        </a:p>
        <a:p>
          <a:r>
            <a:rPr lang="en-US" dirty="0" err="1" smtClean="0">
              <a:solidFill>
                <a:schemeClr val="accent1">
                  <a:lumMod val="75000"/>
                </a:schemeClr>
              </a:solidFill>
              <a:latin typeface="Constantia" pitchFamily="18" charset="0"/>
            </a:rPr>
            <a:t>Funksional</a:t>
          </a:r>
          <a:r>
            <a:rPr lang="en-US" dirty="0" smtClean="0">
              <a:solidFill>
                <a:schemeClr val="accent1">
                  <a:lumMod val="75000"/>
                </a:schemeClr>
              </a:solidFill>
              <a:latin typeface="Constantia" pitchFamily="18" charset="0"/>
            </a:rPr>
            <a:t> </a:t>
          </a:r>
          <a:r>
            <a:rPr lang="en-US" dirty="0" err="1" smtClean="0">
              <a:solidFill>
                <a:schemeClr val="accent1">
                  <a:lumMod val="75000"/>
                </a:schemeClr>
              </a:solidFill>
              <a:latin typeface="Constantia" pitchFamily="18" charset="0"/>
            </a:rPr>
            <a:t>savodxonlik</a:t>
          </a:r>
          <a:endParaRPr lang="ru-RU" dirty="0">
            <a:solidFill>
              <a:schemeClr val="accent1">
                <a:lumMod val="75000"/>
              </a:schemeClr>
            </a:solidFill>
            <a:latin typeface="Constantia" pitchFamily="18" charset="0"/>
          </a:endParaRPr>
        </a:p>
      </dgm:t>
    </dgm:pt>
    <dgm:pt modelId="{0347C4D7-CB3D-4F8D-8E09-7B2F292D14F2}" type="parTrans" cxnId="{04A374B4-ED37-49DC-AE22-B53D4E1D57B9}">
      <dgm:prSet/>
      <dgm:spPr/>
      <dgm:t>
        <a:bodyPr/>
        <a:lstStyle/>
        <a:p>
          <a:endParaRPr lang="ru-RU"/>
        </a:p>
      </dgm:t>
    </dgm:pt>
    <dgm:pt modelId="{3CA9C680-2CDC-4679-AD97-12DC119F0FB4}" type="sibTrans" cxnId="{04A374B4-ED37-49DC-AE22-B53D4E1D57B9}">
      <dgm:prSet/>
      <dgm:spPr/>
      <dgm:t>
        <a:bodyPr/>
        <a:lstStyle/>
        <a:p>
          <a:endParaRPr lang="ru-RU"/>
        </a:p>
      </dgm:t>
    </dgm:pt>
    <dgm:pt modelId="{B0DBB2FB-C6EB-4A42-B785-965E440B206F}" type="pres">
      <dgm:prSet presAssocID="{8E0568E7-FFAF-4A92-AEDE-D43BA1B77711}" presName="cycle" presStyleCnt="0">
        <dgm:presLayoutVars>
          <dgm:dir/>
          <dgm:resizeHandles val="exact"/>
        </dgm:presLayoutVars>
      </dgm:prSet>
      <dgm:spPr/>
      <dgm:t>
        <a:bodyPr/>
        <a:lstStyle/>
        <a:p>
          <a:endParaRPr lang="ru-RU"/>
        </a:p>
      </dgm:t>
    </dgm:pt>
    <dgm:pt modelId="{1867ED14-03AB-4F48-AE6B-651D028FB21D}" type="pres">
      <dgm:prSet presAssocID="{5CD02E82-E177-4F89-8F2E-5E808CFF9F13}" presName="node" presStyleLbl="node1" presStyleIdx="0" presStyleCnt="2">
        <dgm:presLayoutVars>
          <dgm:bulletEnabled val="1"/>
        </dgm:presLayoutVars>
      </dgm:prSet>
      <dgm:spPr/>
      <dgm:t>
        <a:bodyPr/>
        <a:lstStyle/>
        <a:p>
          <a:endParaRPr lang="ru-RU"/>
        </a:p>
      </dgm:t>
    </dgm:pt>
    <dgm:pt modelId="{FDCFA94D-6687-46F8-9B82-368798961309}" type="pres">
      <dgm:prSet presAssocID="{5CD02E82-E177-4F89-8F2E-5E808CFF9F13}" presName="spNode" presStyleCnt="0"/>
      <dgm:spPr/>
    </dgm:pt>
    <dgm:pt modelId="{1C133363-4C3B-4E22-B3B3-DE0B96F2557E}" type="pres">
      <dgm:prSet presAssocID="{9A31C5CD-6E89-486B-8566-EDEED6EBB752}" presName="sibTrans" presStyleLbl="sibTrans1D1" presStyleIdx="0" presStyleCnt="2"/>
      <dgm:spPr/>
      <dgm:t>
        <a:bodyPr/>
        <a:lstStyle/>
        <a:p>
          <a:endParaRPr lang="ru-RU"/>
        </a:p>
      </dgm:t>
    </dgm:pt>
    <dgm:pt modelId="{F1A9D53E-BE02-478E-93DD-86950D22607D}" type="pres">
      <dgm:prSet presAssocID="{94A642FE-E0DF-4B1F-93A8-515D0E812C32}" presName="node" presStyleLbl="node1" presStyleIdx="1" presStyleCnt="2">
        <dgm:presLayoutVars>
          <dgm:bulletEnabled val="1"/>
        </dgm:presLayoutVars>
      </dgm:prSet>
      <dgm:spPr/>
      <dgm:t>
        <a:bodyPr/>
        <a:lstStyle/>
        <a:p>
          <a:endParaRPr lang="ru-RU"/>
        </a:p>
      </dgm:t>
    </dgm:pt>
    <dgm:pt modelId="{7A03A09B-49E4-4D4A-8816-3455FDBB1381}" type="pres">
      <dgm:prSet presAssocID="{94A642FE-E0DF-4B1F-93A8-515D0E812C32}" presName="spNode" presStyleCnt="0"/>
      <dgm:spPr/>
    </dgm:pt>
    <dgm:pt modelId="{A95C51D0-3A70-4F3A-8946-1A257EFA784C}" type="pres">
      <dgm:prSet presAssocID="{3CA9C680-2CDC-4679-AD97-12DC119F0FB4}" presName="sibTrans" presStyleLbl="sibTrans1D1" presStyleIdx="1" presStyleCnt="2"/>
      <dgm:spPr/>
      <dgm:t>
        <a:bodyPr/>
        <a:lstStyle/>
        <a:p>
          <a:endParaRPr lang="ru-RU"/>
        </a:p>
      </dgm:t>
    </dgm:pt>
  </dgm:ptLst>
  <dgm:cxnLst>
    <dgm:cxn modelId="{6D8F19CB-6C41-4D92-B352-CA8EE9669137}" type="presOf" srcId="{3CA9C680-2CDC-4679-AD97-12DC119F0FB4}" destId="{A95C51D0-3A70-4F3A-8946-1A257EFA784C}" srcOrd="0" destOrd="0" presId="urn:microsoft.com/office/officeart/2005/8/layout/cycle5"/>
    <dgm:cxn modelId="{2F4517D7-4ABE-4979-BF04-0A0E94C83E2C}" type="presOf" srcId="{9A31C5CD-6E89-486B-8566-EDEED6EBB752}" destId="{1C133363-4C3B-4E22-B3B3-DE0B96F2557E}" srcOrd="0" destOrd="0" presId="urn:microsoft.com/office/officeart/2005/8/layout/cycle5"/>
    <dgm:cxn modelId="{04A374B4-ED37-49DC-AE22-B53D4E1D57B9}" srcId="{8E0568E7-FFAF-4A92-AEDE-D43BA1B77711}" destId="{94A642FE-E0DF-4B1F-93A8-515D0E812C32}" srcOrd="1" destOrd="0" parTransId="{0347C4D7-CB3D-4F8D-8E09-7B2F292D14F2}" sibTransId="{3CA9C680-2CDC-4679-AD97-12DC119F0FB4}"/>
    <dgm:cxn modelId="{CE12AA7C-8312-434A-80F8-3EAED6B26C43}" type="presOf" srcId="{94A642FE-E0DF-4B1F-93A8-515D0E812C32}" destId="{F1A9D53E-BE02-478E-93DD-86950D22607D}" srcOrd="0" destOrd="0" presId="urn:microsoft.com/office/officeart/2005/8/layout/cycle5"/>
    <dgm:cxn modelId="{C757EF2E-84B1-4C7B-8DE4-C4DC0331555E}" type="presOf" srcId="{8E0568E7-FFAF-4A92-AEDE-D43BA1B77711}" destId="{B0DBB2FB-C6EB-4A42-B785-965E440B206F}" srcOrd="0" destOrd="0" presId="urn:microsoft.com/office/officeart/2005/8/layout/cycle5"/>
    <dgm:cxn modelId="{15049441-4488-48F8-B758-8812ACA687E4}" type="presOf" srcId="{5CD02E82-E177-4F89-8F2E-5E808CFF9F13}" destId="{1867ED14-03AB-4F48-AE6B-651D028FB21D}" srcOrd="0" destOrd="0" presId="urn:microsoft.com/office/officeart/2005/8/layout/cycle5"/>
    <dgm:cxn modelId="{89BC8288-49C0-4A09-84EB-109B838DED6F}" srcId="{8E0568E7-FFAF-4A92-AEDE-D43BA1B77711}" destId="{5CD02E82-E177-4F89-8F2E-5E808CFF9F13}" srcOrd="0" destOrd="0" parTransId="{A1AA3E33-45F8-4A1D-BE0C-E7C35CC4818B}" sibTransId="{9A31C5CD-6E89-486B-8566-EDEED6EBB752}"/>
    <dgm:cxn modelId="{3E49D510-89CC-49FE-B00D-E044D80C9162}" type="presParOf" srcId="{B0DBB2FB-C6EB-4A42-B785-965E440B206F}" destId="{1867ED14-03AB-4F48-AE6B-651D028FB21D}" srcOrd="0" destOrd="0" presId="urn:microsoft.com/office/officeart/2005/8/layout/cycle5"/>
    <dgm:cxn modelId="{34F468F8-7522-40D2-9D79-CFBCD35D4667}" type="presParOf" srcId="{B0DBB2FB-C6EB-4A42-B785-965E440B206F}" destId="{FDCFA94D-6687-46F8-9B82-368798961309}" srcOrd="1" destOrd="0" presId="urn:microsoft.com/office/officeart/2005/8/layout/cycle5"/>
    <dgm:cxn modelId="{CCAA301D-93CF-44E9-BE44-BDA85AC5E601}" type="presParOf" srcId="{B0DBB2FB-C6EB-4A42-B785-965E440B206F}" destId="{1C133363-4C3B-4E22-B3B3-DE0B96F2557E}" srcOrd="2" destOrd="0" presId="urn:microsoft.com/office/officeart/2005/8/layout/cycle5"/>
    <dgm:cxn modelId="{96F77943-04C4-430E-8F94-1EB9BDDD607C}" type="presParOf" srcId="{B0DBB2FB-C6EB-4A42-B785-965E440B206F}" destId="{F1A9D53E-BE02-478E-93DD-86950D22607D}" srcOrd="3" destOrd="0" presId="urn:microsoft.com/office/officeart/2005/8/layout/cycle5"/>
    <dgm:cxn modelId="{B970F834-27D3-4CCF-A4F7-4A0DB7704621}" type="presParOf" srcId="{B0DBB2FB-C6EB-4A42-B785-965E440B206F}" destId="{7A03A09B-49E4-4D4A-8816-3455FDBB1381}" srcOrd="4" destOrd="0" presId="urn:microsoft.com/office/officeart/2005/8/layout/cycle5"/>
    <dgm:cxn modelId="{7FA05EC8-91EC-4AB0-B039-5BE0E269F030}" type="presParOf" srcId="{B0DBB2FB-C6EB-4A42-B785-965E440B206F}" destId="{A95C51D0-3A70-4F3A-8946-1A257EFA784C}"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7ED14-03AB-4F48-AE6B-651D028FB21D}">
      <dsp:nvSpPr>
        <dsp:cNvPr id="0" name=""/>
        <dsp:cNvSpPr/>
      </dsp:nvSpPr>
      <dsp:spPr>
        <a:xfrm>
          <a:off x="1025758" y="1132869"/>
          <a:ext cx="3267254" cy="212371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latin typeface="Constantia" pitchFamily="18" charset="0"/>
            </a:rPr>
            <a:t>TIMSS</a:t>
          </a:r>
        </a:p>
        <a:p>
          <a:pPr lvl="0" algn="ctr" defTabSz="1511300">
            <a:lnSpc>
              <a:spcPct val="90000"/>
            </a:lnSpc>
            <a:spcBef>
              <a:spcPct val="0"/>
            </a:spcBef>
            <a:spcAft>
              <a:spcPct val="35000"/>
            </a:spcAft>
          </a:pPr>
          <a:r>
            <a:rPr lang="en-US" sz="3400" kern="1200" dirty="0" smtClean="0">
              <a:solidFill>
                <a:srgbClr val="FFC000"/>
              </a:solidFill>
              <a:latin typeface="Constantia" pitchFamily="18" charset="0"/>
            </a:rPr>
            <a:t>Fundamental </a:t>
          </a:r>
          <a:r>
            <a:rPr lang="en-US" sz="3400" kern="1200" dirty="0" err="1" smtClean="0">
              <a:solidFill>
                <a:srgbClr val="FFC000"/>
              </a:solidFill>
              <a:latin typeface="Constantia" pitchFamily="18" charset="0"/>
            </a:rPr>
            <a:t>bilimlar</a:t>
          </a:r>
          <a:endParaRPr lang="ru-RU" sz="3400" kern="1200" dirty="0">
            <a:solidFill>
              <a:srgbClr val="FFC000"/>
            </a:solidFill>
            <a:latin typeface="Constantia" pitchFamily="18" charset="0"/>
          </a:endParaRPr>
        </a:p>
      </dsp:txBody>
      <dsp:txXfrm>
        <a:off x="1129429" y="1236540"/>
        <a:ext cx="3059912" cy="1916373"/>
      </dsp:txXfrm>
    </dsp:sp>
    <dsp:sp modelId="{1C133363-4C3B-4E22-B3B3-DE0B96F2557E}">
      <dsp:nvSpPr>
        <dsp:cNvPr id="0" name=""/>
        <dsp:cNvSpPr/>
      </dsp:nvSpPr>
      <dsp:spPr>
        <a:xfrm>
          <a:off x="2659386" y="393221"/>
          <a:ext cx="3603011" cy="3603011"/>
        </a:xfrm>
        <a:custGeom>
          <a:avLst/>
          <a:gdLst/>
          <a:ahLst/>
          <a:cxnLst/>
          <a:rect l="0" t="0" r="0" b="0"/>
          <a:pathLst>
            <a:path>
              <a:moveTo>
                <a:pt x="758704" y="332496"/>
              </a:moveTo>
              <a:arcTo wR="1801505" hR="1801505" stAng="14077819" swAng="4244362"/>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1A9D53E-BE02-478E-93DD-86950D22607D}">
      <dsp:nvSpPr>
        <dsp:cNvPr id="0" name=""/>
        <dsp:cNvSpPr/>
      </dsp:nvSpPr>
      <dsp:spPr>
        <a:xfrm>
          <a:off x="4628770" y="1132869"/>
          <a:ext cx="3267254" cy="2123715"/>
        </a:xfrm>
        <a:prstGeom prst="roundRect">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latin typeface="Constantia" pitchFamily="18" charset="0"/>
            </a:rPr>
            <a:t>PISA</a:t>
          </a:r>
        </a:p>
        <a:p>
          <a:pPr lvl="0" algn="ctr" defTabSz="1511300">
            <a:lnSpc>
              <a:spcPct val="90000"/>
            </a:lnSpc>
            <a:spcBef>
              <a:spcPct val="0"/>
            </a:spcBef>
            <a:spcAft>
              <a:spcPct val="35000"/>
            </a:spcAft>
          </a:pPr>
          <a:r>
            <a:rPr lang="en-US" sz="3400" kern="1200" dirty="0" err="1" smtClean="0">
              <a:solidFill>
                <a:schemeClr val="accent1">
                  <a:lumMod val="75000"/>
                </a:schemeClr>
              </a:solidFill>
              <a:latin typeface="Constantia" pitchFamily="18" charset="0"/>
            </a:rPr>
            <a:t>Funksional</a:t>
          </a:r>
          <a:r>
            <a:rPr lang="en-US" sz="3400" kern="1200" dirty="0" smtClean="0">
              <a:solidFill>
                <a:schemeClr val="accent1">
                  <a:lumMod val="75000"/>
                </a:schemeClr>
              </a:solidFill>
              <a:latin typeface="Constantia" pitchFamily="18" charset="0"/>
            </a:rPr>
            <a:t> </a:t>
          </a:r>
          <a:r>
            <a:rPr lang="en-US" sz="3400" kern="1200" dirty="0" err="1" smtClean="0">
              <a:solidFill>
                <a:schemeClr val="accent1">
                  <a:lumMod val="75000"/>
                </a:schemeClr>
              </a:solidFill>
              <a:latin typeface="Constantia" pitchFamily="18" charset="0"/>
            </a:rPr>
            <a:t>savodxonlik</a:t>
          </a:r>
          <a:endParaRPr lang="ru-RU" sz="3400" kern="1200" dirty="0">
            <a:solidFill>
              <a:schemeClr val="accent1">
                <a:lumMod val="75000"/>
              </a:schemeClr>
            </a:solidFill>
            <a:latin typeface="Constantia" pitchFamily="18" charset="0"/>
          </a:endParaRPr>
        </a:p>
      </dsp:txBody>
      <dsp:txXfrm>
        <a:off x="4732441" y="1236540"/>
        <a:ext cx="3059912" cy="1916373"/>
      </dsp:txXfrm>
    </dsp:sp>
    <dsp:sp modelId="{A95C51D0-3A70-4F3A-8946-1A257EFA784C}">
      <dsp:nvSpPr>
        <dsp:cNvPr id="0" name=""/>
        <dsp:cNvSpPr/>
      </dsp:nvSpPr>
      <dsp:spPr>
        <a:xfrm>
          <a:off x="2659386" y="393221"/>
          <a:ext cx="3603011" cy="3603011"/>
        </a:xfrm>
        <a:custGeom>
          <a:avLst/>
          <a:gdLst/>
          <a:ahLst/>
          <a:cxnLst/>
          <a:rect l="0" t="0" r="0" b="0"/>
          <a:pathLst>
            <a:path>
              <a:moveTo>
                <a:pt x="2844306" y="3270515"/>
              </a:moveTo>
              <a:arcTo wR="1801505" hR="1801505" stAng="3277819" swAng="4244362"/>
            </a:path>
          </a:pathLst>
        </a:custGeom>
        <a:noFill/>
        <a:ln w="9525" cap="rnd" cmpd="sng" algn="ctr">
          <a:solidFill>
            <a:schemeClr val="accent5">
              <a:hueOff val="4808133"/>
              <a:satOff val="-9764"/>
              <a:lumOff val="627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B34159D-5E63-400F-9C16-E6948E73EC4A}" type="datetimeFigureOut">
              <a:rPr lang="ru-RU"/>
              <a:pPr>
                <a:defRPr/>
              </a:pPr>
              <a:t>11.10.2023</a:t>
            </a:fld>
            <a:endParaRPr lang="ru-RU"/>
          </a:p>
        </p:txBody>
      </p:sp>
      <p:sp>
        <p:nvSpPr>
          <p:cNvPr id="4" name="Образ слайда 3"/>
          <p:cNvSpPr>
            <a:spLocks noGrp="1" noRot="1" noChangeAspect="1"/>
          </p:cNvSpPr>
          <p:nvPr>
            <p:ph type="sldImg" idx="2"/>
          </p:nvPr>
        </p:nvSpPr>
        <p:spPr>
          <a:xfrm>
            <a:off x="77788" y="739775"/>
            <a:ext cx="6580187" cy="370205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3100" y="4687888"/>
            <a:ext cx="5389563" cy="4441825"/>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E363584-28C7-4418-B071-34677A554301}" type="slidenum">
              <a:rPr lang="ru-RU"/>
              <a:pPr>
                <a:defRPr/>
              </a:pPr>
              <a:t>‹#›</a:t>
            </a:fld>
            <a:endParaRPr lang="ru-RU"/>
          </a:p>
        </p:txBody>
      </p:sp>
    </p:spTree>
    <p:extLst>
      <p:ext uri="{BB962C8B-B14F-4D97-AF65-F5344CB8AC3E}">
        <p14:creationId xmlns:p14="http://schemas.microsoft.com/office/powerpoint/2010/main" val="32748636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9c73459845_0_2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 name="Google Shape;1104;g9c73459845_0_2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5051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E84D7C0A-D853-4184-812F-548296C232D3}" type="datetime1">
              <a:rPr lang="ru-RU" smtClean="0"/>
              <a:pPr>
                <a:defRPr/>
              </a:pPr>
              <a:t>11.10.2023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5F5E13BF-A0E9-4F9F-A926-EB8A776899E7}" type="slidenum">
              <a:rPr lang="ru-RU" smtClean="0"/>
              <a:pPr>
                <a:defRPr/>
              </a:pPr>
              <a:t>‹#›</a:t>
            </a:fld>
            <a:endParaRPr lang="ru-RU"/>
          </a:p>
        </p:txBody>
      </p:sp>
    </p:spTree>
    <p:extLst>
      <p:ext uri="{BB962C8B-B14F-4D97-AF65-F5344CB8AC3E}">
        <p14:creationId xmlns:p14="http://schemas.microsoft.com/office/powerpoint/2010/main" val="146916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8CE3E0FC-697F-4330-9D01-4AA08FD03C01}" type="datetime1">
              <a:rPr lang="ru-RU" smtClean="0"/>
              <a:pPr>
                <a:defRPr/>
              </a:pPr>
              <a:t>11.10.2023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D7D3E5C9-B5D0-4684-A688-3A0388FB1580}" type="slidenum">
              <a:rPr lang="ru-RU" smtClean="0"/>
              <a:pPr>
                <a:defRPr/>
              </a:pPr>
              <a:t>‹#›</a:t>
            </a:fld>
            <a:endParaRPr lang="ru-RU"/>
          </a:p>
        </p:txBody>
      </p:sp>
    </p:spTree>
    <p:extLst>
      <p:ext uri="{BB962C8B-B14F-4D97-AF65-F5344CB8AC3E}">
        <p14:creationId xmlns:p14="http://schemas.microsoft.com/office/powerpoint/2010/main" val="290113640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8CE3E0FC-697F-4330-9D01-4AA08FD03C01}" type="datetime1">
              <a:rPr lang="ru-RU" smtClean="0"/>
              <a:pPr>
                <a:defRPr/>
              </a:pPr>
              <a:t>11.10.2023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D7D3E5C9-B5D0-4684-A688-3A0388FB1580}" type="slidenum">
              <a:rPr lang="ru-RU" smtClean="0"/>
              <a:pPr>
                <a:defRPr/>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2560603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a:defRPr/>
            </a:pPr>
            <a:fld id="{8CE3E0FC-697F-4330-9D01-4AA08FD03C01}" type="datetime1">
              <a:rPr lang="ru-RU" smtClean="0"/>
              <a:pPr>
                <a:defRPr/>
              </a:pPr>
              <a:t>11.10.2023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D7D3E5C9-B5D0-4684-A688-3A0388FB1580}" type="slidenum">
              <a:rPr lang="ru-RU" smtClean="0"/>
              <a:pPr>
                <a:defRPr/>
              </a:pPr>
              <a:t>‹#›</a:t>
            </a:fld>
            <a:endParaRPr lang="ru-RU"/>
          </a:p>
        </p:txBody>
      </p:sp>
    </p:spTree>
    <p:extLst>
      <p:ext uri="{BB962C8B-B14F-4D97-AF65-F5344CB8AC3E}">
        <p14:creationId xmlns:p14="http://schemas.microsoft.com/office/powerpoint/2010/main" val="412504586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a:defRPr/>
            </a:pPr>
            <a:fld id="{8CE3E0FC-697F-4330-9D01-4AA08FD03C01}" type="datetime1">
              <a:rPr lang="ru-RU" smtClean="0"/>
              <a:pPr>
                <a:defRPr/>
              </a:pPr>
              <a:t>11.10.2023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D7D3E5C9-B5D0-4684-A688-3A0388FB1580}" type="slidenum">
              <a:rPr lang="ru-RU" smtClean="0"/>
              <a:pPr>
                <a:defRPr/>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163775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a:defRPr/>
            </a:pPr>
            <a:fld id="{8CE3E0FC-697F-4330-9D01-4AA08FD03C01}" type="datetime1">
              <a:rPr lang="ru-RU" smtClean="0"/>
              <a:pPr>
                <a:defRPr/>
              </a:pPr>
              <a:t>11.10.2023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D7D3E5C9-B5D0-4684-A688-3A0388FB1580}" type="slidenum">
              <a:rPr lang="ru-RU" smtClean="0"/>
              <a:pPr>
                <a:defRPr/>
              </a:pPr>
              <a:t>‹#›</a:t>
            </a:fld>
            <a:endParaRPr lang="ru-RU"/>
          </a:p>
        </p:txBody>
      </p:sp>
    </p:spTree>
    <p:extLst>
      <p:ext uri="{BB962C8B-B14F-4D97-AF65-F5344CB8AC3E}">
        <p14:creationId xmlns:p14="http://schemas.microsoft.com/office/powerpoint/2010/main" val="68282384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7FEDDEBC-2300-4FE6-9901-1505A52676AF}" type="datetime1">
              <a:rPr lang="ru-RU" smtClean="0"/>
              <a:pPr>
                <a:defRPr/>
              </a:pPr>
              <a:t>11.10.2023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9D2876CB-289E-4201-8B51-CFDA9412560A}" type="slidenum">
              <a:rPr lang="ru-RU" smtClean="0"/>
              <a:pPr>
                <a:defRPr/>
              </a:pPr>
              <a:t>‹#›</a:t>
            </a:fld>
            <a:endParaRPr lang="ru-RU"/>
          </a:p>
        </p:txBody>
      </p:sp>
    </p:spTree>
    <p:extLst>
      <p:ext uri="{BB962C8B-B14F-4D97-AF65-F5344CB8AC3E}">
        <p14:creationId xmlns:p14="http://schemas.microsoft.com/office/powerpoint/2010/main" val="1721733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48087EC5-288D-4391-A1CD-ECCD3829ADCA}" type="datetime1">
              <a:rPr lang="ru-RU" smtClean="0"/>
              <a:pPr>
                <a:defRPr/>
              </a:pPr>
              <a:t>11.10.2023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BD900742-70CB-48DC-AF38-CC349A8853B4}" type="slidenum">
              <a:rPr lang="ru-RU" smtClean="0"/>
              <a:pPr>
                <a:defRPr/>
              </a:pPr>
              <a:t>‹#›</a:t>
            </a:fld>
            <a:endParaRPr lang="ru-RU"/>
          </a:p>
        </p:txBody>
      </p:sp>
    </p:spTree>
    <p:extLst>
      <p:ext uri="{BB962C8B-B14F-4D97-AF65-F5344CB8AC3E}">
        <p14:creationId xmlns:p14="http://schemas.microsoft.com/office/powerpoint/2010/main" val="2988947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914400" y="933451"/>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6219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BD803AA2-ADCC-49B6-B236-C426CC38FC3F}" type="datetime1">
              <a:rPr lang="ru-RU" smtClean="0"/>
              <a:pPr>
                <a:defRPr/>
              </a:pPr>
              <a:t>11.10.2023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203C1222-2623-43D3-B9C1-D670D3C87ACD}" type="slidenum">
              <a:rPr lang="ru-RU" smtClean="0"/>
              <a:pPr>
                <a:defRPr/>
              </a:pPr>
              <a:t>‹#›</a:t>
            </a:fld>
            <a:endParaRPr lang="ru-RU"/>
          </a:p>
        </p:txBody>
      </p:sp>
    </p:spTree>
    <p:extLst>
      <p:ext uri="{BB962C8B-B14F-4D97-AF65-F5344CB8AC3E}">
        <p14:creationId xmlns:p14="http://schemas.microsoft.com/office/powerpoint/2010/main" val="131416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E7BB5FF8-D353-4A60-9580-6C0E4B09F937}" type="datetime1">
              <a:rPr lang="ru-RU" smtClean="0"/>
              <a:pPr>
                <a:defRPr/>
              </a:pPr>
              <a:t>11.10.2023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7A7C9922-6C0C-47BD-808A-4381C4B4A8C5}" type="slidenum">
              <a:rPr lang="ru-RU" smtClean="0"/>
              <a:pPr>
                <a:defRPr/>
              </a:pPr>
              <a:t>‹#›</a:t>
            </a:fld>
            <a:endParaRPr lang="ru-RU"/>
          </a:p>
        </p:txBody>
      </p:sp>
    </p:spTree>
    <p:extLst>
      <p:ext uri="{BB962C8B-B14F-4D97-AF65-F5344CB8AC3E}">
        <p14:creationId xmlns:p14="http://schemas.microsoft.com/office/powerpoint/2010/main" val="82628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51185802-803D-42DE-899A-5754E25A4E4C}" type="datetime1">
              <a:rPr lang="ru-RU" smtClean="0"/>
              <a:pPr>
                <a:defRPr/>
              </a:pPr>
              <a:t>11.10.2023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defRPr/>
            </a:pPr>
            <a:fld id="{18EAA02B-0DBB-4805-9A0E-362FEF863D9A}" type="slidenum">
              <a:rPr lang="ru-RU" smtClean="0"/>
              <a:pPr>
                <a:defRPr/>
              </a:pPr>
              <a:t>‹#›</a:t>
            </a:fld>
            <a:endParaRPr lang="ru-RU"/>
          </a:p>
        </p:txBody>
      </p:sp>
    </p:spTree>
    <p:extLst>
      <p:ext uri="{BB962C8B-B14F-4D97-AF65-F5344CB8AC3E}">
        <p14:creationId xmlns:p14="http://schemas.microsoft.com/office/powerpoint/2010/main" val="60363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9F1F0DF6-D020-45D1-A328-8CAB3B338AE9}" type="datetime1">
              <a:rPr lang="ru-RU" smtClean="0"/>
              <a:pPr>
                <a:defRPr/>
              </a:pPr>
              <a:t>11.10.2023</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3BB6571C-140C-410A-96B7-A2E9F6A1F42B}" type="slidenum">
              <a:rPr lang="ru-RU" smtClean="0"/>
              <a:pPr>
                <a:defRPr/>
              </a:pPr>
              <a:t>‹#›</a:t>
            </a:fld>
            <a:endParaRPr lang="ru-RU"/>
          </a:p>
        </p:txBody>
      </p:sp>
    </p:spTree>
    <p:extLst>
      <p:ext uri="{BB962C8B-B14F-4D97-AF65-F5344CB8AC3E}">
        <p14:creationId xmlns:p14="http://schemas.microsoft.com/office/powerpoint/2010/main" val="3990990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A6D06ECD-CED3-4CDC-B665-0BB0AB8F748F}" type="datetime1">
              <a:rPr lang="ru-RU" smtClean="0"/>
              <a:pPr>
                <a:defRPr/>
              </a:pPr>
              <a:t>11.10.2023</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D57A9E1C-4761-44AC-B689-ECE3159CAD56}" type="slidenum">
              <a:rPr lang="ru-RU" smtClean="0"/>
              <a:pPr>
                <a:defRPr/>
              </a:pPr>
              <a:t>‹#›</a:t>
            </a:fld>
            <a:endParaRPr lang="ru-RU"/>
          </a:p>
        </p:txBody>
      </p:sp>
    </p:spTree>
    <p:extLst>
      <p:ext uri="{BB962C8B-B14F-4D97-AF65-F5344CB8AC3E}">
        <p14:creationId xmlns:p14="http://schemas.microsoft.com/office/powerpoint/2010/main" val="79029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1C8A9D-2ECD-4C88-91AB-FA981B20A683}" type="datetime1">
              <a:rPr lang="ru-RU" smtClean="0"/>
              <a:pPr>
                <a:defRPr/>
              </a:pPr>
              <a:t>11.10.2023</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75FFD4EC-2FA0-40AC-893D-910960B33370}" type="slidenum">
              <a:rPr lang="ru-RU" smtClean="0"/>
              <a:pPr>
                <a:defRPr/>
              </a:pPr>
              <a:t>‹#›</a:t>
            </a:fld>
            <a:endParaRPr lang="ru-RU"/>
          </a:p>
        </p:txBody>
      </p:sp>
    </p:spTree>
    <p:extLst>
      <p:ext uri="{BB962C8B-B14F-4D97-AF65-F5344CB8AC3E}">
        <p14:creationId xmlns:p14="http://schemas.microsoft.com/office/powerpoint/2010/main" val="229158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4D864BC4-6DD3-4AA4-8A27-47DB1ADE7E9E}" type="datetime1">
              <a:rPr lang="ru-RU" smtClean="0"/>
              <a:pPr>
                <a:defRPr/>
              </a:pPr>
              <a:t>11.10.2023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16EF428B-C686-423E-BB07-8A71FB3DD6CF}" type="slidenum">
              <a:rPr lang="ru-RU" smtClean="0"/>
              <a:pPr>
                <a:defRPr/>
              </a:pPr>
              <a:t>‹#›</a:t>
            </a:fld>
            <a:endParaRPr lang="ru-RU"/>
          </a:p>
        </p:txBody>
      </p:sp>
    </p:spTree>
    <p:extLst>
      <p:ext uri="{BB962C8B-B14F-4D97-AF65-F5344CB8AC3E}">
        <p14:creationId xmlns:p14="http://schemas.microsoft.com/office/powerpoint/2010/main" val="333821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FCF60F54-39DD-4DDB-98A3-15CC4600B65F}" type="datetime1">
              <a:rPr lang="ru-RU" smtClean="0"/>
              <a:pPr>
                <a:defRPr/>
              </a:pPr>
              <a:t>11.10.2023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0015FD6F-2A7C-4757-B831-E58CCDEF734B}" type="slidenum">
              <a:rPr lang="ru-RU" smtClean="0"/>
              <a:pPr>
                <a:defRPr/>
              </a:pPr>
              <a:t>‹#›</a:t>
            </a:fld>
            <a:endParaRPr lang="ru-RU"/>
          </a:p>
        </p:txBody>
      </p:sp>
    </p:spTree>
    <p:extLst>
      <p:ext uri="{BB962C8B-B14F-4D97-AF65-F5344CB8AC3E}">
        <p14:creationId xmlns:p14="http://schemas.microsoft.com/office/powerpoint/2010/main" val="2097179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CE3E0FC-697F-4330-9D01-4AA08FD03C01}" type="datetime1">
              <a:rPr lang="ru-RU" smtClean="0"/>
              <a:pPr>
                <a:defRPr/>
              </a:pPr>
              <a:t>11.10.2023</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a:defRPr/>
            </a:pPr>
            <a:fld id="{D7D3E5C9-B5D0-4684-A688-3A0388FB1580}" type="slidenum">
              <a:rPr lang="ru-RU" smtClean="0"/>
              <a:pPr>
                <a:defRPr/>
              </a:pPr>
              <a:t>‹#›</a:t>
            </a:fld>
            <a:endParaRPr lang="ru-RU"/>
          </a:p>
        </p:txBody>
      </p:sp>
    </p:spTree>
    <p:extLst>
      <p:ext uri="{BB962C8B-B14F-4D97-AF65-F5344CB8AC3E}">
        <p14:creationId xmlns:p14="http://schemas.microsoft.com/office/powerpoint/2010/main" val="4253872931"/>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9376" y="714359"/>
            <a:ext cx="11521280" cy="1346489"/>
          </a:xfrm>
        </p:spPr>
        <p:txBody>
          <a:bodyPr>
            <a:noAutofit/>
          </a:bodyPr>
          <a:lstStyle/>
          <a:p>
            <a:pPr algn="ctr"/>
            <a:r>
              <a:rPr lang="uz-Latn-UZ" sz="3200" b="1" dirty="0" smtClean="0">
                <a:solidFill>
                  <a:schemeClr val="tx1"/>
                </a:solidFill>
                <a:latin typeface="Times New Roman" panose="02020603050405020304" pitchFamily="18" charset="0"/>
                <a:cs typeface="Times New Roman" panose="02020603050405020304" pitchFamily="18" charset="0"/>
              </a:rPr>
              <a:t>O‘quvchilarda </a:t>
            </a:r>
            <a:r>
              <a:rPr lang="uz-Latn-UZ" sz="3200" b="1" dirty="0">
                <a:solidFill>
                  <a:schemeClr val="tx1"/>
                </a:solidFill>
                <a:latin typeface="Times New Roman" panose="02020603050405020304" pitchFamily="18" charset="0"/>
                <a:cs typeface="Times New Roman" panose="02020603050405020304" pitchFamily="18" charset="0"/>
              </a:rPr>
              <a:t>tabiiy-ilmiy savodxonlikni shakllantirish </a:t>
            </a:r>
            <a:r>
              <a:rPr lang="uz-Latn-UZ" sz="3200" b="1" dirty="0" smtClean="0">
                <a:solidFill>
                  <a:schemeClr val="tx1"/>
                </a:solidFill>
                <a:latin typeface="Times New Roman" panose="02020603050405020304" pitchFamily="18" charset="0"/>
                <a:cs typeface="Times New Roman" panose="02020603050405020304" pitchFamily="18" charset="0"/>
              </a:rPr>
              <a:t>yo‘llari </a:t>
            </a:r>
            <a:r>
              <a:rPr lang="uz-Latn-UZ" sz="3200" b="1" dirty="0">
                <a:solidFill>
                  <a:schemeClr val="tx1"/>
                </a:solidFill>
                <a:latin typeface="Times New Roman" panose="02020603050405020304" pitchFamily="18" charset="0"/>
                <a:cs typeface="Times New Roman" panose="02020603050405020304" pitchFamily="18" charset="0"/>
              </a:rPr>
              <a:t>TIMSS xalqaro baholash tadqiqotining </a:t>
            </a:r>
            <a:r>
              <a:rPr lang="uz-Latn-UZ" sz="3200" b="1" dirty="0" smtClean="0">
                <a:solidFill>
                  <a:schemeClr val="tx1"/>
                </a:solidFill>
                <a:latin typeface="Times New Roman" panose="02020603050405020304" pitchFamily="18" charset="0"/>
                <a:cs typeface="Times New Roman" panose="02020603050405020304" pitchFamily="18" charset="0"/>
              </a:rPr>
              <a:t>o‘ziga </a:t>
            </a:r>
            <a:r>
              <a:rPr lang="uz-Latn-UZ" sz="3200" b="1" dirty="0">
                <a:solidFill>
                  <a:schemeClr val="tx1"/>
                </a:solidFill>
                <a:latin typeface="Times New Roman" panose="02020603050405020304" pitchFamily="18" charset="0"/>
                <a:cs typeface="Times New Roman" panose="02020603050405020304" pitchFamily="18" charset="0"/>
              </a:rPr>
              <a:t>xos xususiyatlari</a:t>
            </a:r>
            <a:endParaRPr lang="ru-RU" sz="3200" dirty="0">
              <a:solidFill>
                <a:schemeClr val="tx1"/>
              </a:solidFill>
              <a:effectLst/>
              <a:latin typeface="Times New Roman" panose="02020603050405020304" pitchFamily="18" charset="0"/>
              <a:cs typeface="Times New Roman" panose="02020603050405020304" pitchFamily="18" charset="0"/>
            </a:endParaRPr>
          </a:p>
        </p:txBody>
      </p:sp>
      <p:sp>
        <p:nvSpPr>
          <p:cNvPr id="5" name="Овал 4"/>
          <p:cNvSpPr/>
          <p:nvPr/>
        </p:nvSpPr>
        <p:spPr>
          <a:xfrm>
            <a:off x="2084157" y="3873198"/>
            <a:ext cx="963843" cy="963843"/>
          </a:xfrm>
          <a:prstGeom prst="ellipse">
            <a:avLst/>
          </a:prstGeom>
          <a:blipFill rotWithShape="1">
            <a:blip r:embed="rId2" cstate="print"/>
            <a:stretch>
              <a:fillRect/>
            </a:stretch>
          </a:blipFill>
          <a:ln>
            <a:solidFill>
              <a:schemeClr val="accent6">
                <a:lumMod val="75000"/>
              </a:schemeClr>
            </a:solidFill>
          </a:ln>
        </p:spPr>
        <p:style>
          <a:lnRef idx="2">
            <a:scrgbClr r="0" g="0" b="0"/>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6" name="Овал 5"/>
          <p:cNvSpPr/>
          <p:nvPr/>
        </p:nvSpPr>
        <p:spPr>
          <a:xfrm>
            <a:off x="4153792" y="3905315"/>
            <a:ext cx="963843" cy="963843"/>
          </a:xfrm>
          <a:prstGeom prst="ellipse">
            <a:avLst/>
          </a:prstGeom>
          <a:blipFill>
            <a:blip r:embed="rId3" cstate="print">
              <a:extLst>
                <a:ext uri="{28A0092B-C50C-407E-A947-70E740481C1C}">
                  <a14:useLocalDpi xmlns:a14="http://schemas.microsoft.com/office/drawing/2010/main" val="0"/>
                </a:ext>
              </a:extLst>
            </a:blip>
            <a:srcRect/>
            <a:stretch>
              <a:fillRect/>
            </a:stretch>
          </a:blipFill>
          <a:ln>
            <a:solidFill>
              <a:srgbClr val="00B050"/>
            </a:solid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7" name="Овал 6"/>
          <p:cNvSpPr/>
          <p:nvPr/>
        </p:nvSpPr>
        <p:spPr>
          <a:xfrm>
            <a:off x="6304595" y="3873197"/>
            <a:ext cx="963843" cy="963843"/>
          </a:xfrm>
          <a:prstGeom prst="ellipse">
            <a:avLst/>
          </a:prstGeom>
          <a:blipFill rotWithShape="1">
            <a:blip r:embed="rId4" cstate="print"/>
            <a:stretch>
              <a:fillRect/>
            </a:stretch>
          </a:blipFill>
          <a:ln>
            <a:solidFill>
              <a:srgbClr val="00B0F0"/>
            </a:solidFill>
          </a:ln>
        </p:spPr>
        <p:style>
          <a:lnRef idx="2">
            <a:scrgbClr r="0" g="0" b="0"/>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8" name="Овал 7"/>
          <p:cNvSpPr/>
          <p:nvPr/>
        </p:nvSpPr>
        <p:spPr>
          <a:xfrm>
            <a:off x="8374230" y="3721055"/>
            <a:ext cx="963843" cy="963843"/>
          </a:xfrm>
          <a:prstGeom prst="ellipse">
            <a:avLst/>
          </a:prstGeom>
          <a:blipFill rotWithShape="1">
            <a:blip r:embed="rId5" cstate="print"/>
            <a:stretch>
              <a:fillRect/>
            </a:stretch>
          </a:blipFill>
          <a:ln>
            <a:solidFill>
              <a:schemeClr val="accent2">
                <a:lumMod val="75000"/>
              </a:schemeClr>
            </a:solidFill>
          </a:ln>
        </p:spPr>
        <p:style>
          <a:lnRef idx="2">
            <a:scrgbClr r="0" g="0" b="0"/>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3" name="Прямоугольник 2"/>
          <p:cNvSpPr/>
          <p:nvPr/>
        </p:nvSpPr>
        <p:spPr>
          <a:xfrm>
            <a:off x="6327402" y="5631984"/>
            <a:ext cx="5457230" cy="400110"/>
          </a:xfrm>
          <a:prstGeom prst="rect">
            <a:avLst/>
          </a:prstGeom>
        </p:spPr>
        <p:txBody>
          <a:bodyPr wrap="square">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KAMOLOVA ULJON ABDULHAQOVNA</a:t>
            </a:r>
            <a:endParaRPr lang="ru-RU"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3526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91544" y="548680"/>
            <a:ext cx="10009111" cy="2160240"/>
          </a:xfrm>
        </p:spPr>
        <p:txBody>
          <a:bodyPr>
            <a:noAutofit/>
          </a:bodyPr>
          <a:lstStyle/>
          <a:p>
            <a:r>
              <a:rPr lang="en-US" sz="3200" b="1" dirty="0" err="1" smtClean="0">
                <a:solidFill>
                  <a:srgbClr val="3366CC"/>
                </a:solidFill>
                <a:latin typeface="Times New Roman" panose="02020603050405020304" pitchFamily="18" charset="0"/>
                <a:cs typeface="Times New Roman" panose="02020603050405020304" pitchFamily="18" charset="0"/>
              </a:rPr>
              <a:t>Ikrom</a:t>
            </a:r>
            <a:r>
              <a:rPr lang="en-US" sz="3200" b="1" dirty="0" smtClean="0">
                <a:solidFill>
                  <a:srgbClr val="3366CC"/>
                </a:solidFill>
                <a:latin typeface="Times New Roman" panose="02020603050405020304" pitchFamily="18" charset="0"/>
                <a:cs typeface="Times New Roman" panose="02020603050405020304" pitchFamily="18" charset="0"/>
              </a:rPr>
              <a:t> </a:t>
            </a:r>
            <a:r>
              <a:rPr lang="en-US" sz="3200" b="1" dirty="0" err="1">
                <a:solidFill>
                  <a:srgbClr val="3366CC"/>
                </a:solidFill>
                <a:latin typeface="Times New Roman" panose="02020603050405020304" pitchFamily="18" charset="0"/>
                <a:cs typeface="Times New Roman" panose="02020603050405020304" pitchFamily="18" charset="0"/>
              </a:rPr>
              <a:t>diabet</a:t>
            </a:r>
            <a:r>
              <a:rPr lang="en-US" sz="3200" b="1" dirty="0">
                <a:solidFill>
                  <a:srgbClr val="3366CC"/>
                </a:solidFill>
                <a:latin typeface="Times New Roman" panose="02020603050405020304" pitchFamily="18" charset="0"/>
                <a:cs typeface="Times New Roman" panose="02020603050405020304" pitchFamily="18" charset="0"/>
              </a:rPr>
              <a:t> </a:t>
            </a:r>
            <a:r>
              <a:rPr lang="en-US" sz="3200" b="1" dirty="0" err="1">
                <a:solidFill>
                  <a:srgbClr val="3366CC"/>
                </a:solidFill>
                <a:latin typeface="Times New Roman" panose="02020603050405020304" pitchFamily="18" charset="0"/>
                <a:cs typeface="Times New Roman" panose="02020603050405020304" pitchFamily="18" charset="0"/>
              </a:rPr>
              <a:t>bilan</a:t>
            </a:r>
            <a:r>
              <a:rPr lang="en-US" sz="3200" b="1" dirty="0">
                <a:solidFill>
                  <a:srgbClr val="3366CC"/>
                </a:solidFill>
                <a:latin typeface="Times New Roman" panose="02020603050405020304" pitchFamily="18" charset="0"/>
                <a:cs typeface="Times New Roman" panose="02020603050405020304" pitchFamily="18" charset="0"/>
              </a:rPr>
              <a:t> </a:t>
            </a:r>
            <a:r>
              <a:rPr lang="en-US" sz="3200" b="1" dirty="0" err="1">
                <a:solidFill>
                  <a:srgbClr val="3366CC"/>
                </a:solidFill>
                <a:latin typeface="Times New Roman" panose="02020603050405020304" pitchFamily="18" charset="0"/>
                <a:cs typeface="Times New Roman" panose="02020603050405020304" pitchFamily="18" charset="0"/>
              </a:rPr>
              <a:t>kasallangan</a:t>
            </a:r>
            <a:r>
              <a:rPr lang="en-US" sz="3200" b="1" dirty="0">
                <a:solidFill>
                  <a:srgbClr val="3366CC"/>
                </a:solidFill>
                <a:latin typeface="Times New Roman" panose="02020603050405020304" pitchFamily="18" charset="0"/>
                <a:cs typeface="Times New Roman" panose="02020603050405020304" pitchFamily="18" charset="0"/>
              </a:rPr>
              <a:t>. </a:t>
            </a:r>
          </a:p>
          <a:p>
            <a:r>
              <a:rPr lang="en-US" sz="3200" b="1" dirty="0">
                <a:solidFill>
                  <a:srgbClr val="3366CC"/>
                </a:solidFill>
                <a:latin typeface="Times New Roman" panose="02020603050405020304" pitchFamily="18" charset="0"/>
                <a:cs typeface="Times New Roman" panose="02020603050405020304" pitchFamily="18" charset="0"/>
              </a:rPr>
              <a:t>U </a:t>
            </a:r>
            <a:r>
              <a:rPr lang="en-US" sz="3200" b="1" dirty="0" err="1">
                <a:solidFill>
                  <a:srgbClr val="3366CC"/>
                </a:solidFill>
                <a:latin typeface="Times New Roman" panose="02020603050405020304" pitchFamily="18" charset="0"/>
                <a:cs typeface="Times New Roman" panose="02020603050405020304" pitchFamily="18" charset="0"/>
              </a:rPr>
              <a:t>quyidagi</a:t>
            </a:r>
            <a:r>
              <a:rPr lang="en-US" sz="3200" b="1" dirty="0">
                <a:solidFill>
                  <a:srgbClr val="3366CC"/>
                </a:solidFill>
                <a:latin typeface="Times New Roman" panose="02020603050405020304" pitchFamily="18" charset="0"/>
                <a:cs typeface="Times New Roman" panose="02020603050405020304" pitchFamily="18" charset="0"/>
              </a:rPr>
              <a:t> </a:t>
            </a:r>
            <a:r>
              <a:rPr lang="en-US" sz="3200" b="1" dirty="0" err="1">
                <a:solidFill>
                  <a:srgbClr val="3366CC"/>
                </a:solidFill>
                <a:latin typeface="Times New Roman" panose="02020603050405020304" pitchFamily="18" charset="0"/>
                <a:cs typeface="Times New Roman" panose="02020603050405020304" pitchFamily="18" charset="0"/>
              </a:rPr>
              <a:t>oziq-ovqat</a:t>
            </a:r>
            <a:r>
              <a:rPr lang="en-US" sz="3200" b="1" dirty="0">
                <a:solidFill>
                  <a:srgbClr val="3366CC"/>
                </a:solidFill>
                <a:latin typeface="Times New Roman" panose="02020603050405020304" pitchFamily="18" charset="0"/>
                <a:cs typeface="Times New Roman" panose="02020603050405020304" pitchFamily="18" charset="0"/>
              </a:rPr>
              <a:t> </a:t>
            </a:r>
            <a:r>
              <a:rPr lang="en-US" sz="3200" b="1" dirty="0" err="1">
                <a:solidFill>
                  <a:srgbClr val="3366CC"/>
                </a:solidFill>
                <a:latin typeface="Times New Roman" panose="02020603050405020304" pitchFamily="18" charset="0"/>
                <a:cs typeface="Times New Roman" panose="02020603050405020304" pitchFamily="18" charset="0"/>
              </a:rPr>
              <a:t>mahsulotlaridan</a:t>
            </a:r>
            <a:r>
              <a:rPr lang="en-US" sz="3200" b="1" dirty="0">
                <a:solidFill>
                  <a:srgbClr val="3366CC"/>
                </a:solidFill>
                <a:latin typeface="Times New Roman" panose="02020603050405020304" pitchFamily="18" charset="0"/>
                <a:cs typeface="Times New Roman" panose="02020603050405020304" pitchFamily="18" charset="0"/>
              </a:rPr>
              <a:t> </a:t>
            </a:r>
            <a:r>
              <a:rPr lang="en-US" sz="3200" b="1" dirty="0" err="1">
                <a:solidFill>
                  <a:srgbClr val="3366CC"/>
                </a:solidFill>
                <a:latin typeface="Times New Roman" panose="02020603050405020304" pitchFamily="18" charset="0"/>
                <a:cs typeface="Times New Roman" panose="02020603050405020304" pitchFamily="18" charset="0"/>
              </a:rPr>
              <a:t>qaysi</a:t>
            </a:r>
            <a:r>
              <a:rPr lang="en-US" sz="3200" b="1" dirty="0">
                <a:solidFill>
                  <a:srgbClr val="3366CC"/>
                </a:solidFill>
                <a:latin typeface="Times New Roman" panose="02020603050405020304" pitchFamily="18" charset="0"/>
                <a:cs typeface="Times New Roman" panose="02020603050405020304" pitchFamily="18" charset="0"/>
              </a:rPr>
              <a:t> </a:t>
            </a:r>
            <a:r>
              <a:rPr lang="en-US" sz="3200" b="1" dirty="0" err="1">
                <a:solidFill>
                  <a:srgbClr val="3366CC"/>
                </a:solidFill>
                <a:latin typeface="Times New Roman" panose="02020603050405020304" pitchFamily="18" charset="0"/>
                <a:cs typeface="Times New Roman" panose="02020603050405020304" pitchFamily="18" charset="0"/>
              </a:rPr>
              <a:t>birini</a:t>
            </a:r>
            <a:r>
              <a:rPr lang="en-US" sz="3200" b="1" dirty="0">
                <a:solidFill>
                  <a:srgbClr val="3366CC"/>
                </a:solidFill>
                <a:latin typeface="Times New Roman" panose="02020603050405020304" pitchFamily="18" charset="0"/>
                <a:cs typeface="Times New Roman" panose="02020603050405020304" pitchFamily="18" charset="0"/>
              </a:rPr>
              <a:t> </a:t>
            </a:r>
            <a:r>
              <a:rPr lang="en-US" sz="3200" b="1" dirty="0" err="1" smtClean="0">
                <a:solidFill>
                  <a:srgbClr val="3366CC"/>
                </a:solidFill>
                <a:latin typeface="Times New Roman" panose="02020603050405020304" pitchFamily="18" charset="0"/>
                <a:cs typeface="Times New Roman" panose="02020603050405020304" pitchFamily="18" charset="0"/>
              </a:rPr>
              <a:t>iste’mol</a:t>
            </a:r>
            <a:r>
              <a:rPr lang="en-US" sz="3200" b="1" dirty="0" smtClean="0">
                <a:solidFill>
                  <a:srgbClr val="3366CC"/>
                </a:solidFill>
                <a:latin typeface="Times New Roman" panose="02020603050405020304" pitchFamily="18" charset="0"/>
                <a:cs typeface="Times New Roman" panose="02020603050405020304" pitchFamily="18" charset="0"/>
              </a:rPr>
              <a:t> </a:t>
            </a:r>
            <a:r>
              <a:rPr lang="en-US" sz="3200" b="1" dirty="0" err="1">
                <a:solidFill>
                  <a:srgbClr val="3366CC"/>
                </a:solidFill>
                <a:latin typeface="Times New Roman" panose="02020603050405020304" pitchFamily="18" charset="0"/>
                <a:cs typeface="Times New Roman" panose="02020603050405020304" pitchFamily="18" charset="0"/>
              </a:rPr>
              <a:t>qilishda</a:t>
            </a:r>
            <a:r>
              <a:rPr lang="en-US" sz="3200" b="1" dirty="0">
                <a:solidFill>
                  <a:srgbClr val="3366CC"/>
                </a:solidFill>
                <a:latin typeface="Times New Roman" panose="02020603050405020304" pitchFamily="18" charset="0"/>
                <a:cs typeface="Times New Roman" panose="02020603050405020304" pitchFamily="18" charset="0"/>
              </a:rPr>
              <a:t> </a:t>
            </a:r>
            <a:r>
              <a:rPr lang="en-US" sz="3200" b="1" dirty="0" err="1" smtClean="0">
                <a:solidFill>
                  <a:srgbClr val="3366CC"/>
                </a:solidFill>
                <a:latin typeface="Times New Roman" panose="02020603050405020304" pitchFamily="18" charset="0"/>
                <a:cs typeface="Times New Roman" panose="02020603050405020304" pitchFamily="18" charset="0"/>
              </a:rPr>
              <a:t>juda</a:t>
            </a:r>
            <a:r>
              <a:rPr lang="en-US" sz="3200" b="1" dirty="0" smtClean="0">
                <a:solidFill>
                  <a:srgbClr val="3366CC"/>
                </a:solidFill>
                <a:latin typeface="Times New Roman" panose="02020603050405020304" pitchFamily="18" charset="0"/>
                <a:cs typeface="Times New Roman" panose="02020603050405020304" pitchFamily="18" charset="0"/>
              </a:rPr>
              <a:t> </a:t>
            </a:r>
            <a:r>
              <a:rPr lang="en-US" sz="3200" b="1" dirty="0" err="1">
                <a:solidFill>
                  <a:srgbClr val="3366CC"/>
                </a:solidFill>
                <a:latin typeface="Times New Roman" panose="02020603050405020304" pitchFamily="18" charset="0"/>
                <a:cs typeface="Times New Roman" panose="02020603050405020304" pitchFamily="18" charset="0"/>
              </a:rPr>
              <a:t>ehtiyot</a:t>
            </a:r>
            <a:r>
              <a:rPr lang="en-US" sz="3200" b="1" dirty="0">
                <a:solidFill>
                  <a:srgbClr val="3366CC"/>
                </a:solidFill>
                <a:latin typeface="Times New Roman" panose="02020603050405020304" pitchFamily="18" charset="0"/>
                <a:cs typeface="Times New Roman" panose="02020603050405020304" pitchFamily="18" charset="0"/>
              </a:rPr>
              <a:t> </a:t>
            </a:r>
            <a:r>
              <a:rPr lang="en-US" sz="3200" b="1" dirty="0" err="1" smtClean="0">
                <a:solidFill>
                  <a:srgbClr val="3366CC"/>
                </a:solidFill>
                <a:latin typeface="Times New Roman" panose="02020603050405020304" pitchFamily="18" charset="0"/>
                <a:cs typeface="Times New Roman" panose="02020603050405020304" pitchFamily="18" charset="0"/>
              </a:rPr>
              <a:t>bo‘lishi</a:t>
            </a:r>
            <a:r>
              <a:rPr lang="en-US" sz="3200" b="1" dirty="0" smtClean="0">
                <a:solidFill>
                  <a:srgbClr val="3366CC"/>
                </a:solidFill>
                <a:latin typeface="Times New Roman" panose="02020603050405020304" pitchFamily="18" charset="0"/>
                <a:cs typeface="Times New Roman" panose="02020603050405020304" pitchFamily="18" charset="0"/>
              </a:rPr>
              <a:t> </a:t>
            </a:r>
            <a:r>
              <a:rPr lang="en-US" sz="3200" b="1" dirty="0" err="1">
                <a:solidFill>
                  <a:srgbClr val="3366CC"/>
                </a:solidFill>
                <a:latin typeface="Times New Roman" panose="02020603050405020304" pitchFamily="18" charset="0"/>
                <a:cs typeface="Times New Roman" panose="02020603050405020304" pitchFamily="18" charset="0"/>
              </a:rPr>
              <a:t>kerak</a:t>
            </a:r>
            <a:r>
              <a:rPr lang="en-US" sz="3200" dirty="0" smtClean="0">
                <a:solidFill>
                  <a:srgbClr val="3366CC"/>
                </a:solidFill>
              </a:rPr>
              <a:t>?</a:t>
            </a:r>
            <a:endParaRPr lang="ru-RU" sz="3200" dirty="0">
              <a:solidFill>
                <a:srgbClr val="3366CC"/>
              </a:solidFill>
            </a:endParaRPr>
          </a:p>
        </p:txBody>
      </p:sp>
      <p:pic>
        <p:nvPicPr>
          <p:cNvPr id="9220" name="Picture 4"/>
          <p:cNvPicPr>
            <a:picLocks noChangeAspect="1" noChangeArrowheads="1"/>
          </p:cNvPicPr>
          <p:nvPr/>
        </p:nvPicPr>
        <p:blipFill>
          <a:blip r:embed="rId2" cstate="print"/>
          <a:srcRect/>
          <a:stretch>
            <a:fillRect/>
          </a:stretch>
        </p:blipFill>
        <p:spPr bwMode="auto">
          <a:xfrm>
            <a:off x="2495600" y="3573016"/>
            <a:ext cx="3312368" cy="2304256"/>
          </a:xfrm>
          <a:prstGeom prst="rect">
            <a:avLst/>
          </a:prstGeom>
          <a:noFill/>
          <a:ln w="9525">
            <a:noFill/>
            <a:miter lim="800000"/>
            <a:headEnd/>
            <a:tailEnd/>
          </a:ln>
        </p:spPr>
      </p:pic>
      <p:pic>
        <p:nvPicPr>
          <p:cNvPr id="9221" name="Picture 5"/>
          <p:cNvPicPr>
            <a:picLocks noChangeAspect="1" noChangeArrowheads="1"/>
          </p:cNvPicPr>
          <p:nvPr/>
        </p:nvPicPr>
        <p:blipFill>
          <a:blip r:embed="rId3" cstate="print"/>
          <a:srcRect/>
          <a:stretch>
            <a:fillRect/>
          </a:stretch>
        </p:blipFill>
        <p:spPr bwMode="auto">
          <a:xfrm>
            <a:off x="7464152" y="3861048"/>
            <a:ext cx="2880319" cy="1872208"/>
          </a:xfrm>
          <a:prstGeom prst="rect">
            <a:avLst/>
          </a:prstGeom>
          <a:noFill/>
          <a:ln w="9525">
            <a:noFill/>
            <a:miter lim="800000"/>
            <a:headEnd/>
            <a:tailEnd/>
          </a:ln>
        </p:spPr>
      </p:pic>
    </p:spTree>
    <p:extLst>
      <p:ext uri="{BB962C8B-B14F-4D97-AF65-F5344CB8AC3E}">
        <p14:creationId xmlns:p14="http://schemas.microsoft.com/office/powerpoint/2010/main" val="259164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PISA</a:t>
            </a:r>
            <a:r>
              <a:rPr lang="bg-BG" b="1" dirty="0">
                <a:solidFill>
                  <a:srgbClr val="0070C0"/>
                </a:solidFill>
                <a:latin typeface="Times New Roman" panose="02020603050405020304" pitchFamily="18" charset="0"/>
                <a:cs typeface="Times New Roman" panose="02020603050405020304" pitchFamily="18" charset="0"/>
              </a:rPr>
              <a:t> va </a:t>
            </a:r>
            <a:r>
              <a:rPr lang="en-US" b="1" dirty="0">
                <a:solidFill>
                  <a:srgbClr val="0070C0"/>
                </a:solidFill>
                <a:latin typeface="Times New Roman" panose="02020603050405020304" pitchFamily="18" charset="0"/>
                <a:cs typeface="Times New Roman" panose="02020603050405020304" pitchFamily="18" charset="0"/>
              </a:rPr>
              <a:t>TIMSS</a:t>
            </a:r>
            <a:r>
              <a:rPr lang="bg-BG" b="1" dirty="0">
                <a:solidFill>
                  <a:srgbClr val="0070C0"/>
                </a:solidFill>
                <a:latin typeface="Times New Roman" panose="02020603050405020304" pitchFamily="18" charset="0"/>
                <a:cs typeface="Times New Roman" panose="02020603050405020304" pitchFamily="18" charset="0"/>
              </a:rPr>
              <a:t> o’rtasidagi asosiy farq.</a:t>
            </a: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1919536" y="1772816"/>
            <a:ext cx="9731424" cy="4248472"/>
          </a:xfrm>
        </p:spPr>
        <p:txBody>
          <a:bodyPr>
            <a:noAutofit/>
          </a:bodyPr>
          <a:lstStyle/>
          <a:p>
            <a:pPr lvl="0" algn="just"/>
            <a:r>
              <a:rPr lang="en-US" sz="2400" dirty="0">
                <a:latin typeface="Times New Roman" panose="02020603050405020304" pitchFamily="18" charset="0"/>
                <a:cs typeface="Times New Roman" panose="02020603050405020304" pitchFamily="18" charset="0"/>
              </a:rPr>
              <a:t>PISA</a:t>
            </a:r>
            <a:r>
              <a:rPr lang="bg-BG" sz="2400" dirty="0">
                <a:latin typeface="Times New Roman" panose="02020603050405020304" pitchFamily="18" charset="0"/>
                <a:cs typeface="Times New Roman" panose="02020603050405020304" pitchFamily="18" charset="0"/>
              </a:rPr>
              <a:t> va </a:t>
            </a:r>
            <a:r>
              <a:rPr lang="en-US" sz="2400" dirty="0">
                <a:latin typeface="Times New Roman" panose="02020603050405020304" pitchFamily="18" charset="0"/>
                <a:cs typeface="Times New Roman" panose="02020603050405020304" pitchFamily="18" charset="0"/>
              </a:rPr>
              <a:t>TIMSS</a:t>
            </a:r>
            <a:r>
              <a:rPr lang="bg-BG" sz="2400" dirty="0">
                <a:latin typeface="Times New Roman" panose="02020603050405020304" pitchFamily="18" charset="0"/>
                <a:cs typeface="Times New Roman" panose="02020603050405020304" pitchFamily="18" charset="0"/>
              </a:rPr>
              <a:t> dasturlarining asosiy  farqi  eng  avvalo  ularning  turli  xil  yosh  va  sinflar  toifasida o’tkazilishidan  iboratdir.  Masalan,  </a:t>
            </a:r>
            <a:r>
              <a:rPr lang="en-US" sz="2400" dirty="0">
                <a:latin typeface="Times New Roman" panose="02020603050405020304" pitchFamily="18" charset="0"/>
                <a:cs typeface="Times New Roman" panose="02020603050405020304" pitchFamily="18" charset="0"/>
              </a:rPr>
              <a:t>PISA</a:t>
            </a:r>
            <a:r>
              <a:rPr lang="bg-BG" sz="2400" dirty="0">
                <a:latin typeface="Times New Roman" panose="02020603050405020304" pitchFamily="18" charset="0"/>
                <a:cs typeface="Times New Roman" panose="02020603050405020304" pitchFamily="18" charset="0"/>
              </a:rPr>
              <a:t>  15  yoshli  o’quvchilarning bilimlarini  baholashga  qaratilgan  bo’lsa,  </a:t>
            </a:r>
            <a:r>
              <a:rPr lang="en-US" sz="2400" dirty="0">
                <a:latin typeface="Times New Roman" panose="02020603050405020304" pitchFamily="18" charset="0"/>
                <a:cs typeface="Times New Roman" panose="02020603050405020304" pitchFamily="18" charset="0"/>
              </a:rPr>
              <a:t>TIMSS</a:t>
            </a:r>
            <a:r>
              <a:rPr lang="bg-BG" sz="2400" dirty="0">
                <a:latin typeface="Times New Roman" panose="02020603050405020304" pitchFamily="18" charset="0"/>
                <a:cs typeface="Times New Roman" panose="02020603050405020304" pitchFamily="18" charset="0"/>
              </a:rPr>
              <a:t>  esa  muayyan  yoshdagi o’quvchilarning  emas,  balki  to’rtinchi  va  sakkizinchi  sinf  o’quvchilarining bilim  va  ko’nikmalarini  baholaydi.  Shu  bilan  birga,  </a:t>
            </a:r>
            <a:r>
              <a:rPr lang="en-US" sz="2400" dirty="0">
                <a:latin typeface="Times New Roman" panose="02020603050405020304" pitchFamily="18" charset="0"/>
                <a:cs typeface="Times New Roman" panose="02020603050405020304" pitchFamily="18" charset="0"/>
              </a:rPr>
              <a:t>TIMSS</a:t>
            </a:r>
            <a:r>
              <a:rPr lang="bg-BG" sz="2400" dirty="0">
                <a:latin typeface="Times New Roman" panose="02020603050405020304" pitchFamily="18" charset="0"/>
                <a:cs typeface="Times New Roman" panose="02020603050405020304" pitchFamily="18" charset="0"/>
              </a:rPr>
              <a:t>  baholashlari o’quv dasturlariga asoslangan bo’lsa, </a:t>
            </a:r>
            <a:r>
              <a:rPr lang="en-US" sz="2400" dirty="0">
                <a:latin typeface="Times New Roman" panose="02020603050405020304" pitchFamily="18" charset="0"/>
                <a:cs typeface="Times New Roman" panose="02020603050405020304" pitchFamily="18" charset="0"/>
              </a:rPr>
              <a:t>PISA</a:t>
            </a:r>
            <a:r>
              <a:rPr lang="bg-BG" sz="2400" dirty="0">
                <a:latin typeface="Times New Roman" panose="02020603050405020304" pitchFamily="18" charset="0"/>
                <a:cs typeface="Times New Roman" panose="02020603050405020304" pitchFamily="18" charset="0"/>
              </a:rPr>
              <a:t> esa, o’quvchilar egallagan bilim va ko’nikmalarini  real  muammolarni  hal  qila  olishlarini  baholashga </a:t>
            </a:r>
            <a:r>
              <a:rPr lang="bg-BG" sz="2400" dirty="0" smtClean="0">
                <a:latin typeface="Times New Roman" panose="02020603050405020304" pitchFamily="18" charset="0"/>
                <a:cs typeface="Times New Roman" panose="02020603050405020304" pitchFamily="18" charset="0"/>
              </a:rPr>
              <a:t>qaratiladi</a:t>
            </a:r>
            <a:r>
              <a:rPr lang="bg-BG"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TIMSS</a:t>
            </a:r>
            <a:r>
              <a:rPr lang="bg-BG" sz="2400" dirty="0">
                <a:latin typeface="Times New Roman" panose="02020603050405020304" pitchFamily="18" charset="0"/>
                <a:cs typeface="Times New Roman" panose="02020603050405020304" pitchFamily="18" charset="0"/>
              </a:rPr>
              <a:t>  aynan  maktab  bilimlarni  o’zlashtirish  darajalarini baholasa, </a:t>
            </a:r>
            <a:r>
              <a:rPr lang="en-US" sz="2400" dirty="0">
                <a:latin typeface="Times New Roman" panose="02020603050405020304" pitchFamily="18" charset="0"/>
                <a:cs typeface="Times New Roman" panose="02020603050405020304" pitchFamily="18" charset="0"/>
              </a:rPr>
              <a:t>PISA</a:t>
            </a:r>
            <a:r>
              <a:rPr lang="bg-BG" sz="2400" dirty="0">
                <a:latin typeface="Times New Roman" panose="02020603050405020304" pitchFamily="18" charset="0"/>
                <a:cs typeface="Times New Roman" panose="02020603050405020304" pitchFamily="18" charset="0"/>
              </a:rPr>
              <a:t> bilim va ko’nikmalarni maktabda, uyda va jamoatchilik orasida qo’llay olish darajalariga alohida e’tibor qaratadi. </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556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27" name="Google Shape;1127;p34"/>
          <p:cNvSpPr txBox="1"/>
          <p:nvPr/>
        </p:nvSpPr>
        <p:spPr>
          <a:xfrm>
            <a:off x="2336425" y="884979"/>
            <a:ext cx="2789116" cy="757107"/>
          </a:xfrm>
          <a:prstGeom prst="rect">
            <a:avLst/>
          </a:prstGeom>
          <a:noFill/>
          <a:ln>
            <a:noFill/>
          </a:ln>
        </p:spPr>
        <p:txBody>
          <a:bodyPr spcFirstLastPara="1" wrap="square" lIns="121900" tIns="121900" rIns="121900" bIns="121900" anchor="ctr" anchorCtr="0">
            <a:noAutofit/>
          </a:bodyPr>
          <a:lstStyle/>
          <a:p>
            <a:pPr algn="ctr"/>
            <a:r>
              <a:rPr lang="ru-RU" sz="2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Toshkent</a:t>
            </a:r>
            <a:r>
              <a:rPr lang="ru-RU" sz="2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viloy</a:t>
            </a:r>
            <a:r>
              <a:rPr lang="en-US" sz="2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ati</a:t>
            </a:r>
            <a:endParaRPr sz="2400" b="1" dirty="0">
              <a:solidFill>
                <a:schemeClr val="accent1"/>
              </a:solidFill>
              <a:latin typeface="Times New Roman" panose="02020603050405020304" pitchFamily="18" charset="0"/>
              <a:ea typeface="Fira Sans Extra Condensed Medium"/>
              <a:cs typeface="Times New Roman" panose="02020603050405020304" pitchFamily="18" charset="0"/>
              <a:sym typeface="Fira Sans Extra Condensed Medium"/>
            </a:endParaRPr>
          </a:p>
        </p:txBody>
      </p:sp>
      <p:sp>
        <p:nvSpPr>
          <p:cNvPr id="1128" name="Google Shape;1128;p34"/>
          <p:cNvSpPr txBox="1"/>
          <p:nvPr/>
        </p:nvSpPr>
        <p:spPr>
          <a:xfrm>
            <a:off x="2114848" y="1714760"/>
            <a:ext cx="3140000" cy="692800"/>
          </a:xfrm>
          <a:prstGeom prst="rect">
            <a:avLst/>
          </a:prstGeom>
          <a:noFill/>
          <a:ln>
            <a:noFill/>
          </a:ln>
        </p:spPr>
        <p:txBody>
          <a:bodyPr spcFirstLastPara="1" wrap="square" lIns="121900" tIns="121900" rIns="121900" bIns="121900" anchor="ctr" anchorCtr="0">
            <a:noAutofit/>
          </a:bodyPr>
          <a:lstStyle/>
          <a:p>
            <a:pPr lvl="0" algn="ctr"/>
            <a:r>
              <a:rPr lang="en-US" sz="2667" dirty="0" err="1">
                <a:latin typeface="Times New Roman" panose="02020603050405020304" pitchFamily="18" charset="0"/>
                <a:cs typeface="Times New Roman" panose="02020603050405020304" pitchFamily="18" charset="0"/>
              </a:rPr>
              <a:t>eng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yuqori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natija</a:t>
            </a:r>
            <a:r>
              <a:rPr lang="en-US" sz="2667" dirty="0">
                <a:latin typeface="Times New Roman" panose="02020603050405020304" pitchFamily="18" charset="0"/>
                <a:cs typeface="Times New Roman" panose="02020603050405020304" pitchFamily="18" charset="0"/>
              </a:rPr>
              <a:t> </a:t>
            </a:r>
            <a:r>
              <a:rPr lang="en-US" sz="2667" dirty="0" err="1" smtClean="0">
                <a:latin typeface="Times New Roman" panose="02020603050405020304" pitchFamily="18" charset="0"/>
                <a:cs typeface="Times New Roman" panose="02020603050405020304" pitchFamily="18" charset="0"/>
              </a:rPr>
              <a:t>ko‘rsatgan</a:t>
            </a:r>
            <a:endParaRPr sz="2667" dirty="0">
              <a:solidFill>
                <a:schemeClr val="dk1"/>
              </a:solidFill>
              <a:latin typeface="Times New Roman" panose="02020603050405020304" pitchFamily="18" charset="0"/>
              <a:ea typeface="Roboto"/>
              <a:cs typeface="Times New Roman" panose="02020603050405020304" pitchFamily="18" charset="0"/>
              <a:sym typeface="Roboto"/>
            </a:endParaRPr>
          </a:p>
        </p:txBody>
      </p:sp>
      <p:sp>
        <p:nvSpPr>
          <p:cNvPr id="1129" name="Google Shape;1129;p34"/>
          <p:cNvSpPr txBox="1"/>
          <p:nvPr/>
        </p:nvSpPr>
        <p:spPr>
          <a:xfrm>
            <a:off x="2533718" y="5142105"/>
            <a:ext cx="2073183" cy="331600"/>
          </a:xfrm>
          <a:prstGeom prst="rect">
            <a:avLst/>
          </a:prstGeom>
          <a:noFill/>
          <a:ln>
            <a:noFill/>
          </a:ln>
        </p:spPr>
        <p:txBody>
          <a:bodyPr spcFirstLastPara="1" wrap="square" lIns="121900" tIns="121900" rIns="121900" bIns="121900" anchor="ctr" anchorCtr="0">
            <a:noAutofit/>
          </a:bodyPr>
          <a:lstStyle/>
          <a:p>
            <a:pPr algn="ctr"/>
            <a:r>
              <a:rPr lang="en-US" sz="2400" b="1" dirty="0" err="1">
                <a:solidFill>
                  <a:schemeClr val="accent1"/>
                </a:solidFill>
                <a:latin typeface="Times New Roman" panose="02020603050405020304" pitchFamily="18" charset="0"/>
                <a:ea typeface="Fira Sans Extra Condensed Medium"/>
                <a:cs typeface="Times New Roman" panose="02020603050405020304" pitchFamily="18" charset="0"/>
                <a:sym typeface="Fira Sans Extra Condensed Medium"/>
              </a:rPr>
              <a:t>Buxoro</a:t>
            </a:r>
            <a:endParaRPr sz="2400" b="1" dirty="0">
              <a:solidFill>
                <a:schemeClr val="accent1"/>
              </a:solidFill>
              <a:latin typeface="Times New Roman" panose="02020603050405020304" pitchFamily="18" charset="0"/>
              <a:ea typeface="Fira Sans Extra Condensed Medium"/>
              <a:cs typeface="Times New Roman" panose="02020603050405020304" pitchFamily="18" charset="0"/>
              <a:sym typeface="Fira Sans Extra Condensed Medium"/>
            </a:endParaRPr>
          </a:p>
        </p:txBody>
      </p:sp>
      <p:sp>
        <p:nvSpPr>
          <p:cNvPr id="1130" name="Google Shape;1130;p34"/>
          <p:cNvSpPr txBox="1"/>
          <p:nvPr/>
        </p:nvSpPr>
        <p:spPr>
          <a:xfrm>
            <a:off x="1985540" y="5615803"/>
            <a:ext cx="3140000" cy="692800"/>
          </a:xfrm>
          <a:prstGeom prst="rect">
            <a:avLst/>
          </a:prstGeom>
          <a:noFill/>
          <a:ln>
            <a:noFill/>
          </a:ln>
        </p:spPr>
        <p:txBody>
          <a:bodyPr spcFirstLastPara="1" wrap="square" lIns="121900" tIns="121900" rIns="121900" bIns="121900" anchor="ctr" anchorCtr="0">
            <a:noAutofit/>
          </a:bodyPr>
          <a:lstStyle/>
          <a:p>
            <a:pPr lvl="0" algn="ctr"/>
            <a:r>
              <a:rPr lang="en-US" sz="2667" dirty="0" err="1">
                <a:latin typeface="Times New Roman" panose="02020603050405020304" pitchFamily="18" charset="0"/>
                <a:cs typeface="Times New Roman" panose="02020603050405020304" pitchFamily="18" charset="0"/>
              </a:rPr>
              <a:t>eng</a:t>
            </a:r>
            <a:r>
              <a:rPr lang="en-US" sz="2667" dirty="0">
                <a:latin typeface="Times New Roman" panose="02020603050405020304" pitchFamily="18" charset="0"/>
                <a:cs typeface="Times New Roman" panose="02020603050405020304" pitchFamily="18" charset="0"/>
              </a:rPr>
              <a:t> past </a:t>
            </a:r>
            <a:r>
              <a:rPr lang="en-US" sz="2667" dirty="0" err="1">
                <a:latin typeface="Times New Roman" panose="02020603050405020304" pitchFamily="18" charset="0"/>
                <a:cs typeface="Times New Roman" panose="02020603050405020304" pitchFamily="18" charset="0"/>
              </a:rPr>
              <a:t>natija</a:t>
            </a:r>
            <a:r>
              <a:rPr lang="en-US" sz="2667" dirty="0">
                <a:latin typeface="Times New Roman" panose="02020603050405020304" pitchFamily="18" charset="0"/>
                <a:cs typeface="Times New Roman" panose="02020603050405020304" pitchFamily="18" charset="0"/>
              </a:rPr>
              <a:t> </a:t>
            </a:r>
            <a:r>
              <a:rPr lang="en-US" sz="2667" dirty="0" err="1" smtClean="0">
                <a:latin typeface="Times New Roman" panose="02020603050405020304" pitchFamily="18" charset="0"/>
                <a:cs typeface="Times New Roman" panose="02020603050405020304" pitchFamily="18" charset="0"/>
              </a:rPr>
              <a:t>ko‘rsatgan</a:t>
            </a:r>
            <a:r>
              <a:rPr lang="en-US" sz="2667" dirty="0" smtClean="0">
                <a:latin typeface="Times New Roman" panose="02020603050405020304" pitchFamily="18" charset="0"/>
                <a:cs typeface="Times New Roman" panose="02020603050405020304" pitchFamily="18" charset="0"/>
              </a:rPr>
              <a:t> </a:t>
            </a:r>
            <a:endParaRPr sz="2667" dirty="0">
              <a:solidFill>
                <a:schemeClr val="dk1"/>
              </a:solidFill>
              <a:latin typeface="Times New Roman" panose="02020603050405020304" pitchFamily="18" charset="0"/>
              <a:ea typeface="Roboto"/>
              <a:cs typeface="Times New Roman" panose="02020603050405020304" pitchFamily="18" charset="0"/>
              <a:sym typeface="Roboto"/>
            </a:endParaRPr>
          </a:p>
        </p:txBody>
      </p:sp>
      <p:sp>
        <p:nvSpPr>
          <p:cNvPr id="1131" name="Google Shape;1131;p34"/>
          <p:cNvSpPr txBox="1"/>
          <p:nvPr/>
        </p:nvSpPr>
        <p:spPr>
          <a:xfrm>
            <a:off x="2533719" y="3058139"/>
            <a:ext cx="2138331" cy="532412"/>
          </a:xfrm>
          <a:prstGeom prst="rect">
            <a:avLst/>
          </a:prstGeom>
          <a:noFill/>
          <a:ln>
            <a:noFill/>
          </a:ln>
        </p:spPr>
        <p:txBody>
          <a:bodyPr spcFirstLastPara="1" wrap="square" lIns="121900" tIns="121900" rIns="121900" bIns="121900" anchor="ctr" anchorCtr="0">
            <a:noAutofit/>
          </a:bodyPr>
          <a:lstStyle/>
          <a:p>
            <a:pPr algn="ctr"/>
            <a:r>
              <a:rPr lang="en-US" sz="2400" b="1" dirty="0">
                <a:solidFill>
                  <a:schemeClr val="accent1"/>
                </a:solidFill>
                <a:latin typeface="Times New Roman" panose="02020603050405020304" pitchFamily="18" charset="0"/>
                <a:ea typeface="Fira Sans Extra Condensed Medium"/>
                <a:cs typeface="Times New Roman" panose="02020603050405020304" pitchFamily="18" charset="0"/>
                <a:sym typeface="Fira Sans Extra Condensed Medium"/>
              </a:rPr>
              <a:t>Samarqand</a:t>
            </a:r>
            <a:endParaRPr sz="2400" b="1" dirty="0">
              <a:solidFill>
                <a:schemeClr val="accent1"/>
              </a:solidFill>
              <a:latin typeface="Times New Roman" panose="02020603050405020304" pitchFamily="18" charset="0"/>
              <a:ea typeface="Fira Sans Extra Condensed Medium"/>
              <a:cs typeface="Times New Roman" panose="02020603050405020304" pitchFamily="18" charset="0"/>
              <a:sym typeface="Fira Sans Extra Condensed Medium"/>
            </a:endParaRPr>
          </a:p>
        </p:txBody>
      </p:sp>
      <p:sp>
        <p:nvSpPr>
          <p:cNvPr id="1132" name="Google Shape;1132;p34"/>
          <p:cNvSpPr txBox="1"/>
          <p:nvPr/>
        </p:nvSpPr>
        <p:spPr>
          <a:xfrm>
            <a:off x="1985541" y="3665281"/>
            <a:ext cx="3140000" cy="692800"/>
          </a:xfrm>
          <a:prstGeom prst="rect">
            <a:avLst/>
          </a:prstGeom>
          <a:noFill/>
          <a:ln>
            <a:noFill/>
          </a:ln>
        </p:spPr>
        <p:txBody>
          <a:bodyPr spcFirstLastPara="1" wrap="square" lIns="121900" tIns="121900" rIns="121900" bIns="121900" anchor="ctr" anchorCtr="0">
            <a:noAutofit/>
          </a:bodyPr>
          <a:lstStyle/>
          <a:p>
            <a:pPr lvl="0" algn="ctr"/>
            <a:r>
              <a:rPr lang="en-US" sz="2667" dirty="0" err="1" smtClean="0">
                <a:latin typeface="Times New Roman" panose="02020603050405020304" pitchFamily="18" charset="0"/>
                <a:cs typeface="Times New Roman" panose="02020603050405020304" pitchFamily="18" charset="0"/>
              </a:rPr>
              <a:t>o‘rtacha</a:t>
            </a:r>
            <a:r>
              <a:rPr lang="en-US" sz="2667" dirty="0" smtClean="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natija</a:t>
            </a:r>
            <a:r>
              <a:rPr lang="en-US" sz="2667" dirty="0">
                <a:latin typeface="Times New Roman" panose="02020603050405020304" pitchFamily="18" charset="0"/>
                <a:cs typeface="Times New Roman" panose="02020603050405020304" pitchFamily="18" charset="0"/>
              </a:rPr>
              <a:t> </a:t>
            </a:r>
            <a:r>
              <a:rPr lang="en-US" sz="2667" dirty="0" err="1" smtClean="0">
                <a:latin typeface="Times New Roman" panose="02020603050405020304" pitchFamily="18" charset="0"/>
                <a:cs typeface="Times New Roman" panose="02020603050405020304" pitchFamily="18" charset="0"/>
              </a:rPr>
              <a:t>ko‘rsatgan</a:t>
            </a:r>
            <a:endParaRPr sz="2667" dirty="0">
              <a:solidFill>
                <a:schemeClr val="dk1"/>
              </a:solidFill>
              <a:latin typeface="Times New Roman" panose="02020603050405020304" pitchFamily="18" charset="0"/>
              <a:ea typeface="Roboto"/>
              <a:cs typeface="Times New Roman" panose="02020603050405020304" pitchFamily="18" charset="0"/>
              <a:sym typeface="Roboto"/>
            </a:endParaRPr>
          </a:p>
        </p:txBody>
      </p:sp>
      <p:sp>
        <p:nvSpPr>
          <p:cNvPr id="1134" name="Google Shape;1134;p34"/>
          <p:cNvSpPr/>
          <p:nvPr/>
        </p:nvSpPr>
        <p:spPr>
          <a:xfrm>
            <a:off x="415145" y="1025852"/>
            <a:ext cx="1690747" cy="1716013"/>
          </a:xfrm>
          <a:prstGeom prst="pie">
            <a:avLst>
              <a:gd name="adj1" fmla="val 7687988"/>
              <a:gd name="adj2" fmla="val 18512175"/>
            </a:avLst>
          </a:prstGeom>
          <a:solidFill>
            <a:schemeClr val="lt2"/>
          </a:solidFill>
          <a:ln>
            <a:no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sp>
        <p:nvSpPr>
          <p:cNvPr id="1135" name="Google Shape;1135;p34"/>
          <p:cNvSpPr/>
          <p:nvPr/>
        </p:nvSpPr>
        <p:spPr>
          <a:xfrm>
            <a:off x="415145" y="1025852"/>
            <a:ext cx="1690747" cy="1716013"/>
          </a:xfrm>
          <a:prstGeom prst="pie">
            <a:avLst>
              <a:gd name="adj1" fmla="val 12199043"/>
              <a:gd name="adj2" fmla="val 73320"/>
            </a:avLst>
          </a:prstGeom>
          <a:solidFill>
            <a:schemeClr val="lt2"/>
          </a:solidFill>
          <a:ln>
            <a:no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sp>
        <p:nvSpPr>
          <p:cNvPr id="1136" name="Google Shape;1136;p34"/>
          <p:cNvSpPr/>
          <p:nvPr/>
        </p:nvSpPr>
        <p:spPr>
          <a:xfrm>
            <a:off x="415145" y="1025852"/>
            <a:ext cx="1690747" cy="1716013"/>
          </a:xfrm>
          <a:prstGeom prst="pie">
            <a:avLst>
              <a:gd name="adj1" fmla="val 0"/>
              <a:gd name="adj2" fmla="val 7892587"/>
            </a:avLst>
          </a:prstGeom>
          <a:solidFill>
            <a:schemeClr val="accent4"/>
          </a:solidFill>
          <a:ln>
            <a:no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sp>
        <p:nvSpPr>
          <p:cNvPr id="1137" name="Google Shape;1137;p34"/>
          <p:cNvSpPr txBox="1"/>
          <p:nvPr/>
        </p:nvSpPr>
        <p:spPr>
          <a:xfrm>
            <a:off x="922140" y="2173532"/>
            <a:ext cx="1072917" cy="446920"/>
          </a:xfrm>
          <a:prstGeom prst="rect">
            <a:avLst/>
          </a:prstGeom>
          <a:noFill/>
          <a:ln>
            <a:noFill/>
          </a:ln>
        </p:spPr>
        <p:txBody>
          <a:bodyPr spcFirstLastPara="1" wrap="square" lIns="121900" tIns="121900" rIns="121900" bIns="121900" anchor="ctr" anchorCtr="0">
            <a:noAutofit/>
          </a:bodyPr>
          <a:lstStyle/>
          <a:p>
            <a:pPr algn="ctr"/>
            <a:r>
              <a:rPr lang="en" sz="2667" dirty="0">
                <a:solidFill>
                  <a:schemeClr val="dk1"/>
                </a:solidFill>
                <a:latin typeface="Times New Roman" panose="02020603050405020304" pitchFamily="18" charset="0"/>
                <a:ea typeface="Fira Sans Extra Condensed Medium"/>
                <a:cs typeface="Times New Roman" panose="02020603050405020304" pitchFamily="18" charset="0"/>
                <a:sym typeface="Fira Sans Extra Condensed Medium"/>
              </a:rPr>
              <a:t>25,4%</a:t>
            </a:r>
            <a:endParaRPr sz="2667" dirty="0">
              <a:solidFill>
                <a:schemeClr val="dk1"/>
              </a:solidFill>
              <a:latin typeface="Times New Roman" panose="02020603050405020304" pitchFamily="18" charset="0"/>
              <a:ea typeface="Fira Sans Extra Condensed Medium"/>
              <a:cs typeface="Times New Roman" panose="02020603050405020304" pitchFamily="18" charset="0"/>
              <a:sym typeface="Fira Sans Extra Condensed Medium"/>
            </a:endParaRPr>
          </a:p>
        </p:txBody>
      </p:sp>
      <p:sp>
        <p:nvSpPr>
          <p:cNvPr id="37" name="Google Shape;179;p17">
            <a:extLst>
              <a:ext uri="{FF2B5EF4-FFF2-40B4-BE49-F238E27FC236}">
                <a16:creationId xmlns:a16="http://schemas.microsoft.com/office/drawing/2014/main" id="{D2C09FAD-EB00-493A-A56F-8D2D90E15A87}"/>
              </a:ext>
            </a:extLst>
          </p:cNvPr>
          <p:cNvSpPr txBox="1">
            <a:spLocks noGrp="1"/>
          </p:cNvSpPr>
          <p:nvPr>
            <p:ph type="title"/>
          </p:nvPr>
        </p:nvSpPr>
        <p:spPr>
          <a:xfrm>
            <a:off x="609600" y="274105"/>
            <a:ext cx="10972800" cy="428137"/>
          </a:xfrm>
          <a:prstGeom prst="rect">
            <a:avLst/>
          </a:prstGeom>
        </p:spPr>
        <p:txBody>
          <a:bodyPr spcFirstLastPara="1" vert="horz" wrap="square" lIns="121900" tIns="121900" rIns="121900" bIns="121900" rtlCol="0" anchor="ctr" anchorCtr="0">
            <a:noAutofit/>
          </a:bodyPr>
          <a:lstStyle/>
          <a:p>
            <a:pPr lvl="0" algn="ctr">
              <a:buClr>
                <a:schemeClr val="dk1"/>
              </a:buClr>
              <a:buSzPts val="1100"/>
            </a:pPr>
            <a:r>
              <a:rPr lang="ru-RU" sz="4267" b="1" dirty="0">
                <a:solidFill>
                  <a:schemeClr val="dk1"/>
                </a:solidFill>
                <a:latin typeface="Times New Roman" panose="02020603050405020304" pitchFamily="18" charset="0"/>
                <a:cs typeface="Times New Roman" panose="02020603050405020304" pitchFamily="18" charset="0"/>
              </a:rPr>
              <a:t/>
            </a:r>
            <a:br>
              <a:rPr lang="ru-RU" sz="4267" b="1" dirty="0">
                <a:solidFill>
                  <a:schemeClr val="dk1"/>
                </a:solidFill>
                <a:latin typeface="Times New Roman" panose="02020603050405020304" pitchFamily="18" charset="0"/>
                <a:cs typeface="Times New Roman" panose="02020603050405020304" pitchFamily="18" charset="0"/>
              </a:rPr>
            </a:br>
            <a:r>
              <a:rPr lang="en-US" sz="4267" b="1" dirty="0">
                <a:solidFill>
                  <a:schemeClr val="accent1"/>
                </a:solidFill>
                <a:latin typeface="Times New Roman" panose="02020603050405020304" pitchFamily="18" charset="0"/>
                <a:cs typeface="Times New Roman" panose="02020603050405020304" pitchFamily="18" charset="0"/>
              </a:rPr>
              <a:t>TIMSS </a:t>
            </a:r>
            <a:r>
              <a:rPr lang="en-US" sz="4267" b="1" dirty="0" err="1">
                <a:solidFill>
                  <a:schemeClr val="accent1"/>
                </a:solidFill>
                <a:latin typeface="Times New Roman" panose="02020603050405020304" pitchFamily="18" charset="0"/>
                <a:cs typeface="Times New Roman" panose="02020603050405020304" pitchFamily="18" charset="0"/>
              </a:rPr>
              <a:t>natijalari</a:t>
            </a:r>
            <a:endParaRPr sz="4267" b="1" dirty="0">
              <a:solidFill>
                <a:schemeClr val="accent1"/>
              </a:solidFill>
              <a:latin typeface="Times New Roman" panose="02020603050405020304" pitchFamily="18" charset="0"/>
              <a:cs typeface="Times New Roman" panose="02020603050405020304" pitchFamily="18" charset="0"/>
            </a:endParaRPr>
          </a:p>
          <a:p>
            <a:pPr algn="ctr">
              <a:spcBef>
                <a:spcPts val="0"/>
              </a:spcBef>
            </a:pPr>
            <a:endParaRPr sz="4267" dirty="0">
              <a:latin typeface="Times New Roman" panose="02020603050405020304" pitchFamily="18" charset="0"/>
              <a:cs typeface="Times New Roman" panose="02020603050405020304" pitchFamily="18" charset="0"/>
            </a:endParaRPr>
          </a:p>
        </p:txBody>
      </p:sp>
      <p:sp>
        <p:nvSpPr>
          <p:cNvPr id="39" name="Google Shape;1134;p34">
            <a:extLst>
              <a:ext uri="{FF2B5EF4-FFF2-40B4-BE49-F238E27FC236}">
                <a16:creationId xmlns:a16="http://schemas.microsoft.com/office/drawing/2014/main" id="{78CC3590-5FAB-4422-A80F-EB0C760DF8F1}"/>
              </a:ext>
            </a:extLst>
          </p:cNvPr>
          <p:cNvSpPr/>
          <p:nvPr/>
        </p:nvSpPr>
        <p:spPr>
          <a:xfrm>
            <a:off x="451316" y="2908175"/>
            <a:ext cx="1690747" cy="1716013"/>
          </a:xfrm>
          <a:prstGeom prst="pie">
            <a:avLst>
              <a:gd name="adj1" fmla="val 6916815"/>
              <a:gd name="adj2" fmla="val 18512175"/>
            </a:avLst>
          </a:prstGeom>
          <a:solidFill>
            <a:schemeClr val="lt2"/>
          </a:solidFill>
          <a:ln>
            <a:no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sp>
        <p:nvSpPr>
          <p:cNvPr id="40" name="Google Shape;1135;p34">
            <a:extLst>
              <a:ext uri="{FF2B5EF4-FFF2-40B4-BE49-F238E27FC236}">
                <a16:creationId xmlns:a16="http://schemas.microsoft.com/office/drawing/2014/main" id="{C78B2895-8303-41BE-8866-73A752336E0A}"/>
              </a:ext>
            </a:extLst>
          </p:cNvPr>
          <p:cNvSpPr/>
          <p:nvPr/>
        </p:nvSpPr>
        <p:spPr>
          <a:xfrm>
            <a:off x="451316" y="2908175"/>
            <a:ext cx="1690747" cy="1716013"/>
          </a:xfrm>
          <a:prstGeom prst="pie">
            <a:avLst>
              <a:gd name="adj1" fmla="val 12199043"/>
              <a:gd name="adj2" fmla="val 73320"/>
            </a:avLst>
          </a:prstGeom>
          <a:solidFill>
            <a:schemeClr val="lt2"/>
          </a:solidFill>
          <a:ln>
            <a:no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sp>
        <p:nvSpPr>
          <p:cNvPr id="41" name="Google Shape;1136;p34">
            <a:extLst>
              <a:ext uri="{FF2B5EF4-FFF2-40B4-BE49-F238E27FC236}">
                <a16:creationId xmlns:a16="http://schemas.microsoft.com/office/drawing/2014/main" id="{C92FE75C-51FC-4F60-99FC-FEC10EE57765}"/>
              </a:ext>
            </a:extLst>
          </p:cNvPr>
          <p:cNvSpPr/>
          <p:nvPr/>
        </p:nvSpPr>
        <p:spPr>
          <a:xfrm>
            <a:off x="589580" y="3065321"/>
            <a:ext cx="1561440" cy="1437455"/>
          </a:xfrm>
          <a:prstGeom prst="pie">
            <a:avLst>
              <a:gd name="adj1" fmla="val 96373"/>
              <a:gd name="adj2" fmla="val 7322877"/>
            </a:avLst>
          </a:prstGeom>
          <a:solidFill>
            <a:schemeClr val="accent2"/>
          </a:solidFill>
          <a:ln>
            <a:no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sp>
        <p:nvSpPr>
          <p:cNvPr id="42" name="Google Shape;1137;p34">
            <a:extLst>
              <a:ext uri="{FF2B5EF4-FFF2-40B4-BE49-F238E27FC236}">
                <a16:creationId xmlns:a16="http://schemas.microsoft.com/office/drawing/2014/main" id="{685E81E3-0ED4-423E-AFAC-B44BA7007603}"/>
              </a:ext>
            </a:extLst>
          </p:cNvPr>
          <p:cNvSpPr txBox="1"/>
          <p:nvPr/>
        </p:nvSpPr>
        <p:spPr>
          <a:xfrm>
            <a:off x="1041436" y="3665283"/>
            <a:ext cx="805843" cy="837493"/>
          </a:xfrm>
          <a:prstGeom prst="rect">
            <a:avLst/>
          </a:prstGeom>
          <a:noFill/>
          <a:ln>
            <a:noFill/>
          </a:ln>
        </p:spPr>
        <p:txBody>
          <a:bodyPr spcFirstLastPara="1" wrap="square" lIns="121900" tIns="121900" rIns="121900" bIns="121900" anchor="ctr" anchorCtr="0">
            <a:noAutofit/>
          </a:bodyPr>
          <a:lstStyle/>
          <a:p>
            <a:pPr algn="ctr"/>
            <a:r>
              <a:rPr lang="en" sz="2667" dirty="0">
                <a:solidFill>
                  <a:schemeClr val="dk1"/>
                </a:solidFill>
                <a:latin typeface="Times New Roman" panose="02020603050405020304" pitchFamily="18" charset="0"/>
                <a:ea typeface="Fira Sans Extra Condensed Medium"/>
                <a:cs typeface="Times New Roman" panose="02020603050405020304" pitchFamily="18" charset="0"/>
                <a:sym typeface="Fira Sans Extra Condensed Medium"/>
              </a:rPr>
              <a:t>22,8%</a:t>
            </a:r>
            <a:endParaRPr sz="2667" dirty="0">
              <a:solidFill>
                <a:schemeClr val="dk1"/>
              </a:solidFill>
              <a:latin typeface="Times New Roman" panose="02020603050405020304" pitchFamily="18" charset="0"/>
              <a:ea typeface="Fira Sans Extra Condensed Medium"/>
              <a:cs typeface="Times New Roman" panose="02020603050405020304" pitchFamily="18" charset="0"/>
              <a:sym typeface="Fira Sans Extra Condensed Medium"/>
            </a:endParaRPr>
          </a:p>
        </p:txBody>
      </p:sp>
      <p:sp>
        <p:nvSpPr>
          <p:cNvPr id="44" name="Google Shape;1134;p34">
            <a:extLst>
              <a:ext uri="{FF2B5EF4-FFF2-40B4-BE49-F238E27FC236}">
                <a16:creationId xmlns:a16="http://schemas.microsoft.com/office/drawing/2014/main" id="{DD127C61-704A-4FC4-AEC8-C5DA8EC9E44E}"/>
              </a:ext>
            </a:extLst>
          </p:cNvPr>
          <p:cNvSpPr/>
          <p:nvPr/>
        </p:nvSpPr>
        <p:spPr>
          <a:xfrm>
            <a:off x="461052" y="4831779"/>
            <a:ext cx="1690747" cy="1716013"/>
          </a:xfrm>
          <a:prstGeom prst="pie">
            <a:avLst>
              <a:gd name="adj1" fmla="val 4466363"/>
              <a:gd name="adj2" fmla="val 18512175"/>
            </a:avLst>
          </a:prstGeom>
          <a:solidFill>
            <a:schemeClr val="lt2"/>
          </a:solidFill>
          <a:ln>
            <a:no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sp>
        <p:nvSpPr>
          <p:cNvPr id="45" name="Google Shape;1135;p34">
            <a:extLst>
              <a:ext uri="{FF2B5EF4-FFF2-40B4-BE49-F238E27FC236}">
                <a16:creationId xmlns:a16="http://schemas.microsoft.com/office/drawing/2014/main" id="{55C5C00D-7C81-4095-AEC9-33A4700A34A3}"/>
              </a:ext>
            </a:extLst>
          </p:cNvPr>
          <p:cNvSpPr/>
          <p:nvPr/>
        </p:nvSpPr>
        <p:spPr>
          <a:xfrm>
            <a:off x="461052" y="4831779"/>
            <a:ext cx="1690747" cy="1716013"/>
          </a:xfrm>
          <a:prstGeom prst="pie">
            <a:avLst>
              <a:gd name="adj1" fmla="val 12199043"/>
              <a:gd name="adj2" fmla="val 73320"/>
            </a:avLst>
          </a:prstGeom>
          <a:solidFill>
            <a:schemeClr val="lt2"/>
          </a:solidFill>
          <a:ln>
            <a:no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sp>
        <p:nvSpPr>
          <p:cNvPr id="46" name="Google Shape;1136;p34">
            <a:extLst>
              <a:ext uri="{FF2B5EF4-FFF2-40B4-BE49-F238E27FC236}">
                <a16:creationId xmlns:a16="http://schemas.microsoft.com/office/drawing/2014/main" id="{528B2E8A-7E14-4E60-B210-319A5E697F2F}"/>
              </a:ext>
            </a:extLst>
          </p:cNvPr>
          <p:cNvSpPr/>
          <p:nvPr/>
        </p:nvSpPr>
        <p:spPr>
          <a:xfrm>
            <a:off x="461052" y="4831779"/>
            <a:ext cx="1690747" cy="1716013"/>
          </a:xfrm>
          <a:prstGeom prst="pie">
            <a:avLst>
              <a:gd name="adj1" fmla="val 0"/>
              <a:gd name="adj2" fmla="val 4667093"/>
            </a:avLst>
          </a:prstGeom>
          <a:solidFill>
            <a:srgbClr val="FFC000"/>
          </a:solidFill>
          <a:ln>
            <a:noFill/>
          </a:ln>
        </p:spPr>
        <p:txBody>
          <a:bodyPr spcFirstLastPara="1" wrap="square" lIns="121900" tIns="121900" rIns="121900" bIns="121900" anchor="ctr" anchorCtr="0">
            <a:noAutofit/>
          </a:bodyPr>
          <a:lstStyle/>
          <a:p>
            <a:endParaRPr sz="3200" dirty="0">
              <a:latin typeface="Times New Roman" panose="02020603050405020304" pitchFamily="18" charset="0"/>
              <a:cs typeface="Times New Roman" panose="02020603050405020304" pitchFamily="18" charset="0"/>
            </a:endParaRPr>
          </a:p>
        </p:txBody>
      </p:sp>
      <p:sp>
        <p:nvSpPr>
          <p:cNvPr id="47" name="Google Shape;1137;p34">
            <a:extLst>
              <a:ext uri="{FF2B5EF4-FFF2-40B4-BE49-F238E27FC236}">
                <a16:creationId xmlns:a16="http://schemas.microsoft.com/office/drawing/2014/main" id="{D6F0894F-EA8B-4CDC-AB32-DB2917D4B9B5}"/>
              </a:ext>
            </a:extLst>
          </p:cNvPr>
          <p:cNvSpPr txBox="1"/>
          <p:nvPr/>
        </p:nvSpPr>
        <p:spPr>
          <a:xfrm>
            <a:off x="1157587" y="5707197"/>
            <a:ext cx="1137572" cy="579080"/>
          </a:xfrm>
          <a:prstGeom prst="rect">
            <a:avLst/>
          </a:prstGeom>
          <a:noFill/>
          <a:ln>
            <a:noFill/>
          </a:ln>
        </p:spPr>
        <p:txBody>
          <a:bodyPr spcFirstLastPara="1" wrap="square" lIns="121900" tIns="121900" rIns="121900" bIns="121900" anchor="ctr" anchorCtr="0">
            <a:noAutofit/>
          </a:bodyPr>
          <a:lstStyle/>
          <a:p>
            <a:pPr algn="ctr"/>
            <a:r>
              <a:rPr lang="en" sz="3333" dirty="0">
                <a:solidFill>
                  <a:schemeClr val="dk1"/>
                </a:solidFill>
                <a:latin typeface="Times New Roman" panose="02020603050405020304" pitchFamily="18" charset="0"/>
                <a:ea typeface="Fira Sans Extra Condensed Medium"/>
                <a:cs typeface="Times New Roman" panose="02020603050405020304" pitchFamily="18" charset="0"/>
                <a:sym typeface="Fira Sans Extra Condensed Medium"/>
              </a:rPr>
              <a:t>14%</a:t>
            </a:r>
            <a:endParaRPr sz="3333" dirty="0">
              <a:solidFill>
                <a:schemeClr val="dk1"/>
              </a:solidFill>
              <a:latin typeface="Times New Roman" panose="02020603050405020304" pitchFamily="18" charset="0"/>
              <a:ea typeface="Fira Sans Extra Condensed Medium"/>
              <a:cs typeface="Times New Roman" panose="02020603050405020304" pitchFamily="18" charset="0"/>
              <a:sym typeface="Fira Sans Extra Condensed Medium"/>
            </a:endParaRPr>
          </a:p>
        </p:txBody>
      </p:sp>
      <p:sp>
        <p:nvSpPr>
          <p:cNvPr id="69" name="Прямоугольник 68">
            <a:extLst>
              <a:ext uri="{FF2B5EF4-FFF2-40B4-BE49-F238E27FC236}">
                <a16:creationId xmlns:a16="http://schemas.microsoft.com/office/drawing/2014/main" id="{914EFEA7-E109-45CC-B1B6-AD875ECCFC11}"/>
              </a:ext>
            </a:extLst>
          </p:cNvPr>
          <p:cNvSpPr/>
          <p:nvPr/>
        </p:nvSpPr>
        <p:spPr>
          <a:xfrm>
            <a:off x="5227636" y="1025853"/>
            <a:ext cx="6503313" cy="6053324"/>
          </a:xfrm>
          <a:prstGeom prst="rect">
            <a:avLst/>
          </a:prstGeom>
        </p:spPr>
        <p:txBody>
          <a:bodyPr wrap="square">
            <a:spAutoFit/>
          </a:bodyPr>
          <a:lstStyle/>
          <a:p>
            <a:pPr algn="just"/>
            <a:r>
              <a:rPr lang="en-US" sz="2400" b="1" dirty="0" err="1">
                <a:solidFill>
                  <a:schemeClr val="accent1">
                    <a:lumMod val="50000"/>
                  </a:schemeClr>
                </a:solidFill>
                <a:latin typeface="Times New Roman" panose="02020603050405020304" pitchFamily="18" charset="0"/>
                <a:cs typeface="Times New Roman" panose="02020603050405020304" pitchFamily="18" charset="0"/>
              </a:rPr>
              <a:t>Buxoro</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viloyati</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taʼlim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sohasida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yaʼni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kuchli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maktablar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borligi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bilan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boshqa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viloyatlardan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ajralib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turadi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Qorako‘l</a:t>
            </a:r>
            <a:r>
              <a:rPr lang="uz-Cyrl-UZ"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Vobkent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Peshku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tuman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o‘quvchilarida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tabiiy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fanlarda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olgan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bilimlarini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hayotiy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vaziyatda</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qo‘llay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olish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ko‘nikmasi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shakllanmagan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O‘quvchilarimizga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oliygohlarga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kirish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uchun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bilimlar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beriladi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Olgan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bilimlarini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qo‘llash</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mulohaza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yuritishga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oid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kognitiv</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darajalarga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eʼtibor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qaratilmaydi</a:t>
            </a:r>
            <a:r>
              <a:rPr lang="en-US" sz="2400" dirty="0">
                <a:latin typeface="Times New Roman" panose="02020603050405020304" pitchFamily="18" charset="0"/>
                <a:cs typeface="Times New Roman" panose="02020603050405020304" pitchFamily="18" charset="0"/>
              </a:rPr>
              <a:t>.</a:t>
            </a:r>
          </a:p>
          <a:p>
            <a:pPr algn="just"/>
            <a:r>
              <a:rPr lang="en-US" sz="2400" b="1" dirty="0" err="1">
                <a:solidFill>
                  <a:schemeClr val="accent1">
                    <a:lumMod val="50000"/>
                  </a:schemeClr>
                </a:solidFill>
                <a:latin typeface="Times New Roman" panose="02020603050405020304" pitchFamily="18" charset="0"/>
                <a:cs typeface="Times New Roman" panose="02020603050405020304" pitchFamily="18" charset="0"/>
              </a:rPr>
              <a:t>Surxondaryo</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viloyati</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tumanlari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natijalari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Sariosiyo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tumani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Termiz</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shahridagi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barcha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tumanlar</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ko‘rsatkichi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past. </a:t>
            </a:r>
            <a:r>
              <a:rPr lang="en-US" sz="2400" dirty="0" err="1" smtClean="0">
                <a:latin typeface="Times New Roman" panose="02020603050405020304" pitchFamily="18" charset="0"/>
                <a:cs typeface="Times New Roman" panose="02020603050405020304" pitchFamily="18" charset="0"/>
              </a:rPr>
              <a:t>O‘quvchilar</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kognitiv</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bilishga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oid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topshiriqlarni</a:t>
            </a:r>
            <a:r>
              <a:rPr lang="en-US" sz="2400" dirty="0">
                <a:latin typeface="Times New Roman" panose="02020603050405020304" pitchFamily="18" charset="0"/>
                <a:cs typeface="Times New Roman" panose="02020603050405020304" pitchFamily="18" charset="0"/>
              </a:rPr>
              <a:t> ham </a:t>
            </a:r>
            <a:r>
              <a:rPr lang="en-US" sz="2400" dirty="0" err="1">
                <a:latin typeface="Times New Roman" panose="02020603050405020304" pitchFamily="18" charset="0"/>
                <a:cs typeface="Times New Roman" panose="02020603050405020304" pitchFamily="18" charset="0"/>
              </a:rPr>
              <a:t>bajara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olmaganlar</a:t>
            </a:r>
            <a:r>
              <a:rPr lang="en-US" sz="2400" dirty="0">
                <a:latin typeface="Times New Roman" panose="02020603050405020304" pitchFamily="18" charset="0"/>
                <a:cs typeface="Times New Roman" panose="02020603050405020304" pitchFamily="18" charset="0"/>
              </a:rPr>
              <a:t>.</a:t>
            </a:r>
          </a:p>
          <a:p>
            <a:pPr algn="just">
              <a:lnSpc>
                <a:spcPct val="107000"/>
              </a:lnSpc>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7286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black">
          <a:xfrm>
            <a:off x="8667075" y="1114803"/>
            <a:ext cx="3524924" cy="1569660"/>
          </a:xfrm>
          <a:prstGeom prst="rect">
            <a:avLst/>
          </a:prstGeom>
        </p:spPr>
        <p:txBody>
          <a:bodyPr wrap="square" anchor="ctr" anchorCtr="0">
            <a:spAutoFit/>
          </a:bodyPr>
          <a:lstStyle/>
          <a:p>
            <a:pPr algn="ctr">
              <a:lnSpc>
                <a:spcPct val="80000"/>
              </a:lnSpc>
            </a:pPr>
            <a:r>
              <a:rPr lang="uz-Cyrl-UZ" sz="2000" b="1" dirty="0">
                <a:solidFill>
                  <a:schemeClr val="accent1"/>
                </a:solidFill>
                <a:latin typeface="Times New Roman" panose="02020603050405020304" pitchFamily="18" charset="0"/>
                <a:cs typeface="Times New Roman" panose="02020603050405020304" pitchFamily="18" charset="0"/>
              </a:rPr>
              <a:t>Biologiya mazmun</a:t>
            </a:r>
            <a:r>
              <a:rPr lang="uz-Cyrl-UZ" sz="2000" dirty="0">
                <a:solidFill>
                  <a:schemeClr val="accent1"/>
                </a:solidFill>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sohasidagi hayot sikllari, </a:t>
            </a:r>
            <a:r>
              <a:rPr lang="uz-Cyrl-UZ" sz="2000" dirty="0" smtClean="0">
                <a:latin typeface="Times New Roman" panose="02020603050405020304" pitchFamily="18" charset="0"/>
                <a:cs typeface="Times New Roman" panose="02020603050405020304" pitchFamily="18" charset="0"/>
              </a:rPr>
              <a:t>ko‘payish </a:t>
            </a:r>
            <a:r>
              <a:rPr lang="uz-Cyrl-UZ" sz="2000" dirty="0">
                <a:latin typeface="Times New Roman" panose="02020603050405020304" pitchFamily="18" charset="0"/>
                <a:cs typeface="Times New Roman" panose="02020603050405020304" pitchFamily="18" charset="0"/>
              </a:rPr>
              <a:t>va </a:t>
            </a:r>
            <a:r>
              <a:rPr lang="en-US" sz="2000" dirty="0" err="1">
                <a:latin typeface="Times New Roman" panose="02020603050405020304" pitchFamily="18" charset="0"/>
                <a:cs typeface="Times New Roman" panose="02020603050405020304" pitchFamily="18" charset="0"/>
              </a:rPr>
              <a:t>irsiyat</a:t>
            </a:r>
            <a:r>
              <a:rPr lang="en-US" sz="2000" dirty="0">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ekosistemalar, organizmlar, xilma-xillik, moslanish va tabiiy tanlanish mavzulardagi topshiriqlarga</a:t>
            </a:r>
            <a:endParaRPr lang="en-US" sz="2000" dirty="0">
              <a:latin typeface="Times New Roman" panose="02020603050405020304" pitchFamily="18" charset="0"/>
              <a:cs typeface="Times New Roman" panose="02020603050405020304" pitchFamily="18" charset="0"/>
            </a:endParaRPr>
          </a:p>
        </p:txBody>
      </p:sp>
      <p:sp>
        <p:nvSpPr>
          <p:cNvPr id="11" name="Rectangle 10"/>
          <p:cNvSpPr/>
          <p:nvPr/>
        </p:nvSpPr>
        <p:spPr bwMode="black">
          <a:xfrm>
            <a:off x="8896706" y="4612717"/>
            <a:ext cx="3065661" cy="1077218"/>
          </a:xfrm>
          <a:prstGeom prst="rect">
            <a:avLst/>
          </a:prstGeom>
        </p:spPr>
        <p:txBody>
          <a:bodyPr wrap="square" anchor="ctr" anchorCtr="0">
            <a:spAutoFit/>
          </a:bodyPr>
          <a:lstStyle/>
          <a:p>
            <a:pPr algn="ctr">
              <a:lnSpc>
                <a:spcPct val="80000"/>
              </a:lnSpc>
            </a:pPr>
            <a:r>
              <a:rPr lang="uz-Cyrl-UZ" sz="2000" b="1" dirty="0">
                <a:solidFill>
                  <a:schemeClr val="accent1"/>
                </a:solidFill>
                <a:latin typeface="Times New Roman" panose="02020603050405020304" pitchFamily="18" charset="0"/>
                <a:cs typeface="Times New Roman" panose="02020603050405020304" pitchFamily="18" charset="0"/>
              </a:rPr>
              <a:t>kimyo mazmun</a:t>
            </a:r>
            <a:r>
              <a:rPr lang="uz-Cyrl-UZ" sz="2000" dirty="0">
                <a:solidFill>
                  <a:schemeClr val="accent1"/>
                </a:solidFill>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sohasidagi  moddaning xossalari, kimyoviy </a:t>
            </a:r>
            <a:r>
              <a:rPr lang="uz-Cyrl-UZ" sz="2000" dirty="0" smtClean="0">
                <a:latin typeface="Times New Roman" panose="02020603050405020304" pitchFamily="18" charset="0"/>
                <a:cs typeface="Times New Roman" panose="02020603050405020304" pitchFamily="18" charset="0"/>
              </a:rPr>
              <a:t>o‘zgarish </a:t>
            </a:r>
            <a:r>
              <a:rPr lang="uz-Cyrl-UZ" sz="2000" dirty="0">
                <a:latin typeface="Times New Roman" panose="02020603050405020304" pitchFamily="18" charset="0"/>
                <a:cs typeface="Times New Roman" panose="02020603050405020304" pitchFamily="18" charset="0"/>
              </a:rPr>
              <a:t>mavzulardagi topshiriqlarga</a:t>
            </a:r>
            <a:endParaRPr lang="en-US" sz="2000" dirty="0">
              <a:latin typeface="Times New Roman" panose="02020603050405020304" pitchFamily="18" charset="0"/>
              <a:cs typeface="Times New Roman" panose="02020603050405020304" pitchFamily="18" charset="0"/>
            </a:endParaRPr>
          </a:p>
        </p:txBody>
      </p:sp>
      <p:sp>
        <p:nvSpPr>
          <p:cNvPr id="13" name="Freeform 12"/>
          <p:cNvSpPr/>
          <p:nvPr/>
        </p:nvSpPr>
        <p:spPr bwMode="black">
          <a:xfrm flipH="1">
            <a:off x="6998167" y="1903821"/>
            <a:ext cx="1434135" cy="650780"/>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accent1"/>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2000">
              <a:latin typeface="Times New Roman" panose="02020603050405020304" pitchFamily="18" charset="0"/>
              <a:cs typeface="Times New Roman" panose="02020603050405020304" pitchFamily="18" charset="0"/>
            </a:endParaRPr>
          </a:p>
        </p:txBody>
      </p:sp>
      <p:cxnSp>
        <p:nvCxnSpPr>
          <p:cNvPr id="15" name="Straight Connector 14"/>
          <p:cNvCxnSpPr>
            <a:cxnSpLocks/>
          </p:cNvCxnSpPr>
          <p:nvPr/>
        </p:nvCxnSpPr>
        <p:spPr bwMode="black">
          <a:xfrm flipH="1" flipV="1">
            <a:off x="6816795" y="3651616"/>
            <a:ext cx="1215259" cy="755213"/>
          </a:xfrm>
          <a:prstGeom prst="line">
            <a:avLst/>
          </a:prstGeom>
          <a:noFill/>
          <a:ln w="12700">
            <a:solidFill>
              <a:schemeClr val="accent2"/>
            </a:solidFill>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bwMode="black">
          <a:xfrm>
            <a:off x="176268" y="1166922"/>
            <a:ext cx="3152776" cy="1569660"/>
          </a:xfrm>
          <a:prstGeom prst="rect">
            <a:avLst/>
          </a:prstGeom>
        </p:spPr>
        <p:txBody>
          <a:bodyPr wrap="square" anchor="ctr" anchorCtr="0">
            <a:spAutoFit/>
          </a:bodyPr>
          <a:lstStyle/>
          <a:p>
            <a:pPr algn="ctr">
              <a:lnSpc>
                <a:spcPct val="80000"/>
              </a:lnSpc>
            </a:pPr>
            <a:r>
              <a:rPr lang="en-US" sz="2000" b="1" dirty="0">
                <a:solidFill>
                  <a:schemeClr val="accent1"/>
                </a:solidFill>
                <a:latin typeface="Times New Roman" panose="02020603050405020304" pitchFamily="18" charset="0"/>
                <a:cs typeface="Times New Roman" panose="02020603050405020304" pitchFamily="18" charset="0"/>
              </a:rPr>
              <a:t>F</a:t>
            </a:r>
            <a:r>
              <a:rPr lang="uz-Cyrl-UZ" sz="2000" b="1" dirty="0">
                <a:solidFill>
                  <a:schemeClr val="accent1"/>
                </a:solidFill>
                <a:latin typeface="Times New Roman" panose="02020603050405020304" pitchFamily="18" charset="0"/>
                <a:cs typeface="Times New Roman" panose="02020603050405020304" pitchFamily="18" charset="0"/>
              </a:rPr>
              <a:t>izika  mazmun</a:t>
            </a:r>
            <a:r>
              <a:rPr lang="uz-Cyrl-UZ" sz="2000" dirty="0">
                <a:solidFill>
                  <a:schemeClr val="accent1"/>
                </a:solidFill>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sohasidagi  </a:t>
            </a:r>
            <a:r>
              <a:rPr lang="en-US" sz="2000" dirty="0">
                <a:latin typeface="Times New Roman" panose="02020603050405020304" pitchFamily="18" charset="0"/>
                <a:cs typeface="Times New Roman" panose="02020603050405020304" pitchFamily="18" charset="0"/>
              </a:rPr>
              <a:t>e</a:t>
            </a:r>
            <a:r>
              <a:rPr lang="uz-Cyrl-UZ" sz="2000" dirty="0">
                <a:latin typeface="Times New Roman" panose="02020603050405020304" pitchFamily="18" charset="0"/>
                <a:cs typeface="Times New Roman" panose="02020603050405020304" pitchFamily="18" charset="0"/>
              </a:rPr>
              <a:t>nergiya transformatsiyasi va uzatilishi, </a:t>
            </a:r>
            <a:r>
              <a:rPr lang="uz-Cyrl-UZ" sz="2000" dirty="0" smtClean="0">
                <a:latin typeface="Times New Roman" panose="02020603050405020304" pitchFamily="18" charset="0"/>
                <a:cs typeface="Times New Roman" panose="02020603050405020304" pitchFamily="18" charset="0"/>
              </a:rPr>
              <a:t>yorug‘lik </a:t>
            </a:r>
            <a:r>
              <a:rPr lang="uz-Cyrl-UZ" sz="2000" dirty="0">
                <a:latin typeface="Times New Roman" panose="02020603050405020304" pitchFamily="18" charset="0"/>
                <a:cs typeface="Times New Roman" panose="02020603050405020304" pitchFamily="18" charset="0"/>
              </a:rPr>
              <a:t>va tovush, elektr va magnitlanish, kuch va harakat mavzulariga oid</a:t>
            </a:r>
            <a:endParaRPr lang="en-US" sz="2000" dirty="0">
              <a:latin typeface="Times New Roman" panose="02020603050405020304" pitchFamily="18" charset="0"/>
              <a:cs typeface="Times New Roman" panose="02020603050405020304" pitchFamily="18" charset="0"/>
            </a:endParaRPr>
          </a:p>
        </p:txBody>
      </p:sp>
      <p:sp>
        <p:nvSpPr>
          <p:cNvPr id="19" name="Rectangle 18"/>
          <p:cNvSpPr/>
          <p:nvPr/>
        </p:nvSpPr>
        <p:spPr bwMode="black">
          <a:xfrm>
            <a:off x="248082" y="3128025"/>
            <a:ext cx="2869404" cy="2062103"/>
          </a:xfrm>
          <a:prstGeom prst="rect">
            <a:avLst/>
          </a:prstGeom>
        </p:spPr>
        <p:txBody>
          <a:bodyPr wrap="square" anchor="ctr" anchorCtr="0">
            <a:spAutoFit/>
          </a:bodyPr>
          <a:lstStyle/>
          <a:p>
            <a:pPr algn="ctr">
              <a:lnSpc>
                <a:spcPct val="80000"/>
              </a:lnSpc>
            </a:pPr>
            <a:r>
              <a:rPr lang="uz-Cyrl-UZ" sz="2000" b="1" dirty="0">
                <a:solidFill>
                  <a:schemeClr val="accent1"/>
                </a:solidFill>
                <a:latin typeface="Times New Roman" panose="02020603050405020304" pitchFamily="18" charset="0"/>
                <a:cs typeface="Times New Roman" panose="02020603050405020304" pitchFamily="18" charset="0"/>
              </a:rPr>
              <a:t>geografiya  mazmun</a:t>
            </a:r>
            <a:r>
              <a:rPr lang="uz-Cyrl-UZ" sz="2000" dirty="0">
                <a:solidFill>
                  <a:schemeClr val="accent1"/>
                </a:solidFill>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sohasida  </a:t>
            </a:r>
            <a:r>
              <a:rPr lang="en-US" sz="2000" dirty="0">
                <a:latin typeface="Times New Roman" panose="02020603050405020304" pitchFamily="18" charset="0"/>
                <a:cs typeface="Times New Roman" panose="02020603050405020304" pitchFamily="18" charset="0"/>
              </a:rPr>
              <a:t>y</a:t>
            </a:r>
            <a:r>
              <a:rPr lang="uz-Cyrl-UZ" sz="2000" dirty="0">
                <a:latin typeface="Times New Roman" panose="02020603050405020304" pitchFamily="18" charset="0"/>
                <a:cs typeface="Times New Roman" panose="02020603050405020304" pitchFamily="18" charset="0"/>
              </a:rPr>
              <a:t>erdagi jarayonlar, sikllar va uning evolyutsiyasi,  </a:t>
            </a:r>
            <a:r>
              <a:rPr lang="en-US" sz="2000" dirty="0">
                <a:latin typeface="Times New Roman" panose="02020603050405020304" pitchFamily="18" charset="0"/>
                <a:cs typeface="Times New Roman" panose="02020603050405020304" pitchFamily="18" charset="0"/>
              </a:rPr>
              <a:t>q</a:t>
            </a:r>
            <a:r>
              <a:rPr lang="uz-Cyrl-UZ" sz="2000" dirty="0">
                <a:latin typeface="Times New Roman" panose="02020603050405020304" pitchFamily="18" charset="0"/>
                <a:cs typeface="Times New Roman" panose="02020603050405020304" pitchFamily="18" charset="0"/>
              </a:rPr>
              <a:t>uyosh sistemasidagi </a:t>
            </a:r>
            <a:r>
              <a:rPr lang="en-US" sz="2000" dirty="0">
                <a:latin typeface="Times New Roman" panose="02020603050405020304" pitchFamily="18" charset="0"/>
                <a:cs typeface="Times New Roman" panose="02020603050405020304" pitchFamily="18" charset="0"/>
              </a:rPr>
              <a:t>y</a:t>
            </a:r>
            <a:r>
              <a:rPr lang="uz-Cyrl-UZ" sz="2000" dirty="0">
                <a:latin typeface="Times New Roman" panose="02020603050405020304" pitchFamily="18" charset="0"/>
                <a:cs typeface="Times New Roman" panose="02020603050405020304" pitchFamily="18" charset="0"/>
              </a:rPr>
              <a:t>er va koinot, </a:t>
            </a:r>
            <a:r>
              <a:rPr lang="en-US" sz="2000" dirty="0">
                <a:latin typeface="Times New Roman" panose="02020603050405020304" pitchFamily="18" charset="0"/>
                <a:cs typeface="Times New Roman" panose="02020603050405020304" pitchFamily="18" charset="0"/>
              </a:rPr>
              <a:t>y</a:t>
            </a:r>
            <a:r>
              <a:rPr lang="uz-Cyrl-UZ" sz="2000" dirty="0">
                <a:latin typeface="Times New Roman" panose="02020603050405020304" pitchFamily="18" charset="0"/>
                <a:cs typeface="Times New Roman" panose="02020603050405020304" pitchFamily="18" charset="0"/>
              </a:rPr>
              <a:t>er resurslari, ulardan foydalanish va saqlash mavzusiga oid </a:t>
            </a:r>
            <a:endParaRPr lang="en-US" sz="2000" dirty="0">
              <a:latin typeface="Times New Roman" panose="02020603050405020304" pitchFamily="18" charset="0"/>
              <a:cs typeface="Times New Roman" panose="02020603050405020304" pitchFamily="18" charset="0"/>
            </a:endParaRPr>
          </a:p>
        </p:txBody>
      </p:sp>
      <p:sp>
        <p:nvSpPr>
          <p:cNvPr id="20" name="Freeform 19"/>
          <p:cNvSpPr/>
          <p:nvPr/>
        </p:nvSpPr>
        <p:spPr bwMode="black">
          <a:xfrm>
            <a:off x="4212003" y="1999589"/>
            <a:ext cx="1017552" cy="442763"/>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bg2"/>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2000">
              <a:solidFill>
                <a:schemeClr val="accent1"/>
              </a:solidFill>
              <a:latin typeface="Times New Roman" panose="02020603050405020304" pitchFamily="18" charset="0"/>
              <a:cs typeface="Times New Roman" panose="02020603050405020304" pitchFamily="18" charset="0"/>
            </a:endParaRPr>
          </a:p>
        </p:txBody>
      </p:sp>
      <p:sp>
        <p:nvSpPr>
          <p:cNvPr id="21" name="Freeform 20"/>
          <p:cNvSpPr/>
          <p:nvPr/>
        </p:nvSpPr>
        <p:spPr bwMode="black">
          <a:xfrm flipV="1">
            <a:off x="4166073" y="3947558"/>
            <a:ext cx="1252572" cy="494884"/>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accent5"/>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2000">
              <a:latin typeface="Times New Roman" panose="02020603050405020304" pitchFamily="18" charset="0"/>
              <a:cs typeface="Times New Roman" panose="02020603050405020304" pitchFamily="18" charset="0"/>
            </a:endParaRPr>
          </a:p>
        </p:txBody>
      </p:sp>
      <p:sp>
        <p:nvSpPr>
          <p:cNvPr id="16" name="Oval 15"/>
          <p:cNvSpPr/>
          <p:nvPr/>
        </p:nvSpPr>
        <p:spPr>
          <a:xfrm>
            <a:off x="7791475" y="1553313"/>
            <a:ext cx="834479" cy="79151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23" name="Oval 22"/>
          <p:cNvSpPr/>
          <p:nvPr/>
        </p:nvSpPr>
        <p:spPr>
          <a:xfrm>
            <a:off x="8032054" y="4182993"/>
            <a:ext cx="834479" cy="82253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25" name="Oval 24"/>
          <p:cNvSpPr/>
          <p:nvPr/>
        </p:nvSpPr>
        <p:spPr>
          <a:xfrm>
            <a:off x="3360604" y="1509801"/>
            <a:ext cx="890395" cy="890395"/>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Times New Roman" panose="02020603050405020304" pitchFamily="18" charset="0"/>
              <a:cs typeface="Times New Roman" panose="02020603050405020304" pitchFamily="18" charset="0"/>
            </a:endParaRPr>
          </a:p>
        </p:txBody>
      </p:sp>
      <p:sp>
        <p:nvSpPr>
          <p:cNvPr id="27" name="Oval 26"/>
          <p:cNvSpPr/>
          <p:nvPr/>
        </p:nvSpPr>
        <p:spPr>
          <a:xfrm>
            <a:off x="3336850" y="4068636"/>
            <a:ext cx="861148" cy="93689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37" name="Freeform 8"/>
          <p:cNvSpPr>
            <a:spLocks noEditPoints="1"/>
          </p:cNvSpPr>
          <p:nvPr/>
        </p:nvSpPr>
        <p:spPr bwMode="auto">
          <a:xfrm rot="10800000" flipV="1">
            <a:off x="3634992" y="1669431"/>
            <a:ext cx="517003" cy="404192"/>
          </a:xfrm>
          <a:custGeom>
            <a:avLst/>
            <a:gdLst>
              <a:gd name="T0" fmla="*/ 99 w 206"/>
              <a:gd name="T1" fmla="*/ 210 h 238"/>
              <a:gd name="T2" fmla="*/ 74 w 206"/>
              <a:gd name="T3" fmla="*/ 210 h 238"/>
              <a:gd name="T4" fmla="*/ 86 w 206"/>
              <a:gd name="T5" fmla="*/ 203 h 238"/>
              <a:gd name="T6" fmla="*/ 86 w 206"/>
              <a:gd name="T7" fmla="*/ 218 h 238"/>
              <a:gd name="T8" fmla="*/ 86 w 206"/>
              <a:gd name="T9" fmla="*/ 203 h 238"/>
              <a:gd name="T10" fmla="*/ 203 w 206"/>
              <a:gd name="T11" fmla="*/ 180 h 238"/>
              <a:gd name="T12" fmla="*/ 196 w 206"/>
              <a:gd name="T13" fmla="*/ 147 h 238"/>
              <a:gd name="T14" fmla="*/ 176 w 206"/>
              <a:gd name="T15" fmla="*/ 116 h 238"/>
              <a:gd name="T16" fmla="*/ 172 w 206"/>
              <a:gd name="T17" fmla="*/ 14 h 238"/>
              <a:gd name="T18" fmla="*/ 14 w 206"/>
              <a:gd name="T19" fmla="*/ 0 h 238"/>
              <a:gd name="T20" fmla="*/ 0 w 206"/>
              <a:gd name="T21" fmla="*/ 219 h 238"/>
              <a:gd name="T22" fmla="*/ 146 w 206"/>
              <a:gd name="T23" fmla="*/ 233 h 238"/>
              <a:gd name="T24" fmla="*/ 151 w 206"/>
              <a:gd name="T25" fmla="*/ 238 h 238"/>
              <a:gd name="T26" fmla="*/ 153 w 206"/>
              <a:gd name="T27" fmla="*/ 235 h 238"/>
              <a:gd name="T28" fmla="*/ 98 w 206"/>
              <a:gd name="T29" fmla="*/ 182 h 238"/>
              <a:gd name="T30" fmla="*/ 87 w 206"/>
              <a:gd name="T31" fmla="*/ 164 h 238"/>
              <a:gd name="T32" fmla="*/ 98 w 206"/>
              <a:gd name="T33" fmla="*/ 165 h 238"/>
              <a:gd name="T34" fmla="*/ 119 w 206"/>
              <a:gd name="T35" fmla="*/ 180 h 238"/>
              <a:gd name="T36" fmla="*/ 123 w 206"/>
              <a:gd name="T37" fmla="*/ 168 h 238"/>
              <a:gd name="T38" fmla="*/ 97 w 206"/>
              <a:gd name="T39" fmla="*/ 94 h 238"/>
              <a:gd name="T40" fmla="*/ 108 w 206"/>
              <a:gd name="T41" fmla="*/ 99 h 238"/>
              <a:gd name="T42" fmla="*/ 125 w 206"/>
              <a:gd name="T43" fmla="*/ 136 h 238"/>
              <a:gd name="T44" fmla="*/ 130 w 206"/>
              <a:gd name="T45" fmla="*/ 135 h 238"/>
              <a:gd name="T46" fmla="*/ 146 w 206"/>
              <a:gd name="T47" fmla="*/ 128 h 238"/>
              <a:gd name="T48" fmla="*/ 157 w 206"/>
              <a:gd name="T49" fmla="*/ 122 h 238"/>
              <a:gd name="T50" fmla="*/ 167 w 206"/>
              <a:gd name="T51" fmla="*/ 125 h 238"/>
              <a:gd name="T52" fmla="*/ 176 w 206"/>
              <a:gd name="T53" fmla="*/ 120 h 238"/>
              <a:gd name="T54" fmla="*/ 192 w 206"/>
              <a:gd name="T55" fmla="*/ 148 h 238"/>
              <a:gd name="T56" fmla="*/ 198 w 206"/>
              <a:gd name="T57" fmla="*/ 180 h 238"/>
              <a:gd name="T58" fmla="*/ 204 w 206"/>
              <a:gd name="T59" fmla="*/ 208 h 238"/>
              <a:gd name="T60" fmla="*/ 151 w 206"/>
              <a:gd name="T61" fmla="*/ 119 h 238"/>
              <a:gd name="T62" fmla="*/ 130 w 206"/>
              <a:gd name="T63" fmla="*/ 126 h 238"/>
              <a:gd name="T64" fmla="*/ 113 w 206"/>
              <a:gd name="T65" fmla="*/ 98 h 238"/>
              <a:gd name="T66" fmla="*/ 95 w 206"/>
              <a:gd name="T67" fmla="*/ 89 h 238"/>
              <a:gd name="T68" fmla="*/ 119 w 206"/>
              <a:gd name="T69" fmla="*/ 169 h 238"/>
              <a:gd name="T70" fmla="*/ 100 w 206"/>
              <a:gd name="T71" fmla="*/ 162 h 238"/>
              <a:gd name="T72" fmla="*/ 83 w 206"/>
              <a:gd name="T73" fmla="*/ 161 h 238"/>
              <a:gd name="T74" fmla="*/ 95 w 206"/>
              <a:gd name="T75" fmla="*/ 186 h 238"/>
              <a:gd name="T76" fmla="*/ 21 w 206"/>
              <a:gd name="T77" fmla="*/ 188 h 238"/>
              <a:gd name="T78" fmla="*/ 151 w 206"/>
              <a:gd name="T79" fmla="*/ 22 h 238"/>
              <a:gd name="T80" fmla="*/ 167 w 206"/>
              <a:gd name="T81" fmla="*/ 119 h 238"/>
              <a:gd name="T82" fmla="*/ 157 w 206"/>
              <a:gd name="T83" fmla="*/ 117 h 238"/>
              <a:gd name="T84" fmla="*/ 155 w 206"/>
              <a:gd name="T85" fmla="*/ 20 h 238"/>
              <a:gd name="T86" fmla="*/ 19 w 206"/>
              <a:gd name="T87" fmla="*/ 18 h 238"/>
              <a:gd name="T88" fmla="*/ 17 w 206"/>
              <a:gd name="T89" fmla="*/ 190 h 238"/>
              <a:gd name="T90" fmla="*/ 103 w 206"/>
              <a:gd name="T91" fmla="*/ 192 h 238"/>
              <a:gd name="T92" fmla="*/ 144 w 206"/>
              <a:gd name="T93" fmla="*/ 228 h 238"/>
              <a:gd name="T94" fmla="*/ 5 w 206"/>
              <a:gd name="T95" fmla="*/ 219 h 238"/>
              <a:gd name="T96" fmla="*/ 14 w 206"/>
              <a:gd name="T97" fmla="*/ 5 h 238"/>
              <a:gd name="T98" fmla="*/ 167 w 206"/>
              <a:gd name="T99" fmla="*/ 1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6" h="238">
                <a:moveTo>
                  <a:pt x="86" y="223"/>
                </a:moveTo>
                <a:cubicBezTo>
                  <a:pt x="93" y="223"/>
                  <a:pt x="99" y="217"/>
                  <a:pt x="99" y="210"/>
                </a:cubicBezTo>
                <a:cubicBezTo>
                  <a:pt x="99" y="203"/>
                  <a:pt x="93" y="198"/>
                  <a:pt x="86" y="198"/>
                </a:cubicBezTo>
                <a:cubicBezTo>
                  <a:pt x="79" y="198"/>
                  <a:pt x="74" y="204"/>
                  <a:pt x="74" y="210"/>
                </a:cubicBezTo>
                <a:cubicBezTo>
                  <a:pt x="74" y="217"/>
                  <a:pt x="79" y="223"/>
                  <a:pt x="86" y="223"/>
                </a:cubicBezTo>
                <a:close/>
                <a:moveTo>
                  <a:pt x="86" y="203"/>
                </a:moveTo>
                <a:cubicBezTo>
                  <a:pt x="91" y="203"/>
                  <a:pt x="94" y="206"/>
                  <a:pt x="94" y="210"/>
                </a:cubicBezTo>
                <a:cubicBezTo>
                  <a:pt x="94" y="214"/>
                  <a:pt x="91" y="218"/>
                  <a:pt x="86" y="218"/>
                </a:cubicBezTo>
                <a:cubicBezTo>
                  <a:pt x="81" y="218"/>
                  <a:pt x="79" y="214"/>
                  <a:pt x="79" y="210"/>
                </a:cubicBezTo>
                <a:cubicBezTo>
                  <a:pt x="79" y="206"/>
                  <a:pt x="81" y="203"/>
                  <a:pt x="86" y="203"/>
                </a:cubicBezTo>
                <a:close/>
                <a:moveTo>
                  <a:pt x="205" y="205"/>
                </a:moveTo>
                <a:cubicBezTo>
                  <a:pt x="202" y="197"/>
                  <a:pt x="202" y="188"/>
                  <a:pt x="203" y="180"/>
                </a:cubicBezTo>
                <a:cubicBezTo>
                  <a:pt x="203" y="174"/>
                  <a:pt x="204" y="169"/>
                  <a:pt x="202" y="165"/>
                </a:cubicBezTo>
                <a:cubicBezTo>
                  <a:pt x="200" y="162"/>
                  <a:pt x="198" y="154"/>
                  <a:pt x="196" y="147"/>
                </a:cubicBezTo>
                <a:cubicBezTo>
                  <a:pt x="194" y="138"/>
                  <a:pt x="192" y="130"/>
                  <a:pt x="190" y="126"/>
                </a:cubicBezTo>
                <a:cubicBezTo>
                  <a:pt x="187" y="120"/>
                  <a:pt x="182" y="116"/>
                  <a:pt x="176" y="116"/>
                </a:cubicBezTo>
                <a:cubicBezTo>
                  <a:pt x="175" y="115"/>
                  <a:pt x="173" y="116"/>
                  <a:pt x="172" y="116"/>
                </a:cubicBezTo>
                <a:cubicBezTo>
                  <a:pt x="172" y="14"/>
                  <a:pt x="172" y="14"/>
                  <a:pt x="172" y="14"/>
                </a:cubicBezTo>
                <a:cubicBezTo>
                  <a:pt x="172" y="5"/>
                  <a:pt x="164" y="0"/>
                  <a:pt x="158" y="0"/>
                </a:cubicBezTo>
                <a:cubicBezTo>
                  <a:pt x="14" y="0"/>
                  <a:pt x="14" y="0"/>
                  <a:pt x="14" y="0"/>
                </a:cubicBezTo>
                <a:cubicBezTo>
                  <a:pt x="8" y="0"/>
                  <a:pt x="0" y="5"/>
                  <a:pt x="0" y="14"/>
                </a:cubicBezTo>
                <a:cubicBezTo>
                  <a:pt x="0" y="219"/>
                  <a:pt x="0" y="219"/>
                  <a:pt x="0" y="219"/>
                </a:cubicBezTo>
                <a:cubicBezTo>
                  <a:pt x="0" y="227"/>
                  <a:pt x="8" y="233"/>
                  <a:pt x="14" y="233"/>
                </a:cubicBezTo>
                <a:cubicBezTo>
                  <a:pt x="146" y="233"/>
                  <a:pt x="146" y="233"/>
                  <a:pt x="146" y="233"/>
                </a:cubicBezTo>
                <a:cubicBezTo>
                  <a:pt x="147" y="234"/>
                  <a:pt x="148" y="235"/>
                  <a:pt x="149" y="237"/>
                </a:cubicBezTo>
                <a:cubicBezTo>
                  <a:pt x="149" y="238"/>
                  <a:pt x="150" y="238"/>
                  <a:pt x="151" y="238"/>
                </a:cubicBezTo>
                <a:cubicBezTo>
                  <a:pt x="151" y="238"/>
                  <a:pt x="152" y="238"/>
                  <a:pt x="152" y="238"/>
                </a:cubicBezTo>
                <a:cubicBezTo>
                  <a:pt x="153" y="238"/>
                  <a:pt x="154" y="236"/>
                  <a:pt x="153" y="235"/>
                </a:cubicBezTo>
                <a:cubicBezTo>
                  <a:pt x="147" y="221"/>
                  <a:pt x="136" y="209"/>
                  <a:pt x="129" y="207"/>
                </a:cubicBezTo>
                <a:cubicBezTo>
                  <a:pt x="125" y="205"/>
                  <a:pt x="108" y="191"/>
                  <a:pt x="98" y="182"/>
                </a:cubicBezTo>
                <a:cubicBezTo>
                  <a:pt x="93" y="178"/>
                  <a:pt x="90" y="175"/>
                  <a:pt x="88" y="173"/>
                </a:cubicBezTo>
                <a:cubicBezTo>
                  <a:pt x="84" y="170"/>
                  <a:pt x="85" y="166"/>
                  <a:pt x="87" y="164"/>
                </a:cubicBezTo>
                <a:cubicBezTo>
                  <a:pt x="87" y="163"/>
                  <a:pt x="90" y="160"/>
                  <a:pt x="94" y="163"/>
                </a:cubicBezTo>
                <a:cubicBezTo>
                  <a:pt x="95" y="163"/>
                  <a:pt x="96" y="164"/>
                  <a:pt x="98" y="165"/>
                </a:cubicBezTo>
                <a:cubicBezTo>
                  <a:pt x="103" y="169"/>
                  <a:pt x="111" y="175"/>
                  <a:pt x="115" y="179"/>
                </a:cubicBezTo>
                <a:cubicBezTo>
                  <a:pt x="117" y="181"/>
                  <a:pt x="119" y="180"/>
                  <a:pt x="119" y="180"/>
                </a:cubicBezTo>
                <a:cubicBezTo>
                  <a:pt x="122" y="179"/>
                  <a:pt x="123" y="173"/>
                  <a:pt x="123" y="169"/>
                </a:cubicBezTo>
                <a:cubicBezTo>
                  <a:pt x="123" y="169"/>
                  <a:pt x="123" y="168"/>
                  <a:pt x="123" y="168"/>
                </a:cubicBezTo>
                <a:cubicBezTo>
                  <a:pt x="94" y="107"/>
                  <a:pt x="94" y="107"/>
                  <a:pt x="94" y="107"/>
                </a:cubicBezTo>
                <a:cubicBezTo>
                  <a:pt x="92" y="101"/>
                  <a:pt x="93" y="96"/>
                  <a:pt x="97" y="94"/>
                </a:cubicBezTo>
                <a:cubicBezTo>
                  <a:pt x="99" y="93"/>
                  <a:pt x="102" y="93"/>
                  <a:pt x="104" y="94"/>
                </a:cubicBezTo>
                <a:cubicBezTo>
                  <a:pt x="106" y="95"/>
                  <a:pt x="108" y="97"/>
                  <a:pt x="108" y="99"/>
                </a:cubicBezTo>
                <a:cubicBezTo>
                  <a:pt x="108" y="100"/>
                  <a:pt x="108" y="100"/>
                  <a:pt x="108" y="100"/>
                </a:cubicBezTo>
                <a:cubicBezTo>
                  <a:pt x="125" y="136"/>
                  <a:pt x="125" y="136"/>
                  <a:pt x="125" y="136"/>
                </a:cubicBezTo>
                <a:cubicBezTo>
                  <a:pt x="126" y="137"/>
                  <a:pt x="127" y="137"/>
                  <a:pt x="128" y="137"/>
                </a:cubicBezTo>
                <a:cubicBezTo>
                  <a:pt x="129" y="137"/>
                  <a:pt x="130" y="136"/>
                  <a:pt x="130" y="135"/>
                </a:cubicBezTo>
                <a:cubicBezTo>
                  <a:pt x="130" y="133"/>
                  <a:pt x="130" y="131"/>
                  <a:pt x="132" y="130"/>
                </a:cubicBezTo>
                <a:cubicBezTo>
                  <a:pt x="136" y="127"/>
                  <a:pt x="141" y="127"/>
                  <a:pt x="146" y="128"/>
                </a:cubicBezTo>
                <a:cubicBezTo>
                  <a:pt x="147" y="129"/>
                  <a:pt x="148" y="129"/>
                  <a:pt x="149" y="127"/>
                </a:cubicBezTo>
                <a:cubicBezTo>
                  <a:pt x="150" y="124"/>
                  <a:pt x="154" y="122"/>
                  <a:pt x="157" y="122"/>
                </a:cubicBezTo>
                <a:cubicBezTo>
                  <a:pt x="161" y="122"/>
                  <a:pt x="164" y="122"/>
                  <a:pt x="165" y="124"/>
                </a:cubicBezTo>
                <a:cubicBezTo>
                  <a:pt x="166" y="125"/>
                  <a:pt x="166" y="125"/>
                  <a:pt x="167" y="125"/>
                </a:cubicBezTo>
                <a:cubicBezTo>
                  <a:pt x="168" y="125"/>
                  <a:pt x="169" y="125"/>
                  <a:pt x="169" y="124"/>
                </a:cubicBezTo>
                <a:cubicBezTo>
                  <a:pt x="170" y="122"/>
                  <a:pt x="173" y="120"/>
                  <a:pt x="176" y="120"/>
                </a:cubicBezTo>
                <a:cubicBezTo>
                  <a:pt x="178" y="120"/>
                  <a:pt x="183" y="121"/>
                  <a:pt x="186" y="128"/>
                </a:cubicBezTo>
                <a:cubicBezTo>
                  <a:pt x="188" y="132"/>
                  <a:pt x="190" y="140"/>
                  <a:pt x="192" y="148"/>
                </a:cubicBezTo>
                <a:cubicBezTo>
                  <a:pt x="194" y="156"/>
                  <a:pt x="196" y="164"/>
                  <a:pt x="198" y="167"/>
                </a:cubicBezTo>
                <a:cubicBezTo>
                  <a:pt x="199" y="170"/>
                  <a:pt x="199" y="175"/>
                  <a:pt x="198" y="180"/>
                </a:cubicBezTo>
                <a:cubicBezTo>
                  <a:pt x="198" y="188"/>
                  <a:pt x="197" y="198"/>
                  <a:pt x="201" y="207"/>
                </a:cubicBezTo>
                <a:cubicBezTo>
                  <a:pt x="202" y="208"/>
                  <a:pt x="203" y="208"/>
                  <a:pt x="204" y="208"/>
                </a:cubicBezTo>
                <a:cubicBezTo>
                  <a:pt x="205" y="207"/>
                  <a:pt x="206" y="206"/>
                  <a:pt x="205" y="205"/>
                </a:cubicBezTo>
                <a:close/>
                <a:moveTo>
                  <a:pt x="151" y="119"/>
                </a:moveTo>
                <a:cubicBezTo>
                  <a:pt x="149" y="120"/>
                  <a:pt x="147" y="122"/>
                  <a:pt x="145" y="124"/>
                </a:cubicBezTo>
                <a:cubicBezTo>
                  <a:pt x="140" y="122"/>
                  <a:pt x="134" y="123"/>
                  <a:pt x="130" y="126"/>
                </a:cubicBezTo>
                <a:cubicBezTo>
                  <a:pt x="129" y="127"/>
                  <a:pt x="128" y="127"/>
                  <a:pt x="127" y="128"/>
                </a:cubicBezTo>
                <a:cubicBezTo>
                  <a:pt x="113" y="98"/>
                  <a:pt x="113" y="98"/>
                  <a:pt x="113" y="98"/>
                </a:cubicBezTo>
                <a:cubicBezTo>
                  <a:pt x="112" y="94"/>
                  <a:pt x="109" y="91"/>
                  <a:pt x="106" y="89"/>
                </a:cubicBezTo>
                <a:cubicBezTo>
                  <a:pt x="102" y="88"/>
                  <a:pt x="99" y="88"/>
                  <a:pt x="95" y="89"/>
                </a:cubicBezTo>
                <a:cubicBezTo>
                  <a:pt x="89" y="92"/>
                  <a:pt x="86" y="101"/>
                  <a:pt x="90" y="109"/>
                </a:cubicBezTo>
                <a:cubicBezTo>
                  <a:pt x="119" y="169"/>
                  <a:pt x="119" y="169"/>
                  <a:pt x="119" y="169"/>
                </a:cubicBezTo>
                <a:cubicBezTo>
                  <a:pt x="119" y="172"/>
                  <a:pt x="118" y="174"/>
                  <a:pt x="118" y="175"/>
                </a:cubicBezTo>
                <a:cubicBezTo>
                  <a:pt x="113" y="171"/>
                  <a:pt x="106" y="166"/>
                  <a:pt x="100" y="162"/>
                </a:cubicBezTo>
                <a:cubicBezTo>
                  <a:pt x="99" y="161"/>
                  <a:pt x="98" y="160"/>
                  <a:pt x="97" y="159"/>
                </a:cubicBezTo>
                <a:cubicBezTo>
                  <a:pt x="92" y="156"/>
                  <a:pt x="87" y="157"/>
                  <a:pt x="83" y="161"/>
                </a:cubicBezTo>
                <a:cubicBezTo>
                  <a:pt x="80" y="166"/>
                  <a:pt x="79" y="173"/>
                  <a:pt x="85" y="177"/>
                </a:cubicBezTo>
                <a:cubicBezTo>
                  <a:pt x="87" y="178"/>
                  <a:pt x="91" y="182"/>
                  <a:pt x="95" y="186"/>
                </a:cubicBezTo>
                <a:cubicBezTo>
                  <a:pt x="96" y="186"/>
                  <a:pt x="97" y="187"/>
                  <a:pt x="98" y="188"/>
                </a:cubicBezTo>
                <a:cubicBezTo>
                  <a:pt x="21" y="188"/>
                  <a:pt x="21" y="188"/>
                  <a:pt x="21" y="188"/>
                </a:cubicBezTo>
                <a:cubicBezTo>
                  <a:pt x="21" y="22"/>
                  <a:pt x="21" y="22"/>
                  <a:pt x="21" y="22"/>
                </a:cubicBezTo>
                <a:cubicBezTo>
                  <a:pt x="151" y="22"/>
                  <a:pt x="151" y="22"/>
                  <a:pt x="151" y="22"/>
                </a:cubicBezTo>
                <a:lnTo>
                  <a:pt x="151" y="119"/>
                </a:lnTo>
                <a:close/>
                <a:moveTo>
                  <a:pt x="167" y="119"/>
                </a:moveTo>
                <a:cubicBezTo>
                  <a:pt x="167" y="119"/>
                  <a:pt x="167" y="119"/>
                  <a:pt x="167" y="119"/>
                </a:cubicBezTo>
                <a:cubicBezTo>
                  <a:pt x="164" y="118"/>
                  <a:pt x="161" y="117"/>
                  <a:pt x="157" y="117"/>
                </a:cubicBezTo>
                <a:cubicBezTo>
                  <a:pt x="156" y="117"/>
                  <a:pt x="156" y="117"/>
                  <a:pt x="155" y="118"/>
                </a:cubicBezTo>
                <a:cubicBezTo>
                  <a:pt x="155" y="20"/>
                  <a:pt x="155" y="20"/>
                  <a:pt x="155" y="20"/>
                </a:cubicBezTo>
                <a:cubicBezTo>
                  <a:pt x="155" y="19"/>
                  <a:pt x="154" y="18"/>
                  <a:pt x="153" y="18"/>
                </a:cubicBezTo>
                <a:cubicBezTo>
                  <a:pt x="19" y="18"/>
                  <a:pt x="19" y="18"/>
                  <a:pt x="19" y="18"/>
                </a:cubicBezTo>
                <a:cubicBezTo>
                  <a:pt x="18" y="18"/>
                  <a:pt x="17" y="19"/>
                  <a:pt x="17" y="20"/>
                </a:cubicBezTo>
                <a:cubicBezTo>
                  <a:pt x="17" y="190"/>
                  <a:pt x="17" y="190"/>
                  <a:pt x="17" y="190"/>
                </a:cubicBezTo>
                <a:cubicBezTo>
                  <a:pt x="17" y="191"/>
                  <a:pt x="18" y="192"/>
                  <a:pt x="19" y="192"/>
                </a:cubicBezTo>
                <a:cubicBezTo>
                  <a:pt x="103" y="192"/>
                  <a:pt x="103" y="192"/>
                  <a:pt x="103" y="192"/>
                </a:cubicBezTo>
                <a:cubicBezTo>
                  <a:pt x="115" y="202"/>
                  <a:pt x="124" y="210"/>
                  <a:pt x="127" y="211"/>
                </a:cubicBezTo>
                <a:cubicBezTo>
                  <a:pt x="131" y="212"/>
                  <a:pt x="138" y="219"/>
                  <a:pt x="144" y="228"/>
                </a:cubicBezTo>
                <a:cubicBezTo>
                  <a:pt x="14" y="228"/>
                  <a:pt x="14" y="228"/>
                  <a:pt x="14" y="228"/>
                </a:cubicBezTo>
                <a:cubicBezTo>
                  <a:pt x="10" y="228"/>
                  <a:pt x="5" y="224"/>
                  <a:pt x="5" y="219"/>
                </a:cubicBezTo>
                <a:cubicBezTo>
                  <a:pt x="5" y="14"/>
                  <a:pt x="5" y="14"/>
                  <a:pt x="5" y="14"/>
                </a:cubicBezTo>
                <a:cubicBezTo>
                  <a:pt x="5" y="8"/>
                  <a:pt x="10" y="5"/>
                  <a:pt x="14" y="5"/>
                </a:cubicBezTo>
                <a:cubicBezTo>
                  <a:pt x="158" y="5"/>
                  <a:pt x="158" y="5"/>
                  <a:pt x="158" y="5"/>
                </a:cubicBezTo>
                <a:cubicBezTo>
                  <a:pt x="162" y="5"/>
                  <a:pt x="167" y="8"/>
                  <a:pt x="167" y="14"/>
                </a:cubicBezTo>
                <a:lnTo>
                  <a:pt x="167"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000">
              <a:latin typeface="Times New Roman" panose="02020603050405020304" pitchFamily="18" charset="0"/>
              <a:cs typeface="Times New Roman" panose="02020603050405020304" pitchFamily="18" charset="0"/>
            </a:endParaRPr>
          </a:p>
        </p:txBody>
      </p:sp>
      <p:sp>
        <p:nvSpPr>
          <p:cNvPr id="38" name="Freeform 9"/>
          <p:cNvSpPr>
            <a:spLocks noEditPoints="1"/>
          </p:cNvSpPr>
          <p:nvPr/>
        </p:nvSpPr>
        <p:spPr bwMode="auto">
          <a:xfrm>
            <a:off x="2923714" y="3343411"/>
            <a:ext cx="346761" cy="592271"/>
          </a:xfrm>
          <a:custGeom>
            <a:avLst/>
            <a:gdLst>
              <a:gd name="T0" fmla="*/ 120 w 138"/>
              <a:gd name="T1" fmla="*/ 0 h 236"/>
              <a:gd name="T2" fmla="*/ 18 w 138"/>
              <a:gd name="T3" fmla="*/ 0 h 236"/>
              <a:gd name="T4" fmla="*/ 0 w 138"/>
              <a:gd name="T5" fmla="*/ 18 h 236"/>
              <a:gd name="T6" fmla="*/ 0 w 138"/>
              <a:gd name="T7" fmla="*/ 219 h 236"/>
              <a:gd name="T8" fmla="*/ 18 w 138"/>
              <a:gd name="T9" fmla="*/ 236 h 236"/>
              <a:gd name="T10" fmla="*/ 120 w 138"/>
              <a:gd name="T11" fmla="*/ 236 h 236"/>
              <a:gd name="T12" fmla="*/ 138 w 138"/>
              <a:gd name="T13" fmla="*/ 219 h 236"/>
              <a:gd name="T14" fmla="*/ 138 w 138"/>
              <a:gd name="T15" fmla="*/ 18 h 236"/>
              <a:gd name="T16" fmla="*/ 120 w 138"/>
              <a:gd name="T17" fmla="*/ 0 h 236"/>
              <a:gd name="T18" fmla="*/ 133 w 138"/>
              <a:gd name="T19" fmla="*/ 219 h 236"/>
              <a:gd name="T20" fmla="*/ 120 w 138"/>
              <a:gd name="T21" fmla="*/ 232 h 236"/>
              <a:gd name="T22" fmla="*/ 18 w 138"/>
              <a:gd name="T23" fmla="*/ 232 h 236"/>
              <a:gd name="T24" fmla="*/ 5 w 138"/>
              <a:gd name="T25" fmla="*/ 219 h 236"/>
              <a:gd name="T26" fmla="*/ 5 w 138"/>
              <a:gd name="T27" fmla="*/ 199 h 236"/>
              <a:gd name="T28" fmla="*/ 133 w 138"/>
              <a:gd name="T29" fmla="*/ 199 h 236"/>
              <a:gd name="T30" fmla="*/ 133 w 138"/>
              <a:gd name="T31" fmla="*/ 219 h 236"/>
              <a:gd name="T32" fmla="*/ 133 w 138"/>
              <a:gd name="T33" fmla="*/ 194 h 236"/>
              <a:gd name="T34" fmla="*/ 5 w 138"/>
              <a:gd name="T35" fmla="*/ 194 h 236"/>
              <a:gd name="T36" fmla="*/ 5 w 138"/>
              <a:gd name="T37" fmla="*/ 35 h 236"/>
              <a:gd name="T38" fmla="*/ 133 w 138"/>
              <a:gd name="T39" fmla="*/ 35 h 236"/>
              <a:gd name="T40" fmla="*/ 133 w 138"/>
              <a:gd name="T41" fmla="*/ 194 h 236"/>
              <a:gd name="T42" fmla="*/ 133 w 138"/>
              <a:gd name="T43" fmla="*/ 30 h 236"/>
              <a:gd name="T44" fmla="*/ 5 w 138"/>
              <a:gd name="T45" fmla="*/ 30 h 236"/>
              <a:gd name="T46" fmla="*/ 5 w 138"/>
              <a:gd name="T47" fmla="*/ 18 h 236"/>
              <a:gd name="T48" fmla="*/ 18 w 138"/>
              <a:gd name="T49" fmla="*/ 5 h 236"/>
              <a:gd name="T50" fmla="*/ 120 w 138"/>
              <a:gd name="T51" fmla="*/ 5 h 236"/>
              <a:gd name="T52" fmla="*/ 133 w 138"/>
              <a:gd name="T53" fmla="*/ 18 h 236"/>
              <a:gd name="T54" fmla="*/ 133 w 138"/>
              <a:gd name="T55" fmla="*/ 30 h 236"/>
              <a:gd name="T56" fmla="*/ 87 w 138"/>
              <a:gd name="T57" fmla="*/ 16 h 236"/>
              <a:gd name="T58" fmla="*/ 51 w 138"/>
              <a:gd name="T59" fmla="*/ 16 h 236"/>
              <a:gd name="T60" fmla="*/ 49 w 138"/>
              <a:gd name="T61" fmla="*/ 18 h 236"/>
              <a:gd name="T62" fmla="*/ 51 w 138"/>
              <a:gd name="T63" fmla="*/ 20 h 236"/>
              <a:gd name="T64" fmla="*/ 87 w 138"/>
              <a:gd name="T65" fmla="*/ 20 h 236"/>
              <a:gd name="T66" fmla="*/ 89 w 138"/>
              <a:gd name="T67" fmla="*/ 18 h 236"/>
              <a:gd name="T68" fmla="*/ 87 w 138"/>
              <a:gd name="T69" fmla="*/ 16 h 236"/>
              <a:gd name="T70" fmla="*/ 69 w 138"/>
              <a:gd name="T71" fmla="*/ 226 h 236"/>
              <a:gd name="T72" fmla="*/ 79 w 138"/>
              <a:gd name="T73" fmla="*/ 216 h 236"/>
              <a:gd name="T74" fmla="*/ 69 w 138"/>
              <a:gd name="T75" fmla="*/ 205 h 236"/>
              <a:gd name="T76" fmla="*/ 59 w 138"/>
              <a:gd name="T77" fmla="*/ 216 h 236"/>
              <a:gd name="T78" fmla="*/ 69 w 138"/>
              <a:gd name="T79" fmla="*/ 226 h 236"/>
              <a:gd name="T80" fmla="*/ 69 w 138"/>
              <a:gd name="T81" fmla="*/ 210 h 236"/>
              <a:gd name="T82" fmla="*/ 75 w 138"/>
              <a:gd name="T83" fmla="*/ 216 h 236"/>
              <a:gd name="T84" fmla="*/ 69 w 138"/>
              <a:gd name="T85" fmla="*/ 221 h 236"/>
              <a:gd name="T86" fmla="*/ 63 w 138"/>
              <a:gd name="T87" fmla="*/ 216 h 236"/>
              <a:gd name="T88" fmla="*/ 69 w 138"/>
              <a:gd name="T89" fmla="*/ 21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 h="236">
                <a:moveTo>
                  <a:pt x="120" y="0"/>
                </a:moveTo>
                <a:cubicBezTo>
                  <a:pt x="18" y="0"/>
                  <a:pt x="18" y="0"/>
                  <a:pt x="18" y="0"/>
                </a:cubicBezTo>
                <a:cubicBezTo>
                  <a:pt x="8" y="0"/>
                  <a:pt x="0" y="8"/>
                  <a:pt x="0" y="18"/>
                </a:cubicBezTo>
                <a:cubicBezTo>
                  <a:pt x="0" y="219"/>
                  <a:pt x="0" y="219"/>
                  <a:pt x="0" y="219"/>
                </a:cubicBezTo>
                <a:cubicBezTo>
                  <a:pt x="0" y="228"/>
                  <a:pt x="8" y="236"/>
                  <a:pt x="18" y="236"/>
                </a:cubicBezTo>
                <a:cubicBezTo>
                  <a:pt x="120" y="236"/>
                  <a:pt x="120" y="236"/>
                  <a:pt x="120" y="236"/>
                </a:cubicBezTo>
                <a:cubicBezTo>
                  <a:pt x="130" y="236"/>
                  <a:pt x="138" y="228"/>
                  <a:pt x="138" y="219"/>
                </a:cubicBezTo>
                <a:cubicBezTo>
                  <a:pt x="138" y="18"/>
                  <a:pt x="138" y="18"/>
                  <a:pt x="138" y="18"/>
                </a:cubicBezTo>
                <a:cubicBezTo>
                  <a:pt x="138" y="8"/>
                  <a:pt x="130" y="0"/>
                  <a:pt x="120" y="0"/>
                </a:cubicBezTo>
                <a:close/>
                <a:moveTo>
                  <a:pt x="133" y="219"/>
                </a:moveTo>
                <a:cubicBezTo>
                  <a:pt x="133" y="226"/>
                  <a:pt x="127" y="232"/>
                  <a:pt x="120" y="232"/>
                </a:cubicBezTo>
                <a:cubicBezTo>
                  <a:pt x="18" y="232"/>
                  <a:pt x="18" y="232"/>
                  <a:pt x="18" y="232"/>
                </a:cubicBezTo>
                <a:cubicBezTo>
                  <a:pt x="11" y="232"/>
                  <a:pt x="5" y="226"/>
                  <a:pt x="5" y="219"/>
                </a:cubicBezTo>
                <a:cubicBezTo>
                  <a:pt x="5" y="199"/>
                  <a:pt x="5" y="199"/>
                  <a:pt x="5" y="199"/>
                </a:cubicBezTo>
                <a:cubicBezTo>
                  <a:pt x="133" y="199"/>
                  <a:pt x="133" y="199"/>
                  <a:pt x="133" y="199"/>
                </a:cubicBezTo>
                <a:lnTo>
                  <a:pt x="133" y="219"/>
                </a:lnTo>
                <a:close/>
                <a:moveTo>
                  <a:pt x="133" y="194"/>
                </a:moveTo>
                <a:cubicBezTo>
                  <a:pt x="5" y="194"/>
                  <a:pt x="5" y="194"/>
                  <a:pt x="5" y="194"/>
                </a:cubicBezTo>
                <a:cubicBezTo>
                  <a:pt x="5" y="35"/>
                  <a:pt x="5" y="35"/>
                  <a:pt x="5" y="35"/>
                </a:cubicBezTo>
                <a:cubicBezTo>
                  <a:pt x="133" y="35"/>
                  <a:pt x="133" y="35"/>
                  <a:pt x="133" y="35"/>
                </a:cubicBezTo>
                <a:lnTo>
                  <a:pt x="133" y="194"/>
                </a:lnTo>
                <a:close/>
                <a:moveTo>
                  <a:pt x="133" y="30"/>
                </a:moveTo>
                <a:cubicBezTo>
                  <a:pt x="5" y="30"/>
                  <a:pt x="5" y="30"/>
                  <a:pt x="5" y="30"/>
                </a:cubicBezTo>
                <a:cubicBezTo>
                  <a:pt x="5" y="18"/>
                  <a:pt x="5" y="18"/>
                  <a:pt x="5" y="18"/>
                </a:cubicBezTo>
                <a:cubicBezTo>
                  <a:pt x="5" y="11"/>
                  <a:pt x="11" y="5"/>
                  <a:pt x="18" y="5"/>
                </a:cubicBezTo>
                <a:cubicBezTo>
                  <a:pt x="120" y="5"/>
                  <a:pt x="120" y="5"/>
                  <a:pt x="120" y="5"/>
                </a:cubicBezTo>
                <a:cubicBezTo>
                  <a:pt x="127" y="5"/>
                  <a:pt x="133" y="11"/>
                  <a:pt x="133" y="18"/>
                </a:cubicBezTo>
                <a:lnTo>
                  <a:pt x="133" y="30"/>
                </a:lnTo>
                <a:close/>
                <a:moveTo>
                  <a:pt x="87" y="16"/>
                </a:moveTo>
                <a:cubicBezTo>
                  <a:pt x="51" y="16"/>
                  <a:pt x="51" y="16"/>
                  <a:pt x="51" y="16"/>
                </a:cubicBezTo>
                <a:cubicBezTo>
                  <a:pt x="50" y="16"/>
                  <a:pt x="49" y="17"/>
                  <a:pt x="49" y="18"/>
                </a:cubicBezTo>
                <a:cubicBezTo>
                  <a:pt x="49" y="19"/>
                  <a:pt x="50" y="20"/>
                  <a:pt x="51" y="20"/>
                </a:cubicBezTo>
                <a:cubicBezTo>
                  <a:pt x="87" y="20"/>
                  <a:pt x="87" y="20"/>
                  <a:pt x="87" y="20"/>
                </a:cubicBezTo>
                <a:cubicBezTo>
                  <a:pt x="88" y="20"/>
                  <a:pt x="89" y="19"/>
                  <a:pt x="89" y="18"/>
                </a:cubicBezTo>
                <a:cubicBezTo>
                  <a:pt x="89" y="17"/>
                  <a:pt x="88" y="16"/>
                  <a:pt x="87" y="16"/>
                </a:cubicBezTo>
                <a:close/>
                <a:moveTo>
                  <a:pt x="69" y="226"/>
                </a:moveTo>
                <a:cubicBezTo>
                  <a:pt x="75" y="226"/>
                  <a:pt x="79" y="221"/>
                  <a:pt x="79" y="216"/>
                </a:cubicBezTo>
                <a:cubicBezTo>
                  <a:pt x="79" y="210"/>
                  <a:pt x="75" y="205"/>
                  <a:pt x="69" y="205"/>
                </a:cubicBezTo>
                <a:cubicBezTo>
                  <a:pt x="63" y="205"/>
                  <a:pt x="59" y="210"/>
                  <a:pt x="59" y="216"/>
                </a:cubicBezTo>
                <a:cubicBezTo>
                  <a:pt x="59" y="221"/>
                  <a:pt x="63" y="226"/>
                  <a:pt x="69" y="226"/>
                </a:cubicBezTo>
                <a:close/>
                <a:moveTo>
                  <a:pt x="69" y="210"/>
                </a:moveTo>
                <a:cubicBezTo>
                  <a:pt x="72" y="210"/>
                  <a:pt x="75" y="213"/>
                  <a:pt x="75" y="216"/>
                </a:cubicBezTo>
                <a:cubicBezTo>
                  <a:pt x="75" y="219"/>
                  <a:pt x="72" y="221"/>
                  <a:pt x="69" y="221"/>
                </a:cubicBezTo>
                <a:cubicBezTo>
                  <a:pt x="66" y="221"/>
                  <a:pt x="63" y="219"/>
                  <a:pt x="63" y="216"/>
                </a:cubicBezTo>
                <a:cubicBezTo>
                  <a:pt x="63" y="213"/>
                  <a:pt x="66" y="210"/>
                  <a:pt x="69" y="2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000">
              <a:latin typeface="Times New Roman" panose="02020603050405020304" pitchFamily="18" charset="0"/>
              <a:cs typeface="Times New Roman" panose="02020603050405020304" pitchFamily="18" charset="0"/>
            </a:endParaRPr>
          </a:p>
        </p:txBody>
      </p:sp>
      <p:sp>
        <p:nvSpPr>
          <p:cNvPr id="39" name="Freeform 10"/>
          <p:cNvSpPr>
            <a:spLocks noEditPoints="1"/>
          </p:cNvSpPr>
          <p:nvPr/>
        </p:nvSpPr>
        <p:spPr bwMode="auto">
          <a:xfrm>
            <a:off x="7907261" y="3161239"/>
            <a:ext cx="525040" cy="361276"/>
          </a:xfrm>
          <a:custGeom>
            <a:avLst/>
            <a:gdLst>
              <a:gd name="T0" fmla="*/ 44 w 193"/>
              <a:gd name="T1" fmla="*/ 157 h 189"/>
              <a:gd name="T2" fmla="*/ 17 w 193"/>
              <a:gd name="T3" fmla="*/ 182 h 189"/>
              <a:gd name="T4" fmla="*/ 7 w 193"/>
              <a:gd name="T5" fmla="*/ 175 h 189"/>
              <a:gd name="T6" fmla="*/ 32 w 193"/>
              <a:gd name="T7" fmla="*/ 145 h 189"/>
              <a:gd name="T8" fmla="*/ 33 w 193"/>
              <a:gd name="T9" fmla="*/ 140 h 189"/>
              <a:gd name="T10" fmla="*/ 2 w 193"/>
              <a:gd name="T11" fmla="*/ 174 h 189"/>
              <a:gd name="T12" fmla="*/ 0 w 193"/>
              <a:gd name="T13" fmla="*/ 189 h 189"/>
              <a:gd name="T14" fmla="*/ 3 w 193"/>
              <a:gd name="T15" fmla="*/ 189 h 189"/>
              <a:gd name="T16" fmla="*/ 42 w 193"/>
              <a:gd name="T17" fmla="*/ 177 h 189"/>
              <a:gd name="T18" fmla="*/ 46 w 193"/>
              <a:gd name="T19" fmla="*/ 154 h 189"/>
              <a:gd name="T20" fmla="*/ 120 w 193"/>
              <a:gd name="T21" fmla="*/ 46 h 189"/>
              <a:gd name="T22" fmla="*/ 132 w 193"/>
              <a:gd name="T23" fmla="*/ 73 h 189"/>
              <a:gd name="T24" fmla="*/ 143 w 193"/>
              <a:gd name="T25" fmla="*/ 46 h 189"/>
              <a:gd name="T26" fmla="*/ 140 w 193"/>
              <a:gd name="T27" fmla="*/ 65 h 189"/>
              <a:gd name="T28" fmla="*/ 124 w 193"/>
              <a:gd name="T29" fmla="*/ 65 h 189"/>
              <a:gd name="T30" fmla="*/ 132 w 193"/>
              <a:gd name="T31" fmla="*/ 46 h 189"/>
              <a:gd name="T32" fmla="*/ 140 w 193"/>
              <a:gd name="T33" fmla="*/ 65 h 189"/>
              <a:gd name="T34" fmla="*/ 176 w 193"/>
              <a:gd name="T35" fmla="*/ 0 h 189"/>
              <a:gd name="T36" fmla="*/ 79 w 193"/>
              <a:gd name="T37" fmla="*/ 65 h 189"/>
              <a:gd name="T38" fmla="*/ 14 w 193"/>
              <a:gd name="T39" fmla="*/ 95 h 189"/>
              <a:gd name="T40" fmla="*/ 17 w 193"/>
              <a:gd name="T41" fmla="*/ 98 h 189"/>
              <a:gd name="T42" fmla="*/ 46 w 193"/>
              <a:gd name="T43" fmla="*/ 101 h 189"/>
              <a:gd name="T44" fmla="*/ 36 w 193"/>
              <a:gd name="T45" fmla="*/ 120 h 189"/>
              <a:gd name="T46" fmla="*/ 65 w 193"/>
              <a:gd name="T47" fmla="*/ 155 h 189"/>
              <a:gd name="T48" fmla="*/ 79 w 193"/>
              <a:gd name="T49" fmla="*/ 143 h 189"/>
              <a:gd name="T50" fmla="*/ 88 w 193"/>
              <a:gd name="T51" fmla="*/ 144 h 189"/>
              <a:gd name="T52" fmla="*/ 91 w 193"/>
              <a:gd name="T53" fmla="*/ 172 h 189"/>
              <a:gd name="T54" fmla="*/ 93 w 193"/>
              <a:gd name="T55" fmla="*/ 175 h 189"/>
              <a:gd name="T56" fmla="*/ 121 w 193"/>
              <a:gd name="T57" fmla="*/ 151 h 189"/>
              <a:gd name="T58" fmla="*/ 160 w 193"/>
              <a:gd name="T59" fmla="*/ 78 h 189"/>
              <a:gd name="T60" fmla="*/ 21 w 193"/>
              <a:gd name="T61" fmla="*/ 92 h 189"/>
              <a:gd name="T62" fmla="*/ 74 w 193"/>
              <a:gd name="T63" fmla="*/ 69 h 189"/>
              <a:gd name="T64" fmla="*/ 21 w 193"/>
              <a:gd name="T65" fmla="*/ 92 h 189"/>
              <a:gd name="T66" fmla="*/ 49 w 193"/>
              <a:gd name="T67" fmla="*/ 140 h 189"/>
              <a:gd name="T68" fmla="*/ 48 w 193"/>
              <a:gd name="T69" fmla="*/ 115 h 189"/>
              <a:gd name="T70" fmla="*/ 75 w 193"/>
              <a:gd name="T71" fmla="*/ 141 h 189"/>
              <a:gd name="T72" fmla="*/ 117 w 193"/>
              <a:gd name="T73" fmla="*/ 149 h 189"/>
              <a:gd name="T74" fmla="*/ 94 w 193"/>
              <a:gd name="T75" fmla="*/ 138 h 189"/>
              <a:gd name="T76" fmla="*/ 117 w 193"/>
              <a:gd name="T77" fmla="*/ 149 h 189"/>
              <a:gd name="T78" fmla="*/ 90 w 193"/>
              <a:gd name="T79" fmla="*/ 135 h 189"/>
              <a:gd name="T80" fmla="*/ 84 w 193"/>
              <a:gd name="T81" fmla="*/ 140 h 189"/>
              <a:gd name="T82" fmla="*/ 49 w 193"/>
              <a:gd name="T83" fmla="*/ 104 h 189"/>
              <a:gd name="T84" fmla="*/ 54 w 193"/>
              <a:gd name="T85" fmla="*/ 99 h 189"/>
              <a:gd name="T86" fmla="*/ 176 w 193"/>
              <a:gd name="T87" fmla="*/ 4 h 189"/>
              <a:gd name="T88" fmla="*/ 157 w 193"/>
              <a:gd name="T89" fmla="*/ 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3" h="189">
                <a:moveTo>
                  <a:pt x="46" y="154"/>
                </a:moveTo>
                <a:cubicBezTo>
                  <a:pt x="45" y="154"/>
                  <a:pt x="44" y="156"/>
                  <a:pt x="44" y="157"/>
                </a:cubicBezTo>
                <a:cubicBezTo>
                  <a:pt x="46" y="163"/>
                  <a:pt x="44" y="168"/>
                  <a:pt x="39" y="174"/>
                </a:cubicBezTo>
                <a:cubicBezTo>
                  <a:pt x="33" y="179"/>
                  <a:pt x="25" y="180"/>
                  <a:pt x="17" y="182"/>
                </a:cubicBezTo>
                <a:cubicBezTo>
                  <a:pt x="13" y="182"/>
                  <a:pt x="9" y="183"/>
                  <a:pt x="5" y="184"/>
                </a:cubicBezTo>
                <a:cubicBezTo>
                  <a:pt x="6" y="181"/>
                  <a:pt x="6" y="178"/>
                  <a:pt x="7" y="175"/>
                </a:cubicBezTo>
                <a:cubicBezTo>
                  <a:pt x="8" y="166"/>
                  <a:pt x="10" y="156"/>
                  <a:pt x="16" y="150"/>
                </a:cubicBezTo>
                <a:cubicBezTo>
                  <a:pt x="21" y="145"/>
                  <a:pt x="27" y="143"/>
                  <a:pt x="32" y="145"/>
                </a:cubicBezTo>
                <a:cubicBezTo>
                  <a:pt x="33" y="145"/>
                  <a:pt x="35" y="144"/>
                  <a:pt x="35" y="143"/>
                </a:cubicBezTo>
                <a:cubicBezTo>
                  <a:pt x="35" y="142"/>
                  <a:pt x="35" y="140"/>
                  <a:pt x="33" y="140"/>
                </a:cubicBezTo>
                <a:cubicBezTo>
                  <a:pt x="26" y="138"/>
                  <a:pt x="19" y="141"/>
                  <a:pt x="12" y="147"/>
                </a:cubicBezTo>
                <a:cubicBezTo>
                  <a:pt x="5" y="154"/>
                  <a:pt x="4" y="164"/>
                  <a:pt x="2" y="174"/>
                </a:cubicBezTo>
                <a:cubicBezTo>
                  <a:pt x="2" y="178"/>
                  <a:pt x="1" y="183"/>
                  <a:pt x="0" y="186"/>
                </a:cubicBezTo>
                <a:cubicBezTo>
                  <a:pt x="0" y="187"/>
                  <a:pt x="0" y="188"/>
                  <a:pt x="0" y="189"/>
                </a:cubicBezTo>
                <a:cubicBezTo>
                  <a:pt x="1" y="189"/>
                  <a:pt x="1" y="189"/>
                  <a:pt x="2" y="189"/>
                </a:cubicBezTo>
                <a:cubicBezTo>
                  <a:pt x="2" y="189"/>
                  <a:pt x="3" y="189"/>
                  <a:pt x="3" y="189"/>
                </a:cubicBezTo>
                <a:cubicBezTo>
                  <a:pt x="7" y="188"/>
                  <a:pt x="12" y="187"/>
                  <a:pt x="17" y="186"/>
                </a:cubicBezTo>
                <a:cubicBezTo>
                  <a:pt x="26" y="185"/>
                  <a:pt x="36" y="183"/>
                  <a:pt x="42" y="177"/>
                </a:cubicBezTo>
                <a:cubicBezTo>
                  <a:pt x="48" y="171"/>
                  <a:pt x="51" y="163"/>
                  <a:pt x="49" y="156"/>
                </a:cubicBezTo>
                <a:cubicBezTo>
                  <a:pt x="49" y="154"/>
                  <a:pt x="47" y="154"/>
                  <a:pt x="46" y="154"/>
                </a:cubicBezTo>
                <a:close/>
                <a:moveTo>
                  <a:pt x="132" y="42"/>
                </a:moveTo>
                <a:cubicBezTo>
                  <a:pt x="127" y="42"/>
                  <a:pt x="123" y="43"/>
                  <a:pt x="120" y="46"/>
                </a:cubicBezTo>
                <a:cubicBezTo>
                  <a:pt x="114" y="52"/>
                  <a:pt x="114" y="63"/>
                  <a:pt x="120" y="69"/>
                </a:cubicBezTo>
                <a:cubicBezTo>
                  <a:pt x="123" y="72"/>
                  <a:pt x="127" y="73"/>
                  <a:pt x="132" y="73"/>
                </a:cubicBezTo>
                <a:cubicBezTo>
                  <a:pt x="136" y="73"/>
                  <a:pt x="140" y="72"/>
                  <a:pt x="143" y="69"/>
                </a:cubicBezTo>
                <a:cubicBezTo>
                  <a:pt x="149" y="63"/>
                  <a:pt x="149" y="52"/>
                  <a:pt x="143" y="46"/>
                </a:cubicBezTo>
                <a:cubicBezTo>
                  <a:pt x="140" y="43"/>
                  <a:pt x="136" y="42"/>
                  <a:pt x="132" y="42"/>
                </a:cubicBezTo>
                <a:close/>
                <a:moveTo>
                  <a:pt x="140" y="65"/>
                </a:moveTo>
                <a:cubicBezTo>
                  <a:pt x="137" y="68"/>
                  <a:pt x="135" y="69"/>
                  <a:pt x="132" y="69"/>
                </a:cubicBezTo>
                <a:cubicBezTo>
                  <a:pt x="129" y="69"/>
                  <a:pt x="126" y="68"/>
                  <a:pt x="124" y="65"/>
                </a:cubicBezTo>
                <a:cubicBezTo>
                  <a:pt x="119" y="61"/>
                  <a:pt x="119" y="54"/>
                  <a:pt x="124" y="50"/>
                </a:cubicBezTo>
                <a:cubicBezTo>
                  <a:pt x="126" y="47"/>
                  <a:pt x="129" y="46"/>
                  <a:pt x="132" y="46"/>
                </a:cubicBezTo>
                <a:cubicBezTo>
                  <a:pt x="135" y="46"/>
                  <a:pt x="137" y="47"/>
                  <a:pt x="140" y="50"/>
                </a:cubicBezTo>
                <a:cubicBezTo>
                  <a:pt x="144" y="54"/>
                  <a:pt x="144" y="61"/>
                  <a:pt x="140" y="65"/>
                </a:cubicBezTo>
                <a:close/>
                <a:moveTo>
                  <a:pt x="187" y="2"/>
                </a:moveTo>
                <a:cubicBezTo>
                  <a:pt x="185" y="1"/>
                  <a:pt x="181" y="0"/>
                  <a:pt x="176" y="0"/>
                </a:cubicBezTo>
                <a:cubicBezTo>
                  <a:pt x="164" y="0"/>
                  <a:pt x="134" y="6"/>
                  <a:pt x="111" y="29"/>
                </a:cubicBezTo>
                <a:cubicBezTo>
                  <a:pt x="79" y="65"/>
                  <a:pt x="79" y="65"/>
                  <a:pt x="79" y="65"/>
                </a:cubicBezTo>
                <a:cubicBezTo>
                  <a:pt x="73" y="65"/>
                  <a:pt x="51" y="63"/>
                  <a:pt x="38" y="68"/>
                </a:cubicBezTo>
                <a:cubicBezTo>
                  <a:pt x="24" y="73"/>
                  <a:pt x="14" y="94"/>
                  <a:pt x="14" y="95"/>
                </a:cubicBezTo>
                <a:cubicBezTo>
                  <a:pt x="14" y="96"/>
                  <a:pt x="14" y="97"/>
                  <a:pt x="14" y="97"/>
                </a:cubicBezTo>
                <a:cubicBezTo>
                  <a:pt x="15" y="98"/>
                  <a:pt x="16" y="98"/>
                  <a:pt x="17" y="98"/>
                </a:cubicBezTo>
                <a:cubicBezTo>
                  <a:pt x="29" y="94"/>
                  <a:pt x="42" y="97"/>
                  <a:pt x="48" y="99"/>
                </a:cubicBezTo>
                <a:cubicBezTo>
                  <a:pt x="46" y="101"/>
                  <a:pt x="46" y="101"/>
                  <a:pt x="46" y="101"/>
                </a:cubicBezTo>
                <a:cubicBezTo>
                  <a:pt x="44" y="103"/>
                  <a:pt x="44" y="107"/>
                  <a:pt x="46" y="110"/>
                </a:cubicBezTo>
                <a:cubicBezTo>
                  <a:pt x="36" y="120"/>
                  <a:pt x="36" y="120"/>
                  <a:pt x="36" y="120"/>
                </a:cubicBezTo>
                <a:cubicBezTo>
                  <a:pt x="31" y="125"/>
                  <a:pt x="38" y="135"/>
                  <a:pt x="46" y="143"/>
                </a:cubicBezTo>
                <a:cubicBezTo>
                  <a:pt x="52" y="149"/>
                  <a:pt x="60" y="155"/>
                  <a:pt x="65" y="155"/>
                </a:cubicBezTo>
                <a:cubicBezTo>
                  <a:pt x="67" y="155"/>
                  <a:pt x="68" y="154"/>
                  <a:pt x="69" y="153"/>
                </a:cubicBezTo>
                <a:cubicBezTo>
                  <a:pt x="79" y="143"/>
                  <a:pt x="79" y="143"/>
                  <a:pt x="79" y="143"/>
                </a:cubicBezTo>
                <a:cubicBezTo>
                  <a:pt x="81" y="144"/>
                  <a:pt x="83" y="145"/>
                  <a:pt x="84" y="145"/>
                </a:cubicBezTo>
                <a:cubicBezTo>
                  <a:pt x="86" y="145"/>
                  <a:pt x="87" y="144"/>
                  <a:pt x="88" y="144"/>
                </a:cubicBezTo>
                <a:cubicBezTo>
                  <a:pt x="91" y="141"/>
                  <a:pt x="91" y="141"/>
                  <a:pt x="91" y="141"/>
                </a:cubicBezTo>
                <a:cubicBezTo>
                  <a:pt x="92" y="147"/>
                  <a:pt x="95" y="160"/>
                  <a:pt x="91" y="172"/>
                </a:cubicBezTo>
                <a:cubicBezTo>
                  <a:pt x="91" y="173"/>
                  <a:pt x="91" y="174"/>
                  <a:pt x="92" y="175"/>
                </a:cubicBezTo>
                <a:cubicBezTo>
                  <a:pt x="92" y="175"/>
                  <a:pt x="93" y="175"/>
                  <a:pt x="93" y="175"/>
                </a:cubicBezTo>
                <a:cubicBezTo>
                  <a:pt x="94" y="175"/>
                  <a:pt x="94" y="175"/>
                  <a:pt x="94" y="175"/>
                </a:cubicBezTo>
                <a:cubicBezTo>
                  <a:pt x="95" y="175"/>
                  <a:pt x="116" y="165"/>
                  <a:pt x="121" y="151"/>
                </a:cubicBezTo>
                <a:cubicBezTo>
                  <a:pt x="126" y="139"/>
                  <a:pt x="125" y="116"/>
                  <a:pt x="124" y="111"/>
                </a:cubicBezTo>
                <a:cubicBezTo>
                  <a:pt x="160" y="78"/>
                  <a:pt x="160" y="78"/>
                  <a:pt x="160" y="78"/>
                </a:cubicBezTo>
                <a:cubicBezTo>
                  <a:pt x="188" y="50"/>
                  <a:pt x="193" y="9"/>
                  <a:pt x="187" y="2"/>
                </a:cubicBezTo>
                <a:close/>
                <a:moveTo>
                  <a:pt x="21" y="92"/>
                </a:moveTo>
                <a:cubicBezTo>
                  <a:pt x="24" y="86"/>
                  <a:pt x="31" y="75"/>
                  <a:pt x="40" y="72"/>
                </a:cubicBezTo>
                <a:cubicBezTo>
                  <a:pt x="49" y="69"/>
                  <a:pt x="66" y="69"/>
                  <a:pt x="74" y="69"/>
                </a:cubicBezTo>
                <a:cubicBezTo>
                  <a:pt x="51" y="95"/>
                  <a:pt x="51" y="95"/>
                  <a:pt x="51" y="95"/>
                </a:cubicBezTo>
                <a:cubicBezTo>
                  <a:pt x="47" y="93"/>
                  <a:pt x="34" y="89"/>
                  <a:pt x="21" y="92"/>
                </a:cubicBezTo>
                <a:close/>
                <a:moveTo>
                  <a:pt x="66" y="150"/>
                </a:moveTo>
                <a:cubicBezTo>
                  <a:pt x="65" y="151"/>
                  <a:pt x="58" y="148"/>
                  <a:pt x="49" y="140"/>
                </a:cubicBezTo>
                <a:cubicBezTo>
                  <a:pt x="41" y="132"/>
                  <a:pt x="38" y="125"/>
                  <a:pt x="39" y="123"/>
                </a:cubicBezTo>
                <a:cubicBezTo>
                  <a:pt x="48" y="115"/>
                  <a:pt x="48" y="115"/>
                  <a:pt x="48" y="115"/>
                </a:cubicBezTo>
                <a:cubicBezTo>
                  <a:pt x="51" y="120"/>
                  <a:pt x="56" y="125"/>
                  <a:pt x="60" y="129"/>
                </a:cubicBezTo>
                <a:cubicBezTo>
                  <a:pt x="65" y="134"/>
                  <a:pt x="70" y="138"/>
                  <a:pt x="75" y="141"/>
                </a:cubicBezTo>
                <a:lnTo>
                  <a:pt x="66" y="150"/>
                </a:lnTo>
                <a:close/>
                <a:moveTo>
                  <a:pt x="117" y="149"/>
                </a:moveTo>
                <a:cubicBezTo>
                  <a:pt x="114" y="158"/>
                  <a:pt x="103" y="165"/>
                  <a:pt x="97" y="169"/>
                </a:cubicBezTo>
                <a:cubicBezTo>
                  <a:pt x="100" y="155"/>
                  <a:pt x="96" y="142"/>
                  <a:pt x="94" y="138"/>
                </a:cubicBezTo>
                <a:cubicBezTo>
                  <a:pt x="120" y="115"/>
                  <a:pt x="120" y="115"/>
                  <a:pt x="120" y="115"/>
                </a:cubicBezTo>
                <a:cubicBezTo>
                  <a:pt x="120" y="123"/>
                  <a:pt x="121" y="140"/>
                  <a:pt x="117" y="149"/>
                </a:cubicBezTo>
                <a:close/>
                <a:moveTo>
                  <a:pt x="90" y="135"/>
                </a:moveTo>
                <a:cubicBezTo>
                  <a:pt x="90" y="135"/>
                  <a:pt x="90" y="135"/>
                  <a:pt x="90" y="135"/>
                </a:cubicBezTo>
                <a:cubicBezTo>
                  <a:pt x="85" y="140"/>
                  <a:pt x="85" y="140"/>
                  <a:pt x="85" y="140"/>
                </a:cubicBezTo>
                <a:cubicBezTo>
                  <a:pt x="85" y="140"/>
                  <a:pt x="85" y="140"/>
                  <a:pt x="84" y="140"/>
                </a:cubicBezTo>
                <a:cubicBezTo>
                  <a:pt x="81" y="140"/>
                  <a:pt x="72" y="135"/>
                  <a:pt x="63" y="126"/>
                </a:cubicBezTo>
                <a:cubicBezTo>
                  <a:pt x="52" y="115"/>
                  <a:pt x="48" y="106"/>
                  <a:pt x="49" y="104"/>
                </a:cubicBezTo>
                <a:cubicBezTo>
                  <a:pt x="54" y="99"/>
                  <a:pt x="54" y="99"/>
                  <a:pt x="54" y="99"/>
                </a:cubicBezTo>
                <a:cubicBezTo>
                  <a:pt x="54" y="99"/>
                  <a:pt x="54" y="99"/>
                  <a:pt x="54" y="99"/>
                </a:cubicBezTo>
                <a:cubicBezTo>
                  <a:pt x="114" y="32"/>
                  <a:pt x="114" y="32"/>
                  <a:pt x="114" y="32"/>
                </a:cubicBezTo>
                <a:cubicBezTo>
                  <a:pt x="135" y="12"/>
                  <a:pt x="163" y="4"/>
                  <a:pt x="176" y="4"/>
                </a:cubicBezTo>
                <a:cubicBezTo>
                  <a:pt x="181" y="4"/>
                  <a:pt x="183" y="5"/>
                  <a:pt x="183" y="6"/>
                </a:cubicBezTo>
                <a:cubicBezTo>
                  <a:pt x="188" y="10"/>
                  <a:pt x="184" y="48"/>
                  <a:pt x="157" y="75"/>
                </a:cubicBezTo>
                <a:lnTo>
                  <a:pt x="90" y="135"/>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000">
              <a:latin typeface="Times New Roman" panose="02020603050405020304" pitchFamily="18" charset="0"/>
              <a:cs typeface="Times New Roman" panose="02020603050405020304" pitchFamily="18" charset="0"/>
            </a:endParaRPr>
          </a:p>
        </p:txBody>
      </p:sp>
      <p:sp>
        <p:nvSpPr>
          <p:cNvPr id="42" name="Freeform 13"/>
          <p:cNvSpPr>
            <a:spLocks noEditPoints="1"/>
          </p:cNvSpPr>
          <p:nvPr/>
        </p:nvSpPr>
        <p:spPr bwMode="auto">
          <a:xfrm>
            <a:off x="3562683" y="2965333"/>
            <a:ext cx="423815" cy="413959"/>
          </a:xfrm>
          <a:custGeom>
            <a:avLst/>
            <a:gdLst>
              <a:gd name="T0" fmla="*/ 153 w 169"/>
              <a:gd name="T1" fmla="*/ 144 h 165"/>
              <a:gd name="T2" fmla="*/ 134 w 169"/>
              <a:gd name="T3" fmla="*/ 144 h 165"/>
              <a:gd name="T4" fmla="*/ 144 w 169"/>
              <a:gd name="T5" fmla="*/ 139 h 165"/>
              <a:gd name="T6" fmla="*/ 144 w 169"/>
              <a:gd name="T7" fmla="*/ 149 h 165"/>
              <a:gd name="T8" fmla="*/ 144 w 169"/>
              <a:gd name="T9" fmla="*/ 139 h 165"/>
              <a:gd name="T10" fmla="*/ 168 w 169"/>
              <a:gd name="T11" fmla="*/ 49 h 165"/>
              <a:gd name="T12" fmla="*/ 143 w 169"/>
              <a:gd name="T13" fmla="*/ 0 h 165"/>
              <a:gd name="T14" fmla="*/ 24 w 169"/>
              <a:gd name="T15" fmla="*/ 2 h 165"/>
              <a:gd name="T16" fmla="*/ 0 w 169"/>
              <a:gd name="T17" fmla="*/ 49 h 165"/>
              <a:gd name="T18" fmla="*/ 0 w 169"/>
              <a:gd name="T19" fmla="*/ 163 h 165"/>
              <a:gd name="T20" fmla="*/ 166 w 169"/>
              <a:gd name="T21" fmla="*/ 165 h 165"/>
              <a:gd name="T22" fmla="*/ 169 w 169"/>
              <a:gd name="T23" fmla="*/ 50 h 165"/>
              <a:gd name="T24" fmla="*/ 27 w 169"/>
              <a:gd name="T25" fmla="*/ 5 h 165"/>
              <a:gd name="T26" fmla="*/ 163 w 169"/>
              <a:gd name="T27" fmla="*/ 48 h 165"/>
              <a:gd name="T28" fmla="*/ 27 w 169"/>
              <a:gd name="T29" fmla="*/ 5 h 165"/>
              <a:gd name="T30" fmla="*/ 5 w 169"/>
              <a:gd name="T31" fmla="*/ 160 h 165"/>
              <a:gd name="T32" fmla="*/ 164 w 169"/>
              <a:gd name="T33" fmla="*/ 127 h 165"/>
              <a:gd name="T34" fmla="*/ 164 w 169"/>
              <a:gd name="T35" fmla="*/ 123 h 165"/>
              <a:gd name="T36" fmla="*/ 5 w 169"/>
              <a:gd name="T37" fmla="*/ 90 h 165"/>
              <a:gd name="T38" fmla="*/ 164 w 169"/>
              <a:gd name="T39" fmla="*/ 123 h 165"/>
              <a:gd name="T40" fmla="*/ 5 w 169"/>
              <a:gd name="T41" fmla="*/ 85 h 165"/>
              <a:gd name="T42" fmla="*/ 164 w 169"/>
              <a:gd name="T43" fmla="*/ 53 h 165"/>
              <a:gd name="T44" fmla="*/ 122 w 169"/>
              <a:gd name="T45" fmla="*/ 79 h 165"/>
              <a:gd name="T46" fmla="*/ 122 w 169"/>
              <a:gd name="T47" fmla="*/ 59 h 165"/>
              <a:gd name="T48" fmla="*/ 122 w 169"/>
              <a:gd name="T49" fmla="*/ 79 h 165"/>
              <a:gd name="T50" fmla="*/ 127 w 169"/>
              <a:gd name="T51" fmla="*/ 69 h 165"/>
              <a:gd name="T52" fmla="*/ 117 w 169"/>
              <a:gd name="T53" fmla="*/ 69 h 165"/>
              <a:gd name="T54" fmla="*/ 144 w 169"/>
              <a:gd name="T55" fmla="*/ 79 h 165"/>
              <a:gd name="T56" fmla="*/ 144 w 169"/>
              <a:gd name="T57" fmla="*/ 59 h 165"/>
              <a:gd name="T58" fmla="*/ 144 w 169"/>
              <a:gd name="T59" fmla="*/ 79 h 165"/>
              <a:gd name="T60" fmla="*/ 149 w 169"/>
              <a:gd name="T61" fmla="*/ 69 h 165"/>
              <a:gd name="T62" fmla="*/ 139 w 169"/>
              <a:gd name="T63" fmla="*/ 69 h 165"/>
              <a:gd name="T64" fmla="*/ 122 w 169"/>
              <a:gd name="T65" fmla="*/ 116 h 165"/>
              <a:gd name="T66" fmla="*/ 122 w 169"/>
              <a:gd name="T67" fmla="*/ 97 h 165"/>
              <a:gd name="T68" fmla="*/ 122 w 169"/>
              <a:gd name="T69" fmla="*/ 116 h 165"/>
              <a:gd name="T70" fmla="*/ 127 w 169"/>
              <a:gd name="T71" fmla="*/ 106 h 165"/>
              <a:gd name="T72" fmla="*/ 117 w 169"/>
              <a:gd name="T73" fmla="*/ 106 h 165"/>
              <a:gd name="T74" fmla="*/ 122 w 169"/>
              <a:gd name="T75" fmla="*/ 154 h 165"/>
              <a:gd name="T76" fmla="*/ 122 w 169"/>
              <a:gd name="T77" fmla="*/ 134 h 165"/>
              <a:gd name="T78" fmla="*/ 122 w 169"/>
              <a:gd name="T79" fmla="*/ 154 h 165"/>
              <a:gd name="T80" fmla="*/ 127 w 169"/>
              <a:gd name="T81" fmla="*/ 144 h 165"/>
              <a:gd name="T82" fmla="*/ 117 w 169"/>
              <a:gd name="T83" fmla="*/ 144 h 165"/>
              <a:gd name="T84" fmla="*/ 144 w 169"/>
              <a:gd name="T85" fmla="*/ 116 h 165"/>
              <a:gd name="T86" fmla="*/ 144 w 169"/>
              <a:gd name="T87" fmla="*/ 97 h 165"/>
              <a:gd name="T88" fmla="*/ 144 w 169"/>
              <a:gd name="T89" fmla="*/ 116 h 165"/>
              <a:gd name="T90" fmla="*/ 149 w 169"/>
              <a:gd name="T91" fmla="*/ 106 h 165"/>
              <a:gd name="T92" fmla="*/ 139 w 169"/>
              <a:gd name="T93" fmla="*/ 10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65">
                <a:moveTo>
                  <a:pt x="144" y="154"/>
                </a:moveTo>
                <a:cubicBezTo>
                  <a:pt x="149" y="154"/>
                  <a:pt x="153" y="149"/>
                  <a:pt x="153" y="144"/>
                </a:cubicBezTo>
                <a:cubicBezTo>
                  <a:pt x="153" y="139"/>
                  <a:pt x="149" y="134"/>
                  <a:pt x="144" y="134"/>
                </a:cubicBezTo>
                <a:cubicBezTo>
                  <a:pt x="138" y="134"/>
                  <a:pt x="134" y="139"/>
                  <a:pt x="134" y="144"/>
                </a:cubicBezTo>
                <a:cubicBezTo>
                  <a:pt x="134" y="149"/>
                  <a:pt x="138" y="154"/>
                  <a:pt x="144" y="154"/>
                </a:cubicBezTo>
                <a:close/>
                <a:moveTo>
                  <a:pt x="144" y="139"/>
                </a:moveTo>
                <a:cubicBezTo>
                  <a:pt x="146" y="139"/>
                  <a:pt x="149" y="141"/>
                  <a:pt x="149" y="144"/>
                </a:cubicBezTo>
                <a:cubicBezTo>
                  <a:pt x="149" y="147"/>
                  <a:pt x="146" y="149"/>
                  <a:pt x="144" y="149"/>
                </a:cubicBezTo>
                <a:cubicBezTo>
                  <a:pt x="141" y="149"/>
                  <a:pt x="139" y="147"/>
                  <a:pt x="139" y="144"/>
                </a:cubicBezTo>
                <a:cubicBezTo>
                  <a:pt x="139" y="141"/>
                  <a:pt x="141" y="139"/>
                  <a:pt x="144" y="139"/>
                </a:cubicBezTo>
                <a:close/>
                <a:moveTo>
                  <a:pt x="168" y="49"/>
                </a:moveTo>
                <a:cubicBezTo>
                  <a:pt x="168" y="49"/>
                  <a:pt x="168" y="49"/>
                  <a:pt x="168" y="49"/>
                </a:cubicBezTo>
                <a:cubicBezTo>
                  <a:pt x="145" y="2"/>
                  <a:pt x="145" y="2"/>
                  <a:pt x="145" y="2"/>
                </a:cubicBezTo>
                <a:cubicBezTo>
                  <a:pt x="145" y="1"/>
                  <a:pt x="144" y="0"/>
                  <a:pt x="143" y="0"/>
                </a:cubicBezTo>
                <a:cubicBezTo>
                  <a:pt x="26" y="0"/>
                  <a:pt x="26" y="0"/>
                  <a:pt x="26" y="0"/>
                </a:cubicBezTo>
                <a:cubicBezTo>
                  <a:pt x="25" y="0"/>
                  <a:pt x="24" y="1"/>
                  <a:pt x="24" y="2"/>
                </a:cubicBezTo>
                <a:cubicBezTo>
                  <a:pt x="0" y="49"/>
                  <a:pt x="0" y="49"/>
                  <a:pt x="0" y="49"/>
                </a:cubicBezTo>
                <a:cubicBezTo>
                  <a:pt x="0" y="49"/>
                  <a:pt x="0" y="49"/>
                  <a:pt x="0" y="49"/>
                </a:cubicBezTo>
                <a:cubicBezTo>
                  <a:pt x="0" y="50"/>
                  <a:pt x="0" y="50"/>
                  <a:pt x="0" y="50"/>
                </a:cubicBezTo>
                <a:cubicBezTo>
                  <a:pt x="0" y="163"/>
                  <a:pt x="0" y="163"/>
                  <a:pt x="0" y="163"/>
                </a:cubicBezTo>
                <a:cubicBezTo>
                  <a:pt x="0" y="164"/>
                  <a:pt x="1" y="165"/>
                  <a:pt x="2" y="165"/>
                </a:cubicBezTo>
                <a:cubicBezTo>
                  <a:pt x="166" y="165"/>
                  <a:pt x="166" y="165"/>
                  <a:pt x="166" y="165"/>
                </a:cubicBezTo>
                <a:cubicBezTo>
                  <a:pt x="168" y="165"/>
                  <a:pt x="169" y="164"/>
                  <a:pt x="169" y="163"/>
                </a:cubicBezTo>
                <a:cubicBezTo>
                  <a:pt x="169" y="50"/>
                  <a:pt x="169" y="50"/>
                  <a:pt x="169" y="50"/>
                </a:cubicBezTo>
                <a:cubicBezTo>
                  <a:pt x="169" y="50"/>
                  <a:pt x="169" y="50"/>
                  <a:pt x="168" y="49"/>
                </a:cubicBezTo>
                <a:close/>
                <a:moveTo>
                  <a:pt x="27" y="5"/>
                </a:moveTo>
                <a:cubicBezTo>
                  <a:pt x="141" y="5"/>
                  <a:pt x="141" y="5"/>
                  <a:pt x="141" y="5"/>
                </a:cubicBezTo>
                <a:cubicBezTo>
                  <a:pt x="163" y="48"/>
                  <a:pt x="163" y="48"/>
                  <a:pt x="163" y="48"/>
                </a:cubicBezTo>
                <a:cubicBezTo>
                  <a:pt x="6" y="48"/>
                  <a:pt x="6" y="48"/>
                  <a:pt x="6" y="48"/>
                </a:cubicBezTo>
                <a:lnTo>
                  <a:pt x="27" y="5"/>
                </a:lnTo>
                <a:close/>
                <a:moveTo>
                  <a:pt x="164" y="160"/>
                </a:moveTo>
                <a:cubicBezTo>
                  <a:pt x="5" y="160"/>
                  <a:pt x="5" y="160"/>
                  <a:pt x="5" y="160"/>
                </a:cubicBezTo>
                <a:cubicBezTo>
                  <a:pt x="5" y="127"/>
                  <a:pt x="5" y="127"/>
                  <a:pt x="5" y="127"/>
                </a:cubicBezTo>
                <a:cubicBezTo>
                  <a:pt x="164" y="127"/>
                  <a:pt x="164" y="127"/>
                  <a:pt x="164" y="127"/>
                </a:cubicBezTo>
                <a:lnTo>
                  <a:pt x="164" y="160"/>
                </a:lnTo>
                <a:close/>
                <a:moveTo>
                  <a:pt x="164" y="123"/>
                </a:moveTo>
                <a:cubicBezTo>
                  <a:pt x="5" y="123"/>
                  <a:pt x="5" y="123"/>
                  <a:pt x="5" y="123"/>
                </a:cubicBezTo>
                <a:cubicBezTo>
                  <a:pt x="5" y="90"/>
                  <a:pt x="5" y="90"/>
                  <a:pt x="5" y="90"/>
                </a:cubicBezTo>
                <a:cubicBezTo>
                  <a:pt x="164" y="90"/>
                  <a:pt x="164" y="90"/>
                  <a:pt x="164" y="90"/>
                </a:cubicBezTo>
                <a:lnTo>
                  <a:pt x="164" y="123"/>
                </a:lnTo>
                <a:close/>
                <a:moveTo>
                  <a:pt x="164" y="85"/>
                </a:moveTo>
                <a:cubicBezTo>
                  <a:pt x="5" y="85"/>
                  <a:pt x="5" y="85"/>
                  <a:pt x="5" y="85"/>
                </a:cubicBezTo>
                <a:cubicBezTo>
                  <a:pt x="5" y="53"/>
                  <a:pt x="5" y="53"/>
                  <a:pt x="5" y="53"/>
                </a:cubicBezTo>
                <a:cubicBezTo>
                  <a:pt x="164" y="53"/>
                  <a:pt x="164" y="53"/>
                  <a:pt x="164" y="53"/>
                </a:cubicBezTo>
                <a:lnTo>
                  <a:pt x="164" y="85"/>
                </a:lnTo>
                <a:close/>
                <a:moveTo>
                  <a:pt x="122" y="79"/>
                </a:moveTo>
                <a:cubicBezTo>
                  <a:pt x="127" y="79"/>
                  <a:pt x="131" y="74"/>
                  <a:pt x="131" y="69"/>
                </a:cubicBezTo>
                <a:cubicBezTo>
                  <a:pt x="131" y="64"/>
                  <a:pt x="127" y="59"/>
                  <a:pt x="122" y="59"/>
                </a:cubicBezTo>
                <a:cubicBezTo>
                  <a:pt x="116" y="59"/>
                  <a:pt x="112" y="64"/>
                  <a:pt x="112" y="69"/>
                </a:cubicBezTo>
                <a:cubicBezTo>
                  <a:pt x="112" y="74"/>
                  <a:pt x="116" y="79"/>
                  <a:pt x="122" y="79"/>
                </a:cubicBezTo>
                <a:close/>
                <a:moveTo>
                  <a:pt x="122" y="64"/>
                </a:moveTo>
                <a:cubicBezTo>
                  <a:pt x="125" y="64"/>
                  <a:pt x="127" y="66"/>
                  <a:pt x="127" y="69"/>
                </a:cubicBezTo>
                <a:cubicBezTo>
                  <a:pt x="127" y="72"/>
                  <a:pt x="125" y="74"/>
                  <a:pt x="122" y="74"/>
                </a:cubicBezTo>
                <a:cubicBezTo>
                  <a:pt x="119" y="74"/>
                  <a:pt x="117" y="72"/>
                  <a:pt x="117" y="69"/>
                </a:cubicBezTo>
                <a:cubicBezTo>
                  <a:pt x="117" y="66"/>
                  <a:pt x="119" y="64"/>
                  <a:pt x="122" y="64"/>
                </a:cubicBezTo>
                <a:close/>
                <a:moveTo>
                  <a:pt x="144" y="79"/>
                </a:moveTo>
                <a:cubicBezTo>
                  <a:pt x="149" y="79"/>
                  <a:pt x="153" y="74"/>
                  <a:pt x="153" y="69"/>
                </a:cubicBezTo>
                <a:cubicBezTo>
                  <a:pt x="153" y="64"/>
                  <a:pt x="149" y="59"/>
                  <a:pt x="144" y="59"/>
                </a:cubicBezTo>
                <a:cubicBezTo>
                  <a:pt x="138" y="59"/>
                  <a:pt x="134" y="64"/>
                  <a:pt x="134" y="69"/>
                </a:cubicBezTo>
                <a:cubicBezTo>
                  <a:pt x="134" y="74"/>
                  <a:pt x="138" y="79"/>
                  <a:pt x="144" y="79"/>
                </a:cubicBezTo>
                <a:close/>
                <a:moveTo>
                  <a:pt x="144" y="64"/>
                </a:moveTo>
                <a:cubicBezTo>
                  <a:pt x="146" y="64"/>
                  <a:pt x="149" y="66"/>
                  <a:pt x="149" y="69"/>
                </a:cubicBezTo>
                <a:cubicBezTo>
                  <a:pt x="149" y="72"/>
                  <a:pt x="146" y="74"/>
                  <a:pt x="144" y="74"/>
                </a:cubicBezTo>
                <a:cubicBezTo>
                  <a:pt x="141" y="74"/>
                  <a:pt x="139" y="72"/>
                  <a:pt x="139" y="69"/>
                </a:cubicBezTo>
                <a:cubicBezTo>
                  <a:pt x="139" y="66"/>
                  <a:pt x="141" y="64"/>
                  <a:pt x="144" y="64"/>
                </a:cubicBezTo>
                <a:close/>
                <a:moveTo>
                  <a:pt x="122" y="116"/>
                </a:moveTo>
                <a:cubicBezTo>
                  <a:pt x="127" y="116"/>
                  <a:pt x="131" y="112"/>
                  <a:pt x="131" y="106"/>
                </a:cubicBezTo>
                <a:cubicBezTo>
                  <a:pt x="131" y="101"/>
                  <a:pt x="127" y="97"/>
                  <a:pt x="122" y="97"/>
                </a:cubicBezTo>
                <a:cubicBezTo>
                  <a:pt x="116" y="97"/>
                  <a:pt x="112" y="101"/>
                  <a:pt x="112" y="106"/>
                </a:cubicBezTo>
                <a:cubicBezTo>
                  <a:pt x="112" y="112"/>
                  <a:pt x="116" y="116"/>
                  <a:pt x="122" y="116"/>
                </a:cubicBezTo>
                <a:close/>
                <a:moveTo>
                  <a:pt x="122" y="101"/>
                </a:moveTo>
                <a:cubicBezTo>
                  <a:pt x="125" y="101"/>
                  <a:pt x="127" y="104"/>
                  <a:pt x="127" y="106"/>
                </a:cubicBezTo>
                <a:cubicBezTo>
                  <a:pt x="127" y="109"/>
                  <a:pt x="125" y="111"/>
                  <a:pt x="122" y="111"/>
                </a:cubicBezTo>
                <a:cubicBezTo>
                  <a:pt x="119" y="111"/>
                  <a:pt x="117" y="109"/>
                  <a:pt x="117" y="106"/>
                </a:cubicBezTo>
                <a:cubicBezTo>
                  <a:pt x="117" y="104"/>
                  <a:pt x="119" y="101"/>
                  <a:pt x="122" y="101"/>
                </a:cubicBezTo>
                <a:close/>
                <a:moveTo>
                  <a:pt x="122" y="154"/>
                </a:moveTo>
                <a:cubicBezTo>
                  <a:pt x="127" y="154"/>
                  <a:pt x="131" y="149"/>
                  <a:pt x="131" y="144"/>
                </a:cubicBezTo>
                <a:cubicBezTo>
                  <a:pt x="131" y="139"/>
                  <a:pt x="127" y="134"/>
                  <a:pt x="122" y="134"/>
                </a:cubicBezTo>
                <a:cubicBezTo>
                  <a:pt x="116" y="134"/>
                  <a:pt x="112" y="139"/>
                  <a:pt x="112" y="144"/>
                </a:cubicBezTo>
                <a:cubicBezTo>
                  <a:pt x="112" y="149"/>
                  <a:pt x="116" y="154"/>
                  <a:pt x="122" y="154"/>
                </a:cubicBezTo>
                <a:close/>
                <a:moveTo>
                  <a:pt x="122" y="139"/>
                </a:moveTo>
                <a:cubicBezTo>
                  <a:pt x="125" y="139"/>
                  <a:pt x="127" y="141"/>
                  <a:pt x="127" y="144"/>
                </a:cubicBezTo>
                <a:cubicBezTo>
                  <a:pt x="127" y="147"/>
                  <a:pt x="125" y="149"/>
                  <a:pt x="122" y="149"/>
                </a:cubicBezTo>
                <a:cubicBezTo>
                  <a:pt x="119" y="149"/>
                  <a:pt x="117" y="147"/>
                  <a:pt x="117" y="144"/>
                </a:cubicBezTo>
                <a:cubicBezTo>
                  <a:pt x="117" y="141"/>
                  <a:pt x="119" y="139"/>
                  <a:pt x="122" y="139"/>
                </a:cubicBezTo>
                <a:close/>
                <a:moveTo>
                  <a:pt x="144" y="116"/>
                </a:moveTo>
                <a:cubicBezTo>
                  <a:pt x="149" y="116"/>
                  <a:pt x="153" y="112"/>
                  <a:pt x="153" y="106"/>
                </a:cubicBezTo>
                <a:cubicBezTo>
                  <a:pt x="153" y="101"/>
                  <a:pt x="149" y="97"/>
                  <a:pt x="144" y="97"/>
                </a:cubicBezTo>
                <a:cubicBezTo>
                  <a:pt x="138" y="97"/>
                  <a:pt x="134" y="101"/>
                  <a:pt x="134" y="106"/>
                </a:cubicBezTo>
                <a:cubicBezTo>
                  <a:pt x="134" y="112"/>
                  <a:pt x="138" y="116"/>
                  <a:pt x="144" y="116"/>
                </a:cubicBezTo>
                <a:close/>
                <a:moveTo>
                  <a:pt x="144" y="101"/>
                </a:moveTo>
                <a:cubicBezTo>
                  <a:pt x="146" y="101"/>
                  <a:pt x="149" y="104"/>
                  <a:pt x="149" y="106"/>
                </a:cubicBezTo>
                <a:cubicBezTo>
                  <a:pt x="149" y="109"/>
                  <a:pt x="146" y="111"/>
                  <a:pt x="144" y="111"/>
                </a:cubicBezTo>
                <a:cubicBezTo>
                  <a:pt x="141" y="111"/>
                  <a:pt x="139" y="109"/>
                  <a:pt x="139" y="106"/>
                </a:cubicBezTo>
                <a:cubicBezTo>
                  <a:pt x="139" y="104"/>
                  <a:pt x="141" y="101"/>
                  <a:pt x="144" y="1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000">
              <a:latin typeface="Times New Roman" panose="02020603050405020304" pitchFamily="18" charset="0"/>
              <a:cs typeface="Times New Roman" panose="02020603050405020304" pitchFamily="18" charset="0"/>
            </a:endParaRPr>
          </a:p>
        </p:txBody>
      </p:sp>
      <p:sp>
        <p:nvSpPr>
          <p:cNvPr id="52" name="Title 51"/>
          <p:cNvSpPr>
            <a:spLocks noGrp="1"/>
          </p:cNvSpPr>
          <p:nvPr>
            <p:ph type="title"/>
          </p:nvPr>
        </p:nvSpPr>
        <p:spPr>
          <a:xfrm>
            <a:off x="822005" y="307553"/>
            <a:ext cx="10515600" cy="802045"/>
          </a:xfrm>
        </p:spPr>
        <p:txBody>
          <a:bodyPr>
            <a:noAutofit/>
          </a:bodyPr>
          <a:lstStyle/>
          <a:p>
            <a:pPr algn="ctr"/>
            <a:r>
              <a:rPr lang="en-US" sz="20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QAYSI TIMSS </a:t>
            </a:r>
            <a:r>
              <a:rPr lang="uz-Cyrl-UZ" sz="20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TOPSHIRIQLAR</a:t>
            </a:r>
            <a:r>
              <a:rPr lang="en-US" sz="20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I</a:t>
            </a:r>
            <a:r>
              <a:rPr lang="uz-Cyrl-UZ" sz="20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GA JAVOB BERA OLMAGAN</a:t>
            </a:r>
            <a:r>
              <a:rPr lang="en-US" sz="20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LAR?</a:t>
            </a:r>
            <a:endParaRPr lang="en-US" sz="2000" b="1" dirty="0">
              <a:solidFill>
                <a:schemeClr val="accent1"/>
              </a:solidFill>
              <a:latin typeface="Times New Roman" panose="02020603050405020304" pitchFamily="18" charset="0"/>
              <a:cs typeface="Times New Roman" panose="02020603050405020304" pitchFamily="18" charset="0"/>
            </a:endParaRPr>
          </a:p>
        </p:txBody>
      </p:sp>
      <p:grpSp>
        <p:nvGrpSpPr>
          <p:cNvPr id="29" name="Google Shape;180;p17">
            <a:extLst>
              <a:ext uri="{FF2B5EF4-FFF2-40B4-BE49-F238E27FC236}">
                <a16:creationId xmlns:a16="http://schemas.microsoft.com/office/drawing/2014/main" id="{05C25078-50CD-4198-DCA9-04F2B2CC01D6}"/>
              </a:ext>
            </a:extLst>
          </p:cNvPr>
          <p:cNvGrpSpPr/>
          <p:nvPr/>
        </p:nvGrpSpPr>
        <p:grpSpPr>
          <a:xfrm>
            <a:off x="5056251" y="2085923"/>
            <a:ext cx="2047108" cy="1989349"/>
            <a:chOff x="1187925" y="238125"/>
            <a:chExt cx="5244125" cy="5238750"/>
          </a:xfrm>
        </p:grpSpPr>
        <p:sp>
          <p:nvSpPr>
            <p:cNvPr id="30" name="Google Shape;181;p17">
              <a:extLst>
                <a:ext uri="{FF2B5EF4-FFF2-40B4-BE49-F238E27FC236}">
                  <a16:creationId xmlns:a16="http://schemas.microsoft.com/office/drawing/2014/main" id="{FE738C04-269A-8818-295C-BF6AEF8482C9}"/>
                </a:ext>
              </a:extLst>
            </p:cNvPr>
            <p:cNvSpPr/>
            <p:nvPr/>
          </p:nvSpPr>
          <p:spPr>
            <a:xfrm>
              <a:off x="3915075" y="1660975"/>
              <a:ext cx="167100" cy="221000"/>
            </a:xfrm>
            <a:custGeom>
              <a:avLst/>
              <a:gdLst/>
              <a:ahLst/>
              <a:cxnLst/>
              <a:rect l="l" t="t" r="r" b="b"/>
              <a:pathLst>
                <a:path w="6684" h="8840" extrusionOk="0">
                  <a:moveTo>
                    <a:pt x="2587" y="1"/>
                  </a:moveTo>
                  <a:lnTo>
                    <a:pt x="2587" y="1"/>
                  </a:lnTo>
                  <a:lnTo>
                    <a:pt x="2803" y="432"/>
                  </a:lnTo>
                  <a:lnTo>
                    <a:pt x="3019" y="863"/>
                  </a:lnTo>
                  <a:lnTo>
                    <a:pt x="3234" y="1294"/>
                  </a:lnTo>
                  <a:lnTo>
                    <a:pt x="3450" y="1510"/>
                  </a:lnTo>
                  <a:lnTo>
                    <a:pt x="3881" y="1510"/>
                  </a:lnTo>
                  <a:lnTo>
                    <a:pt x="3881" y="1510"/>
                  </a:lnTo>
                  <a:lnTo>
                    <a:pt x="3665" y="2157"/>
                  </a:lnTo>
                  <a:lnTo>
                    <a:pt x="3234" y="2588"/>
                  </a:lnTo>
                  <a:lnTo>
                    <a:pt x="3234" y="2588"/>
                  </a:lnTo>
                  <a:lnTo>
                    <a:pt x="4743" y="4744"/>
                  </a:lnTo>
                  <a:lnTo>
                    <a:pt x="5606" y="5606"/>
                  </a:lnTo>
                  <a:lnTo>
                    <a:pt x="6684" y="6253"/>
                  </a:lnTo>
                  <a:lnTo>
                    <a:pt x="6684" y="6253"/>
                  </a:lnTo>
                  <a:lnTo>
                    <a:pt x="6684" y="7331"/>
                  </a:lnTo>
                  <a:lnTo>
                    <a:pt x="6252" y="7978"/>
                  </a:lnTo>
                  <a:lnTo>
                    <a:pt x="5390" y="8193"/>
                  </a:lnTo>
                  <a:lnTo>
                    <a:pt x="4528" y="8409"/>
                  </a:lnTo>
                  <a:lnTo>
                    <a:pt x="2587" y="8624"/>
                  </a:lnTo>
                  <a:lnTo>
                    <a:pt x="1725" y="8624"/>
                  </a:lnTo>
                  <a:lnTo>
                    <a:pt x="863" y="8840"/>
                  </a:lnTo>
                  <a:lnTo>
                    <a:pt x="863" y="8840"/>
                  </a:lnTo>
                  <a:lnTo>
                    <a:pt x="1078" y="8409"/>
                  </a:lnTo>
                  <a:lnTo>
                    <a:pt x="1078" y="7978"/>
                  </a:lnTo>
                  <a:lnTo>
                    <a:pt x="1078" y="7115"/>
                  </a:lnTo>
                  <a:lnTo>
                    <a:pt x="1078" y="6684"/>
                  </a:lnTo>
                  <a:lnTo>
                    <a:pt x="1294" y="6253"/>
                  </a:lnTo>
                  <a:lnTo>
                    <a:pt x="1725" y="6037"/>
                  </a:lnTo>
                  <a:lnTo>
                    <a:pt x="2372" y="5606"/>
                  </a:lnTo>
                  <a:lnTo>
                    <a:pt x="2372" y="5606"/>
                  </a:lnTo>
                  <a:lnTo>
                    <a:pt x="2372" y="5175"/>
                  </a:lnTo>
                  <a:lnTo>
                    <a:pt x="2156" y="4744"/>
                  </a:lnTo>
                  <a:lnTo>
                    <a:pt x="1510" y="4097"/>
                  </a:lnTo>
                  <a:lnTo>
                    <a:pt x="647" y="3666"/>
                  </a:lnTo>
                  <a:lnTo>
                    <a:pt x="216" y="3450"/>
                  </a:lnTo>
                  <a:lnTo>
                    <a:pt x="0" y="3019"/>
                  </a:lnTo>
                  <a:lnTo>
                    <a:pt x="0" y="3019"/>
                  </a:lnTo>
                  <a:lnTo>
                    <a:pt x="0" y="2372"/>
                  </a:lnTo>
                  <a:lnTo>
                    <a:pt x="0" y="1726"/>
                  </a:lnTo>
                  <a:lnTo>
                    <a:pt x="216" y="1294"/>
                  </a:lnTo>
                  <a:lnTo>
                    <a:pt x="647" y="863"/>
                  </a:lnTo>
                  <a:lnTo>
                    <a:pt x="1510" y="432"/>
                  </a:lnTo>
                  <a:lnTo>
                    <a:pt x="2587" y="1"/>
                  </a:lnTo>
                  <a:lnTo>
                    <a:pt x="2587" y="1"/>
                  </a:lnTo>
                  <a:close/>
                </a:path>
              </a:pathLst>
            </a:custGeom>
            <a:solidFill>
              <a:srgbClr val="0252AB"/>
            </a:solid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31" name="Google Shape;182;p17">
              <a:extLst>
                <a:ext uri="{FF2B5EF4-FFF2-40B4-BE49-F238E27FC236}">
                  <a16:creationId xmlns:a16="http://schemas.microsoft.com/office/drawing/2014/main" id="{E9DD03AB-ECFE-3D5C-0C0A-50B9D76D5A74}"/>
                </a:ext>
              </a:extLst>
            </p:cNvPr>
            <p:cNvSpPr/>
            <p:nvPr/>
          </p:nvSpPr>
          <p:spPr>
            <a:xfrm>
              <a:off x="3812675" y="1752600"/>
              <a:ext cx="113200" cy="97050"/>
            </a:xfrm>
            <a:custGeom>
              <a:avLst/>
              <a:gdLst/>
              <a:ahLst/>
              <a:cxnLst/>
              <a:rect l="l" t="t" r="r" b="b"/>
              <a:pathLst>
                <a:path w="4528" h="3882" extrusionOk="0">
                  <a:moveTo>
                    <a:pt x="4528" y="648"/>
                  </a:moveTo>
                  <a:lnTo>
                    <a:pt x="4528" y="648"/>
                  </a:lnTo>
                  <a:lnTo>
                    <a:pt x="4096" y="1510"/>
                  </a:lnTo>
                  <a:lnTo>
                    <a:pt x="3881" y="2157"/>
                  </a:lnTo>
                  <a:lnTo>
                    <a:pt x="3881" y="3019"/>
                  </a:lnTo>
                  <a:lnTo>
                    <a:pt x="3881" y="3019"/>
                  </a:lnTo>
                  <a:lnTo>
                    <a:pt x="1941" y="3666"/>
                  </a:lnTo>
                  <a:lnTo>
                    <a:pt x="1078" y="3881"/>
                  </a:lnTo>
                  <a:lnTo>
                    <a:pt x="431" y="3881"/>
                  </a:lnTo>
                  <a:lnTo>
                    <a:pt x="0" y="3666"/>
                  </a:lnTo>
                  <a:lnTo>
                    <a:pt x="0" y="3666"/>
                  </a:lnTo>
                  <a:lnTo>
                    <a:pt x="431" y="2588"/>
                  </a:lnTo>
                  <a:lnTo>
                    <a:pt x="647" y="1941"/>
                  </a:lnTo>
                  <a:lnTo>
                    <a:pt x="431" y="1294"/>
                  </a:lnTo>
                  <a:lnTo>
                    <a:pt x="431" y="1294"/>
                  </a:lnTo>
                  <a:lnTo>
                    <a:pt x="2372" y="216"/>
                  </a:lnTo>
                  <a:lnTo>
                    <a:pt x="3019" y="1"/>
                  </a:lnTo>
                  <a:lnTo>
                    <a:pt x="3450" y="1"/>
                  </a:lnTo>
                  <a:lnTo>
                    <a:pt x="4096" y="216"/>
                  </a:lnTo>
                  <a:lnTo>
                    <a:pt x="4528" y="648"/>
                  </a:lnTo>
                  <a:lnTo>
                    <a:pt x="4528" y="648"/>
                  </a:lnTo>
                  <a:close/>
                </a:path>
              </a:pathLst>
            </a:custGeom>
            <a:solidFill>
              <a:srgbClr val="0252AB"/>
            </a:solid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32" name="Google Shape;183;p17">
              <a:extLst>
                <a:ext uri="{FF2B5EF4-FFF2-40B4-BE49-F238E27FC236}">
                  <a16:creationId xmlns:a16="http://schemas.microsoft.com/office/drawing/2014/main" id="{B2D25C6E-952F-F27E-CE1E-D6A686C2B36C}"/>
                </a:ext>
              </a:extLst>
            </p:cNvPr>
            <p:cNvSpPr/>
            <p:nvPr/>
          </p:nvSpPr>
          <p:spPr>
            <a:xfrm>
              <a:off x="5138525" y="3574325"/>
              <a:ext cx="194050" cy="361125"/>
            </a:xfrm>
            <a:custGeom>
              <a:avLst/>
              <a:gdLst/>
              <a:ahLst/>
              <a:cxnLst/>
              <a:rect l="l" t="t" r="r" b="b"/>
              <a:pathLst>
                <a:path w="7762" h="14445" extrusionOk="0">
                  <a:moveTo>
                    <a:pt x="6899" y="0"/>
                  </a:moveTo>
                  <a:lnTo>
                    <a:pt x="6899" y="0"/>
                  </a:lnTo>
                  <a:lnTo>
                    <a:pt x="7330" y="862"/>
                  </a:lnTo>
                  <a:lnTo>
                    <a:pt x="7546" y="1725"/>
                  </a:lnTo>
                  <a:lnTo>
                    <a:pt x="7762" y="2587"/>
                  </a:lnTo>
                  <a:lnTo>
                    <a:pt x="7762" y="3449"/>
                  </a:lnTo>
                  <a:lnTo>
                    <a:pt x="7330" y="5174"/>
                  </a:lnTo>
                  <a:lnTo>
                    <a:pt x="6684" y="6899"/>
                  </a:lnTo>
                  <a:lnTo>
                    <a:pt x="5174" y="10564"/>
                  </a:lnTo>
                  <a:lnTo>
                    <a:pt x="4312" y="12288"/>
                  </a:lnTo>
                  <a:lnTo>
                    <a:pt x="3881" y="13798"/>
                  </a:lnTo>
                  <a:lnTo>
                    <a:pt x="3881" y="13798"/>
                  </a:lnTo>
                  <a:lnTo>
                    <a:pt x="2372" y="14229"/>
                  </a:lnTo>
                  <a:lnTo>
                    <a:pt x="1725" y="14444"/>
                  </a:lnTo>
                  <a:lnTo>
                    <a:pt x="863" y="14013"/>
                  </a:lnTo>
                  <a:lnTo>
                    <a:pt x="863" y="14013"/>
                  </a:lnTo>
                  <a:lnTo>
                    <a:pt x="216" y="13366"/>
                  </a:lnTo>
                  <a:lnTo>
                    <a:pt x="0" y="12504"/>
                  </a:lnTo>
                  <a:lnTo>
                    <a:pt x="0" y="11642"/>
                  </a:lnTo>
                  <a:lnTo>
                    <a:pt x="216" y="10995"/>
                  </a:lnTo>
                  <a:lnTo>
                    <a:pt x="863" y="9486"/>
                  </a:lnTo>
                  <a:lnTo>
                    <a:pt x="1294" y="8192"/>
                  </a:lnTo>
                  <a:lnTo>
                    <a:pt x="1294" y="8192"/>
                  </a:lnTo>
                  <a:lnTo>
                    <a:pt x="1294" y="7114"/>
                  </a:lnTo>
                  <a:lnTo>
                    <a:pt x="1078" y="6252"/>
                  </a:lnTo>
                  <a:lnTo>
                    <a:pt x="1078" y="5390"/>
                  </a:lnTo>
                  <a:lnTo>
                    <a:pt x="1078" y="4958"/>
                  </a:lnTo>
                  <a:lnTo>
                    <a:pt x="1294" y="4527"/>
                  </a:lnTo>
                  <a:lnTo>
                    <a:pt x="1294" y="4527"/>
                  </a:lnTo>
                  <a:lnTo>
                    <a:pt x="1941" y="4096"/>
                  </a:lnTo>
                  <a:lnTo>
                    <a:pt x="2587" y="3881"/>
                  </a:lnTo>
                  <a:lnTo>
                    <a:pt x="3450" y="3665"/>
                  </a:lnTo>
                  <a:lnTo>
                    <a:pt x="4097" y="3234"/>
                  </a:lnTo>
                  <a:lnTo>
                    <a:pt x="4097" y="3234"/>
                  </a:lnTo>
                  <a:lnTo>
                    <a:pt x="4959" y="2587"/>
                  </a:lnTo>
                  <a:lnTo>
                    <a:pt x="5606" y="1725"/>
                  </a:lnTo>
                  <a:lnTo>
                    <a:pt x="6252" y="862"/>
                  </a:lnTo>
                  <a:lnTo>
                    <a:pt x="6899" y="0"/>
                  </a:lnTo>
                  <a:close/>
                </a:path>
              </a:pathLst>
            </a:custGeom>
            <a:solidFill>
              <a:srgbClr val="0252AB"/>
            </a:solid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33" name="Google Shape;184;p17">
              <a:extLst>
                <a:ext uri="{FF2B5EF4-FFF2-40B4-BE49-F238E27FC236}">
                  <a16:creationId xmlns:a16="http://schemas.microsoft.com/office/drawing/2014/main" id="{E0029843-21AB-73C6-7845-D0770738E42C}"/>
                </a:ext>
              </a:extLst>
            </p:cNvPr>
            <p:cNvSpPr/>
            <p:nvPr/>
          </p:nvSpPr>
          <p:spPr>
            <a:xfrm>
              <a:off x="5138525" y="3574325"/>
              <a:ext cx="194050" cy="361125"/>
            </a:xfrm>
            <a:custGeom>
              <a:avLst/>
              <a:gdLst/>
              <a:ahLst/>
              <a:cxnLst/>
              <a:rect l="l" t="t" r="r" b="b"/>
              <a:pathLst>
                <a:path w="7762" h="14445" fill="none" extrusionOk="0">
                  <a:moveTo>
                    <a:pt x="6899" y="0"/>
                  </a:moveTo>
                  <a:lnTo>
                    <a:pt x="6899" y="0"/>
                  </a:lnTo>
                  <a:lnTo>
                    <a:pt x="7330" y="862"/>
                  </a:lnTo>
                  <a:lnTo>
                    <a:pt x="7546" y="1725"/>
                  </a:lnTo>
                  <a:lnTo>
                    <a:pt x="7762" y="2587"/>
                  </a:lnTo>
                  <a:lnTo>
                    <a:pt x="7762" y="3449"/>
                  </a:lnTo>
                  <a:lnTo>
                    <a:pt x="7330" y="5174"/>
                  </a:lnTo>
                  <a:lnTo>
                    <a:pt x="6684" y="6899"/>
                  </a:lnTo>
                  <a:lnTo>
                    <a:pt x="5174" y="10564"/>
                  </a:lnTo>
                  <a:lnTo>
                    <a:pt x="4312" y="12288"/>
                  </a:lnTo>
                  <a:lnTo>
                    <a:pt x="3881" y="13798"/>
                  </a:lnTo>
                  <a:lnTo>
                    <a:pt x="3881" y="13798"/>
                  </a:lnTo>
                  <a:lnTo>
                    <a:pt x="2372" y="14229"/>
                  </a:lnTo>
                  <a:lnTo>
                    <a:pt x="1725" y="14444"/>
                  </a:lnTo>
                  <a:lnTo>
                    <a:pt x="863" y="14013"/>
                  </a:lnTo>
                  <a:lnTo>
                    <a:pt x="863" y="14013"/>
                  </a:lnTo>
                  <a:lnTo>
                    <a:pt x="216" y="13366"/>
                  </a:lnTo>
                  <a:lnTo>
                    <a:pt x="0" y="12504"/>
                  </a:lnTo>
                  <a:lnTo>
                    <a:pt x="0" y="11642"/>
                  </a:lnTo>
                  <a:lnTo>
                    <a:pt x="216" y="10995"/>
                  </a:lnTo>
                  <a:lnTo>
                    <a:pt x="863" y="9486"/>
                  </a:lnTo>
                  <a:lnTo>
                    <a:pt x="1294" y="8192"/>
                  </a:lnTo>
                  <a:lnTo>
                    <a:pt x="1294" y="8192"/>
                  </a:lnTo>
                  <a:lnTo>
                    <a:pt x="1294" y="7114"/>
                  </a:lnTo>
                  <a:lnTo>
                    <a:pt x="1078" y="6252"/>
                  </a:lnTo>
                  <a:lnTo>
                    <a:pt x="1078" y="5390"/>
                  </a:lnTo>
                  <a:lnTo>
                    <a:pt x="1078" y="4958"/>
                  </a:lnTo>
                  <a:lnTo>
                    <a:pt x="1294" y="4527"/>
                  </a:lnTo>
                  <a:lnTo>
                    <a:pt x="1294" y="4527"/>
                  </a:lnTo>
                  <a:lnTo>
                    <a:pt x="1941" y="4096"/>
                  </a:lnTo>
                  <a:lnTo>
                    <a:pt x="2587" y="3881"/>
                  </a:lnTo>
                  <a:lnTo>
                    <a:pt x="3450" y="3665"/>
                  </a:lnTo>
                  <a:lnTo>
                    <a:pt x="4097" y="3234"/>
                  </a:lnTo>
                  <a:lnTo>
                    <a:pt x="4097" y="3234"/>
                  </a:lnTo>
                  <a:lnTo>
                    <a:pt x="4959" y="2587"/>
                  </a:lnTo>
                  <a:lnTo>
                    <a:pt x="5606" y="1725"/>
                  </a:lnTo>
                  <a:lnTo>
                    <a:pt x="6252" y="862"/>
                  </a:lnTo>
                  <a:lnTo>
                    <a:pt x="6899" y="0"/>
                  </a:lnTo>
                </a:path>
              </a:pathLst>
            </a:custGeom>
            <a:no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34" name="Google Shape;185;p17">
              <a:extLst>
                <a:ext uri="{FF2B5EF4-FFF2-40B4-BE49-F238E27FC236}">
                  <a16:creationId xmlns:a16="http://schemas.microsoft.com/office/drawing/2014/main" id="{B53F66A6-6BEC-3ABB-1365-F380BA430812}"/>
                </a:ext>
              </a:extLst>
            </p:cNvPr>
            <p:cNvSpPr/>
            <p:nvPr/>
          </p:nvSpPr>
          <p:spPr>
            <a:xfrm>
              <a:off x="1651425" y="696225"/>
              <a:ext cx="4317125" cy="4322550"/>
            </a:xfrm>
            <a:custGeom>
              <a:avLst/>
              <a:gdLst/>
              <a:ahLst/>
              <a:cxnLst/>
              <a:rect l="l" t="t" r="r" b="b"/>
              <a:pathLst>
                <a:path w="172685" h="172902" extrusionOk="0">
                  <a:moveTo>
                    <a:pt x="172685" y="86451"/>
                  </a:moveTo>
                  <a:lnTo>
                    <a:pt x="172685" y="86451"/>
                  </a:lnTo>
                  <a:lnTo>
                    <a:pt x="172685" y="90978"/>
                  </a:lnTo>
                  <a:lnTo>
                    <a:pt x="172253" y="95290"/>
                  </a:lnTo>
                  <a:lnTo>
                    <a:pt x="171822" y="99602"/>
                  </a:lnTo>
                  <a:lnTo>
                    <a:pt x="170960" y="103914"/>
                  </a:lnTo>
                  <a:lnTo>
                    <a:pt x="170098" y="108010"/>
                  </a:lnTo>
                  <a:lnTo>
                    <a:pt x="168804" y="112106"/>
                  </a:lnTo>
                  <a:lnTo>
                    <a:pt x="167511" y="116202"/>
                  </a:lnTo>
                  <a:lnTo>
                    <a:pt x="166001" y="120082"/>
                  </a:lnTo>
                  <a:lnTo>
                    <a:pt x="164277" y="123963"/>
                  </a:lnTo>
                  <a:lnTo>
                    <a:pt x="162337" y="127628"/>
                  </a:lnTo>
                  <a:lnTo>
                    <a:pt x="160181" y="131293"/>
                  </a:lnTo>
                  <a:lnTo>
                    <a:pt x="158025" y="134742"/>
                  </a:lnTo>
                  <a:lnTo>
                    <a:pt x="155653" y="138192"/>
                  </a:lnTo>
                  <a:lnTo>
                    <a:pt x="153066" y="141426"/>
                  </a:lnTo>
                  <a:lnTo>
                    <a:pt x="150264" y="144444"/>
                  </a:lnTo>
                  <a:lnTo>
                    <a:pt x="147461" y="147462"/>
                  </a:lnTo>
                  <a:lnTo>
                    <a:pt x="144443" y="150480"/>
                  </a:lnTo>
                  <a:lnTo>
                    <a:pt x="141209" y="153067"/>
                  </a:lnTo>
                  <a:lnTo>
                    <a:pt x="137975" y="155654"/>
                  </a:lnTo>
                  <a:lnTo>
                    <a:pt x="134742" y="158026"/>
                  </a:lnTo>
                  <a:lnTo>
                    <a:pt x="131077" y="160397"/>
                  </a:lnTo>
                  <a:lnTo>
                    <a:pt x="127627" y="162337"/>
                  </a:lnTo>
                  <a:lnTo>
                    <a:pt x="123747" y="164278"/>
                  </a:lnTo>
                  <a:lnTo>
                    <a:pt x="120082" y="166002"/>
                  </a:lnTo>
                  <a:lnTo>
                    <a:pt x="115986" y="167512"/>
                  </a:lnTo>
                  <a:lnTo>
                    <a:pt x="112105" y="169021"/>
                  </a:lnTo>
                  <a:lnTo>
                    <a:pt x="108009" y="170099"/>
                  </a:lnTo>
                  <a:lnTo>
                    <a:pt x="103697" y="170961"/>
                  </a:lnTo>
                  <a:lnTo>
                    <a:pt x="99601" y="171823"/>
                  </a:lnTo>
                  <a:lnTo>
                    <a:pt x="95289" y="172470"/>
                  </a:lnTo>
                  <a:lnTo>
                    <a:pt x="90762" y="172686"/>
                  </a:lnTo>
                  <a:lnTo>
                    <a:pt x="86450" y="172901"/>
                  </a:lnTo>
                  <a:lnTo>
                    <a:pt x="86450" y="172901"/>
                  </a:lnTo>
                  <a:lnTo>
                    <a:pt x="81923" y="172686"/>
                  </a:lnTo>
                  <a:lnTo>
                    <a:pt x="77611" y="172470"/>
                  </a:lnTo>
                  <a:lnTo>
                    <a:pt x="73300" y="171823"/>
                  </a:lnTo>
                  <a:lnTo>
                    <a:pt x="68988" y="170961"/>
                  </a:lnTo>
                  <a:lnTo>
                    <a:pt x="64892" y="170099"/>
                  </a:lnTo>
                  <a:lnTo>
                    <a:pt x="60796" y="169021"/>
                  </a:lnTo>
                  <a:lnTo>
                    <a:pt x="56699" y="167512"/>
                  </a:lnTo>
                  <a:lnTo>
                    <a:pt x="52819" y="166002"/>
                  </a:lnTo>
                  <a:lnTo>
                    <a:pt x="48938" y="164278"/>
                  </a:lnTo>
                  <a:lnTo>
                    <a:pt x="45273" y="162337"/>
                  </a:lnTo>
                  <a:lnTo>
                    <a:pt x="41608" y="160397"/>
                  </a:lnTo>
                  <a:lnTo>
                    <a:pt x="38159" y="158026"/>
                  </a:lnTo>
                  <a:lnTo>
                    <a:pt x="34710" y="155654"/>
                  </a:lnTo>
                  <a:lnTo>
                    <a:pt x="31476" y="153067"/>
                  </a:lnTo>
                  <a:lnTo>
                    <a:pt x="28242" y="150480"/>
                  </a:lnTo>
                  <a:lnTo>
                    <a:pt x="25224" y="147462"/>
                  </a:lnTo>
                  <a:lnTo>
                    <a:pt x="22421" y="144444"/>
                  </a:lnTo>
                  <a:lnTo>
                    <a:pt x="19834" y="141426"/>
                  </a:lnTo>
                  <a:lnTo>
                    <a:pt x="17247" y="138192"/>
                  </a:lnTo>
                  <a:lnTo>
                    <a:pt x="14660" y="134742"/>
                  </a:lnTo>
                  <a:lnTo>
                    <a:pt x="12504" y="131293"/>
                  </a:lnTo>
                  <a:lnTo>
                    <a:pt x="10349" y="127628"/>
                  </a:lnTo>
                  <a:lnTo>
                    <a:pt x="8624" y="123963"/>
                  </a:lnTo>
                  <a:lnTo>
                    <a:pt x="6899" y="120082"/>
                  </a:lnTo>
                  <a:lnTo>
                    <a:pt x="5174" y="116202"/>
                  </a:lnTo>
                  <a:lnTo>
                    <a:pt x="3881" y="112106"/>
                  </a:lnTo>
                  <a:lnTo>
                    <a:pt x="2803" y="108010"/>
                  </a:lnTo>
                  <a:lnTo>
                    <a:pt x="1725" y="103914"/>
                  </a:lnTo>
                  <a:lnTo>
                    <a:pt x="1078" y="99602"/>
                  </a:lnTo>
                  <a:lnTo>
                    <a:pt x="432" y="95290"/>
                  </a:lnTo>
                  <a:lnTo>
                    <a:pt x="216" y="90978"/>
                  </a:lnTo>
                  <a:lnTo>
                    <a:pt x="0" y="86451"/>
                  </a:lnTo>
                  <a:lnTo>
                    <a:pt x="0" y="86451"/>
                  </a:lnTo>
                  <a:lnTo>
                    <a:pt x="216" y="81924"/>
                  </a:lnTo>
                  <a:lnTo>
                    <a:pt x="432" y="77612"/>
                  </a:lnTo>
                  <a:lnTo>
                    <a:pt x="1078" y="73300"/>
                  </a:lnTo>
                  <a:lnTo>
                    <a:pt x="1725" y="68989"/>
                  </a:lnTo>
                  <a:lnTo>
                    <a:pt x="2803" y="64892"/>
                  </a:lnTo>
                  <a:lnTo>
                    <a:pt x="3881" y="60796"/>
                  </a:lnTo>
                  <a:lnTo>
                    <a:pt x="5174" y="56700"/>
                  </a:lnTo>
                  <a:lnTo>
                    <a:pt x="6899" y="52820"/>
                  </a:lnTo>
                  <a:lnTo>
                    <a:pt x="8624" y="48939"/>
                  </a:lnTo>
                  <a:lnTo>
                    <a:pt x="10349" y="45274"/>
                  </a:lnTo>
                  <a:lnTo>
                    <a:pt x="12504" y="41609"/>
                  </a:lnTo>
                  <a:lnTo>
                    <a:pt x="14660" y="38160"/>
                  </a:lnTo>
                  <a:lnTo>
                    <a:pt x="17247" y="34710"/>
                  </a:lnTo>
                  <a:lnTo>
                    <a:pt x="19834" y="31476"/>
                  </a:lnTo>
                  <a:lnTo>
                    <a:pt x="22421" y="28458"/>
                  </a:lnTo>
                  <a:lnTo>
                    <a:pt x="25224" y="25440"/>
                  </a:lnTo>
                  <a:lnTo>
                    <a:pt x="28242" y="22637"/>
                  </a:lnTo>
                  <a:lnTo>
                    <a:pt x="31476" y="19835"/>
                  </a:lnTo>
                  <a:lnTo>
                    <a:pt x="34710" y="17248"/>
                  </a:lnTo>
                  <a:lnTo>
                    <a:pt x="38159" y="14876"/>
                  </a:lnTo>
                  <a:lnTo>
                    <a:pt x="41608" y="12505"/>
                  </a:lnTo>
                  <a:lnTo>
                    <a:pt x="45273" y="10565"/>
                  </a:lnTo>
                  <a:lnTo>
                    <a:pt x="48938" y="8624"/>
                  </a:lnTo>
                  <a:lnTo>
                    <a:pt x="52819" y="6900"/>
                  </a:lnTo>
                  <a:lnTo>
                    <a:pt x="56699" y="5391"/>
                  </a:lnTo>
                  <a:lnTo>
                    <a:pt x="60796" y="3881"/>
                  </a:lnTo>
                  <a:lnTo>
                    <a:pt x="64892" y="2803"/>
                  </a:lnTo>
                  <a:lnTo>
                    <a:pt x="68988" y="1941"/>
                  </a:lnTo>
                  <a:lnTo>
                    <a:pt x="73300" y="1079"/>
                  </a:lnTo>
                  <a:lnTo>
                    <a:pt x="77611" y="648"/>
                  </a:lnTo>
                  <a:lnTo>
                    <a:pt x="81923" y="216"/>
                  </a:lnTo>
                  <a:lnTo>
                    <a:pt x="86450" y="1"/>
                  </a:lnTo>
                  <a:lnTo>
                    <a:pt x="86450" y="1"/>
                  </a:lnTo>
                  <a:lnTo>
                    <a:pt x="90762" y="216"/>
                  </a:lnTo>
                  <a:lnTo>
                    <a:pt x="95289" y="648"/>
                  </a:lnTo>
                  <a:lnTo>
                    <a:pt x="99601" y="1079"/>
                  </a:lnTo>
                  <a:lnTo>
                    <a:pt x="103697" y="1941"/>
                  </a:lnTo>
                  <a:lnTo>
                    <a:pt x="108009" y="2803"/>
                  </a:lnTo>
                  <a:lnTo>
                    <a:pt x="112105" y="3881"/>
                  </a:lnTo>
                  <a:lnTo>
                    <a:pt x="115986" y="5391"/>
                  </a:lnTo>
                  <a:lnTo>
                    <a:pt x="120082" y="6900"/>
                  </a:lnTo>
                  <a:lnTo>
                    <a:pt x="123747" y="8624"/>
                  </a:lnTo>
                  <a:lnTo>
                    <a:pt x="127627" y="10565"/>
                  </a:lnTo>
                  <a:lnTo>
                    <a:pt x="131077" y="12505"/>
                  </a:lnTo>
                  <a:lnTo>
                    <a:pt x="134742" y="14876"/>
                  </a:lnTo>
                  <a:lnTo>
                    <a:pt x="137975" y="17248"/>
                  </a:lnTo>
                  <a:lnTo>
                    <a:pt x="141209" y="19835"/>
                  </a:lnTo>
                  <a:lnTo>
                    <a:pt x="144443" y="22637"/>
                  </a:lnTo>
                  <a:lnTo>
                    <a:pt x="147461" y="25440"/>
                  </a:lnTo>
                  <a:lnTo>
                    <a:pt x="150264" y="28458"/>
                  </a:lnTo>
                  <a:lnTo>
                    <a:pt x="153066" y="31476"/>
                  </a:lnTo>
                  <a:lnTo>
                    <a:pt x="155653" y="34710"/>
                  </a:lnTo>
                  <a:lnTo>
                    <a:pt x="158025" y="38160"/>
                  </a:lnTo>
                  <a:lnTo>
                    <a:pt x="160181" y="41609"/>
                  </a:lnTo>
                  <a:lnTo>
                    <a:pt x="162337" y="45274"/>
                  </a:lnTo>
                  <a:lnTo>
                    <a:pt x="164277" y="48939"/>
                  </a:lnTo>
                  <a:lnTo>
                    <a:pt x="166001" y="52820"/>
                  </a:lnTo>
                  <a:lnTo>
                    <a:pt x="167511" y="56700"/>
                  </a:lnTo>
                  <a:lnTo>
                    <a:pt x="168804" y="60796"/>
                  </a:lnTo>
                  <a:lnTo>
                    <a:pt x="170098" y="64892"/>
                  </a:lnTo>
                  <a:lnTo>
                    <a:pt x="170960" y="68989"/>
                  </a:lnTo>
                  <a:lnTo>
                    <a:pt x="171822" y="73300"/>
                  </a:lnTo>
                  <a:lnTo>
                    <a:pt x="172253" y="77612"/>
                  </a:lnTo>
                  <a:lnTo>
                    <a:pt x="172685" y="81924"/>
                  </a:lnTo>
                  <a:lnTo>
                    <a:pt x="172685" y="86451"/>
                  </a:lnTo>
                  <a:close/>
                </a:path>
              </a:pathLst>
            </a:custGeom>
            <a:solidFill>
              <a:srgbClr val="53CFFF"/>
            </a:solid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35" name="Google Shape;186;p17">
              <a:extLst>
                <a:ext uri="{FF2B5EF4-FFF2-40B4-BE49-F238E27FC236}">
                  <a16:creationId xmlns:a16="http://schemas.microsoft.com/office/drawing/2014/main" id="{323AD923-D44A-F573-BC5B-A4DB571C824B}"/>
                </a:ext>
              </a:extLst>
            </p:cNvPr>
            <p:cNvSpPr/>
            <p:nvPr/>
          </p:nvSpPr>
          <p:spPr>
            <a:xfrm>
              <a:off x="1651425" y="696225"/>
              <a:ext cx="4317125" cy="4322550"/>
            </a:xfrm>
            <a:custGeom>
              <a:avLst/>
              <a:gdLst/>
              <a:ahLst/>
              <a:cxnLst/>
              <a:rect l="l" t="t" r="r" b="b"/>
              <a:pathLst>
                <a:path w="172685" h="172902" fill="none" extrusionOk="0">
                  <a:moveTo>
                    <a:pt x="172685" y="86451"/>
                  </a:moveTo>
                  <a:lnTo>
                    <a:pt x="172685" y="86451"/>
                  </a:lnTo>
                  <a:lnTo>
                    <a:pt x="172685" y="90978"/>
                  </a:lnTo>
                  <a:lnTo>
                    <a:pt x="172253" y="95290"/>
                  </a:lnTo>
                  <a:lnTo>
                    <a:pt x="171822" y="99602"/>
                  </a:lnTo>
                  <a:lnTo>
                    <a:pt x="170960" y="103914"/>
                  </a:lnTo>
                  <a:lnTo>
                    <a:pt x="170098" y="108010"/>
                  </a:lnTo>
                  <a:lnTo>
                    <a:pt x="168804" y="112106"/>
                  </a:lnTo>
                  <a:lnTo>
                    <a:pt x="167511" y="116202"/>
                  </a:lnTo>
                  <a:lnTo>
                    <a:pt x="166001" y="120082"/>
                  </a:lnTo>
                  <a:lnTo>
                    <a:pt x="164277" y="123963"/>
                  </a:lnTo>
                  <a:lnTo>
                    <a:pt x="162337" y="127628"/>
                  </a:lnTo>
                  <a:lnTo>
                    <a:pt x="160181" y="131293"/>
                  </a:lnTo>
                  <a:lnTo>
                    <a:pt x="158025" y="134742"/>
                  </a:lnTo>
                  <a:lnTo>
                    <a:pt x="155653" y="138192"/>
                  </a:lnTo>
                  <a:lnTo>
                    <a:pt x="153066" y="141426"/>
                  </a:lnTo>
                  <a:lnTo>
                    <a:pt x="150264" y="144444"/>
                  </a:lnTo>
                  <a:lnTo>
                    <a:pt x="147461" y="147462"/>
                  </a:lnTo>
                  <a:lnTo>
                    <a:pt x="144443" y="150480"/>
                  </a:lnTo>
                  <a:lnTo>
                    <a:pt x="141209" y="153067"/>
                  </a:lnTo>
                  <a:lnTo>
                    <a:pt x="137975" y="155654"/>
                  </a:lnTo>
                  <a:lnTo>
                    <a:pt x="134742" y="158026"/>
                  </a:lnTo>
                  <a:lnTo>
                    <a:pt x="131077" y="160397"/>
                  </a:lnTo>
                  <a:lnTo>
                    <a:pt x="127627" y="162337"/>
                  </a:lnTo>
                  <a:lnTo>
                    <a:pt x="123747" y="164278"/>
                  </a:lnTo>
                  <a:lnTo>
                    <a:pt x="120082" y="166002"/>
                  </a:lnTo>
                  <a:lnTo>
                    <a:pt x="115986" y="167512"/>
                  </a:lnTo>
                  <a:lnTo>
                    <a:pt x="112105" y="169021"/>
                  </a:lnTo>
                  <a:lnTo>
                    <a:pt x="108009" y="170099"/>
                  </a:lnTo>
                  <a:lnTo>
                    <a:pt x="103697" y="170961"/>
                  </a:lnTo>
                  <a:lnTo>
                    <a:pt x="99601" y="171823"/>
                  </a:lnTo>
                  <a:lnTo>
                    <a:pt x="95289" y="172470"/>
                  </a:lnTo>
                  <a:lnTo>
                    <a:pt x="90762" y="172686"/>
                  </a:lnTo>
                  <a:lnTo>
                    <a:pt x="86450" y="172901"/>
                  </a:lnTo>
                  <a:lnTo>
                    <a:pt x="86450" y="172901"/>
                  </a:lnTo>
                  <a:lnTo>
                    <a:pt x="81923" y="172686"/>
                  </a:lnTo>
                  <a:lnTo>
                    <a:pt x="77611" y="172470"/>
                  </a:lnTo>
                  <a:lnTo>
                    <a:pt x="73300" y="171823"/>
                  </a:lnTo>
                  <a:lnTo>
                    <a:pt x="68988" y="170961"/>
                  </a:lnTo>
                  <a:lnTo>
                    <a:pt x="64892" y="170099"/>
                  </a:lnTo>
                  <a:lnTo>
                    <a:pt x="60796" y="169021"/>
                  </a:lnTo>
                  <a:lnTo>
                    <a:pt x="56699" y="167512"/>
                  </a:lnTo>
                  <a:lnTo>
                    <a:pt x="52819" y="166002"/>
                  </a:lnTo>
                  <a:lnTo>
                    <a:pt x="48938" y="164278"/>
                  </a:lnTo>
                  <a:lnTo>
                    <a:pt x="45273" y="162337"/>
                  </a:lnTo>
                  <a:lnTo>
                    <a:pt x="41608" y="160397"/>
                  </a:lnTo>
                  <a:lnTo>
                    <a:pt x="38159" y="158026"/>
                  </a:lnTo>
                  <a:lnTo>
                    <a:pt x="34710" y="155654"/>
                  </a:lnTo>
                  <a:lnTo>
                    <a:pt x="31476" y="153067"/>
                  </a:lnTo>
                  <a:lnTo>
                    <a:pt x="28242" y="150480"/>
                  </a:lnTo>
                  <a:lnTo>
                    <a:pt x="25224" y="147462"/>
                  </a:lnTo>
                  <a:lnTo>
                    <a:pt x="22421" y="144444"/>
                  </a:lnTo>
                  <a:lnTo>
                    <a:pt x="19834" y="141426"/>
                  </a:lnTo>
                  <a:lnTo>
                    <a:pt x="17247" y="138192"/>
                  </a:lnTo>
                  <a:lnTo>
                    <a:pt x="14660" y="134742"/>
                  </a:lnTo>
                  <a:lnTo>
                    <a:pt x="12504" y="131293"/>
                  </a:lnTo>
                  <a:lnTo>
                    <a:pt x="10349" y="127628"/>
                  </a:lnTo>
                  <a:lnTo>
                    <a:pt x="8624" y="123963"/>
                  </a:lnTo>
                  <a:lnTo>
                    <a:pt x="6899" y="120082"/>
                  </a:lnTo>
                  <a:lnTo>
                    <a:pt x="5174" y="116202"/>
                  </a:lnTo>
                  <a:lnTo>
                    <a:pt x="3881" y="112106"/>
                  </a:lnTo>
                  <a:lnTo>
                    <a:pt x="2803" y="108010"/>
                  </a:lnTo>
                  <a:lnTo>
                    <a:pt x="1725" y="103914"/>
                  </a:lnTo>
                  <a:lnTo>
                    <a:pt x="1078" y="99602"/>
                  </a:lnTo>
                  <a:lnTo>
                    <a:pt x="432" y="95290"/>
                  </a:lnTo>
                  <a:lnTo>
                    <a:pt x="216" y="90978"/>
                  </a:lnTo>
                  <a:lnTo>
                    <a:pt x="0" y="86451"/>
                  </a:lnTo>
                  <a:lnTo>
                    <a:pt x="0" y="86451"/>
                  </a:lnTo>
                  <a:lnTo>
                    <a:pt x="216" y="81924"/>
                  </a:lnTo>
                  <a:lnTo>
                    <a:pt x="432" y="77612"/>
                  </a:lnTo>
                  <a:lnTo>
                    <a:pt x="1078" y="73300"/>
                  </a:lnTo>
                  <a:lnTo>
                    <a:pt x="1725" y="68989"/>
                  </a:lnTo>
                  <a:lnTo>
                    <a:pt x="2803" y="64892"/>
                  </a:lnTo>
                  <a:lnTo>
                    <a:pt x="3881" y="60796"/>
                  </a:lnTo>
                  <a:lnTo>
                    <a:pt x="5174" y="56700"/>
                  </a:lnTo>
                  <a:lnTo>
                    <a:pt x="6899" y="52820"/>
                  </a:lnTo>
                  <a:lnTo>
                    <a:pt x="8624" y="48939"/>
                  </a:lnTo>
                  <a:lnTo>
                    <a:pt x="10349" y="45274"/>
                  </a:lnTo>
                  <a:lnTo>
                    <a:pt x="12504" y="41609"/>
                  </a:lnTo>
                  <a:lnTo>
                    <a:pt x="14660" y="38160"/>
                  </a:lnTo>
                  <a:lnTo>
                    <a:pt x="17247" y="34710"/>
                  </a:lnTo>
                  <a:lnTo>
                    <a:pt x="19834" y="31476"/>
                  </a:lnTo>
                  <a:lnTo>
                    <a:pt x="22421" y="28458"/>
                  </a:lnTo>
                  <a:lnTo>
                    <a:pt x="25224" y="25440"/>
                  </a:lnTo>
                  <a:lnTo>
                    <a:pt x="28242" y="22637"/>
                  </a:lnTo>
                  <a:lnTo>
                    <a:pt x="31476" y="19835"/>
                  </a:lnTo>
                  <a:lnTo>
                    <a:pt x="34710" y="17248"/>
                  </a:lnTo>
                  <a:lnTo>
                    <a:pt x="38159" y="14876"/>
                  </a:lnTo>
                  <a:lnTo>
                    <a:pt x="41608" y="12505"/>
                  </a:lnTo>
                  <a:lnTo>
                    <a:pt x="45273" y="10565"/>
                  </a:lnTo>
                  <a:lnTo>
                    <a:pt x="48938" y="8624"/>
                  </a:lnTo>
                  <a:lnTo>
                    <a:pt x="52819" y="6900"/>
                  </a:lnTo>
                  <a:lnTo>
                    <a:pt x="56699" y="5391"/>
                  </a:lnTo>
                  <a:lnTo>
                    <a:pt x="60796" y="3881"/>
                  </a:lnTo>
                  <a:lnTo>
                    <a:pt x="64892" y="2803"/>
                  </a:lnTo>
                  <a:lnTo>
                    <a:pt x="68988" y="1941"/>
                  </a:lnTo>
                  <a:lnTo>
                    <a:pt x="73300" y="1079"/>
                  </a:lnTo>
                  <a:lnTo>
                    <a:pt x="77611" y="648"/>
                  </a:lnTo>
                  <a:lnTo>
                    <a:pt x="81923" y="216"/>
                  </a:lnTo>
                  <a:lnTo>
                    <a:pt x="86450" y="1"/>
                  </a:lnTo>
                  <a:lnTo>
                    <a:pt x="86450" y="1"/>
                  </a:lnTo>
                  <a:lnTo>
                    <a:pt x="90762" y="216"/>
                  </a:lnTo>
                  <a:lnTo>
                    <a:pt x="95289" y="648"/>
                  </a:lnTo>
                  <a:lnTo>
                    <a:pt x="99601" y="1079"/>
                  </a:lnTo>
                  <a:lnTo>
                    <a:pt x="103697" y="1941"/>
                  </a:lnTo>
                  <a:lnTo>
                    <a:pt x="108009" y="2803"/>
                  </a:lnTo>
                  <a:lnTo>
                    <a:pt x="112105" y="3881"/>
                  </a:lnTo>
                  <a:lnTo>
                    <a:pt x="115986" y="5391"/>
                  </a:lnTo>
                  <a:lnTo>
                    <a:pt x="120082" y="6900"/>
                  </a:lnTo>
                  <a:lnTo>
                    <a:pt x="123747" y="8624"/>
                  </a:lnTo>
                  <a:lnTo>
                    <a:pt x="127627" y="10565"/>
                  </a:lnTo>
                  <a:lnTo>
                    <a:pt x="131077" y="12505"/>
                  </a:lnTo>
                  <a:lnTo>
                    <a:pt x="134742" y="14876"/>
                  </a:lnTo>
                  <a:lnTo>
                    <a:pt x="137975" y="17248"/>
                  </a:lnTo>
                  <a:lnTo>
                    <a:pt x="141209" y="19835"/>
                  </a:lnTo>
                  <a:lnTo>
                    <a:pt x="144443" y="22637"/>
                  </a:lnTo>
                  <a:lnTo>
                    <a:pt x="147461" y="25440"/>
                  </a:lnTo>
                  <a:lnTo>
                    <a:pt x="150264" y="28458"/>
                  </a:lnTo>
                  <a:lnTo>
                    <a:pt x="153066" y="31476"/>
                  </a:lnTo>
                  <a:lnTo>
                    <a:pt x="155653" y="34710"/>
                  </a:lnTo>
                  <a:lnTo>
                    <a:pt x="158025" y="38160"/>
                  </a:lnTo>
                  <a:lnTo>
                    <a:pt x="160181" y="41609"/>
                  </a:lnTo>
                  <a:lnTo>
                    <a:pt x="162337" y="45274"/>
                  </a:lnTo>
                  <a:lnTo>
                    <a:pt x="164277" y="48939"/>
                  </a:lnTo>
                  <a:lnTo>
                    <a:pt x="166001" y="52820"/>
                  </a:lnTo>
                  <a:lnTo>
                    <a:pt x="167511" y="56700"/>
                  </a:lnTo>
                  <a:lnTo>
                    <a:pt x="168804" y="60796"/>
                  </a:lnTo>
                  <a:lnTo>
                    <a:pt x="170098" y="64892"/>
                  </a:lnTo>
                  <a:lnTo>
                    <a:pt x="170960" y="68989"/>
                  </a:lnTo>
                  <a:lnTo>
                    <a:pt x="171822" y="73300"/>
                  </a:lnTo>
                  <a:lnTo>
                    <a:pt x="172253" y="77612"/>
                  </a:lnTo>
                  <a:lnTo>
                    <a:pt x="172685" y="81924"/>
                  </a:lnTo>
                  <a:lnTo>
                    <a:pt x="172685" y="86451"/>
                  </a:lnTo>
                </a:path>
              </a:pathLst>
            </a:custGeom>
            <a:no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36" name="Google Shape;187;p17">
              <a:extLst>
                <a:ext uri="{FF2B5EF4-FFF2-40B4-BE49-F238E27FC236}">
                  <a16:creationId xmlns:a16="http://schemas.microsoft.com/office/drawing/2014/main" id="{60639659-2272-B137-35D7-D6C8599A818A}"/>
                </a:ext>
              </a:extLst>
            </p:cNvPr>
            <p:cNvSpPr/>
            <p:nvPr/>
          </p:nvSpPr>
          <p:spPr>
            <a:xfrm>
              <a:off x="3559350" y="1353775"/>
              <a:ext cx="2409200" cy="2829600"/>
            </a:xfrm>
            <a:custGeom>
              <a:avLst/>
              <a:gdLst/>
              <a:ahLst/>
              <a:cxnLst/>
              <a:rect l="l" t="t" r="r" b="b"/>
              <a:pathLst>
                <a:path w="96368" h="113184" extrusionOk="0">
                  <a:moveTo>
                    <a:pt x="73731" y="2803"/>
                  </a:moveTo>
                  <a:lnTo>
                    <a:pt x="73731" y="2803"/>
                  </a:lnTo>
                  <a:lnTo>
                    <a:pt x="70713" y="2156"/>
                  </a:lnTo>
                  <a:lnTo>
                    <a:pt x="67264" y="1725"/>
                  </a:lnTo>
                  <a:lnTo>
                    <a:pt x="67264" y="1725"/>
                  </a:lnTo>
                  <a:lnTo>
                    <a:pt x="67264" y="2156"/>
                  </a:lnTo>
                  <a:lnTo>
                    <a:pt x="67479" y="2372"/>
                  </a:lnTo>
                  <a:lnTo>
                    <a:pt x="67479" y="2803"/>
                  </a:lnTo>
                  <a:lnTo>
                    <a:pt x="67264" y="2803"/>
                  </a:lnTo>
                  <a:lnTo>
                    <a:pt x="67264" y="2803"/>
                  </a:lnTo>
                  <a:lnTo>
                    <a:pt x="64461" y="2803"/>
                  </a:lnTo>
                  <a:lnTo>
                    <a:pt x="61874" y="3019"/>
                  </a:lnTo>
                  <a:lnTo>
                    <a:pt x="59287" y="3665"/>
                  </a:lnTo>
                  <a:lnTo>
                    <a:pt x="56915" y="4528"/>
                  </a:lnTo>
                  <a:lnTo>
                    <a:pt x="56915" y="4528"/>
                  </a:lnTo>
                  <a:lnTo>
                    <a:pt x="56700" y="4312"/>
                  </a:lnTo>
                  <a:lnTo>
                    <a:pt x="56700" y="4097"/>
                  </a:lnTo>
                  <a:lnTo>
                    <a:pt x="56700" y="3665"/>
                  </a:lnTo>
                  <a:lnTo>
                    <a:pt x="56915" y="3234"/>
                  </a:lnTo>
                  <a:lnTo>
                    <a:pt x="56700" y="3234"/>
                  </a:lnTo>
                  <a:lnTo>
                    <a:pt x="56484" y="3019"/>
                  </a:lnTo>
                  <a:lnTo>
                    <a:pt x="56484" y="3019"/>
                  </a:lnTo>
                  <a:lnTo>
                    <a:pt x="55406" y="3019"/>
                  </a:lnTo>
                  <a:lnTo>
                    <a:pt x="55406" y="3019"/>
                  </a:lnTo>
                  <a:lnTo>
                    <a:pt x="55191" y="3450"/>
                  </a:lnTo>
                  <a:lnTo>
                    <a:pt x="55191" y="3665"/>
                  </a:lnTo>
                  <a:lnTo>
                    <a:pt x="55406" y="4097"/>
                  </a:lnTo>
                  <a:lnTo>
                    <a:pt x="55622" y="4528"/>
                  </a:lnTo>
                  <a:lnTo>
                    <a:pt x="55622" y="4743"/>
                  </a:lnTo>
                  <a:lnTo>
                    <a:pt x="55406" y="4959"/>
                  </a:lnTo>
                  <a:lnTo>
                    <a:pt x="55406" y="4959"/>
                  </a:lnTo>
                  <a:lnTo>
                    <a:pt x="54328" y="4959"/>
                  </a:lnTo>
                  <a:lnTo>
                    <a:pt x="53466" y="5174"/>
                  </a:lnTo>
                  <a:lnTo>
                    <a:pt x="52819" y="5821"/>
                  </a:lnTo>
                  <a:lnTo>
                    <a:pt x="52388" y="6684"/>
                  </a:lnTo>
                  <a:lnTo>
                    <a:pt x="52388" y="6684"/>
                  </a:lnTo>
                  <a:lnTo>
                    <a:pt x="51526" y="6468"/>
                  </a:lnTo>
                  <a:lnTo>
                    <a:pt x="50879" y="6252"/>
                  </a:lnTo>
                  <a:lnTo>
                    <a:pt x="50448" y="6468"/>
                  </a:lnTo>
                  <a:lnTo>
                    <a:pt x="50448" y="6468"/>
                  </a:lnTo>
                  <a:lnTo>
                    <a:pt x="50232" y="6684"/>
                  </a:lnTo>
                  <a:lnTo>
                    <a:pt x="50448" y="6684"/>
                  </a:lnTo>
                  <a:lnTo>
                    <a:pt x="50663" y="6899"/>
                  </a:lnTo>
                  <a:lnTo>
                    <a:pt x="51095" y="7115"/>
                  </a:lnTo>
                  <a:lnTo>
                    <a:pt x="50879" y="7330"/>
                  </a:lnTo>
                  <a:lnTo>
                    <a:pt x="50879" y="7330"/>
                  </a:lnTo>
                  <a:lnTo>
                    <a:pt x="49801" y="7115"/>
                  </a:lnTo>
                  <a:lnTo>
                    <a:pt x="49154" y="6684"/>
                  </a:lnTo>
                  <a:lnTo>
                    <a:pt x="48508" y="6037"/>
                  </a:lnTo>
                  <a:lnTo>
                    <a:pt x="48292" y="5174"/>
                  </a:lnTo>
                  <a:lnTo>
                    <a:pt x="48292" y="5174"/>
                  </a:lnTo>
                  <a:lnTo>
                    <a:pt x="49154" y="5174"/>
                  </a:lnTo>
                  <a:lnTo>
                    <a:pt x="50232" y="5390"/>
                  </a:lnTo>
                  <a:lnTo>
                    <a:pt x="50232" y="5390"/>
                  </a:lnTo>
                  <a:lnTo>
                    <a:pt x="51095" y="5390"/>
                  </a:lnTo>
                  <a:lnTo>
                    <a:pt x="51957" y="5390"/>
                  </a:lnTo>
                  <a:lnTo>
                    <a:pt x="52604" y="5174"/>
                  </a:lnTo>
                  <a:lnTo>
                    <a:pt x="53035" y="4528"/>
                  </a:lnTo>
                  <a:lnTo>
                    <a:pt x="53035" y="4528"/>
                  </a:lnTo>
                  <a:lnTo>
                    <a:pt x="52388" y="3665"/>
                  </a:lnTo>
                  <a:lnTo>
                    <a:pt x="51095" y="3019"/>
                  </a:lnTo>
                  <a:lnTo>
                    <a:pt x="49801" y="2803"/>
                  </a:lnTo>
                  <a:lnTo>
                    <a:pt x="48292" y="2372"/>
                  </a:lnTo>
                  <a:lnTo>
                    <a:pt x="45705" y="1941"/>
                  </a:lnTo>
                  <a:lnTo>
                    <a:pt x="44411" y="1509"/>
                  </a:lnTo>
                  <a:lnTo>
                    <a:pt x="43549" y="863"/>
                  </a:lnTo>
                  <a:lnTo>
                    <a:pt x="43549" y="863"/>
                  </a:lnTo>
                  <a:lnTo>
                    <a:pt x="42040" y="863"/>
                  </a:lnTo>
                  <a:lnTo>
                    <a:pt x="40531" y="863"/>
                  </a:lnTo>
                  <a:lnTo>
                    <a:pt x="37728" y="1294"/>
                  </a:lnTo>
                  <a:lnTo>
                    <a:pt x="32339" y="2587"/>
                  </a:lnTo>
                  <a:lnTo>
                    <a:pt x="32339" y="2587"/>
                  </a:lnTo>
                  <a:lnTo>
                    <a:pt x="32123" y="3450"/>
                  </a:lnTo>
                  <a:lnTo>
                    <a:pt x="31907" y="3881"/>
                  </a:lnTo>
                  <a:lnTo>
                    <a:pt x="30830" y="5174"/>
                  </a:lnTo>
                  <a:lnTo>
                    <a:pt x="29752" y="6252"/>
                  </a:lnTo>
                  <a:lnTo>
                    <a:pt x="28889" y="7546"/>
                  </a:lnTo>
                  <a:lnTo>
                    <a:pt x="28889" y="7546"/>
                  </a:lnTo>
                  <a:lnTo>
                    <a:pt x="27380" y="7762"/>
                  </a:lnTo>
                  <a:lnTo>
                    <a:pt x="26302" y="8193"/>
                  </a:lnTo>
                  <a:lnTo>
                    <a:pt x="25224" y="8839"/>
                  </a:lnTo>
                  <a:lnTo>
                    <a:pt x="24146" y="9486"/>
                  </a:lnTo>
                  <a:lnTo>
                    <a:pt x="24146" y="9486"/>
                  </a:lnTo>
                  <a:lnTo>
                    <a:pt x="24146" y="10780"/>
                  </a:lnTo>
                  <a:lnTo>
                    <a:pt x="24362" y="11858"/>
                  </a:lnTo>
                  <a:lnTo>
                    <a:pt x="24793" y="12504"/>
                  </a:lnTo>
                  <a:lnTo>
                    <a:pt x="25440" y="12936"/>
                  </a:lnTo>
                  <a:lnTo>
                    <a:pt x="26302" y="13151"/>
                  </a:lnTo>
                  <a:lnTo>
                    <a:pt x="27165" y="12936"/>
                  </a:lnTo>
                  <a:lnTo>
                    <a:pt x="28243" y="12720"/>
                  </a:lnTo>
                  <a:lnTo>
                    <a:pt x="29105" y="12073"/>
                  </a:lnTo>
                  <a:lnTo>
                    <a:pt x="29105" y="12073"/>
                  </a:lnTo>
                  <a:lnTo>
                    <a:pt x="29967" y="13367"/>
                  </a:lnTo>
                  <a:lnTo>
                    <a:pt x="30398" y="14014"/>
                  </a:lnTo>
                  <a:lnTo>
                    <a:pt x="30614" y="14876"/>
                  </a:lnTo>
                  <a:lnTo>
                    <a:pt x="30614" y="14876"/>
                  </a:lnTo>
                  <a:lnTo>
                    <a:pt x="29967" y="15307"/>
                  </a:lnTo>
                  <a:lnTo>
                    <a:pt x="29536" y="15307"/>
                  </a:lnTo>
                  <a:lnTo>
                    <a:pt x="29105" y="15307"/>
                  </a:lnTo>
                  <a:lnTo>
                    <a:pt x="29105" y="15307"/>
                  </a:lnTo>
                  <a:lnTo>
                    <a:pt x="29105" y="14445"/>
                  </a:lnTo>
                  <a:lnTo>
                    <a:pt x="28889" y="14014"/>
                  </a:lnTo>
                  <a:lnTo>
                    <a:pt x="28889" y="13798"/>
                  </a:lnTo>
                  <a:lnTo>
                    <a:pt x="28889" y="13798"/>
                  </a:lnTo>
                  <a:lnTo>
                    <a:pt x="28027" y="13798"/>
                  </a:lnTo>
                  <a:lnTo>
                    <a:pt x="27596" y="14014"/>
                  </a:lnTo>
                  <a:lnTo>
                    <a:pt x="27165" y="14445"/>
                  </a:lnTo>
                  <a:lnTo>
                    <a:pt x="26733" y="14876"/>
                  </a:lnTo>
                  <a:lnTo>
                    <a:pt x="26733" y="14876"/>
                  </a:lnTo>
                  <a:lnTo>
                    <a:pt x="27165" y="16169"/>
                  </a:lnTo>
                  <a:lnTo>
                    <a:pt x="27165" y="16816"/>
                  </a:lnTo>
                  <a:lnTo>
                    <a:pt x="27165" y="17463"/>
                  </a:lnTo>
                  <a:lnTo>
                    <a:pt x="27165" y="17463"/>
                  </a:lnTo>
                  <a:lnTo>
                    <a:pt x="25871" y="17678"/>
                  </a:lnTo>
                  <a:lnTo>
                    <a:pt x="24362" y="17678"/>
                  </a:lnTo>
                  <a:lnTo>
                    <a:pt x="24362" y="17678"/>
                  </a:lnTo>
                  <a:lnTo>
                    <a:pt x="23068" y="19188"/>
                  </a:lnTo>
                  <a:lnTo>
                    <a:pt x="21559" y="20481"/>
                  </a:lnTo>
                  <a:lnTo>
                    <a:pt x="20697" y="21128"/>
                  </a:lnTo>
                  <a:lnTo>
                    <a:pt x="19835" y="21559"/>
                  </a:lnTo>
                  <a:lnTo>
                    <a:pt x="18757" y="21775"/>
                  </a:lnTo>
                  <a:lnTo>
                    <a:pt x="17679" y="21990"/>
                  </a:lnTo>
                  <a:lnTo>
                    <a:pt x="17679" y="21990"/>
                  </a:lnTo>
                  <a:lnTo>
                    <a:pt x="17463" y="22421"/>
                  </a:lnTo>
                  <a:lnTo>
                    <a:pt x="17248" y="22853"/>
                  </a:lnTo>
                  <a:lnTo>
                    <a:pt x="16816" y="22853"/>
                  </a:lnTo>
                  <a:lnTo>
                    <a:pt x="16816" y="22853"/>
                  </a:lnTo>
                  <a:lnTo>
                    <a:pt x="15954" y="22853"/>
                  </a:lnTo>
                  <a:lnTo>
                    <a:pt x="15954" y="22853"/>
                  </a:lnTo>
                  <a:lnTo>
                    <a:pt x="15307" y="22637"/>
                  </a:lnTo>
                  <a:lnTo>
                    <a:pt x="15092" y="22853"/>
                  </a:lnTo>
                  <a:lnTo>
                    <a:pt x="14876" y="23284"/>
                  </a:lnTo>
                  <a:lnTo>
                    <a:pt x="14876" y="23284"/>
                  </a:lnTo>
                  <a:lnTo>
                    <a:pt x="16170" y="23930"/>
                  </a:lnTo>
                  <a:lnTo>
                    <a:pt x="16816" y="24577"/>
                  </a:lnTo>
                  <a:lnTo>
                    <a:pt x="17463" y="25224"/>
                  </a:lnTo>
                  <a:lnTo>
                    <a:pt x="17679" y="26086"/>
                  </a:lnTo>
                  <a:lnTo>
                    <a:pt x="17894" y="26733"/>
                  </a:lnTo>
                  <a:lnTo>
                    <a:pt x="17679" y="27595"/>
                  </a:lnTo>
                  <a:lnTo>
                    <a:pt x="17032" y="28458"/>
                  </a:lnTo>
                  <a:lnTo>
                    <a:pt x="17032" y="28458"/>
                  </a:lnTo>
                  <a:lnTo>
                    <a:pt x="15523" y="28458"/>
                  </a:lnTo>
                  <a:lnTo>
                    <a:pt x="14014" y="28242"/>
                  </a:lnTo>
                  <a:lnTo>
                    <a:pt x="14014" y="28242"/>
                  </a:lnTo>
                  <a:lnTo>
                    <a:pt x="11858" y="28242"/>
                  </a:lnTo>
                  <a:lnTo>
                    <a:pt x="10780" y="28458"/>
                  </a:lnTo>
                  <a:lnTo>
                    <a:pt x="10133" y="28889"/>
                  </a:lnTo>
                  <a:lnTo>
                    <a:pt x="10133" y="28889"/>
                  </a:lnTo>
                  <a:lnTo>
                    <a:pt x="10133" y="29967"/>
                  </a:lnTo>
                  <a:lnTo>
                    <a:pt x="10133" y="30829"/>
                  </a:lnTo>
                  <a:lnTo>
                    <a:pt x="9702" y="32338"/>
                  </a:lnTo>
                  <a:lnTo>
                    <a:pt x="9487" y="33632"/>
                  </a:lnTo>
                  <a:lnTo>
                    <a:pt x="9702" y="34494"/>
                  </a:lnTo>
                  <a:lnTo>
                    <a:pt x="9918" y="35357"/>
                  </a:lnTo>
                  <a:lnTo>
                    <a:pt x="9918" y="35357"/>
                  </a:lnTo>
                  <a:lnTo>
                    <a:pt x="10996" y="35357"/>
                  </a:lnTo>
                  <a:lnTo>
                    <a:pt x="11858" y="35357"/>
                  </a:lnTo>
                  <a:lnTo>
                    <a:pt x="12289" y="36003"/>
                  </a:lnTo>
                  <a:lnTo>
                    <a:pt x="12505" y="36650"/>
                  </a:lnTo>
                  <a:lnTo>
                    <a:pt x="12505" y="36650"/>
                  </a:lnTo>
                  <a:lnTo>
                    <a:pt x="12074" y="37512"/>
                  </a:lnTo>
                  <a:lnTo>
                    <a:pt x="11427" y="38375"/>
                  </a:lnTo>
                  <a:lnTo>
                    <a:pt x="9918" y="39453"/>
                  </a:lnTo>
                  <a:lnTo>
                    <a:pt x="9271" y="40099"/>
                  </a:lnTo>
                  <a:lnTo>
                    <a:pt x="8624" y="40746"/>
                  </a:lnTo>
                  <a:lnTo>
                    <a:pt x="8193" y="41609"/>
                  </a:lnTo>
                  <a:lnTo>
                    <a:pt x="8193" y="42902"/>
                  </a:lnTo>
                  <a:lnTo>
                    <a:pt x="8193" y="42902"/>
                  </a:lnTo>
                  <a:lnTo>
                    <a:pt x="5822" y="44842"/>
                  </a:lnTo>
                  <a:lnTo>
                    <a:pt x="3666" y="46998"/>
                  </a:lnTo>
                  <a:lnTo>
                    <a:pt x="1725" y="49585"/>
                  </a:lnTo>
                  <a:lnTo>
                    <a:pt x="1" y="52172"/>
                  </a:lnTo>
                  <a:lnTo>
                    <a:pt x="1" y="52172"/>
                  </a:lnTo>
                  <a:lnTo>
                    <a:pt x="648" y="53250"/>
                  </a:lnTo>
                  <a:lnTo>
                    <a:pt x="1079" y="54328"/>
                  </a:lnTo>
                  <a:lnTo>
                    <a:pt x="863" y="55622"/>
                  </a:lnTo>
                  <a:lnTo>
                    <a:pt x="648" y="56915"/>
                  </a:lnTo>
                  <a:lnTo>
                    <a:pt x="216" y="59502"/>
                  </a:lnTo>
                  <a:lnTo>
                    <a:pt x="1" y="60796"/>
                  </a:lnTo>
                  <a:lnTo>
                    <a:pt x="1" y="62089"/>
                  </a:lnTo>
                  <a:lnTo>
                    <a:pt x="1" y="62089"/>
                  </a:lnTo>
                  <a:lnTo>
                    <a:pt x="2588" y="64245"/>
                  </a:lnTo>
                  <a:lnTo>
                    <a:pt x="3450" y="65323"/>
                  </a:lnTo>
                  <a:lnTo>
                    <a:pt x="3881" y="66185"/>
                  </a:lnTo>
                  <a:lnTo>
                    <a:pt x="4097" y="67048"/>
                  </a:lnTo>
                  <a:lnTo>
                    <a:pt x="4097" y="67048"/>
                  </a:lnTo>
                  <a:lnTo>
                    <a:pt x="4744" y="67479"/>
                  </a:lnTo>
                  <a:lnTo>
                    <a:pt x="5606" y="67910"/>
                  </a:lnTo>
                  <a:lnTo>
                    <a:pt x="6900" y="69204"/>
                  </a:lnTo>
                  <a:lnTo>
                    <a:pt x="8193" y="70282"/>
                  </a:lnTo>
                  <a:lnTo>
                    <a:pt x="9055" y="70497"/>
                  </a:lnTo>
                  <a:lnTo>
                    <a:pt x="9918" y="70713"/>
                  </a:lnTo>
                  <a:lnTo>
                    <a:pt x="9918" y="70713"/>
                  </a:lnTo>
                  <a:lnTo>
                    <a:pt x="10996" y="70713"/>
                  </a:lnTo>
                  <a:lnTo>
                    <a:pt x="12074" y="70282"/>
                  </a:lnTo>
                  <a:lnTo>
                    <a:pt x="12074" y="70282"/>
                  </a:lnTo>
                  <a:lnTo>
                    <a:pt x="12936" y="70066"/>
                  </a:lnTo>
                  <a:lnTo>
                    <a:pt x="14014" y="69850"/>
                  </a:lnTo>
                  <a:lnTo>
                    <a:pt x="15092" y="69850"/>
                  </a:lnTo>
                  <a:lnTo>
                    <a:pt x="16170" y="70282"/>
                  </a:lnTo>
                  <a:lnTo>
                    <a:pt x="16170" y="70282"/>
                  </a:lnTo>
                  <a:lnTo>
                    <a:pt x="17463" y="69635"/>
                  </a:lnTo>
                  <a:lnTo>
                    <a:pt x="18972" y="68988"/>
                  </a:lnTo>
                  <a:lnTo>
                    <a:pt x="20697" y="68557"/>
                  </a:lnTo>
                  <a:lnTo>
                    <a:pt x="22853" y="68772"/>
                  </a:lnTo>
                  <a:lnTo>
                    <a:pt x="22853" y="68772"/>
                  </a:lnTo>
                  <a:lnTo>
                    <a:pt x="23284" y="69204"/>
                  </a:lnTo>
                  <a:lnTo>
                    <a:pt x="23500" y="69850"/>
                  </a:lnTo>
                  <a:lnTo>
                    <a:pt x="23931" y="70497"/>
                  </a:lnTo>
                  <a:lnTo>
                    <a:pt x="24362" y="70713"/>
                  </a:lnTo>
                  <a:lnTo>
                    <a:pt x="24362" y="70713"/>
                  </a:lnTo>
                  <a:lnTo>
                    <a:pt x="25224" y="70713"/>
                  </a:lnTo>
                  <a:lnTo>
                    <a:pt x="25871" y="70713"/>
                  </a:lnTo>
                  <a:lnTo>
                    <a:pt x="25871" y="70713"/>
                  </a:lnTo>
                  <a:lnTo>
                    <a:pt x="26949" y="70497"/>
                  </a:lnTo>
                  <a:lnTo>
                    <a:pt x="26949" y="70497"/>
                  </a:lnTo>
                  <a:lnTo>
                    <a:pt x="27811" y="71144"/>
                  </a:lnTo>
                  <a:lnTo>
                    <a:pt x="28243" y="71791"/>
                  </a:lnTo>
                  <a:lnTo>
                    <a:pt x="28243" y="72653"/>
                  </a:lnTo>
                  <a:lnTo>
                    <a:pt x="28243" y="73515"/>
                  </a:lnTo>
                  <a:lnTo>
                    <a:pt x="27596" y="75240"/>
                  </a:lnTo>
                  <a:lnTo>
                    <a:pt x="27380" y="76102"/>
                  </a:lnTo>
                  <a:lnTo>
                    <a:pt x="27380" y="76965"/>
                  </a:lnTo>
                  <a:lnTo>
                    <a:pt x="27380" y="76965"/>
                  </a:lnTo>
                  <a:lnTo>
                    <a:pt x="27811" y="77827"/>
                  </a:lnTo>
                  <a:lnTo>
                    <a:pt x="28458" y="78474"/>
                  </a:lnTo>
                  <a:lnTo>
                    <a:pt x="29320" y="79121"/>
                  </a:lnTo>
                  <a:lnTo>
                    <a:pt x="29967" y="79983"/>
                  </a:lnTo>
                  <a:lnTo>
                    <a:pt x="29967" y="79983"/>
                  </a:lnTo>
                  <a:lnTo>
                    <a:pt x="31045" y="81923"/>
                  </a:lnTo>
                  <a:lnTo>
                    <a:pt x="31692" y="83864"/>
                  </a:lnTo>
                  <a:lnTo>
                    <a:pt x="32554" y="87960"/>
                  </a:lnTo>
                  <a:lnTo>
                    <a:pt x="32554" y="87960"/>
                  </a:lnTo>
                  <a:lnTo>
                    <a:pt x="31692" y="89469"/>
                  </a:lnTo>
                  <a:lnTo>
                    <a:pt x="30830" y="91193"/>
                  </a:lnTo>
                  <a:lnTo>
                    <a:pt x="30398" y="92056"/>
                  </a:lnTo>
                  <a:lnTo>
                    <a:pt x="30183" y="92918"/>
                  </a:lnTo>
                  <a:lnTo>
                    <a:pt x="30183" y="93780"/>
                  </a:lnTo>
                  <a:lnTo>
                    <a:pt x="30183" y="94858"/>
                  </a:lnTo>
                  <a:lnTo>
                    <a:pt x="30183" y="94858"/>
                  </a:lnTo>
                  <a:lnTo>
                    <a:pt x="30614" y="95936"/>
                  </a:lnTo>
                  <a:lnTo>
                    <a:pt x="31476" y="97230"/>
                  </a:lnTo>
                  <a:lnTo>
                    <a:pt x="32339" y="98523"/>
                  </a:lnTo>
                  <a:lnTo>
                    <a:pt x="32985" y="100032"/>
                  </a:lnTo>
                  <a:lnTo>
                    <a:pt x="32985" y="100032"/>
                  </a:lnTo>
                  <a:lnTo>
                    <a:pt x="33201" y="101326"/>
                  </a:lnTo>
                  <a:lnTo>
                    <a:pt x="33417" y="102620"/>
                  </a:lnTo>
                  <a:lnTo>
                    <a:pt x="33632" y="103913"/>
                  </a:lnTo>
                  <a:lnTo>
                    <a:pt x="33848" y="105207"/>
                  </a:lnTo>
                  <a:lnTo>
                    <a:pt x="33848" y="105207"/>
                  </a:lnTo>
                  <a:lnTo>
                    <a:pt x="34710" y="106500"/>
                  </a:lnTo>
                  <a:lnTo>
                    <a:pt x="35572" y="107794"/>
                  </a:lnTo>
                  <a:lnTo>
                    <a:pt x="36435" y="109087"/>
                  </a:lnTo>
                  <a:lnTo>
                    <a:pt x="36650" y="109734"/>
                  </a:lnTo>
                  <a:lnTo>
                    <a:pt x="36866" y="110381"/>
                  </a:lnTo>
                  <a:lnTo>
                    <a:pt x="36866" y="110381"/>
                  </a:lnTo>
                  <a:lnTo>
                    <a:pt x="36650" y="111243"/>
                  </a:lnTo>
                  <a:lnTo>
                    <a:pt x="36866" y="112105"/>
                  </a:lnTo>
                  <a:lnTo>
                    <a:pt x="37297" y="112752"/>
                  </a:lnTo>
                  <a:lnTo>
                    <a:pt x="37944" y="113183"/>
                  </a:lnTo>
                  <a:lnTo>
                    <a:pt x="37944" y="113183"/>
                  </a:lnTo>
                  <a:lnTo>
                    <a:pt x="40746" y="112968"/>
                  </a:lnTo>
                  <a:lnTo>
                    <a:pt x="43118" y="112321"/>
                  </a:lnTo>
                  <a:lnTo>
                    <a:pt x="45489" y="111674"/>
                  </a:lnTo>
                  <a:lnTo>
                    <a:pt x="47430" y="110596"/>
                  </a:lnTo>
                  <a:lnTo>
                    <a:pt x="49154" y="109303"/>
                  </a:lnTo>
                  <a:lnTo>
                    <a:pt x="50663" y="107578"/>
                  </a:lnTo>
                  <a:lnTo>
                    <a:pt x="51526" y="105638"/>
                  </a:lnTo>
                  <a:lnTo>
                    <a:pt x="52173" y="103266"/>
                  </a:lnTo>
                  <a:lnTo>
                    <a:pt x="52173" y="103266"/>
                  </a:lnTo>
                  <a:lnTo>
                    <a:pt x="53250" y="103051"/>
                  </a:lnTo>
                  <a:lnTo>
                    <a:pt x="53897" y="102620"/>
                  </a:lnTo>
                  <a:lnTo>
                    <a:pt x="54544" y="101973"/>
                  </a:lnTo>
                  <a:lnTo>
                    <a:pt x="54975" y="101110"/>
                  </a:lnTo>
                  <a:lnTo>
                    <a:pt x="55191" y="100248"/>
                  </a:lnTo>
                  <a:lnTo>
                    <a:pt x="55191" y="99386"/>
                  </a:lnTo>
                  <a:lnTo>
                    <a:pt x="54975" y="98308"/>
                  </a:lnTo>
                  <a:lnTo>
                    <a:pt x="54544" y="97445"/>
                  </a:lnTo>
                  <a:lnTo>
                    <a:pt x="54544" y="97445"/>
                  </a:lnTo>
                  <a:lnTo>
                    <a:pt x="55191" y="96583"/>
                  </a:lnTo>
                  <a:lnTo>
                    <a:pt x="56053" y="95936"/>
                  </a:lnTo>
                  <a:lnTo>
                    <a:pt x="57778" y="94643"/>
                  </a:lnTo>
                  <a:lnTo>
                    <a:pt x="59502" y="93565"/>
                  </a:lnTo>
                  <a:lnTo>
                    <a:pt x="60365" y="92918"/>
                  </a:lnTo>
                  <a:lnTo>
                    <a:pt x="61012" y="92056"/>
                  </a:lnTo>
                  <a:lnTo>
                    <a:pt x="61012" y="92056"/>
                  </a:lnTo>
                  <a:lnTo>
                    <a:pt x="61012" y="90331"/>
                  </a:lnTo>
                  <a:lnTo>
                    <a:pt x="61012" y="89038"/>
                  </a:lnTo>
                  <a:lnTo>
                    <a:pt x="60580" y="86451"/>
                  </a:lnTo>
                  <a:lnTo>
                    <a:pt x="59934" y="84079"/>
                  </a:lnTo>
                  <a:lnTo>
                    <a:pt x="59502" y="82786"/>
                  </a:lnTo>
                  <a:lnTo>
                    <a:pt x="59287" y="81492"/>
                  </a:lnTo>
                  <a:lnTo>
                    <a:pt x="59287" y="81492"/>
                  </a:lnTo>
                  <a:lnTo>
                    <a:pt x="59934" y="79983"/>
                  </a:lnTo>
                  <a:lnTo>
                    <a:pt x="60796" y="78905"/>
                  </a:lnTo>
                  <a:lnTo>
                    <a:pt x="62521" y="76749"/>
                  </a:lnTo>
                  <a:lnTo>
                    <a:pt x="64677" y="74809"/>
                  </a:lnTo>
                  <a:lnTo>
                    <a:pt x="66617" y="72869"/>
                  </a:lnTo>
                  <a:lnTo>
                    <a:pt x="68773" y="70713"/>
                  </a:lnTo>
                  <a:lnTo>
                    <a:pt x="69635" y="69635"/>
                  </a:lnTo>
                  <a:lnTo>
                    <a:pt x="70282" y="68557"/>
                  </a:lnTo>
                  <a:lnTo>
                    <a:pt x="70929" y="67263"/>
                  </a:lnTo>
                  <a:lnTo>
                    <a:pt x="71575" y="65970"/>
                  </a:lnTo>
                  <a:lnTo>
                    <a:pt x="71791" y="64245"/>
                  </a:lnTo>
                  <a:lnTo>
                    <a:pt x="71791" y="62736"/>
                  </a:lnTo>
                  <a:lnTo>
                    <a:pt x="71791" y="62736"/>
                  </a:lnTo>
                  <a:lnTo>
                    <a:pt x="69419" y="63167"/>
                  </a:lnTo>
                  <a:lnTo>
                    <a:pt x="66617" y="63814"/>
                  </a:lnTo>
                  <a:lnTo>
                    <a:pt x="65539" y="63814"/>
                  </a:lnTo>
                  <a:lnTo>
                    <a:pt x="64461" y="63598"/>
                  </a:lnTo>
                  <a:lnTo>
                    <a:pt x="64245" y="63383"/>
                  </a:lnTo>
                  <a:lnTo>
                    <a:pt x="64030" y="62952"/>
                  </a:lnTo>
                  <a:lnTo>
                    <a:pt x="63814" y="62305"/>
                  </a:lnTo>
                  <a:lnTo>
                    <a:pt x="63814" y="61658"/>
                  </a:lnTo>
                  <a:lnTo>
                    <a:pt x="63814" y="61658"/>
                  </a:lnTo>
                  <a:lnTo>
                    <a:pt x="66617" y="61227"/>
                  </a:lnTo>
                  <a:lnTo>
                    <a:pt x="69419" y="60149"/>
                  </a:lnTo>
                  <a:lnTo>
                    <a:pt x="72006" y="58855"/>
                  </a:lnTo>
                  <a:lnTo>
                    <a:pt x="73084" y="58209"/>
                  </a:lnTo>
                  <a:lnTo>
                    <a:pt x="74162" y="57346"/>
                  </a:lnTo>
                  <a:lnTo>
                    <a:pt x="74162" y="57346"/>
                  </a:lnTo>
                  <a:lnTo>
                    <a:pt x="75456" y="56915"/>
                  </a:lnTo>
                  <a:lnTo>
                    <a:pt x="76534" y="56484"/>
                  </a:lnTo>
                  <a:lnTo>
                    <a:pt x="77396" y="55837"/>
                  </a:lnTo>
                  <a:lnTo>
                    <a:pt x="78043" y="54975"/>
                  </a:lnTo>
                  <a:lnTo>
                    <a:pt x="79336" y="53250"/>
                  </a:lnTo>
                  <a:lnTo>
                    <a:pt x="80414" y="51310"/>
                  </a:lnTo>
                  <a:lnTo>
                    <a:pt x="80414" y="51310"/>
                  </a:lnTo>
                  <a:lnTo>
                    <a:pt x="79983" y="50663"/>
                  </a:lnTo>
                  <a:lnTo>
                    <a:pt x="79336" y="50232"/>
                  </a:lnTo>
                  <a:lnTo>
                    <a:pt x="78043" y="49370"/>
                  </a:lnTo>
                  <a:lnTo>
                    <a:pt x="76965" y="48723"/>
                  </a:lnTo>
                  <a:lnTo>
                    <a:pt x="76318" y="48076"/>
                  </a:lnTo>
                  <a:lnTo>
                    <a:pt x="76103" y="47429"/>
                  </a:lnTo>
                  <a:lnTo>
                    <a:pt x="76103" y="47429"/>
                  </a:lnTo>
                  <a:lnTo>
                    <a:pt x="75456" y="48076"/>
                  </a:lnTo>
                  <a:lnTo>
                    <a:pt x="74593" y="48723"/>
                  </a:lnTo>
                  <a:lnTo>
                    <a:pt x="73300" y="49154"/>
                  </a:lnTo>
                  <a:lnTo>
                    <a:pt x="71791" y="49154"/>
                  </a:lnTo>
                  <a:lnTo>
                    <a:pt x="71791" y="49154"/>
                  </a:lnTo>
                  <a:lnTo>
                    <a:pt x="71575" y="48292"/>
                  </a:lnTo>
                  <a:lnTo>
                    <a:pt x="71144" y="47429"/>
                  </a:lnTo>
                  <a:lnTo>
                    <a:pt x="70497" y="46783"/>
                  </a:lnTo>
                  <a:lnTo>
                    <a:pt x="69635" y="46351"/>
                  </a:lnTo>
                  <a:lnTo>
                    <a:pt x="68988" y="45705"/>
                  </a:lnTo>
                  <a:lnTo>
                    <a:pt x="68341" y="45058"/>
                  </a:lnTo>
                  <a:lnTo>
                    <a:pt x="67910" y="44196"/>
                  </a:lnTo>
                  <a:lnTo>
                    <a:pt x="67695" y="43118"/>
                  </a:lnTo>
                  <a:lnTo>
                    <a:pt x="67695" y="43118"/>
                  </a:lnTo>
                  <a:lnTo>
                    <a:pt x="68341" y="42902"/>
                  </a:lnTo>
                  <a:lnTo>
                    <a:pt x="68988" y="42687"/>
                  </a:lnTo>
                  <a:lnTo>
                    <a:pt x="68988" y="42687"/>
                  </a:lnTo>
                  <a:lnTo>
                    <a:pt x="70497" y="44196"/>
                  </a:lnTo>
                  <a:lnTo>
                    <a:pt x="72006" y="45705"/>
                  </a:lnTo>
                  <a:lnTo>
                    <a:pt x="73084" y="46351"/>
                  </a:lnTo>
                  <a:lnTo>
                    <a:pt x="74162" y="46567"/>
                  </a:lnTo>
                  <a:lnTo>
                    <a:pt x="75456" y="46567"/>
                  </a:lnTo>
                  <a:lnTo>
                    <a:pt x="76749" y="46136"/>
                  </a:lnTo>
                  <a:lnTo>
                    <a:pt x="76749" y="46136"/>
                  </a:lnTo>
                  <a:lnTo>
                    <a:pt x="77180" y="46998"/>
                  </a:lnTo>
                  <a:lnTo>
                    <a:pt x="77827" y="47429"/>
                  </a:lnTo>
                  <a:lnTo>
                    <a:pt x="78690" y="47861"/>
                  </a:lnTo>
                  <a:lnTo>
                    <a:pt x="79552" y="48076"/>
                  </a:lnTo>
                  <a:lnTo>
                    <a:pt x="81708" y="48292"/>
                  </a:lnTo>
                  <a:lnTo>
                    <a:pt x="83864" y="48076"/>
                  </a:lnTo>
                  <a:lnTo>
                    <a:pt x="83864" y="48076"/>
                  </a:lnTo>
                  <a:lnTo>
                    <a:pt x="86882" y="48076"/>
                  </a:lnTo>
                  <a:lnTo>
                    <a:pt x="86882" y="48076"/>
                  </a:lnTo>
                  <a:lnTo>
                    <a:pt x="87744" y="48939"/>
                  </a:lnTo>
                  <a:lnTo>
                    <a:pt x="88391" y="49585"/>
                  </a:lnTo>
                  <a:lnTo>
                    <a:pt x="89469" y="50232"/>
                  </a:lnTo>
                  <a:lnTo>
                    <a:pt x="90331" y="50879"/>
                  </a:lnTo>
                  <a:lnTo>
                    <a:pt x="90331" y="50879"/>
                  </a:lnTo>
                  <a:lnTo>
                    <a:pt x="90331" y="51310"/>
                  </a:lnTo>
                  <a:lnTo>
                    <a:pt x="90331" y="51526"/>
                  </a:lnTo>
                  <a:lnTo>
                    <a:pt x="90762" y="52172"/>
                  </a:lnTo>
                  <a:lnTo>
                    <a:pt x="92056" y="53250"/>
                  </a:lnTo>
                  <a:lnTo>
                    <a:pt x="92056" y="53250"/>
                  </a:lnTo>
                  <a:lnTo>
                    <a:pt x="92487" y="53035"/>
                  </a:lnTo>
                  <a:lnTo>
                    <a:pt x="92918" y="52819"/>
                  </a:lnTo>
                  <a:lnTo>
                    <a:pt x="92918" y="52819"/>
                  </a:lnTo>
                  <a:lnTo>
                    <a:pt x="93349" y="52603"/>
                  </a:lnTo>
                  <a:lnTo>
                    <a:pt x="93996" y="52388"/>
                  </a:lnTo>
                  <a:lnTo>
                    <a:pt x="93996" y="52388"/>
                  </a:lnTo>
                  <a:lnTo>
                    <a:pt x="94212" y="54759"/>
                  </a:lnTo>
                  <a:lnTo>
                    <a:pt x="94859" y="56700"/>
                  </a:lnTo>
                  <a:lnTo>
                    <a:pt x="96368" y="60149"/>
                  </a:lnTo>
                  <a:lnTo>
                    <a:pt x="96368" y="60149"/>
                  </a:lnTo>
                  <a:lnTo>
                    <a:pt x="96368" y="60149"/>
                  </a:lnTo>
                  <a:lnTo>
                    <a:pt x="96368" y="55837"/>
                  </a:lnTo>
                  <a:lnTo>
                    <a:pt x="95936" y="51526"/>
                  </a:lnTo>
                  <a:lnTo>
                    <a:pt x="95505" y="47214"/>
                  </a:lnTo>
                  <a:lnTo>
                    <a:pt x="94643" y="43118"/>
                  </a:lnTo>
                  <a:lnTo>
                    <a:pt x="93781" y="39022"/>
                  </a:lnTo>
                  <a:lnTo>
                    <a:pt x="92703" y="34925"/>
                  </a:lnTo>
                  <a:lnTo>
                    <a:pt x="91409" y="31045"/>
                  </a:lnTo>
                  <a:lnTo>
                    <a:pt x="89900" y="27164"/>
                  </a:lnTo>
                  <a:lnTo>
                    <a:pt x="88175" y="23499"/>
                  </a:lnTo>
                  <a:lnTo>
                    <a:pt x="86451" y="19834"/>
                  </a:lnTo>
                  <a:lnTo>
                    <a:pt x="84295" y="16169"/>
                  </a:lnTo>
                  <a:lnTo>
                    <a:pt x="82139" y="12720"/>
                  </a:lnTo>
                  <a:lnTo>
                    <a:pt x="79983" y="9486"/>
                  </a:lnTo>
                  <a:lnTo>
                    <a:pt x="77396" y="6252"/>
                  </a:lnTo>
                  <a:lnTo>
                    <a:pt x="74809" y="3019"/>
                  </a:lnTo>
                  <a:lnTo>
                    <a:pt x="72006" y="0"/>
                  </a:lnTo>
                  <a:lnTo>
                    <a:pt x="72006" y="0"/>
                  </a:lnTo>
                  <a:lnTo>
                    <a:pt x="71791" y="863"/>
                  </a:lnTo>
                  <a:lnTo>
                    <a:pt x="72006" y="1725"/>
                  </a:lnTo>
                  <a:lnTo>
                    <a:pt x="72222" y="1941"/>
                  </a:lnTo>
                  <a:lnTo>
                    <a:pt x="72438" y="2372"/>
                  </a:lnTo>
                  <a:lnTo>
                    <a:pt x="73731" y="2803"/>
                  </a:lnTo>
                  <a:close/>
                  <a:moveTo>
                    <a:pt x="48076" y="25440"/>
                  </a:moveTo>
                  <a:lnTo>
                    <a:pt x="48076" y="25440"/>
                  </a:lnTo>
                  <a:lnTo>
                    <a:pt x="48723" y="25224"/>
                  </a:lnTo>
                  <a:lnTo>
                    <a:pt x="49154" y="25440"/>
                  </a:lnTo>
                  <a:lnTo>
                    <a:pt x="50017" y="25871"/>
                  </a:lnTo>
                  <a:lnTo>
                    <a:pt x="50663" y="26518"/>
                  </a:lnTo>
                  <a:lnTo>
                    <a:pt x="51310" y="27164"/>
                  </a:lnTo>
                  <a:lnTo>
                    <a:pt x="51310" y="27164"/>
                  </a:lnTo>
                  <a:lnTo>
                    <a:pt x="51957" y="27164"/>
                  </a:lnTo>
                  <a:lnTo>
                    <a:pt x="52388" y="27164"/>
                  </a:lnTo>
                  <a:lnTo>
                    <a:pt x="53035" y="26733"/>
                  </a:lnTo>
                  <a:lnTo>
                    <a:pt x="53035" y="26733"/>
                  </a:lnTo>
                  <a:lnTo>
                    <a:pt x="53035" y="26302"/>
                  </a:lnTo>
                  <a:lnTo>
                    <a:pt x="52819" y="26086"/>
                  </a:lnTo>
                  <a:lnTo>
                    <a:pt x="52604" y="26086"/>
                  </a:lnTo>
                  <a:lnTo>
                    <a:pt x="52388" y="25655"/>
                  </a:lnTo>
                  <a:lnTo>
                    <a:pt x="52388" y="25655"/>
                  </a:lnTo>
                  <a:lnTo>
                    <a:pt x="52819" y="25224"/>
                  </a:lnTo>
                  <a:lnTo>
                    <a:pt x="53466" y="25008"/>
                  </a:lnTo>
                  <a:lnTo>
                    <a:pt x="54113" y="24793"/>
                  </a:lnTo>
                  <a:lnTo>
                    <a:pt x="54975" y="24793"/>
                  </a:lnTo>
                  <a:lnTo>
                    <a:pt x="54975" y="24793"/>
                  </a:lnTo>
                  <a:lnTo>
                    <a:pt x="54975" y="25440"/>
                  </a:lnTo>
                  <a:lnTo>
                    <a:pt x="54760" y="25871"/>
                  </a:lnTo>
                  <a:lnTo>
                    <a:pt x="54544" y="26086"/>
                  </a:lnTo>
                  <a:lnTo>
                    <a:pt x="54328" y="26518"/>
                  </a:lnTo>
                  <a:lnTo>
                    <a:pt x="54328" y="26518"/>
                  </a:lnTo>
                  <a:lnTo>
                    <a:pt x="54760" y="27164"/>
                  </a:lnTo>
                  <a:lnTo>
                    <a:pt x="55622" y="27595"/>
                  </a:lnTo>
                  <a:lnTo>
                    <a:pt x="57131" y="28242"/>
                  </a:lnTo>
                  <a:lnTo>
                    <a:pt x="57778" y="28673"/>
                  </a:lnTo>
                  <a:lnTo>
                    <a:pt x="58425" y="29105"/>
                  </a:lnTo>
                  <a:lnTo>
                    <a:pt x="59071" y="29751"/>
                  </a:lnTo>
                  <a:lnTo>
                    <a:pt x="59071" y="30614"/>
                  </a:lnTo>
                  <a:lnTo>
                    <a:pt x="59071" y="30614"/>
                  </a:lnTo>
                  <a:lnTo>
                    <a:pt x="57778" y="31045"/>
                  </a:lnTo>
                  <a:lnTo>
                    <a:pt x="56700" y="31045"/>
                  </a:lnTo>
                  <a:lnTo>
                    <a:pt x="55406" y="30829"/>
                  </a:lnTo>
                  <a:lnTo>
                    <a:pt x="54328" y="30614"/>
                  </a:lnTo>
                  <a:lnTo>
                    <a:pt x="54328" y="30614"/>
                  </a:lnTo>
                  <a:lnTo>
                    <a:pt x="52819" y="30182"/>
                  </a:lnTo>
                  <a:lnTo>
                    <a:pt x="51526" y="29967"/>
                  </a:lnTo>
                  <a:lnTo>
                    <a:pt x="50232" y="30182"/>
                  </a:lnTo>
                  <a:lnTo>
                    <a:pt x="49586" y="30398"/>
                  </a:lnTo>
                  <a:lnTo>
                    <a:pt x="48939" y="30829"/>
                  </a:lnTo>
                  <a:lnTo>
                    <a:pt x="48939" y="30829"/>
                  </a:lnTo>
                  <a:lnTo>
                    <a:pt x="48508" y="31045"/>
                  </a:lnTo>
                  <a:lnTo>
                    <a:pt x="48292" y="30829"/>
                  </a:lnTo>
                  <a:lnTo>
                    <a:pt x="48292" y="30829"/>
                  </a:lnTo>
                  <a:lnTo>
                    <a:pt x="48076" y="30614"/>
                  </a:lnTo>
                  <a:lnTo>
                    <a:pt x="47861" y="30614"/>
                  </a:lnTo>
                  <a:lnTo>
                    <a:pt x="47861" y="30614"/>
                  </a:lnTo>
                  <a:lnTo>
                    <a:pt x="47214" y="30829"/>
                  </a:lnTo>
                  <a:lnTo>
                    <a:pt x="46998" y="31260"/>
                  </a:lnTo>
                  <a:lnTo>
                    <a:pt x="46998" y="31260"/>
                  </a:lnTo>
                  <a:lnTo>
                    <a:pt x="46567" y="31476"/>
                  </a:lnTo>
                  <a:lnTo>
                    <a:pt x="46352" y="31692"/>
                  </a:lnTo>
                  <a:lnTo>
                    <a:pt x="45921" y="31692"/>
                  </a:lnTo>
                  <a:lnTo>
                    <a:pt x="45921" y="31692"/>
                  </a:lnTo>
                  <a:lnTo>
                    <a:pt x="46136" y="30182"/>
                  </a:lnTo>
                  <a:lnTo>
                    <a:pt x="46352" y="28458"/>
                  </a:lnTo>
                  <a:lnTo>
                    <a:pt x="46998" y="26733"/>
                  </a:lnTo>
                  <a:lnTo>
                    <a:pt x="47430" y="26086"/>
                  </a:lnTo>
                  <a:lnTo>
                    <a:pt x="48076" y="25440"/>
                  </a:lnTo>
                  <a:close/>
                  <a:moveTo>
                    <a:pt x="34710" y="14445"/>
                  </a:moveTo>
                  <a:lnTo>
                    <a:pt x="34710" y="14445"/>
                  </a:lnTo>
                  <a:lnTo>
                    <a:pt x="34710" y="14014"/>
                  </a:lnTo>
                  <a:lnTo>
                    <a:pt x="34494" y="13798"/>
                  </a:lnTo>
                  <a:lnTo>
                    <a:pt x="34279" y="13582"/>
                  </a:lnTo>
                  <a:lnTo>
                    <a:pt x="34279" y="13151"/>
                  </a:lnTo>
                  <a:lnTo>
                    <a:pt x="34279" y="13151"/>
                  </a:lnTo>
                  <a:lnTo>
                    <a:pt x="34926" y="12720"/>
                  </a:lnTo>
                  <a:lnTo>
                    <a:pt x="35357" y="12289"/>
                  </a:lnTo>
                  <a:lnTo>
                    <a:pt x="35788" y="12073"/>
                  </a:lnTo>
                  <a:lnTo>
                    <a:pt x="36219" y="11426"/>
                  </a:lnTo>
                  <a:lnTo>
                    <a:pt x="36219" y="11426"/>
                  </a:lnTo>
                  <a:lnTo>
                    <a:pt x="36004" y="10995"/>
                  </a:lnTo>
                  <a:lnTo>
                    <a:pt x="35572" y="10780"/>
                  </a:lnTo>
                  <a:lnTo>
                    <a:pt x="35141" y="10564"/>
                  </a:lnTo>
                  <a:lnTo>
                    <a:pt x="34926" y="10133"/>
                  </a:lnTo>
                  <a:lnTo>
                    <a:pt x="34926" y="10133"/>
                  </a:lnTo>
                  <a:lnTo>
                    <a:pt x="34926" y="9271"/>
                  </a:lnTo>
                  <a:lnTo>
                    <a:pt x="35357" y="8624"/>
                  </a:lnTo>
                  <a:lnTo>
                    <a:pt x="35788" y="8193"/>
                  </a:lnTo>
                  <a:lnTo>
                    <a:pt x="36435" y="7762"/>
                  </a:lnTo>
                  <a:lnTo>
                    <a:pt x="37728" y="7115"/>
                  </a:lnTo>
                  <a:lnTo>
                    <a:pt x="38159" y="6684"/>
                  </a:lnTo>
                  <a:lnTo>
                    <a:pt x="38375" y="5821"/>
                  </a:lnTo>
                  <a:lnTo>
                    <a:pt x="38375" y="5821"/>
                  </a:lnTo>
                  <a:lnTo>
                    <a:pt x="39453" y="5606"/>
                  </a:lnTo>
                  <a:lnTo>
                    <a:pt x="40100" y="5821"/>
                  </a:lnTo>
                  <a:lnTo>
                    <a:pt x="40315" y="6037"/>
                  </a:lnTo>
                  <a:lnTo>
                    <a:pt x="40315" y="6037"/>
                  </a:lnTo>
                  <a:lnTo>
                    <a:pt x="40315" y="6684"/>
                  </a:lnTo>
                  <a:lnTo>
                    <a:pt x="39884" y="6899"/>
                  </a:lnTo>
                  <a:lnTo>
                    <a:pt x="39237" y="7330"/>
                  </a:lnTo>
                  <a:lnTo>
                    <a:pt x="38375" y="7762"/>
                  </a:lnTo>
                  <a:lnTo>
                    <a:pt x="38159" y="7977"/>
                  </a:lnTo>
                  <a:lnTo>
                    <a:pt x="37944" y="8408"/>
                  </a:lnTo>
                  <a:lnTo>
                    <a:pt x="37944" y="8408"/>
                  </a:lnTo>
                  <a:lnTo>
                    <a:pt x="37728" y="9486"/>
                  </a:lnTo>
                  <a:lnTo>
                    <a:pt x="37944" y="10133"/>
                  </a:lnTo>
                  <a:lnTo>
                    <a:pt x="38375" y="10780"/>
                  </a:lnTo>
                  <a:lnTo>
                    <a:pt x="38806" y="10995"/>
                  </a:lnTo>
                  <a:lnTo>
                    <a:pt x="39237" y="11211"/>
                  </a:lnTo>
                  <a:lnTo>
                    <a:pt x="39884" y="11211"/>
                  </a:lnTo>
                  <a:lnTo>
                    <a:pt x="41393" y="11211"/>
                  </a:lnTo>
                  <a:lnTo>
                    <a:pt x="41393" y="11211"/>
                  </a:lnTo>
                  <a:lnTo>
                    <a:pt x="42902" y="10995"/>
                  </a:lnTo>
                  <a:lnTo>
                    <a:pt x="43765" y="11211"/>
                  </a:lnTo>
                  <a:lnTo>
                    <a:pt x="44411" y="11426"/>
                  </a:lnTo>
                  <a:lnTo>
                    <a:pt x="44411" y="11426"/>
                  </a:lnTo>
                  <a:lnTo>
                    <a:pt x="42902" y="11642"/>
                  </a:lnTo>
                  <a:lnTo>
                    <a:pt x="41178" y="11642"/>
                  </a:lnTo>
                  <a:lnTo>
                    <a:pt x="39884" y="12073"/>
                  </a:lnTo>
                  <a:lnTo>
                    <a:pt x="39453" y="12289"/>
                  </a:lnTo>
                  <a:lnTo>
                    <a:pt x="39022" y="12936"/>
                  </a:lnTo>
                  <a:lnTo>
                    <a:pt x="39022" y="12936"/>
                  </a:lnTo>
                  <a:lnTo>
                    <a:pt x="39237" y="12936"/>
                  </a:lnTo>
                  <a:lnTo>
                    <a:pt x="39884" y="12936"/>
                  </a:lnTo>
                  <a:lnTo>
                    <a:pt x="39884" y="12936"/>
                  </a:lnTo>
                  <a:lnTo>
                    <a:pt x="40315" y="12936"/>
                  </a:lnTo>
                  <a:lnTo>
                    <a:pt x="40746" y="12936"/>
                  </a:lnTo>
                  <a:lnTo>
                    <a:pt x="40962" y="13151"/>
                  </a:lnTo>
                  <a:lnTo>
                    <a:pt x="40962" y="13798"/>
                  </a:lnTo>
                  <a:lnTo>
                    <a:pt x="40962" y="13798"/>
                  </a:lnTo>
                  <a:lnTo>
                    <a:pt x="40531" y="14014"/>
                  </a:lnTo>
                  <a:lnTo>
                    <a:pt x="40315" y="14014"/>
                  </a:lnTo>
                  <a:lnTo>
                    <a:pt x="39884" y="13798"/>
                  </a:lnTo>
                  <a:lnTo>
                    <a:pt x="39884" y="13798"/>
                  </a:lnTo>
                  <a:lnTo>
                    <a:pt x="39453" y="13582"/>
                  </a:lnTo>
                  <a:lnTo>
                    <a:pt x="39022" y="13582"/>
                  </a:lnTo>
                  <a:lnTo>
                    <a:pt x="39022" y="13582"/>
                  </a:lnTo>
                  <a:lnTo>
                    <a:pt x="38591" y="14014"/>
                  </a:lnTo>
                  <a:lnTo>
                    <a:pt x="38159" y="14445"/>
                  </a:lnTo>
                  <a:lnTo>
                    <a:pt x="38159" y="15307"/>
                  </a:lnTo>
                  <a:lnTo>
                    <a:pt x="38159" y="16169"/>
                  </a:lnTo>
                  <a:lnTo>
                    <a:pt x="38159" y="16169"/>
                  </a:lnTo>
                  <a:lnTo>
                    <a:pt x="37513" y="16385"/>
                  </a:lnTo>
                  <a:lnTo>
                    <a:pt x="36866" y="16601"/>
                  </a:lnTo>
                  <a:lnTo>
                    <a:pt x="35788" y="16601"/>
                  </a:lnTo>
                  <a:lnTo>
                    <a:pt x="35788" y="16601"/>
                  </a:lnTo>
                  <a:lnTo>
                    <a:pt x="34279" y="16601"/>
                  </a:lnTo>
                  <a:lnTo>
                    <a:pt x="33632" y="16816"/>
                  </a:lnTo>
                  <a:lnTo>
                    <a:pt x="32985" y="17247"/>
                  </a:lnTo>
                  <a:lnTo>
                    <a:pt x="32985" y="17247"/>
                  </a:lnTo>
                  <a:lnTo>
                    <a:pt x="32554" y="17032"/>
                  </a:lnTo>
                  <a:lnTo>
                    <a:pt x="32123" y="16816"/>
                  </a:lnTo>
                  <a:lnTo>
                    <a:pt x="31045" y="17032"/>
                  </a:lnTo>
                  <a:lnTo>
                    <a:pt x="31045" y="17032"/>
                  </a:lnTo>
                  <a:lnTo>
                    <a:pt x="29752" y="17032"/>
                  </a:lnTo>
                  <a:lnTo>
                    <a:pt x="29320" y="16816"/>
                  </a:lnTo>
                  <a:lnTo>
                    <a:pt x="29105" y="16385"/>
                  </a:lnTo>
                  <a:lnTo>
                    <a:pt x="29105" y="16385"/>
                  </a:lnTo>
                  <a:lnTo>
                    <a:pt x="30614" y="16169"/>
                  </a:lnTo>
                  <a:lnTo>
                    <a:pt x="32123" y="15738"/>
                  </a:lnTo>
                  <a:lnTo>
                    <a:pt x="34710" y="14445"/>
                  </a:lnTo>
                  <a:close/>
                  <a:moveTo>
                    <a:pt x="50232" y="41177"/>
                  </a:moveTo>
                  <a:lnTo>
                    <a:pt x="50232" y="41177"/>
                  </a:lnTo>
                  <a:lnTo>
                    <a:pt x="49586" y="41177"/>
                  </a:lnTo>
                  <a:lnTo>
                    <a:pt x="49154" y="41393"/>
                  </a:lnTo>
                  <a:lnTo>
                    <a:pt x="48723" y="41609"/>
                  </a:lnTo>
                  <a:lnTo>
                    <a:pt x="48292" y="41824"/>
                  </a:lnTo>
                  <a:lnTo>
                    <a:pt x="48292" y="41824"/>
                  </a:lnTo>
                  <a:lnTo>
                    <a:pt x="47214" y="41824"/>
                  </a:lnTo>
                  <a:lnTo>
                    <a:pt x="46352" y="41609"/>
                  </a:lnTo>
                  <a:lnTo>
                    <a:pt x="44411" y="40746"/>
                  </a:lnTo>
                  <a:lnTo>
                    <a:pt x="44411" y="40746"/>
                  </a:lnTo>
                  <a:lnTo>
                    <a:pt x="42902" y="40315"/>
                  </a:lnTo>
                  <a:lnTo>
                    <a:pt x="41609" y="39884"/>
                  </a:lnTo>
                  <a:lnTo>
                    <a:pt x="40315" y="39884"/>
                  </a:lnTo>
                  <a:lnTo>
                    <a:pt x="38806" y="40099"/>
                  </a:lnTo>
                  <a:lnTo>
                    <a:pt x="38806" y="40099"/>
                  </a:lnTo>
                  <a:lnTo>
                    <a:pt x="38591" y="40746"/>
                  </a:lnTo>
                  <a:lnTo>
                    <a:pt x="38591" y="41393"/>
                  </a:lnTo>
                  <a:lnTo>
                    <a:pt x="38591" y="42040"/>
                  </a:lnTo>
                  <a:lnTo>
                    <a:pt x="38375" y="42471"/>
                  </a:lnTo>
                  <a:lnTo>
                    <a:pt x="38375" y="42471"/>
                  </a:lnTo>
                  <a:lnTo>
                    <a:pt x="35788" y="41609"/>
                  </a:lnTo>
                  <a:lnTo>
                    <a:pt x="33632" y="40531"/>
                  </a:lnTo>
                  <a:lnTo>
                    <a:pt x="31261" y="39668"/>
                  </a:lnTo>
                  <a:lnTo>
                    <a:pt x="28889" y="38806"/>
                  </a:lnTo>
                  <a:lnTo>
                    <a:pt x="28889" y="38806"/>
                  </a:lnTo>
                  <a:lnTo>
                    <a:pt x="29105" y="37944"/>
                  </a:lnTo>
                  <a:lnTo>
                    <a:pt x="29320" y="36866"/>
                  </a:lnTo>
                  <a:lnTo>
                    <a:pt x="29320" y="36003"/>
                  </a:lnTo>
                  <a:lnTo>
                    <a:pt x="28889" y="35141"/>
                  </a:lnTo>
                  <a:lnTo>
                    <a:pt x="28889" y="35141"/>
                  </a:lnTo>
                  <a:lnTo>
                    <a:pt x="25224" y="35357"/>
                  </a:lnTo>
                  <a:lnTo>
                    <a:pt x="21775" y="35357"/>
                  </a:lnTo>
                  <a:lnTo>
                    <a:pt x="21775" y="35357"/>
                  </a:lnTo>
                  <a:lnTo>
                    <a:pt x="21128" y="35357"/>
                  </a:lnTo>
                  <a:lnTo>
                    <a:pt x="20481" y="35572"/>
                  </a:lnTo>
                  <a:lnTo>
                    <a:pt x="19188" y="36003"/>
                  </a:lnTo>
                  <a:lnTo>
                    <a:pt x="18110" y="36650"/>
                  </a:lnTo>
                  <a:lnTo>
                    <a:pt x="16816" y="37081"/>
                  </a:lnTo>
                  <a:lnTo>
                    <a:pt x="16816" y="37081"/>
                  </a:lnTo>
                  <a:lnTo>
                    <a:pt x="15954" y="37297"/>
                  </a:lnTo>
                  <a:lnTo>
                    <a:pt x="15092" y="37297"/>
                  </a:lnTo>
                  <a:lnTo>
                    <a:pt x="14014" y="37081"/>
                  </a:lnTo>
                  <a:lnTo>
                    <a:pt x="13583" y="36866"/>
                  </a:lnTo>
                  <a:lnTo>
                    <a:pt x="13367" y="36434"/>
                  </a:lnTo>
                  <a:lnTo>
                    <a:pt x="13367" y="36434"/>
                  </a:lnTo>
                  <a:lnTo>
                    <a:pt x="13798" y="36219"/>
                  </a:lnTo>
                  <a:lnTo>
                    <a:pt x="14661" y="35788"/>
                  </a:lnTo>
                  <a:lnTo>
                    <a:pt x="16170" y="35357"/>
                  </a:lnTo>
                  <a:lnTo>
                    <a:pt x="17463" y="34925"/>
                  </a:lnTo>
                  <a:lnTo>
                    <a:pt x="18110" y="34710"/>
                  </a:lnTo>
                  <a:lnTo>
                    <a:pt x="18541" y="34063"/>
                  </a:lnTo>
                  <a:lnTo>
                    <a:pt x="18541" y="34063"/>
                  </a:lnTo>
                  <a:lnTo>
                    <a:pt x="18541" y="33201"/>
                  </a:lnTo>
                  <a:lnTo>
                    <a:pt x="18972" y="32338"/>
                  </a:lnTo>
                  <a:lnTo>
                    <a:pt x="19403" y="31692"/>
                  </a:lnTo>
                  <a:lnTo>
                    <a:pt x="20050" y="31260"/>
                  </a:lnTo>
                  <a:lnTo>
                    <a:pt x="21559" y="30182"/>
                  </a:lnTo>
                  <a:lnTo>
                    <a:pt x="21991" y="29536"/>
                  </a:lnTo>
                  <a:lnTo>
                    <a:pt x="22422" y="28673"/>
                  </a:lnTo>
                  <a:lnTo>
                    <a:pt x="22422" y="28673"/>
                  </a:lnTo>
                  <a:lnTo>
                    <a:pt x="23931" y="28889"/>
                  </a:lnTo>
                  <a:lnTo>
                    <a:pt x="25224" y="28673"/>
                  </a:lnTo>
                  <a:lnTo>
                    <a:pt x="26302" y="28242"/>
                  </a:lnTo>
                  <a:lnTo>
                    <a:pt x="27380" y="27380"/>
                  </a:lnTo>
                  <a:lnTo>
                    <a:pt x="27380" y="27380"/>
                  </a:lnTo>
                  <a:lnTo>
                    <a:pt x="28243" y="28242"/>
                  </a:lnTo>
                  <a:lnTo>
                    <a:pt x="28889" y="28889"/>
                  </a:lnTo>
                  <a:lnTo>
                    <a:pt x="30830" y="30182"/>
                  </a:lnTo>
                  <a:lnTo>
                    <a:pt x="32770" y="31476"/>
                  </a:lnTo>
                  <a:lnTo>
                    <a:pt x="34279" y="32770"/>
                  </a:lnTo>
                  <a:lnTo>
                    <a:pt x="34279" y="32770"/>
                  </a:lnTo>
                  <a:lnTo>
                    <a:pt x="34494" y="33201"/>
                  </a:lnTo>
                  <a:lnTo>
                    <a:pt x="34279" y="33632"/>
                  </a:lnTo>
                  <a:lnTo>
                    <a:pt x="34063" y="34063"/>
                  </a:lnTo>
                  <a:lnTo>
                    <a:pt x="34063" y="34063"/>
                  </a:lnTo>
                  <a:lnTo>
                    <a:pt x="34494" y="34063"/>
                  </a:lnTo>
                  <a:lnTo>
                    <a:pt x="34926" y="34063"/>
                  </a:lnTo>
                  <a:lnTo>
                    <a:pt x="35357" y="33416"/>
                  </a:lnTo>
                  <a:lnTo>
                    <a:pt x="35357" y="32770"/>
                  </a:lnTo>
                  <a:lnTo>
                    <a:pt x="35357" y="32554"/>
                  </a:lnTo>
                  <a:lnTo>
                    <a:pt x="35141" y="32338"/>
                  </a:lnTo>
                  <a:lnTo>
                    <a:pt x="35141" y="32338"/>
                  </a:lnTo>
                  <a:lnTo>
                    <a:pt x="35141" y="32123"/>
                  </a:lnTo>
                  <a:lnTo>
                    <a:pt x="35357" y="31907"/>
                  </a:lnTo>
                  <a:lnTo>
                    <a:pt x="36219" y="31907"/>
                  </a:lnTo>
                  <a:lnTo>
                    <a:pt x="36219" y="31907"/>
                  </a:lnTo>
                  <a:lnTo>
                    <a:pt x="36435" y="31907"/>
                  </a:lnTo>
                  <a:lnTo>
                    <a:pt x="36435" y="31907"/>
                  </a:lnTo>
                  <a:lnTo>
                    <a:pt x="35788" y="31260"/>
                  </a:lnTo>
                  <a:lnTo>
                    <a:pt x="34926" y="30614"/>
                  </a:lnTo>
                  <a:lnTo>
                    <a:pt x="33201" y="29536"/>
                  </a:lnTo>
                  <a:lnTo>
                    <a:pt x="32554" y="29105"/>
                  </a:lnTo>
                  <a:lnTo>
                    <a:pt x="31692" y="28458"/>
                  </a:lnTo>
                  <a:lnTo>
                    <a:pt x="31261" y="27595"/>
                  </a:lnTo>
                  <a:lnTo>
                    <a:pt x="30830" y="26518"/>
                  </a:lnTo>
                  <a:lnTo>
                    <a:pt x="30830" y="26518"/>
                  </a:lnTo>
                  <a:lnTo>
                    <a:pt x="31692" y="26733"/>
                  </a:lnTo>
                  <a:lnTo>
                    <a:pt x="32554" y="26949"/>
                  </a:lnTo>
                  <a:lnTo>
                    <a:pt x="34279" y="28242"/>
                  </a:lnTo>
                  <a:lnTo>
                    <a:pt x="35788" y="29320"/>
                  </a:lnTo>
                  <a:lnTo>
                    <a:pt x="36650" y="29751"/>
                  </a:lnTo>
                  <a:lnTo>
                    <a:pt x="37513" y="30182"/>
                  </a:lnTo>
                  <a:lnTo>
                    <a:pt x="37513" y="30182"/>
                  </a:lnTo>
                  <a:lnTo>
                    <a:pt x="37728" y="31260"/>
                  </a:lnTo>
                  <a:lnTo>
                    <a:pt x="37944" y="31907"/>
                  </a:lnTo>
                  <a:lnTo>
                    <a:pt x="38806" y="33201"/>
                  </a:lnTo>
                  <a:lnTo>
                    <a:pt x="39669" y="34494"/>
                  </a:lnTo>
                  <a:lnTo>
                    <a:pt x="40100" y="35141"/>
                  </a:lnTo>
                  <a:lnTo>
                    <a:pt x="40315" y="35788"/>
                  </a:lnTo>
                  <a:lnTo>
                    <a:pt x="40315" y="35788"/>
                  </a:lnTo>
                  <a:lnTo>
                    <a:pt x="41178" y="35788"/>
                  </a:lnTo>
                  <a:lnTo>
                    <a:pt x="41178" y="35788"/>
                  </a:lnTo>
                  <a:lnTo>
                    <a:pt x="41609" y="35357"/>
                  </a:lnTo>
                  <a:lnTo>
                    <a:pt x="41824" y="34925"/>
                  </a:lnTo>
                  <a:lnTo>
                    <a:pt x="42256" y="34710"/>
                  </a:lnTo>
                  <a:lnTo>
                    <a:pt x="42687" y="34494"/>
                  </a:lnTo>
                  <a:lnTo>
                    <a:pt x="42687" y="34494"/>
                  </a:lnTo>
                  <a:lnTo>
                    <a:pt x="42687" y="33847"/>
                  </a:lnTo>
                  <a:lnTo>
                    <a:pt x="42471" y="33632"/>
                  </a:lnTo>
                  <a:lnTo>
                    <a:pt x="42040" y="33201"/>
                  </a:lnTo>
                  <a:lnTo>
                    <a:pt x="41393" y="32770"/>
                  </a:lnTo>
                  <a:lnTo>
                    <a:pt x="41393" y="32554"/>
                  </a:lnTo>
                  <a:lnTo>
                    <a:pt x="41393" y="32123"/>
                  </a:lnTo>
                  <a:lnTo>
                    <a:pt x="41393" y="32123"/>
                  </a:lnTo>
                  <a:lnTo>
                    <a:pt x="42040" y="31907"/>
                  </a:lnTo>
                  <a:lnTo>
                    <a:pt x="42471" y="31692"/>
                  </a:lnTo>
                  <a:lnTo>
                    <a:pt x="42471" y="31692"/>
                  </a:lnTo>
                  <a:lnTo>
                    <a:pt x="43118" y="31260"/>
                  </a:lnTo>
                  <a:lnTo>
                    <a:pt x="43334" y="31260"/>
                  </a:lnTo>
                  <a:lnTo>
                    <a:pt x="43549" y="31476"/>
                  </a:lnTo>
                  <a:lnTo>
                    <a:pt x="43549" y="31476"/>
                  </a:lnTo>
                  <a:lnTo>
                    <a:pt x="44196" y="32123"/>
                  </a:lnTo>
                  <a:lnTo>
                    <a:pt x="44411" y="32985"/>
                  </a:lnTo>
                  <a:lnTo>
                    <a:pt x="45274" y="34494"/>
                  </a:lnTo>
                  <a:lnTo>
                    <a:pt x="45705" y="35141"/>
                  </a:lnTo>
                  <a:lnTo>
                    <a:pt x="46136" y="35788"/>
                  </a:lnTo>
                  <a:lnTo>
                    <a:pt x="46998" y="36219"/>
                  </a:lnTo>
                  <a:lnTo>
                    <a:pt x="48076" y="36219"/>
                  </a:lnTo>
                  <a:lnTo>
                    <a:pt x="48076" y="36219"/>
                  </a:lnTo>
                  <a:lnTo>
                    <a:pt x="48723" y="36219"/>
                  </a:lnTo>
                  <a:lnTo>
                    <a:pt x="48939" y="36003"/>
                  </a:lnTo>
                  <a:lnTo>
                    <a:pt x="48939" y="36003"/>
                  </a:lnTo>
                  <a:lnTo>
                    <a:pt x="49370" y="35572"/>
                  </a:lnTo>
                  <a:lnTo>
                    <a:pt x="49801" y="35572"/>
                  </a:lnTo>
                  <a:lnTo>
                    <a:pt x="49801" y="35572"/>
                  </a:lnTo>
                  <a:lnTo>
                    <a:pt x="50448" y="36003"/>
                  </a:lnTo>
                  <a:lnTo>
                    <a:pt x="51310" y="36434"/>
                  </a:lnTo>
                  <a:lnTo>
                    <a:pt x="51310" y="36434"/>
                  </a:lnTo>
                  <a:lnTo>
                    <a:pt x="51957" y="36219"/>
                  </a:lnTo>
                  <a:lnTo>
                    <a:pt x="52604" y="36003"/>
                  </a:lnTo>
                  <a:lnTo>
                    <a:pt x="53250" y="35788"/>
                  </a:lnTo>
                  <a:lnTo>
                    <a:pt x="54113" y="35788"/>
                  </a:lnTo>
                  <a:lnTo>
                    <a:pt x="54113" y="35788"/>
                  </a:lnTo>
                  <a:lnTo>
                    <a:pt x="54328" y="36434"/>
                  </a:lnTo>
                  <a:lnTo>
                    <a:pt x="54544" y="37297"/>
                  </a:lnTo>
                  <a:lnTo>
                    <a:pt x="54328" y="38806"/>
                  </a:lnTo>
                  <a:lnTo>
                    <a:pt x="53682" y="40315"/>
                  </a:lnTo>
                  <a:lnTo>
                    <a:pt x="53035" y="41609"/>
                  </a:lnTo>
                  <a:lnTo>
                    <a:pt x="53035" y="41609"/>
                  </a:lnTo>
                  <a:lnTo>
                    <a:pt x="52604" y="41609"/>
                  </a:lnTo>
                  <a:lnTo>
                    <a:pt x="52173" y="41609"/>
                  </a:lnTo>
                  <a:lnTo>
                    <a:pt x="51526" y="41393"/>
                  </a:lnTo>
                  <a:lnTo>
                    <a:pt x="51526" y="41393"/>
                  </a:lnTo>
                  <a:lnTo>
                    <a:pt x="50879" y="41177"/>
                  </a:lnTo>
                  <a:lnTo>
                    <a:pt x="50232" y="41177"/>
                  </a:lnTo>
                  <a:close/>
                  <a:moveTo>
                    <a:pt x="57131" y="54328"/>
                  </a:moveTo>
                  <a:lnTo>
                    <a:pt x="57131" y="54328"/>
                  </a:lnTo>
                  <a:lnTo>
                    <a:pt x="56915" y="52819"/>
                  </a:lnTo>
                  <a:lnTo>
                    <a:pt x="56484" y="51741"/>
                  </a:lnTo>
                  <a:lnTo>
                    <a:pt x="55837" y="50448"/>
                  </a:lnTo>
                  <a:lnTo>
                    <a:pt x="55191" y="49585"/>
                  </a:lnTo>
                  <a:lnTo>
                    <a:pt x="53897" y="47429"/>
                  </a:lnTo>
                  <a:lnTo>
                    <a:pt x="53466" y="46351"/>
                  </a:lnTo>
                  <a:lnTo>
                    <a:pt x="53035" y="45274"/>
                  </a:lnTo>
                  <a:lnTo>
                    <a:pt x="53035" y="45274"/>
                  </a:lnTo>
                  <a:lnTo>
                    <a:pt x="54328" y="45274"/>
                  </a:lnTo>
                  <a:lnTo>
                    <a:pt x="54328" y="45274"/>
                  </a:lnTo>
                  <a:lnTo>
                    <a:pt x="56700" y="48292"/>
                  </a:lnTo>
                  <a:lnTo>
                    <a:pt x="57778" y="49801"/>
                  </a:lnTo>
                  <a:lnTo>
                    <a:pt x="58425" y="51741"/>
                  </a:lnTo>
                  <a:lnTo>
                    <a:pt x="58425" y="51741"/>
                  </a:lnTo>
                  <a:lnTo>
                    <a:pt x="58856" y="52388"/>
                  </a:lnTo>
                  <a:lnTo>
                    <a:pt x="59502" y="53250"/>
                  </a:lnTo>
                  <a:lnTo>
                    <a:pt x="60796" y="54544"/>
                  </a:lnTo>
                  <a:lnTo>
                    <a:pt x="61443" y="55406"/>
                  </a:lnTo>
                  <a:lnTo>
                    <a:pt x="61874" y="56053"/>
                  </a:lnTo>
                  <a:lnTo>
                    <a:pt x="62089" y="56700"/>
                  </a:lnTo>
                  <a:lnTo>
                    <a:pt x="61874" y="57562"/>
                  </a:lnTo>
                  <a:lnTo>
                    <a:pt x="61874" y="57562"/>
                  </a:lnTo>
                  <a:lnTo>
                    <a:pt x="62521" y="58209"/>
                  </a:lnTo>
                  <a:lnTo>
                    <a:pt x="63167" y="59287"/>
                  </a:lnTo>
                  <a:lnTo>
                    <a:pt x="63814" y="61443"/>
                  </a:lnTo>
                  <a:lnTo>
                    <a:pt x="63814" y="61443"/>
                  </a:lnTo>
                  <a:lnTo>
                    <a:pt x="62736" y="60796"/>
                  </a:lnTo>
                  <a:lnTo>
                    <a:pt x="61658" y="60149"/>
                  </a:lnTo>
                  <a:lnTo>
                    <a:pt x="59934" y="58209"/>
                  </a:lnTo>
                  <a:lnTo>
                    <a:pt x="57131" y="54328"/>
                  </a:lnTo>
                  <a:close/>
                  <a:moveTo>
                    <a:pt x="71791" y="35357"/>
                  </a:moveTo>
                  <a:lnTo>
                    <a:pt x="71791" y="35357"/>
                  </a:lnTo>
                  <a:lnTo>
                    <a:pt x="71144" y="35572"/>
                  </a:lnTo>
                  <a:lnTo>
                    <a:pt x="70497" y="35788"/>
                  </a:lnTo>
                  <a:lnTo>
                    <a:pt x="69851" y="35572"/>
                  </a:lnTo>
                  <a:lnTo>
                    <a:pt x="69204" y="35357"/>
                  </a:lnTo>
                  <a:lnTo>
                    <a:pt x="67910" y="34710"/>
                  </a:lnTo>
                  <a:lnTo>
                    <a:pt x="67048" y="33847"/>
                  </a:lnTo>
                  <a:lnTo>
                    <a:pt x="67048" y="33847"/>
                  </a:lnTo>
                  <a:lnTo>
                    <a:pt x="67264" y="32770"/>
                  </a:lnTo>
                  <a:lnTo>
                    <a:pt x="67479" y="32338"/>
                  </a:lnTo>
                  <a:lnTo>
                    <a:pt x="67695" y="32123"/>
                  </a:lnTo>
                  <a:lnTo>
                    <a:pt x="67695" y="32123"/>
                  </a:lnTo>
                  <a:lnTo>
                    <a:pt x="66832" y="30829"/>
                  </a:lnTo>
                  <a:lnTo>
                    <a:pt x="65754" y="29751"/>
                  </a:lnTo>
                  <a:lnTo>
                    <a:pt x="64892" y="28673"/>
                  </a:lnTo>
                  <a:lnTo>
                    <a:pt x="64030" y="27164"/>
                  </a:lnTo>
                  <a:lnTo>
                    <a:pt x="64030" y="27164"/>
                  </a:lnTo>
                  <a:lnTo>
                    <a:pt x="64892" y="26086"/>
                  </a:lnTo>
                  <a:lnTo>
                    <a:pt x="65970" y="25440"/>
                  </a:lnTo>
                  <a:lnTo>
                    <a:pt x="67264" y="25008"/>
                  </a:lnTo>
                  <a:lnTo>
                    <a:pt x="69204" y="24793"/>
                  </a:lnTo>
                  <a:lnTo>
                    <a:pt x="69204" y="24793"/>
                  </a:lnTo>
                  <a:lnTo>
                    <a:pt x="69204" y="25440"/>
                  </a:lnTo>
                  <a:lnTo>
                    <a:pt x="69419" y="25871"/>
                  </a:lnTo>
                  <a:lnTo>
                    <a:pt x="69419" y="26302"/>
                  </a:lnTo>
                  <a:lnTo>
                    <a:pt x="69419" y="26302"/>
                  </a:lnTo>
                  <a:lnTo>
                    <a:pt x="68557" y="26302"/>
                  </a:lnTo>
                  <a:lnTo>
                    <a:pt x="68126" y="26518"/>
                  </a:lnTo>
                  <a:lnTo>
                    <a:pt x="67695" y="26733"/>
                  </a:lnTo>
                  <a:lnTo>
                    <a:pt x="67264" y="27164"/>
                  </a:lnTo>
                  <a:lnTo>
                    <a:pt x="67264" y="27164"/>
                  </a:lnTo>
                  <a:lnTo>
                    <a:pt x="68126" y="28458"/>
                  </a:lnTo>
                  <a:lnTo>
                    <a:pt x="69204" y="29536"/>
                  </a:lnTo>
                  <a:lnTo>
                    <a:pt x="70497" y="30182"/>
                  </a:lnTo>
                  <a:lnTo>
                    <a:pt x="71575" y="30829"/>
                  </a:lnTo>
                  <a:lnTo>
                    <a:pt x="71575" y="30829"/>
                  </a:lnTo>
                  <a:lnTo>
                    <a:pt x="71791" y="31260"/>
                  </a:lnTo>
                  <a:lnTo>
                    <a:pt x="71575" y="31260"/>
                  </a:lnTo>
                  <a:lnTo>
                    <a:pt x="70929" y="31476"/>
                  </a:lnTo>
                  <a:lnTo>
                    <a:pt x="70929" y="31476"/>
                  </a:lnTo>
                  <a:lnTo>
                    <a:pt x="70497" y="31476"/>
                  </a:lnTo>
                  <a:lnTo>
                    <a:pt x="70497" y="31476"/>
                  </a:lnTo>
                  <a:lnTo>
                    <a:pt x="70713" y="31907"/>
                  </a:lnTo>
                  <a:lnTo>
                    <a:pt x="70929" y="32338"/>
                  </a:lnTo>
                  <a:lnTo>
                    <a:pt x="71575" y="33416"/>
                  </a:lnTo>
                  <a:lnTo>
                    <a:pt x="72006" y="34279"/>
                  </a:lnTo>
                  <a:lnTo>
                    <a:pt x="72006" y="34710"/>
                  </a:lnTo>
                  <a:lnTo>
                    <a:pt x="71791" y="35357"/>
                  </a:lnTo>
                  <a:close/>
                </a:path>
              </a:pathLst>
            </a:custGeom>
            <a:solidFill>
              <a:srgbClr val="FEFEFE"/>
            </a:solid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40" name="Google Shape;188;p17">
              <a:extLst>
                <a:ext uri="{FF2B5EF4-FFF2-40B4-BE49-F238E27FC236}">
                  <a16:creationId xmlns:a16="http://schemas.microsoft.com/office/drawing/2014/main" id="{F37EEFDE-DC90-A50C-758C-2D93A1E92B93}"/>
                </a:ext>
              </a:extLst>
            </p:cNvPr>
            <p:cNvSpPr/>
            <p:nvPr/>
          </p:nvSpPr>
          <p:spPr>
            <a:xfrm>
              <a:off x="3559350" y="1353775"/>
              <a:ext cx="2409200" cy="2829600"/>
            </a:xfrm>
            <a:custGeom>
              <a:avLst/>
              <a:gdLst/>
              <a:ahLst/>
              <a:cxnLst/>
              <a:rect l="l" t="t" r="r" b="b"/>
              <a:pathLst>
                <a:path w="96368" h="113184" fill="none" extrusionOk="0">
                  <a:moveTo>
                    <a:pt x="73731" y="2803"/>
                  </a:moveTo>
                  <a:lnTo>
                    <a:pt x="73731" y="2803"/>
                  </a:lnTo>
                  <a:lnTo>
                    <a:pt x="70713" y="2156"/>
                  </a:lnTo>
                  <a:lnTo>
                    <a:pt x="67264" y="1725"/>
                  </a:lnTo>
                  <a:lnTo>
                    <a:pt x="67264" y="1725"/>
                  </a:lnTo>
                  <a:lnTo>
                    <a:pt x="67264" y="2156"/>
                  </a:lnTo>
                  <a:lnTo>
                    <a:pt x="67479" y="2372"/>
                  </a:lnTo>
                  <a:lnTo>
                    <a:pt x="67479" y="2803"/>
                  </a:lnTo>
                  <a:lnTo>
                    <a:pt x="67264" y="2803"/>
                  </a:lnTo>
                  <a:lnTo>
                    <a:pt x="67264" y="2803"/>
                  </a:lnTo>
                  <a:lnTo>
                    <a:pt x="64461" y="2803"/>
                  </a:lnTo>
                  <a:lnTo>
                    <a:pt x="61874" y="3019"/>
                  </a:lnTo>
                  <a:lnTo>
                    <a:pt x="59287" y="3665"/>
                  </a:lnTo>
                  <a:lnTo>
                    <a:pt x="56915" y="4528"/>
                  </a:lnTo>
                  <a:lnTo>
                    <a:pt x="56915" y="4528"/>
                  </a:lnTo>
                  <a:lnTo>
                    <a:pt x="56700" y="4312"/>
                  </a:lnTo>
                  <a:lnTo>
                    <a:pt x="56700" y="4097"/>
                  </a:lnTo>
                  <a:lnTo>
                    <a:pt x="56700" y="3665"/>
                  </a:lnTo>
                  <a:lnTo>
                    <a:pt x="56915" y="3234"/>
                  </a:lnTo>
                  <a:lnTo>
                    <a:pt x="56700" y="3234"/>
                  </a:lnTo>
                  <a:lnTo>
                    <a:pt x="56484" y="3019"/>
                  </a:lnTo>
                  <a:lnTo>
                    <a:pt x="56484" y="3019"/>
                  </a:lnTo>
                  <a:lnTo>
                    <a:pt x="55406" y="3019"/>
                  </a:lnTo>
                  <a:lnTo>
                    <a:pt x="55406" y="3019"/>
                  </a:lnTo>
                  <a:lnTo>
                    <a:pt x="55191" y="3450"/>
                  </a:lnTo>
                  <a:lnTo>
                    <a:pt x="55191" y="3665"/>
                  </a:lnTo>
                  <a:lnTo>
                    <a:pt x="55406" y="4097"/>
                  </a:lnTo>
                  <a:lnTo>
                    <a:pt x="55622" y="4528"/>
                  </a:lnTo>
                  <a:lnTo>
                    <a:pt x="55622" y="4743"/>
                  </a:lnTo>
                  <a:lnTo>
                    <a:pt x="55406" y="4959"/>
                  </a:lnTo>
                  <a:lnTo>
                    <a:pt x="55406" y="4959"/>
                  </a:lnTo>
                  <a:lnTo>
                    <a:pt x="54328" y="4959"/>
                  </a:lnTo>
                  <a:lnTo>
                    <a:pt x="53466" y="5174"/>
                  </a:lnTo>
                  <a:lnTo>
                    <a:pt x="52819" y="5821"/>
                  </a:lnTo>
                  <a:lnTo>
                    <a:pt x="52388" y="6684"/>
                  </a:lnTo>
                  <a:lnTo>
                    <a:pt x="52388" y="6684"/>
                  </a:lnTo>
                  <a:lnTo>
                    <a:pt x="51526" y="6468"/>
                  </a:lnTo>
                  <a:lnTo>
                    <a:pt x="50879" y="6252"/>
                  </a:lnTo>
                  <a:lnTo>
                    <a:pt x="50448" y="6468"/>
                  </a:lnTo>
                  <a:lnTo>
                    <a:pt x="50448" y="6468"/>
                  </a:lnTo>
                  <a:lnTo>
                    <a:pt x="50232" y="6684"/>
                  </a:lnTo>
                  <a:lnTo>
                    <a:pt x="50448" y="6684"/>
                  </a:lnTo>
                  <a:lnTo>
                    <a:pt x="50663" y="6899"/>
                  </a:lnTo>
                  <a:lnTo>
                    <a:pt x="51095" y="7115"/>
                  </a:lnTo>
                  <a:lnTo>
                    <a:pt x="50879" y="7330"/>
                  </a:lnTo>
                  <a:lnTo>
                    <a:pt x="50879" y="7330"/>
                  </a:lnTo>
                  <a:lnTo>
                    <a:pt x="49801" y="7115"/>
                  </a:lnTo>
                  <a:lnTo>
                    <a:pt x="49154" y="6684"/>
                  </a:lnTo>
                  <a:lnTo>
                    <a:pt x="48508" y="6037"/>
                  </a:lnTo>
                  <a:lnTo>
                    <a:pt x="48292" y="5174"/>
                  </a:lnTo>
                  <a:lnTo>
                    <a:pt x="48292" y="5174"/>
                  </a:lnTo>
                  <a:lnTo>
                    <a:pt x="49154" y="5174"/>
                  </a:lnTo>
                  <a:lnTo>
                    <a:pt x="50232" y="5390"/>
                  </a:lnTo>
                  <a:lnTo>
                    <a:pt x="50232" y="5390"/>
                  </a:lnTo>
                  <a:lnTo>
                    <a:pt x="51095" y="5390"/>
                  </a:lnTo>
                  <a:lnTo>
                    <a:pt x="51957" y="5390"/>
                  </a:lnTo>
                  <a:lnTo>
                    <a:pt x="52604" y="5174"/>
                  </a:lnTo>
                  <a:lnTo>
                    <a:pt x="53035" y="4528"/>
                  </a:lnTo>
                  <a:lnTo>
                    <a:pt x="53035" y="4528"/>
                  </a:lnTo>
                  <a:lnTo>
                    <a:pt x="52388" y="3665"/>
                  </a:lnTo>
                  <a:lnTo>
                    <a:pt x="51095" y="3019"/>
                  </a:lnTo>
                  <a:lnTo>
                    <a:pt x="49801" y="2803"/>
                  </a:lnTo>
                  <a:lnTo>
                    <a:pt x="48292" y="2372"/>
                  </a:lnTo>
                  <a:lnTo>
                    <a:pt x="45705" y="1941"/>
                  </a:lnTo>
                  <a:lnTo>
                    <a:pt x="44411" y="1509"/>
                  </a:lnTo>
                  <a:lnTo>
                    <a:pt x="43549" y="863"/>
                  </a:lnTo>
                  <a:lnTo>
                    <a:pt x="43549" y="863"/>
                  </a:lnTo>
                  <a:lnTo>
                    <a:pt x="42040" y="863"/>
                  </a:lnTo>
                  <a:lnTo>
                    <a:pt x="40531" y="863"/>
                  </a:lnTo>
                  <a:lnTo>
                    <a:pt x="37728" y="1294"/>
                  </a:lnTo>
                  <a:lnTo>
                    <a:pt x="32339" y="2587"/>
                  </a:lnTo>
                  <a:lnTo>
                    <a:pt x="32339" y="2587"/>
                  </a:lnTo>
                  <a:lnTo>
                    <a:pt x="32123" y="3450"/>
                  </a:lnTo>
                  <a:lnTo>
                    <a:pt x="31907" y="3881"/>
                  </a:lnTo>
                  <a:lnTo>
                    <a:pt x="30830" y="5174"/>
                  </a:lnTo>
                  <a:lnTo>
                    <a:pt x="29752" y="6252"/>
                  </a:lnTo>
                  <a:lnTo>
                    <a:pt x="28889" y="7546"/>
                  </a:lnTo>
                  <a:lnTo>
                    <a:pt x="28889" y="7546"/>
                  </a:lnTo>
                  <a:lnTo>
                    <a:pt x="27380" y="7762"/>
                  </a:lnTo>
                  <a:lnTo>
                    <a:pt x="26302" y="8193"/>
                  </a:lnTo>
                  <a:lnTo>
                    <a:pt x="25224" y="8839"/>
                  </a:lnTo>
                  <a:lnTo>
                    <a:pt x="24146" y="9486"/>
                  </a:lnTo>
                  <a:lnTo>
                    <a:pt x="24146" y="9486"/>
                  </a:lnTo>
                  <a:lnTo>
                    <a:pt x="24146" y="10780"/>
                  </a:lnTo>
                  <a:lnTo>
                    <a:pt x="24362" y="11858"/>
                  </a:lnTo>
                  <a:lnTo>
                    <a:pt x="24793" y="12504"/>
                  </a:lnTo>
                  <a:lnTo>
                    <a:pt x="25440" y="12936"/>
                  </a:lnTo>
                  <a:lnTo>
                    <a:pt x="26302" y="13151"/>
                  </a:lnTo>
                  <a:lnTo>
                    <a:pt x="27165" y="12936"/>
                  </a:lnTo>
                  <a:lnTo>
                    <a:pt x="28243" y="12720"/>
                  </a:lnTo>
                  <a:lnTo>
                    <a:pt x="29105" y="12073"/>
                  </a:lnTo>
                  <a:lnTo>
                    <a:pt x="29105" y="12073"/>
                  </a:lnTo>
                  <a:lnTo>
                    <a:pt x="29967" y="13367"/>
                  </a:lnTo>
                  <a:lnTo>
                    <a:pt x="30398" y="14014"/>
                  </a:lnTo>
                  <a:lnTo>
                    <a:pt x="30614" y="14876"/>
                  </a:lnTo>
                  <a:lnTo>
                    <a:pt x="30614" y="14876"/>
                  </a:lnTo>
                  <a:lnTo>
                    <a:pt x="29967" y="15307"/>
                  </a:lnTo>
                  <a:lnTo>
                    <a:pt x="29536" y="15307"/>
                  </a:lnTo>
                  <a:lnTo>
                    <a:pt x="29105" y="15307"/>
                  </a:lnTo>
                  <a:lnTo>
                    <a:pt x="29105" y="15307"/>
                  </a:lnTo>
                  <a:lnTo>
                    <a:pt x="29105" y="14445"/>
                  </a:lnTo>
                  <a:lnTo>
                    <a:pt x="28889" y="14014"/>
                  </a:lnTo>
                  <a:lnTo>
                    <a:pt x="28889" y="13798"/>
                  </a:lnTo>
                  <a:lnTo>
                    <a:pt x="28889" y="13798"/>
                  </a:lnTo>
                  <a:lnTo>
                    <a:pt x="28027" y="13798"/>
                  </a:lnTo>
                  <a:lnTo>
                    <a:pt x="27596" y="14014"/>
                  </a:lnTo>
                  <a:lnTo>
                    <a:pt x="27165" y="14445"/>
                  </a:lnTo>
                  <a:lnTo>
                    <a:pt x="26733" y="14876"/>
                  </a:lnTo>
                  <a:lnTo>
                    <a:pt x="26733" y="14876"/>
                  </a:lnTo>
                  <a:lnTo>
                    <a:pt x="27165" y="16169"/>
                  </a:lnTo>
                  <a:lnTo>
                    <a:pt x="27165" y="16816"/>
                  </a:lnTo>
                  <a:lnTo>
                    <a:pt x="27165" y="17463"/>
                  </a:lnTo>
                  <a:lnTo>
                    <a:pt x="27165" y="17463"/>
                  </a:lnTo>
                  <a:lnTo>
                    <a:pt x="25871" y="17678"/>
                  </a:lnTo>
                  <a:lnTo>
                    <a:pt x="24362" y="17678"/>
                  </a:lnTo>
                  <a:lnTo>
                    <a:pt x="24362" y="17678"/>
                  </a:lnTo>
                  <a:lnTo>
                    <a:pt x="23068" y="19188"/>
                  </a:lnTo>
                  <a:lnTo>
                    <a:pt x="21559" y="20481"/>
                  </a:lnTo>
                  <a:lnTo>
                    <a:pt x="20697" y="21128"/>
                  </a:lnTo>
                  <a:lnTo>
                    <a:pt x="19835" y="21559"/>
                  </a:lnTo>
                  <a:lnTo>
                    <a:pt x="18757" y="21775"/>
                  </a:lnTo>
                  <a:lnTo>
                    <a:pt x="17679" y="21990"/>
                  </a:lnTo>
                  <a:lnTo>
                    <a:pt x="17679" y="21990"/>
                  </a:lnTo>
                  <a:lnTo>
                    <a:pt x="17463" y="22421"/>
                  </a:lnTo>
                  <a:lnTo>
                    <a:pt x="17248" y="22853"/>
                  </a:lnTo>
                  <a:lnTo>
                    <a:pt x="16816" y="22853"/>
                  </a:lnTo>
                  <a:lnTo>
                    <a:pt x="16816" y="22853"/>
                  </a:lnTo>
                  <a:lnTo>
                    <a:pt x="15954" y="22853"/>
                  </a:lnTo>
                  <a:lnTo>
                    <a:pt x="15954" y="22853"/>
                  </a:lnTo>
                  <a:lnTo>
                    <a:pt x="15307" y="22637"/>
                  </a:lnTo>
                  <a:lnTo>
                    <a:pt x="15092" y="22853"/>
                  </a:lnTo>
                  <a:lnTo>
                    <a:pt x="14876" y="23284"/>
                  </a:lnTo>
                  <a:lnTo>
                    <a:pt x="14876" y="23284"/>
                  </a:lnTo>
                  <a:lnTo>
                    <a:pt x="16170" y="23930"/>
                  </a:lnTo>
                  <a:lnTo>
                    <a:pt x="16816" y="24577"/>
                  </a:lnTo>
                  <a:lnTo>
                    <a:pt x="17463" y="25224"/>
                  </a:lnTo>
                  <a:lnTo>
                    <a:pt x="17679" y="26086"/>
                  </a:lnTo>
                  <a:lnTo>
                    <a:pt x="17894" y="26733"/>
                  </a:lnTo>
                  <a:lnTo>
                    <a:pt x="17679" y="27595"/>
                  </a:lnTo>
                  <a:lnTo>
                    <a:pt x="17032" y="28458"/>
                  </a:lnTo>
                  <a:lnTo>
                    <a:pt x="17032" y="28458"/>
                  </a:lnTo>
                  <a:lnTo>
                    <a:pt x="15523" y="28458"/>
                  </a:lnTo>
                  <a:lnTo>
                    <a:pt x="14014" y="28242"/>
                  </a:lnTo>
                  <a:lnTo>
                    <a:pt x="14014" y="28242"/>
                  </a:lnTo>
                  <a:lnTo>
                    <a:pt x="11858" y="28242"/>
                  </a:lnTo>
                  <a:lnTo>
                    <a:pt x="10780" y="28458"/>
                  </a:lnTo>
                  <a:lnTo>
                    <a:pt x="10133" y="28889"/>
                  </a:lnTo>
                  <a:lnTo>
                    <a:pt x="10133" y="28889"/>
                  </a:lnTo>
                  <a:lnTo>
                    <a:pt x="10133" y="29967"/>
                  </a:lnTo>
                  <a:lnTo>
                    <a:pt x="10133" y="30829"/>
                  </a:lnTo>
                  <a:lnTo>
                    <a:pt x="9702" y="32338"/>
                  </a:lnTo>
                  <a:lnTo>
                    <a:pt x="9487" y="33632"/>
                  </a:lnTo>
                  <a:lnTo>
                    <a:pt x="9702" y="34494"/>
                  </a:lnTo>
                  <a:lnTo>
                    <a:pt x="9918" y="35357"/>
                  </a:lnTo>
                  <a:lnTo>
                    <a:pt x="9918" y="35357"/>
                  </a:lnTo>
                  <a:lnTo>
                    <a:pt x="10996" y="35357"/>
                  </a:lnTo>
                  <a:lnTo>
                    <a:pt x="11858" y="35357"/>
                  </a:lnTo>
                  <a:lnTo>
                    <a:pt x="12289" y="36003"/>
                  </a:lnTo>
                  <a:lnTo>
                    <a:pt x="12505" y="36650"/>
                  </a:lnTo>
                  <a:lnTo>
                    <a:pt x="12505" y="36650"/>
                  </a:lnTo>
                  <a:lnTo>
                    <a:pt x="12074" y="37512"/>
                  </a:lnTo>
                  <a:lnTo>
                    <a:pt x="11427" y="38375"/>
                  </a:lnTo>
                  <a:lnTo>
                    <a:pt x="9918" y="39453"/>
                  </a:lnTo>
                  <a:lnTo>
                    <a:pt x="9271" y="40099"/>
                  </a:lnTo>
                  <a:lnTo>
                    <a:pt x="8624" y="40746"/>
                  </a:lnTo>
                  <a:lnTo>
                    <a:pt x="8193" y="41609"/>
                  </a:lnTo>
                  <a:lnTo>
                    <a:pt x="8193" y="42902"/>
                  </a:lnTo>
                  <a:lnTo>
                    <a:pt x="8193" y="42902"/>
                  </a:lnTo>
                  <a:lnTo>
                    <a:pt x="5822" y="44842"/>
                  </a:lnTo>
                  <a:lnTo>
                    <a:pt x="3666" y="46998"/>
                  </a:lnTo>
                  <a:lnTo>
                    <a:pt x="1725" y="49585"/>
                  </a:lnTo>
                  <a:lnTo>
                    <a:pt x="1" y="52172"/>
                  </a:lnTo>
                  <a:lnTo>
                    <a:pt x="1" y="52172"/>
                  </a:lnTo>
                  <a:lnTo>
                    <a:pt x="648" y="53250"/>
                  </a:lnTo>
                  <a:lnTo>
                    <a:pt x="1079" y="54328"/>
                  </a:lnTo>
                  <a:lnTo>
                    <a:pt x="863" y="55622"/>
                  </a:lnTo>
                  <a:lnTo>
                    <a:pt x="648" y="56915"/>
                  </a:lnTo>
                  <a:lnTo>
                    <a:pt x="216" y="59502"/>
                  </a:lnTo>
                  <a:lnTo>
                    <a:pt x="1" y="60796"/>
                  </a:lnTo>
                  <a:lnTo>
                    <a:pt x="1" y="62089"/>
                  </a:lnTo>
                  <a:lnTo>
                    <a:pt x="1" y="62089"/>
                  </a:lnTo>
                  <a:lnTo>
                    <a:pt x="2588" y="64245"/>
                  </a:lnTo>
                  <a:lnTo>
                    <a:pt x="3450" y="65323"/>
                  </a:lnTo>
                  <a:lnTo>
                    <a:pt x="3881" y="66185"/>
                  </a:lnTo>
                  <a:lnTo>
                    <a:pt x="4097" y="67048"/>
                  </a:lnTo>
                  <a:lnTo>
                    <a:pt x="4097" y="67048"/>
                  </a:lnTo>
                  <a:lnTo>
                    <a:pt x="4744" y="67479"/>
                  </a:lnTo>
                  <a:lnTo>
                    <a:pt x="5606" y="67910"/>
                  </a:lnTo>
                  <a:lnTo>
                    <a:pt x="6900" y="69204"/>
                  </a:lnTo>
                  <a:lnTo>
                    <a:pt x="8193" y="70282"/>
                  </a:lnTo>
                  <a:lnTo>
                    <a:pt x="9055" y="70497"/>
                  </a:lnTo>
                  <a:lnTo>
                    <a:pt x="9918" y="70713"/>
                  </a:lnTo>
                  <a:lnTo>
                    <a:pt x="9918" y="70713"/>
                  </a:lnTo>
                  <a:lnTo>
                    <a:pt x="10996" y="70713"/>
                  </a:lnTo>
                  <a:lnTo>
                    <a:pt x="12074" y="70282"/>
                  </a:lnTo>
                  <a:lnTo>
                    <a:pt x="12074" y="70282"/>
                  </a:lnTo>
                  <a:lnTo>
                    <a:pt x="12936" y="70066"/>
                  </a:lnTo>
                  <a:lnTo>
                    <a:pt x="14014" y="69850"/>
                  </a:lnTo>
                  <a:lnTo>
                    <a:pt x="15092" y="69850"/>
                  </a:lnTo>
                  <a:lnTo>
                    <a:pt x="16170" y="70282"/>
                  </a:lnTo>
                  <a:lnTo>
                    <a:pt x="16170" y="70282"/>
                  </a:lnTo>
                  <a:lnTo>
                    <a:pt x="17463" y="69635"/>
                  </a:lnTo>
                  <a:lnTo>
                    <a:pt x="18972" y="68988"/>
                  </a:lnTo>
                  <a:lnTo>
                    <a:pt x="20697" y="68557"/>
                  </a:lnTo>
                  <a:lnTo>
                    <a:pt x="22853" y="68772"/>
                  </a:lnTo>
                  <a:lnTo>
                    <a:pt x="22853" y="68772"/>
                  </a:lnTo>
                  <a:lnTo>
                    <a:pt x="23284" y="69204"/>
                  </a:lnTo>
                  <a:lnTo>
                    <a:pt x="23500" y="69850"/>
                  </a:lnTo>
                  <a:lnTo>
                    <a:pt x="23931" y="70497"/>
                  </a:lnTo>
                  <a:lnTo>
                    <a:pt x="24362" y="70713"/>
                  </a:lnTo>
                  <a:lnTo>
                    <a:pt x="24362" y="70713"/>
                  </a:lnTo>
                  <a:lnTo>
                    <a:pt x="25224" y="70713"/>
                  </a:lnTo>
                  <a:lnTo>
                    <a:pt x="25871" y="70713"/>
                  </a:lnTo>
                  <a:lnTo>
                    <a:pt x="25871" y="70713"/>
                  </a:lnTo>
                  <a:lnTo>
                    <a:pt x="26949" y="70497"/>
                  </a:lnTo>
                  <a:lnTo>
                    <a:pt x="26949" y="70497"/>
                  </a:lnTo>
                  <a:lnTo>
                    <a:pt x="27811" y="71144"/>
                  </a:lnTo>
                  <a:lnTo>
                    <a:pt x="28243" y="71791"/>
                  </a:lnTo>
                  <a:lnTo>
                    <a:pt x="28243" y="72653"/>
                  </a:lnTo>
                  <a:lnTo>
                    <a:pt x="28243" y="73515"/>
                  </a:lnTo>
                  <a:lnTo>
                    <a:pt x="27596" y="75240"/>
                  </a:lnTo>
                  <a:lnTo>
                    <a:pt x="27380" y="76102"/>
                  </a:lnTo>
                  <a:lnTo>
                    <a:pt x="27380" y="76965"/>
                  </a:lnTo>
                  <a:lnTo>
                    <a:pt x="27380" y="76965"/>
                  </a:lnTo>
                  <a:lnTo>
                    <a:pt x="27811" y="77827"/>
                  </a:lnTo>
                  <a:lnTo>
                    <a:pt x="28458" y="78474"/>
                  </a:lnTo>
                  <a:lnTo>
                    <a:pt x="29320" y="79121"/>
                  </a:lnTo>
                  <a:lnTo>
                    <a:pt x="29967" y="79983"/>
                  </a:lnTo>
                  <a:lnTo>
                    <a:pt x="29967" y="79983"/>
                  </a:lnTo>
                  <a:lnTo>
                    <a:pt x="31045" y="81923"/>
                  </a:lnTo>
                  <a:lnTo>
                    <a:pt x="31692" y="83864"/>
                  </a:lnTo>
                  <a:lnTo>
                    <a:pt x="32554" y="87960"/>
                  </a:lnTo>
                  <a:lnTo>
                    <a:pt x="32554" y="87960"/>
                  </a:lnTo>
                  <a:lnTo>
                    <a:pt x="31692" y="89469"/>
                  </a:lnTo>
                  <a:lnTo>
                    <a:pt x="30830" y="91193"/>
                  </a:lnTo>
                  <a:lnTo>
                    <a:pt x="30398" y="92056"/>
                  </a:lnTo>
                  <a:lnTo>
                    <a:pt x="30183" y="92918"/>
                  </a:lnTo>
                  <a:lnTo>
                    <a:pt x="30183" y="93780"/>
                  </a:lnTo>
                  <a:lnTo>
                    <a:pt x="30183" y="94858"/>
                  </a:lnTo>
                  <a:lnTo>
                    <a:pt x="30183" y="94858"/>
                  </a:lnTo>
                  <a:lnTo>
                    <a:pt x="30614" y="95936"/>
                  </a:lnTo>
                  <a:lnTo>
                    <a:pt x="31476" y="97230"/>
                  </a:lnTo>
                  <a:lnTo>
                    <a:pt x="32339" y="98523"/>
                  </a:lnTo>
                  <a:lnTo>
                    <a:pt x="32985" y="100032"/>
                  </a:lnTo>
                  <a:lnTo>
                    <a:pt x="32985" y="100032"/>
                  </a:lnTo>
                  <a:lnTo>
                    <a:pt x="33201" y="101326"/>
                  </a:lnTo>
                  <a:lnTo>
                    <a:pt x="33417" y="102620"/>
                  </a:lnTo>
                  <a:lnTo>
                    <a:pt x="33632" y="103913"/>
                  </a:lnTo>
                  <a:lnTo>
                    <a:pt x="33848" y="105207"/>
                  </a:lnTo>
                  <a:lnTo>
                    <a:pt x="33848" y="105207"/>
                  </a:lnTo>
                  <a:lnTo>
                    <a:pt x="34710" y="106500"/>
                  </a:lnTo>
                  <a:lnTo>
                    <a:pt x="35572" y="107794"/>
                  </a:lnTo>
                  <a:lnTo>
                    <a:pt x="36435" y="109087"/>
                  </a:lnTo>
                  <a:lnTo>
                    <a:pt x="36650" y="109734"/>
                  </a:lnTo>
                  <a:lnTo>
                    <a:pt x="36866" y="110381"/>
                  </a:lnTo>
                  <a:lnTo>
                    <a:pt x="36866" y="110381"/>
                  </a:lnTo>
                  <a:lnTo>
                    <a:pt x="36650" y="111243"/>
                  </a:lnTo>
                  <a:lnTo>
                    <a:pt x="36866" y="112105"/>
                  </a:lnTo>
                  <a:lnTo>
                    <a:pt x="37297" y="112752"/>
                  </a:lnTo>
                  <a:lnTo>
                    <a:pt x="37944" y="113183"/>
                  </a:lnTo>
                  <a:lnTo>
                    <a:pt x="37944" y="113183"/>
                  </a:lnTo>
                  <a:lnTo>
                    <a:pt x="40746" y="112968"/>
                  </a:lnTo>
                  <a:lnTo>
                    <a:pt x="43118" y="112321"/>
                  </a:lnTo>
                  <a:lnTo>
                    <a:pt x="45489" y="111674"/>
                  </a:lnTo>
                  <a:lnTo>
                    <a:pt x="47430" y="110596"/>
                  </a:lnTo>
                  <a:lnTo>
                    <a:pt x="49154" y="109303"/>
                  </a:lnTo>
                  <a:lnTo>
                    <a:pt x="50663" y="107578"/>
                  </a:lnTo>
                  <a:lnTo>
                    <a:pt x="51526" y="105638"/>
                  </a:lnTo>
                  <a:lnTo>
                    <a:pt x="52173" y="103266"/>
                  </a:lnTo>
                  <a:lnTo>
                    <a:pt x="52173" y="103266"/>
                  </a:lnTo>
                  <a:lnTo>
                    <a:pt x="53250" y="103051"/>
                  </a:lnTo>
                  <a:lnTo>
                    <a:pt x="53897" y="102620"/>
                  </a:lnTo>
                  <a:lnTo>
                    <a:pt x="54544" y="101973"/>
                  </a:lnTo>
                  <a:lnTo>
                    <a:pt x="54975" y="101110"/>
                  </a:lnTo>
                  <a:lnTo>
                    <a:pt x="55191" y="100248"/>
                  </a:lnTo>
                  <a:lnTo>
                    <a:pt x="55191" y="99386"/>
                  </a:lnTo>
                  <a:lnTo>
                    <a:pt x="54975" y="98308"/>
                  </a:lnTo>
                  <a:lnTo>
                    <a:pt x="54544" y="97445"/>
                  </a:lnTo>
                  <a:lnTo>
                    <a:pt x="54544" y="97445"/>
                  </a:lnTo>
                  <a:lnTo>
                    <a:pt x="55191" y="96583"/>
                  </a:lnTo>
                  <a:lnTo>
                    <a:pt x="56053" y="95936"/>
                  </a:lnTo>
                  <a:lnTo>
                    <a:pt x="57778" y="94643"/>
                  </a:lnTo>
                  <a:lnTo>
                    <a:pt x="59502" y="93565"/>
                  </a:lnTo>
                  <a:lnTo>
                    <a:pt x="60365" y="92918"/>
                  </a:lnTo>
                  <a:lnTo>
                    <a:pt x="61012" y="92056"/>
                  </a:lnTo>
                  <a:lnTo>
                    <a:pt x="61012" y="92056"/>
                  </a:lnTo>
                  <a:lnTo>
                    <a:pt x="61012" y="90331"/>
                  </a:lnTo>
                  <a:lnTo>
                    <a:pt x="61012" y="89038"/>
                  </a:lnTo>
                  <a:lnTo>
                    <a:pt x="60580" y="86451"/>
                  </a:lnTo>
                  <a:lnTo>
                    <a:pt x="59934" y="84079"/>
                  </a:lnTo>
                  <a:lnTo>
                    <a:pt x="59502" y="82786"/>
                  </a:lnTo>
                  <a:lnTo>
                    <a:pt x="59287" y="81492"/>
                  </a:lnTo>
                  <a:lnTo>
                    <a:pt x="59287" y="81492"/>
                  </a:lnTo>
                  <a:lnTo>
                    <a:pt x="59934" y="79983"/>
                  </a:lnTo>
                  <a:lnTo>
                    <a:pt x="60796" y="78905"/>
                  </a:lnTo>
                  <a:lnTo>
                    <a:pt x="62521" y="76749"/>
                  </a:lnTo>
                  <a:lnTo>
                    <a:pt x="64677" y="74809"/>
                  </a:lnTo>
                  <a:lnTo>
                    <a:pt x="66617" y="72869"/>
                  </a:lnTo>
                  <a:lnTo>
                    <a:pt x="68773" y="70713"/>
                  </a:lnTo>
                  <a:lnTo>
                    <a:pt x="69635" y="69635"/>
                  </a:lnTo>
                  <a:lnTo>
                    <a:pt x="70282" y="68557"/>
                  </a:lnTo>
                  <a:lnTo>
                    <a:pt x="70929" y="67263"/>
                  </a:lnTo>
                  <a:lnTo>
                    <a:pt x="71575" y="65970"/>
                  </a:lnTo>
                  <a:lnTo>
                    <a:pt x="71791" y="64245"/>
                  </a:lnTo>
                  <a:lnTo>
                    <a:pt x="71791" y="62736"/>
                  </a:lnTo>
                  <a:lnTo>
                    <a:pt x="71791" y="62736"/>
                  </a:lnTo>
                  <a:lnTo>
                    <a:pt x="69419" y="63167"/>
                  </a:lnTo>
                  <a:lnTo>
                    <a:pt x="66617" y="63814"/>
                  </a:lnTo>
                  <a:lnTo>
                    <a:pt x="65539" y="63814"/>
                  </a:lnTo>
                  <a:lnTo>
                    <a:pt x="64461" y="63598"/>
                  </a:lnTo>
                  <a:lnTo>
                    <a:pt x="64245" y="63383"/>
                  </a:lnTo>
                  <a:lnTo>
                    <a:pt x="64030" y="62952"/>
                  </a:lnTo>
                  <a:lnTo>
                    <a:pt x="63814" y="62305"/>
                  </a:lnTo>
                  <a:lnTo>
                    <a:pt x="63814" y="61658"/>
                  </a:lnTo>
                  <a:lnTo>
                    <a:pt x="63814" y="61658"/>
                  </a:lnTo>
                  <a:lnTo>
                    <a:pt x="66617" y="61227"/>
                  </a:lnTo>
                  <a:lnTo>
                    <a:pt x="69419" y="60149"/>
                  </a:lnTo>
                  <a:lnTo>
                    <a:pt x="72006" y="58855"/>
                  </a:lnTo>
                  <a:lnTo>
                    <a:pt x="73084" y="58209"/>
                  </a:lnTo>
                  <a:lnTo>
                    <a:pt x="74162" y="57346"/>
                  </a:lnTo>
                  <a:lnTo>
                    <a:pt x="74162" y="57346"/>
                  </a:lnTo>
                  <a:lnTo>
                    <a:pt x="75456" y="56915"/>
                  </a:lnTo>
                  <a:lnTo>
                    <a:pt x="76534" y="56484"/>
                  </a:lnTo>
                  <a:lnTo>
                    <a:pt x="77396" y="55837"/>
                  </a:lnTo>
                  <a:lnTo>
                    <a:pt x="78043" y="54975"/>
                  </a:lnTo>
                  <a:lnTo>
                    <a:pt x="79336" y="53250"/>
                  </a:lnTo>
                  <a:lnTo>
                    <a:pt x="80414" y="51310"/>
                  </a:lnTo>
                  <a:lnTo>
                    <a:pt x="80414" y="51310"/>
                  </a:lnTo>
                  <a:lnTo>
                    <a:pt x="79983" y="50663"/>
                  </a:lnTo>
                  <a:lnTo>
                    <a:pt x="79336" y="50232"/>
                  </a:lnTo>
                  <a:lnTo>
                    <a:pt x="78043" y="49370"/>
                  </a:lnTo>
                  <a:lnTo>
                    <a:pt x="76965" y="48723"/>
                  </a:lnTo>
                  <a:lnTo>
                    <a:pt x="76318" y="48076"/>
                  </a:lnTo>
                  <a:lnTo>
                    <a:pt x="76103" y="47429"/>
                  </a:lnTo>
                  <a:lnTo>
                    <a:pt x="76103" y="47429"/>
                  </a:lnTo>
                  <a:lnTo>
                    <a:pt x="75456" y="48076"/>
                  </a:lnTo>
                  <a:lnTo>
                    <a:pt x="74593" y="48723"/>
                  </a:lnTo>
                  <a:lnTo>
                    <a:pt x="73300" y="49154"/>
                  </a:lnTo>
                  <a:lnTo>
                    <a:pt x="71791" y="49154"/>
                  </a:lnTo>
                  <a:lnTo>
                    <a:pt x="71791" y="49154"/>
                  </a:lnTo>
                  <a:lnTo>
                    <a:pt x="71575" y="48292"/>
                  </a:lnTo>
                  <a:lnTo>
                    <a:pt x="71144" y="47429"/>
                  </a:lnTo>
                  <a:lnTo>
                    <a:pt x="70497" y="46783"/>
                  </a:lnTo>
                  <a:lnTo>
                    <a:pt x="69635" y="46351"/>
                  </a:lnTo>
                  <a:lnTo>
                    <a:pt x="68988" y="45705"/>
                  </a:lnTo>
                  <a:lnTo>
                    <a:pt x="68341" y="45058"/>
                  </a:lnTo>
                  <a:lnTo>
                    <a:pt x="67910" y="44196"/>
                  </a:lnTo>
                  <a:lnTo>
                    <a:pt x="67695" y="43118"/>
                  </a:lnTo>
                  <a:lnTo>
                    <a:pt x="67695" y="43118"/>
                  </a:lnTo>
                  <a:lnTo>
                    <a:pt x="68341" y="42902"/>
                  </a:lnTo>
                  <a:lnTo>
                    <a:pt x="68988" y="42687"/>
                  </a:lnTo>
                  <a:lnTo>
                    <a:pt x="68988" y="42687"/>
                  </a:lnTo>
                  <a:lnTo>
                    <a:pt x="70497" y="44196"/>
                  </a:lnTo>
                  <a:lnTo>
                    <a:pt x="72006" y="45705"/>
                  </a:lnTo>
                  <a:lnTo>
                    <a:pt x="73084" y="46351"/>
                  </a:lnTo>
                  <a:lnTo>
                    <a:pt x="74162" y="46567"/>
                  </a:lnTo>
                  <a:lnTo>
                    <a:pt x="75456" y="46567"/>
                  </a:lnTo>
                  <a:lnTo>
                    <a:pt x="76749" y="46136"/>
                  </a:lnTo>
                  <a:lnTo>
                    <a:pt x="76749" y="46136"/>
                  </a:lnTo>
                  <a:lnTo>
                    <a:pt x="77180" y="46998"/>
                  </a:lnTo>
                  <a:lnTo>
                    <a:pt x="77827" y="47429"/>
                  </a:lnTo>
                  <a:lnTo>
                    <a:pt x="78690" y="47861"/>
                  </a:lnTo>
                  <a:lnTo>
                    <a:pt x="79552" y="48076"/>
                  </a:lnTo>
                  <a:lnTo>
                    <a:pt x="81708" y="48292"/>
                  </a:lnTo>
                  <a:lnTo>
                    <a:pt x="83864" y="48076"/>
                  </a:lnTo>
                  <a:lnTo>
                    <a:pt x="83864" y="48076"/>
                  </a:lnTo>
                  <a:lnTo>
                    <a:pt x="86882" y="48076"/>
                  </a:lnTo>
                  <a:lnTo>
                    <a:pt x="86882" y="48076"/>
                  </a:lnTo>
                  <a:lnTo>
                    <a:pt x="87744" y="48939"/>
                  </a:lnTo>
                  <a:lnTo>
                    <a:pt x="88391" y="49585"/>
                  </a:lnTo>
                  <a:lnTo>
                    <a:pt x="89469" y="50232"/>
                  </a:lnTo>
                  <a:lnTo>
                    <a:pt x="90331" y="50879"/>
                  </a:lnTo>
                  <a:lnTo>
                    <a:pt x="90331" y="50879"/>
                  </a:lnTo>
                  <a:lnTo>
                    <a:pt x="90331" y="51310"/>
                  </a:lnTo>
                  <a:lnTo>
                    <a:pt x="90331" y="51526"/>
                  </a:lnTo>
                  <a:lnTo>
                    <a:pt x="90762" y="52172"/>
                  </a:lnTo>
                  <a:lnTo>
                    <a:pt x="92056" y="53250"/>
                  </a:lnTo>
                  <a:lnTo>
                    <a:pt x="92056" y="53250"/>
                  </a:lnTo>
                  <a:lnTo>
                    <a:pt x="92487" y="53035"/>
                  </a:lnTo>
                  <a:lnTo>
                    <a:pt x="92918" y="52819"/>
                  </a:lnTo>
                  <a:lnTo>
                    <a:pt x="92918" y="52819"/>
                  </a:lnTo>
                  <a:lnTo>
                    <a:pt x="93349" y="52603"/>
                  </a:lnTo>
                  <a:lnTo>
                    <a:pt x="93996" y="52388"/>
                  </a:lnTo>
                  <a:lnTo>
                    <a:pt x="93996" y="52388"/>
                  </a:lnTo>
                  <a:lnTo>
                    <a:pt x="94212" y="54759"/>
                  </a:lnTo>
                  <a:lnTo>
                    <a:pt x="94859" y="56700"/>
                  </a:lnTo>
                  <a:lnTo>
                    <a:pt x="96368" y="60149"/>
                  </a:lnTo>
                  <a:lnTo>
                    <a:pt x="96368" y="60149"/>
                  </a:lnTo>
                  <a:lnTo>
                    <a:pt x="96368" y="60149"/>
                  </a:lnTo>
                  <a:lnTo>
                    <a:pt x="96368" y="55837"/>
                  </a:lnTo>
                  <a:lnTo>
                    <a:pt x="95936" y="51526"/>
                  </a:lnTo>
                  <a:lnTo>
                    <a:pt x="95505" y="47214"/>
                  </a:lnTo>
                  <a:lnTo>
                    <a:pt x="94643" y="43118"/>
                  </a:lnTo>
                  <a:lnTo>
                    <a:pt x="93781" y="39022"/>
                  </a:lnTo>
                  <a:lnTo>
                    <a:pt x="92703" y="34925"/>
                  </a:lnTo>
                  <a:lnTo>
                    <a:pt x="91409" y="31045"/>
                  </a:lnTo>
                  <a:lnTo>
                    <a:pt x="89900" y="27164"/>
                  </a:lnTo>
                  <a:lnTo>
                    <a:pt x="88175" y="23499"/>
                  </a:lnTo>
                  <a:lnTo>
                    <a:pt x="86451" y="19834"/>
                  </a:lnTo>
                  <a:lnTo>
                    <a:pt x="84295" y="16169"/>
                  </a:lnTo>
                  <a:lnTo>
                    <a:pt x="82139" y="12720"/>
                  </a:lnTo>
                  <a:lnTo>
                    <a:pt x="79983" y="9486"/>
                  </a:lnTo>
                  <a:lnTo>
                    <a:pt x="77396" y="6252"/>
                  </a:lnTo>
                  <a:lnTo>
                    <a:pt x="74809" y="3019"/>
                  </a:lnTo>
                  <a:lnTo>
                    <a:pt x="72006" y="0"/>
                  </a:lnTo>
                  <a:lnTo>
                    <a:pt x="72006" y="0"/>
                  </a:lnTo>
                  <a:lnTo>
                    <a:pt x="71791" y="863"/>
                  </a:lnTo>
                  <a:lnTo>
                    <a:pt x="72006" y="1725"/>
                  </a:lnTo>
                  <a:lnTo>
                    <a:pt x="72222" y="1941"/>
                  </a:lnTo>
                  <a:lnTo>
                    <a:pt x="72438" y="2372"/>
                  </a:lnTo>
                  <a:lnTo>
                    <a:pt x="73731" y="2803"/>
                  </a:lnTo>
                </a:path>
              </a:pathLst>
            </a:custGeom>
            <a:no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41" name="Google Shape;189;p17">
              <a:extLst>
                <a:ext uri="{FF2B5EF4-FFF2-40B4-BE49-F238E27FC236}">
                  <a16:creationId xmlns:a16="http://schemas.microsoft.com/office/drawing/2014/main" id="{A5EE6CFC-B2DB-4A21-F76B-B40D306ED731}"/>
                </a:ext>
              </a:extLst>
            </p:cNvPr>
            <p:cNvSpPr/>
            <p:nvPr/>
          </p:nvSpPr>
          <p:spPr>
            <a:xfrm>
              <a:off x="4707350" y="1973575"/>
              <a:ext cx="328800" cy="172500"/>
            </a:xfrm>
            <a:custGeom>
              <a:avLst/>
              <a:gdLst/>
              <a:ahLst/>
              <a:cxnLst/>
              <a:rect l="l" t="t" r="r" b="b"/>
              <a:pathLst>
                <a:path w="13152" h="6900" fill="none" extrusionOk="0">
                  <a:moveTo>
                    <a:pt x="2156" y="648"/>
                  </a:moveTo>
                  <a:lnTo>
                    <a:pt x="2156" y="648"/>
                  </a:lnTo>
                  <a:lnTo>
                    <a:pt x="2803" y="432"/>
                  </a:lnTo>
                  <a:lnTo>
                    <a:pt x="3234" y="648"/>
                  </a:lnTo>
                  <a:lnTo>
                    <a:pt x="4097" y="1079"/>
                  </a:lnTo>
                  <a:lnTo>
                    <a:pt x="4743" y="1726"/>
                  </a:lnTo>
                  <a:lnTo>
                    <a:pt x="5390" y="2372"/>
                  </a:lnTo>
                  <a:lnTo>
                    <a:pt x="5390" y="2372"/>
                  </a:lnTo>
                  <a:lnTo>
                    <a:pt x="6037" y="2372"/>
                  </a:lnTo>
                  <a:lnTo>
                    <a:pt x="6468" y="2372"/>
                  </a:lnTo>
                  <a:lnTo>
                    <a:pt x="7115" y="1941"/>
                  </a:lnTo>
                  <a:lnTo>
                    <a:pt x="7115" y="1941"/>
                  </a:lnTo>
                  <a:lnTo>
                    <a:pt x="7115" y="1510"/>
                  </a:lnTo>
                  <a:lnTo>
                    <a:pt x="6899" y="1294"/>
                  </a:lnTo>
                  <a:lnTo>
                    <a:pt x="6684" y="1294"/>
                  </a:lnTo>
                  <a:lnTo>
                    <a:pt x="6468" y="863"/>
                  </a:lnTo>
                  <a:lnTo>
                    <a:pt x="6468" y="863"/>
                  </a:lnTo>
                  <a:lnTo>
                    <a:pt x="6899" y="432"/>
                  </a:lnTo>
                  <a:lnTo>
                    <a:pt x="7546" y="216"/>
                  </a:lnTo>
                  <a:lnTo>
                    <a:pt x="8193" y="1"/>
                  </a:lnTo>
                  <a:lnTo>
                    <a:pt x="9055" y="1"/>
                  </a:lnTo>
                  <a:lnTo>
                    <a:pt x="9055" y="1"/>
                  </a:lnTo>
                  <a:lnTo>
                    <a:pt x="9055" y="648"/>
                  </a:lnTo>
                  <a:lnTo>
                    <a:pt x="8840" y="1079"/>
                  </a:lnTo>
                  <a:lnTo>
                    <a:pt x="8624" y="1294"/>
                  </a:lnTo>
                  <a:lnTo>
                    <a:pt x="8408" y="1726"/>
                  </a:lnTo>
                  <a:lnTo>
                    <a:pt x="8408" y="1726"/>
                  </a:lnTo>
                  <a:lnTo>
                    <a:pt x="8840" y="2372"/>
                  </a:lnTo>
                  <a:lnTo>
                    <a:pt x="9702" y="2803"/>
                  </a:lnTo>
                  <a:lnTo>
                    <a:pt x="11211" y="3450"/>
                  </a:lnTo>
                  <a:lnTo>
                    <a:pt x="11858" y="3881"/>
                  </a:lnTo>
                  <a:lnTo>
                    <a:pt x="12505" y="4313"/>
                  </a:lnTo>
                  <a:lnTo>
                    <a:pt x="13151" y="4959"/>
                  </a:lnTo>
                  <a:lnTo>
                    <a:pt x="13151" y="5822"/>
                  </a:lnTo>
                  <a:lnTo>
                    <a:pt x="13151" y="5822"/>
                  </a:lnTo>
                  <a:lnTo>
                    <a:pt x="11858" y="6253"/>
                  </a:lnTo>
                  <a:lnTo>
                    <a:pt x="10780" y="6253"/>
                  </a:lnTo>
                  <a:lnTo>
                    <a:pt x="9486" y="6037"/>
                  </a:lnTo>
                  <a:lnTo>
                    <a:pt x="8408" y="5822"/>
                  </a:lnTo>
                  <a:lnTo>
                    <a:pt x="8408" y="5822"/>
                  </a:lnTo>
                  <a:lnTo>
                    <a:pt x="6899" y="5390"/>
                  </a:lnTo>
                  <a:lnTo>
                    <a:pt x="5606" y="5175"/>
                  </a:lnTo>
                  <a:lnTo>
                    <a:pt x="4312" y="5390"/>
                  </a:lnTo>
                  <a:lnTo>
                    <a:pt x="3666" y="5606"/>
                  </a:lnTo>
                  <a:lnTo>
                    <a:pt x="3019" y="6037"/>
                  </a:lnTo>
                  <a:lnTo>
                    <a:pt x="3019" y="6037"/>
                  </a:lnTo>
                  <a:lnTo>
                    <a:pt x="2588" y="6253"/>
                  </a:lnTo>
                  <a:lnTo>
                    <a:pt x="2372" y="6037"/>
                  </a:lnTo>
                  <a:lnTo>
                    <a:pt x="2372" y="6037"/>
                  </a:lnTo>
                  <a:lnTo>
                    <a:pt x="2156" y="5822"/>
                  </a:lnTo>
                  <a:lnTo>
                    <a:pt x="1941" y="5822"/>
                  </a:lnTo>
                  <a:lnTo>
                    <a:pt x="1941" y="5822"/>
                  </a:lnTo>
                  <a:lnTo>
                    <a:pt x="1294" y="6037"/>
                  </a:lnTo>
                  <a:lnTo>
                    <a:pt x="1078" y="6468"/>
                  </a:lnTo>
                  <a:lnTo>
                    <a:pt x="1078" y="6468"/>
                  </a:lnTo>
                  <a:lnTo>
                    <a:pt x="647" y="6684"/>
                  </a:lnTo>
                  <a:lnTo>
                    <a:pt x="432" y="6900"/>
                  </a:lnTo>
                  <a:lnTo>
                    <a:pt x="1" y="6900"/>
                  </a:lnTo>
                  <a:lnTo>
                    <a:pt x="1" y="6900"/>
                  </a:lnTo>
                  <a:lnTo>
                    <a:pt x="216" y="5390"/>
                  </a:lnTo>
                  <a:lnTo>
                    <a:pt x="432" y="3666"/>
                  </a:lnTo>
                  <a:lnTo>
                    <a:pt x="1078" y="1941"/>
                  </a:lnTo>
                  <a:lnTo>
                    <a:pt x="1510" y="1294"/>
                  </a:lnTo>
                  <a:lnTo>
                    <a:pt x="2156" y="648"/>
                  </a:lnTo>
                </a:path>
              </a:pathLst>
            </a:custGeom>
            <a:no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45" name="Google Shape;190;p17">
              <a:extLst>
                <a:ext uri="{FF2B5EF4-FFF2-40B4-BE49-F238E27FC236}">
                  <a16:creationId xmlns:a16="http://schemas.microsoft.com/office/drawing/2014/main" id="{4FAAAD5C-A0A8-6DCA-BA05-EC51E84556F6}"/>
                </a:ext>
              </a:extLst>
            </p:cNvPr>
            <p:cNvSpPr/>
            <p:nvPr/>
          </p:nvSpPr>
          <p:spPr>
            <a:xfrm>
              <a:off x="4286950" y="1493900"/>
              <a:ext cx="382700" cy="291075"/>
            </a:xfrm>
            <a:custGeom>
              <a:avLst/>
              <a:gdLst/>
              <a:ahLst/>
              <a:cxnLst/>
              <a:rect l="l" t="t" r="r" b="b"/>
              <a:pathLst>
                <a:path w="15308" h="11643" fill="none" extrusionOk="0">
                  <a:moveTo>
                    <a:pt x="5606" y="8840"/>
                  </a:moveTo>
                  <a:lnTo>
                    <a:pt x="5606" y="8840"/>
                  </a:lnTo>
                  <a:lnTo>
                    <a:pt x="5606" y="8409"/>
                  </a:lnTo>
                  <a:lnTo>
                    <a:pt x="5390" y="8193"/>
                  </a:lnTo>
                  <a:lnTo>
                    <a:pt x="5175" y="7977"/>
                  </a:lnTo>
                  <a:lnTo>
                    <a:pt x="5175" y="7546"/>
                  </a:lnTo>
                  <a:lnTo>
                    <a:pt x="5175" y="7546"/>
                  </a:lnTo>
                  <a:lnTo>
                    <a:pt x="5822" y="7115"/>
                  </a:lnTo>
                  <a:lnTo>
                    <a:pt x="6253" y="6684"/>
                  </a:lnTo>
                  <a:lnTo>
                    <a:pt x="6684" y="6468"/>
                  </a:lnTo>
                  <a:lnTo>
                    <a:pt x="7115" y="5821"/>
                  </a:lnTo>
                  <a:lnTo>
                    <a:pt x="7115" y="5821"/>
                  </a:lnTo>
                  <a:lnTo>
                    <a:pt x="6900" y="5390"/>
                  </a:lnTo>
                  <a:lnTo>
                    <a:pt x="6468" y="5175"/>
                  </a:lnTo>
                  <a:lnTo>
                    <a:pt x="6037" y="4959"/>
                  </a:lnTo>
                  <a:lnTo>
                    <a:pt x="5822" y="4528"/>
                  </a:lnTo>
                  <a:lnTo>
                    <a:pt x="5822" y="4528"/>
                  </a:lnTo>
                  <a:lnTo>
                    <a:pt x="5822" y="3666"/>
                  </a:lnTo>
                  <a:lnTo>
                    <a:pt x="6253" y="3019"/>
                  </a:lnTo>
                  <a:lnTo>
                    <a:pt x="6684" y="2588"/>
                  </a:lnTo>
                  <a:lnTo>
                    <a:pt x="7331" y="2157"/>
                  </a:lnTo>
                  <a:lnTo>
                    <a:pt x="8624" y="1510"/>
                  </a:lnTo>
                  <a:lnTo>
                    <a:pt x="9055" y="1079"/>
                  </a:lnTo>
                  <a:lnTo>
                    <a:pt x="9271" y="216"/>
                  </a:lnTo>
                  <a:lnTo>
                    <a:pt x="9271" y="216"/>
                  </a:lnTo>
                  <a:lnTo>
                    <a:pt x="10349" y="1"/>
                  </a:lnTo>
                  <a:lnTo>
                    <a:pt x="10996" y="216"/>
                  </a:lnTo>
                  <a:lnTo>
                    <a:pt x="11211" y="432"/>
                  </a:lnTo>
                  <a:lnTo>
                    <a:pt x="11211" y="432"/>
                  </a:lnTo>
                  <a:lnTo>
                    <a:pt x="11211" y="1079"/>
                  </a:lnTo>
                  <a:lnTo>
                    <a:pt x="10780" y="1294"/>
                  </a:lnTo>
                  <a:lnTo>
                    <a:pt x="10133" y="1725"/>
                  </a:lnTo>
                  <a:lnTo>
                    <a:pt x="9271" y="2157"/>
                  </a:lnTo>
                  <a:lnTo>
                    <a:pt x="9055" y="2372"/>
                  </a:lnTo>
                  <a:lnTo>
                    <a:pt x="8840" y="2803"/>
                  </a:lnTo>
                  <a:lnTo>
                    <a:pt x="8840" y="2803"/>
                  </a:lnTo>
                  <a:lnTo>
                    <a:pt x="8624" y="3881"/>
                  </a:lnTo>
                  <a:lnTo>
                    <a:pt x="8840" y="4528"/>
                  </a:lnTo>
                  <a:lnTo>
                    <a:pt x="9271" y="5175"/>
                  </a:lnTo>
                  <a:lnTo>
                    <a:pt x="9702" y="5390"/>
                  </a:lnTo>
                  <a:lnTo>
                    <a:pt x="10133" y="5606"/>
                  </a:lnTo>
                  <a:lnTo>
                    <a:pt x="10780" y="5606"/>
                  </a:lnTo>
                  <a:lnTo>
                    <a:pt x="12289" y="5606"/>
                  </a:lnTo>
                  <a:lnTo>
                    <a:pt x="12289" y="5606"/>
                  </a:lnTo>
                  <a:lnTo>
                    <a:pt x="13798" y="5390"/>
                  </a:lnTo>
                  <a:lnTo>
                    <a:pt x="14661" y="5606"/>
                  </a:lnTo>
                  <a:lnTo>
                    <a:pt x="15307" y="5821"/>
                  </a:lnTo>
                  <a:lnTo>
                    <a:pt x="15307" y="5821"/>
                  </a:lnTo>
                  <a:lnTo>
                    <a:pt x="13798" y="6037"/>
                  </a:lnTo>
                  <a:lnTo>
                    <a:pt x="12074" y="6037"/>
                  </a:lnTo>
                  <a:lnTo>
                    <a:pt x="10780" y="6468"/>
                  </a:lnTo>
                  <a:lnTo>
                    <a:pt x="10349" y="6684"/>
                  </a:lnTo>
                  <a:lnTo>
                    <a:pt x="9918" y="7331"/>
                  </a:lnTo>
                  <a:lnTo>
                    <a:pt x="9918" y="7331"/>
                  </a:lnTo>
                  <a:lnTo>
                    <a:pt x="10133" y="7331"/>
                  </a:lnTo>
                  <a:lnTo>
                    <a:pt x="10780" y="7331"/>
                  </a:lnTo>
                  <a:lnTo>
                    <a:pt x="10780" y="7331"/>
                  </a:lnTo>
                  <a:lnTo>
                    <a:pt x="11211" y="7331"/>
                  </a:lnTo>
                  <a:lnTo>
                    <a:pt x="11642" y="7331"/>
                  </a:lnTo>
                  <a:lnTo>
                    <a:pt x="11858" y="7546"/>
                  </a:lnTo>
                  <a:lnTo>
                    <a:pt x="11858" y="8193"/>
                  </a:lnTo>
                  <a:lnTo>
                    <a:pt x="11858" y="8193"/>
                  </a:lnTo>
                  <a:lnTo>
                    <a:pt x="11427" y="8409"/>
                  </a:lnTo>
                  <a:lnTo>
                    <a:pt x="11211" y="8409"/>
                  </a:lnTo>
                  <a:lnTo>
                    <a:pt x="10780" y="8193"/>
                  </a:lnTo>
                  <a:lnTo>
                    <a:pt x="10780" y="8193"/>
                  </a:lnTo>
                  <a:lnTo>
                    <a:pt x="10349" y="7977"/>
                  </a:lnTo>
                  <a:lnTo>
                    <a:pt x="9918" y="7977"/>
                  </a:lnTo>
                  <a:lnTo>
                    <a:pt x="9918" y="7977"/>
                  </a:lnTo>
                  <a:lnTo>
                    <a:pt x="9487" y="8409"/>
                  </a:lnTo>
                  <a:lnTo>
                    <a:pt x="9055" y="8840"/>
                  </a:lnTo>
                  <a:lnTo>
                    <a:pt x="9055" y="9702"/>
                  </a:lnTo>
                  <a:lnTo>
                    <a:pt x="9055" y="10564"/>
                  </a:lnTo>
                  <a:lnTo>
                    <a:pt x="9055" y="10564"/>
                  </a:lnTo>
                  <a:lnTo>
                    <a:pt x="8409" y="10780"/>
                  </a:lnTo>
                  <a:lnTo>
                    <a:pt x="7762" y="10996"/>
                  </a:lnTo>
                  <a:lnTo>
                    <a:pt x="6684" y="10996"/>
                  </a:lnTo>
                  <a:lnTo>
                    <a:pt x="6684" y="10996"/>
                  </a:lnTo>
                  <a:lnTo>
                    <a:pt x="5175" y="10996"/>
                  </a:lnTo>
                  <a:lnTo>
                    <a:pt x="4528" y="11211"/>
                  </a:lnTo>
                  <a:lnTo>
                    <a:pt x="3881" y="11642"/>
                  </a:lnTo>
                  <a:lnTo>
                    <a:pt x="3881" y="11642"/>
                  </a:lnTo>
                  <a:lnTo>
                    <a:pt x="3450" y="11427"/>
                  </a:lnTo>
                  <a:lnTo>
                    <a:pt x="3019" y="11211"/>
                  </a:lnTo>
                  <a:lnTo>
                    <a:pt x="1941" y="11427"/>
                  </a:lnTo>
                  <a:lnTo>
                    <a:pt x="1941" y="11427"/>
                  </a:lnTo>
                  <a:lnTo>
                    <a:pt x="648" y="11427"/>
                  </a:lnTo>
                  <a:lnTo>
                    <a:pt x="216" y="11211"/>
                  </a:lnTo>
                  <a:lnTo>
                    <a:pt x="1" y="10780"/>
                  </a:lnTo>
                  <a:lnTo>
                    <a:pt x="1" y="10780"/>
                  </a:lnTo>
                  <a:lnTo>
                    <a:pt x="1510" y="10564"/>
                  </a:lnTo>
                  <a:lnTo>
                    <a:pt x="3019" y="10133"/>
                  </a:lnTo>
                  <a:lnTo>
                    <a:pt x="5606" y="8840"/>
                  </a:lnTo>
                </a:path>
              </a:pathLst>
            </a:custGeom>
            <a:no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47" name="Google Shape;191;p17">
              <a:extLst>
                <a:ext uri="{FF2B5EF4-FFF2-40B4-BE49-F238E27FC236}">
                  <a16:creationId xmlns:a16="http://schemas.microsoft.com/office/drawing/2014/main" id="{D67BB498-8D5D-8BC9-72B4-1293B5653CAD}"/>
                </a:ext>
              </a:extLst>
            </p:cNvPr>
            <p:cNvSpPr/>
            <p:nvPr/>
          </p:nvSpPr>
          <p:spPr>
            <a:xfrm>
              <a:off x="3893525" y="2016700"/>
              <a:ext cx="1029425" cy="398850"/>
            </a:xfrm>
            <a:custGeom>
              <a:avLst/>
              <a:gdLst/>
              <a:ahLst/>
              <a:cxnLst/>
              <a:rect l="l" t="t" r="r" b="b"/>
              <a:pathLst>
                <a:path w="41177" h="15954" fill="none" extrusionOk="0">
                  <a:moveTo>
                    <a:pt x="36865" y="14660"/>
                  </a:moveTo>
                  <a:lnTo>
                    <a:pt x="36865" y="14660"/>
                  </a:lnTo>
                  <a:lnTo>
                    <a:pt x="36219" y="14660"/>
                  </a:lnTo>
                  <a:lnTo>
                    <a:pt x="35787" y="14876"/>
                  </a:lnTo>
                  <a:lnTo>
                    <a:pt x="35356" y="15092"/>
                  </a:lnTo>
                  <a:lnTo>
                    <a:pt x="34925" y="15307"/>
                  </a:lnTo>
                  <a:lnTo>
                    <a:pt x="34925" y="15307"/>
                  </a:lnTo>
                  <a:lnTo>
                    <a:pt x="33847" y="15307"/>
                  </a:lnTo>
                  <a:lnTo>
                    <a:pt x="32985" y="15092"/>
                  </a:lnTo>
                  <a:lnTo>
                    <a:pt x="31044" y="14229"/>
                  </a:lnTo>
                  <a:lnTo>
                    <a:pt x="31044" y="14229"/>
                  </a:lnTo>
                  <a:lnTo>
                    <a:pt x="29535" y="13798"/>
                  </a:lnTo>
                  <a:lnTo>
                    <a:pt x="28242" y="13367"/>
                  </a:lnTo>
                  <a:lnTo>
                    <a:pt x="26948" y="13367"/>
                  </a:lnTo>
                  <a:lnTo>
                    <a:pt x="25439" y="13582"/>
                  </a:lnTo>
                  <a:lnTo>
                    <a:pt x="25439" y="13582"/>
                  </a:lnTo>
                  <a:lnTo>
                    <a:pt x="25224" y="14229"/>
                  </a:lnTo>
                  <a:lnTo>
                    <a:pt x="25224" y="14876"/>
                  </a:lnTo>
                  <a:lnTo>
                    <a:pt x="25224" y="15523"/>
                  </a:lnTo>
                  <a:lnTo>
                    <a:pt x="25008" y="15954"/>
                  </a:lnTo>
                  <a:lnTo>
                    <a:pt x="25008" y="15954"/>
                  </a:lnTo>
                  <a:lnTo>
                    <a:pt x="22421" y="15092"/>
                  </a:lnTo>
                  <a:lnTo>
                    <a:pt x="20265" y="14014"/>
                  </a:lnTo>
                  <a:lnTo>
                    <a:pt x="17894" y="13151"/>
                  </a:lnTo>
                  <a:lnTo>
                    <a:pt x="15522" y="12289"/>
                  </a:lnTo>
                  <a:lnTo>
                    <a:pt x="15522" y="12289"/>
                  </a:lnTo>
                  <a:lnTo>
                    <a:pt x="15738" y="11427"/>
                  </a:lnTo>
                  <a:lnTo>
                    <a:pt x="15953" y="10349"/>
                  </a:lnTo>
                  <a:lnTo>
                    <a:pt x="15953" y="9486"/>
                  </a:lnTo>
                  <a:lnTo>
                    <a:pt x="15522" y="8624"/>
                  </a:lnTo>
                  <a:lnTo>
                    <a:pt x="15522" y="8624"/>
                  </a:lnTo>
                  <a:lnTo>
                    <a:pt x="11857" y="8840"/>
                  </a:lnTo>
                  <a:lnTo>
                    <a:pt x="8408" y="8840"/>
                  </a:lnTo>
                  <a:lnTo>
                    <a:pt x="8408" y="8840"/>
                  </a:lnTo>
                  <a:lnTo>
                    <a:pt x="7761" y="8840"/>
                  </a:lnTo>
                  <a:lnTo>
                    <a:pt x="7114" y="9055"/>
                  </a:lnTo>
                  <a:lnTo>
                    <a:pt x="5821" y="9486"/>
                  </a:lnTo>
                  <a:lnTo>
                    <a:pt x="4743" y="10133"/>
                  </a:lnTo>
                  <a:lnTo>
                    <a:pt x="3449" y="10564"/>
                  </a:lnTo>
                  <a:lnTo>
                    <a:pt x="3449" y="10564"/>
                  </a:lnTo>
                  <a:lnTo>
                    <a:pt x="2587" y="10780"/>
                  </a:lnTo>
                  <a:lnTo>
                    <a:pt x="1725" y="10780"/>
                  </a:lnTo>
                  <a:lnTo>
                    <a:pt x="647" y="10564"/>
                  </a:lnTo>
                  <a:lnTo>
                    <a:pt x="216" y="10349"/>
                  </a:lnTo>
                  <a:lnTo>
                    <a:pt x="0" y="9917"/>
                  </a:lnTo>
                  <a:lnTo>
                    <a:pt x="0" y="9917"/>
                  </a:lnTo>
                  <a:lnTo>
                    <a:pt x="431" y="9702"/>
                  </a:lnTo>
                  <a:lnTo>
                    <a:pt x="1294" y="9271"/>
                  </a:lnTo>
                  <a:lnTo>
                    <a:pt x="2803" y="8840"/>
                  </a:lnTo>
                  <a:lnTo>
                    <a:pt x="4096" y="8408"/>
                  </a:lnTo>
                  <a:lnTo>
                    <a:pt x="4743" y="8193"/>
                  </a:lnTo>
                  <a:lnTo>
                    <a:pt x="5174" y="7546"/>
                  </a:lnTo>
                  <a:lnTo>
                    <a:pt x="5174" y="7546"/>
                  </a:lnTo>
                  <a:lnTo>
                    <a:pt x="5174" y="6684"/>
                  </a:lnTo>
                  <a:lnTo>
                    <a:pt x="5605" y="5821"/>
                  </a:lnTo>
                  <a:lnTo>
                    <a:pt x="6036" y="5175"/>
                  </a:lnTo>
                  <a:lnTo>
                    <a:pt x="6683" y="4743"/>
                  </a:lnTo>
                  <a:lnTo>
                    <a:pt x="8192" y="3665"/>
                  </a:lnTo>
                  <a:lnTo>
                    <a:pt x="8624" y="3019"/>
                  </a:lnTo>
                  <a:lnTo>
                    <a:pt x="9055" y="2156"/>
                  </a:lnTo>
                  <a:lnTo>
                    <a:pt x="9055" y="2156"/>
                  </a:lnTo>
                  <a:lnTo>
                    <a:pt x="10564" y="2372"/>
                  </a:lnTo>
                  <a:lnTo>
                    <a:pt x="11857" y="2156"/>
                  </a:lnTo>
                  <a:lnTo>
                    <a:pt x="12935" y="1725"/>
                  </a:lnTo>
                  <a:lnTo>
                    <a:pt x="14013" y="863"/>
                  </a:lnTo>
                  <a:lnTo>
                    <a:pt x="14013" y="863"/>
                  </a:lnTo>
                  <a:lnTo>
                    <a:pt x="14876" y="1725"/>
                  </a:lnTo>
                  <a:lnTo>
                    <a:pt x="15522" y="2372"/>
                  </a:lnTo>
                  <a:lnTo>
                    <a:pt x="17463" y="3665"/>
                  </a:lnTo>
                  <a:lnTo>
                    <a:pt x="19403" y="4959"/>
                  </a:lnTo>
                  <a:lnTo>
                    <a:pt x="20912" y="6253"/>
                  </a:lnTo>
                  <a:lnTo>
                    <a:pt x="20912" y="6253"/>
                  </a:lnTo>
                  <a:lnTo>
                    <a:pt x="21127" y="6684"/>
                  </a:lnTo>
                  <a:lnTo>
                    <a:pt x="20912" y="7115"/>
                  </a:lnTo>
                  <a:lnTo>
                    <a:pt x="20696" y="7546"/>
                  </a:lnTo>
                  <a:lnTo>
                    <a:pt x="20696" y="7546"/>
                  </a:lnTo>
                  <a:lnTo>
                    <a:pt x="21127" y="7546"/>
                  </a:lnTo>
                  <a:lnTo>
                    <a:pt x="21559" y="7546"/>
                  </a:lnTo>
                  <a:lnTo>
                    <a:pt x="21990" y="6899"/>
                  </a:lnTo>
                  <a:lnTo>
                    <a:pt x="21990" y="6253"/>
                  </a:lnTo>
                  <a:lnTo>
                    <a:pt x="21990" y="6037"/>
                  </a:lnTo>
                  <a:lnTo>
                    <a:pt x="21774" y="5821"/>
                  </a:lnTo>
                  <a:lnTo>
                    <a:pt x="21774" y="5821"/>
                  </a:lnTo>
                  <a:lnTo>
                    <a:pt x="21774" y="5606"/>
                  </a:lnTo>
                  <a:lnTo>
                    <a:pt x="21990" y="5390"/>
                  </a:lnTo>
                  <a:lnTo>
                    <a:pt x="22852" y="5390"/>
                  </a:lnTo>
                  <a:lnTo>
                    <a:pt x="22852" y="5390"/>
                  </a:lnTo>
                  <a:lnTo>
                    <a:pt x="23068" y="5390"/>
                  </a:lnTo>
                  <a:lnTo>
                    <a:pt x="23068" y="5390"/>
                  </a:lnTo>
                  <a:lnTo>
                    <a:pt x="22421" y="4743"/>
                  </a:lnTo>
                  <a:lnTo>
                    <a:pt x="21559" y="4097"/>
                  </a:lnTo>
                  <a:lnTo>
                    <a:pt x="19834" y="3019"/>
                  </a:lnTo>
                  <a:lnTo>
                    <a:pt x="19187" y="2588"/>
                  </a:lnTo>
                  <a:lnTo>
                    <a:pt x="18325" y="1941"/>
                  </a:lnTo>
                  <a:lnTo>
                    <a:pt x="17894" y="1078"/>
                  </a:lnTo>
                  <a:lnTo>
                    <a:pt x="17463" y="1"/>
                  </a:lnTo>
                  <a:lnTo>
                    <a:pt x="17463" y="1"/>
                  </a:lnTo>
                  <a:lnTo>
                    <a:pt x="18325" y="216"/>
                  </a:lnTo>
                  <a:lnTo>
                    <a:pt x="19187" y="432"/>
                  </a:lnTo>
                  <a:lnTo>
                    <a:pt x="20912" y="1725"/>
                  </a:lnTo>
                  <a:lnTo>
                    <a:pt x="22421" y="2803"/>
                  </a:lnTo>
                  <a:lnTo>
                    <a:pt x="23283" y="3234"/>
                  </a:lnTo>
                  <a:lnTo>
                    <a:pt x="24146" y="3665"/>
                  </a:lnTo>
                  <a:lnTo>
                    <a:pt x="24146" y="3665"/>
                  </a:lnTo>
                  <a:lnTo>
                    <a:pt x="24361" y="4743"/>
                  </a:lnTo>
                  <a:lnTo>
                    <a:pt x="24577" y="5390"/>
                  </a:lnTo>
                  <a:lnTo>
                    <a:pt x="25439" y="6684"/>
                  </a:lnTo>
                  <a:lnTo>
                    <a:pt x="26302" y="7977"/>
                  </a:lnTo>
                  <a:lnTo>
                    <a:pt x="26733" y="8624"/>
                  </a:lnTo>
                  <a:lnTo>
                    <a:pt x="26948" y="9271"/>
                  </a:lnTo>
                  <a:lnTo>
                    <a:pt x="26948" y="9271"/>
                  </a:lnTo>
                  <a:lnTo>
                    <a:pt x="27811" y="9271"/>
                  </a:lnTo>
                  <a:lnTo>
                    <a:pt x="27811" y="9271"/>
                  </a:lnTo>
                  <a:lnTo>
                    <a:pt x="28242" y="8840"/>
                  </a:lnTo>
                  <a:lnTo>
                    <a:pt x="28457" y="8408"/>
                  </a:lnTo>
                  <a:lnTo>
                    <a:pt x="28889" y="8193"/>
                  </a:lnTo>
                  <a:lnTo>
                    <a:pt x="29320" y="7977"/>
                  </a:lnTo>
                  <a:lnTo>
                    <a:pt x="29320" y="7977"/>
                  </a:lnTo>
                  <a:lnTo>
                    <a:pt x="29320" y="7330"/>
                  </a:lnTo>
                  <a:lnTo>
                    <a:pt x="29104" y="7115"/>
                  </a:lnTo>
                  <a:lnTo>
                    <a:pt x="28673" y="6684"/>
                  </a:lnTo>
                  <a:lnTo>
                    <a:pt x="28026" y="6253"/>
                  </a:lnTo>
                  <a:lnTo>
                    <a:pt x="28026" y="6037"/>
                  </a:lnTo>
                  <a:lnTo>
                    <a:pt x="28026" y="5606"/>
                  </a:lnTo>
                  <a:lnTo>
                    <a:pt x="28026" y="5606"/>
                  </a:lnTo>
                  <a:lnTo>
                    <a:pt x="28673" y="5390"/>
                  </a:lnTo>
                  <a:lnTo>
                    <a:pt x="29104" y="5175"/>
                  </a:lnTo>
                  <a:lnTo>
                    <a:pt x="29104" y="5175"/>
                  </a:lnTo>
                  <a:lnTo>
                    <a:pt x="29751" y="4743"/>
                  </a:lnTo>
                  <a:lnTo>
                    <a:pt x="29967" y="4743"/>
                  </a:lnTo>
                  <a:lnTo>
                    <a:pt x="30182" y="4959"/>
                  </a:lnTo>
                  <a:lnTo>
                    <a:pt x="30182" y="4959"/>
                  </a:lnTo>
                  <a:lnTo>
                    <a:pt x="30829" y="5606"/>
                  </a:lnTo>
                  <a:lnTo>
                    <a:pt x="31044" y="6468"/>
                  </a:lnTo>
                  <a:lnTo>
                    <a:pt x="31907" y="7977"/>
                  </a:lnTo>
                  <a:lnTo>
                    <a:pt x="32338" y="8624"/>
                  </a:lnTo>
                  <a:lnTo>
                    <a:pt x="32769" y="9271"/>
                  </a:lnTo>
                  <a:lnTo>
                    <a:pt x="33631" y="9702"/>
                  </a:lnTo>
                  <a:lnTo>
                    <a:pt x="34709" y="9702"/>
                  </a:lnTo>
                  <a:lnTo>
                    <a:pt x="34709" y="9702"/>
                  </a:lnTo>
                  <a:lnTo>
                    <a:pt x="35356" y="9702"/>
                  </a:lnTo>
                  <a:lnTo>
                    <a:pt x="35572" y="9486"/>
                  </a:lnTo>
                  <a:lnTo>
                    <a:pt x="35572" y="9486"/>
                  </a:lnTo>
                  <a:lnTo>
                    <a:pt x="36003" y="9055"/>
                  </a:lnTo>
                  <a:lnTo>
                    <a:pt x="36434" y="9055"/>
                  </a:lnTo>
                  <a:lnTo>
                    <a:pt x="36434" y="9055"/>
                  </a:lnTo>
                  <a:lnTo>
                    <a:pt x="37081" y="9486"/>
                  </a:lnTo>
                  <a:lnTo>
                    <a:pt x="37943" y="9917"/>
                  </a:lnTo>
                  <a:lnTo>
                    <a:pt x="37943" y="9917"/>
                  </a:lnTo>
                  <a:lnTo>
                    <a:pt x="38590" y="9702"/>
                  </a:lnTo>
                  <a:lnTo>
                    <a:pt x="39237" y="9486"/>
                  </a:lnTo>
                  <a:lnTo>
                    <a:pt x="39883" y="9271"/>
                  </a:lnTo>
                  <a:lnTo>
                    <a:pt x="40746" y="9271"/>
                  </a:lnTo>
                  <a:lnTo>
                    <a:pt x="40746" y="9271"/>
                  </a:lnTo>
                  <a:lnTo>
                    <a:pt x="40961" y="9917"/>
                  </a:lnTo>
                  <a:lnTo>
                    <a:pt x="41177" y="10780"/>
                  </a:lnTo>
                  <a:lnTo>
                    <a:pt x="40961" y="12289"/>
                  </a:lnTo>
                  <a:lnTo>
                    <a:pt x="40315" y="13798"/>
                  </a:lnTo>
                  <a:lnTo>
                    <a:pt x="39668" y="15092"/>
                  </a:lnTo>
                  <a:lnTo>
                    <a:pt x="39668" y="15092"/>
                  </a:lnTo>
                  <a:lnTo>
                    <a:pt x="39237" y="15092"/>
                  </a:lnTo>
                  <a:lnTo>
                    <a:pt x="38806" y="15092"/>
                  </a:lnTo>
                  <a:lnTo>
                    <a:pt x="38159" y="14876"/>
                  </a:lnTo>
                  <a:lnTo>
                    <a:pt x="38159" y="14876"/>
                  </a:lnTo>
                  <a:lnTo>
                    <a:pt x="37512" y="14660"/>
                  </a:lnTo>
                  <a:lnTo>
                    <a:pt x="36865" y="14660"/>
                  </a:lnTo>
                </a:path>
              </a:pathLst>
            </a:custGeom>
            <a:no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48" name="Google Shape;192;p17">
              <a:extLst>
                <a:ext uri="{FF2B5EF4-FFF2-40B4-BE49-F238E27FC236}">
                  <a16:creationId xmlns:a16="http://schemas.microsoft.com/office/drawing/2014/main" id="{3262A392-7C47-5F1C-A7F7-4067BED73125}"/>
                </a:ext>
              </a:extLst>
            </p:cNvPr>
            <p:cNvSpPr/>
            <p:nvPr/>
          </p:nvSpPr>
          <p:spPr>
            <a:xfrm>
              <a:off x="4885200" y="2485600"/>
              <a:ext cx="269525" cy="404250"/>
            </a:xfrm>
            <a:custGeom>
              <a:avLst/>
              <a:gdLst/>
              <a:ahLst/>
              <a:cxnLst/>
              <a:rect l="l" t="t" r="r" b="b"/>
              <a:pathLst>
                <a:path w="10781" h="16170" fill="none" extrusionOk="0">
                  <a:moveTo>
                    <a:pt x="4097" y="9055"/>
                  </a:moveTo>
                  <a:lnTo>
                    <a:pt x="4097" y="9055"/>
                  </a:lnTo>
                  <a:lnTo>
                    <a:pt x="3881" y="7546"/>
                  </a:lnTo>
                  <a:lnTo>
                    <a:pt x="3450" y="6468"/>
                  </a:lnTo>
                  <a:lnTo>
                    <a:pt x="2803" y="5175"/>
                  </a:lnTo>
                  <a:lnTo>
                    <a:pt x="2157" y="4312"/>
                  </a:lnTo>
                  <a:lnTo>
                    <a:pt x="863" y="2156"/>
                  </a:lnTo>
                  <a:lnTo>
                    <a:pt x="432" y="1078"/>
                  </a:lnTo>
                  <a:lnTo>
                    <a:pt x="1" y="1"/>
                  </a:lnTo>
                  <a:lnTo>
                    <a:pt x="1" y="1"/>
                  </a:lnTo>
                  <a:lnTo>
                    <a:pt x="1294" y="1"/>
                  </a:lnTo>
                  <a:lnTo>
                    <a:pt x="1294" y="1"/>
                  </a:lnTo>
                  <a:lnTo>
                    <a:pt x="3666" y="3019"/>
                  </a:lnTo>
                  <a:lnTo>
                    <a:pt x="4744" y="4528"/>
                  </a:lnTo>
                  <a:lnTo>
                    <a:pt x="5391" y="6468"/>
                  </a:lnTo>
                  <a:lnTo>
                    <a:pt x="5391" y="6468"/>
                  </a:lnTo>
                  <a:lnTo>
                    <a:pt x="5822" y="7115"/>
                  </a:lnTo>
                  <a:lnTo>
                    <a:pt x="6468" y="7977"/>
                  </a:lnTo>
                  <a:lnTo>
                    <a:pt x="7762" y="9271"/>
                  </a:lnTo>
                  <a:lnTo>
                    <a:pt x="8409" y="10133"/>
                  </a:lnTo>
                  <a:lnTo>
                    <a:pt x="8840" y="10780"/>
                  </a:lnTo>
                  <a:lnTo>
                    <a:pt x="9055" y="11427"/>
                  </a:lnTo>
                  <a:lnTo>
                    <a:pt x="8840" y="12289"/>
                  </a:lnTo>
                  <a:lnTo>
                    <a:pt x="8840" y="12289"/>
                  </a:lnTo>
                  <a:lnTo>
                    <a:pt x="9487" y="12936"/>
                  </a:lnTo>
                  <a:lnTo>
                    <a:pt x="10133" y="14014"/>
                  </a:lnTo>
                  <a:lnTo>
                    <a:pt x="10780" y="16170"/>
                  </a:lnTo>
                  <a:lnTo>
                    <a:pt x="10780" y="16170"/>
                  </a:lnTo>
                  <a:lnTo>
                    <a:pt x="9702" y="15523"/>
                  </a:lnTo>
                  <a:lnTo>
                    <a:pt x="8624" y="14876"/>
                  </a:lnTo>
                  <a:lnTo>
                    <a:pt x="6900" y="12936"/>
                  </a:lnTo>
                  <a:lnTo>
                    <a:pt x="4097" y="9055"/>
                  </a:lnTo>
                </a:path>
              </a:pathLst>
            </a:custGeom>
            <a:no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49" name="Google Shape;193;p17">
              <a:extLst>
                <a:ext uri="{FF2B5EF4-FFF2-40B4-BE49-F238E27FC236}">
                  <a16:creationId xmlns:a16="http://schemas.microsoft.com/office/drawing/2014/main" id="{F07CE80E-C5F9-BA6B-F7D0-BB5161999C34}"/>
                </a:ext>
              </a:extLst>
            </p:cNvPr>
            <p:cNvSpPr/>
            <p:nvPr/>
          </p:nvSpPr>
          <p:spPr>
            <a:xfrm>
              <a:off x="5160075" y="1973575"/>
              <a:ext cx="199450" cy="274900"/>
            </a:xfrm>
            <a:custGeom>
              <a:avLst/>
              <a:gdLst/>
              <a:ahLst/>
              <a:cxnLst/>
              <a:rect l="l" t="t" r="r" b="b"/>
              <a:pathLst>
                <a:path w="7978" h="10996" fill="none" extrusionOk="0">
                  <a:moveTo>
                    <a:pt x="7762" y="10565"/>
                  </a:moveTo>
                  <a:lnTo>
                    <a:pt x="7762" y="10565"/>
                  </a:lnTo>
                  <a:lnTo>
                    <a:pt x="7115" y="10780"/>
                  </a:lnTo>
                  <a:lnTo>
                    <a:pt x="6468" y="10996"/>
                  </a:lnTo>
                  <a:lnTo>
                    <a:pt x="5822" y="10780"/>
                  </a:lnTo>
                  <a:lnTo>
                    <a:pt x="5175" y="10565"/>
                  </a:lnTo>
                  <a:lnTo>
                    <a:pt x="3881" y="9918"/>
                  </a:lnTo>
                  <a:lnTo>
                    <a:pt x="3019" y="9055"/>
                  </a:lnTo>
                  <a:lnTo>
                    <a:pt x="3019" y="9055"/>
                  </a:lnTo>
                  <a:lnTo>
                    <a:pt x="3235" y="7978"/>
                  </a:lnTo>
                  <a:lnTo>
                    <a:pt x="3450" y="7546"/>
                  </a:lnTo>
                  <a:lnTo>
                    <a:pt x="3666" y="7331"/>
                  </a:lnTo>
                  <a:lnTo>
                    <a:pt x="3666" y="7331"/>
                  </a:lnTo>
                  <a:lnTo>
                    <a:pt x="2803" y="6037"/>
                  </a:lnTo>
                  <a:lnTo>
                    <a:pt x="1725" y="4959"/>
                  </a:lnTo>
                  <a:lnTo>
                    <a:pt x="863" y="3881"/>
                  </a:lnTo>
                  <a:lnTo>
                    <a:pt x="1" y="2372"/>
                  </a:lnTo>
                  <a:lnTo>
                    <a:pt x="1" y="2372"/>
                  </a:lnTo>
                  <a:lnTo>
                    <a:pt x="863" y="1294"/>
                  </a:lnTo>
                  <a:lnTo>
                    <a:pt x="1941" y="648"/>
                  </a:lnTo>
                  <a:lnTo>
                    <a:pt x="3235" y="216"/>
                  </a:lnTo>
                  <a:lnTo>
                    <a:pt x="5175" y="1"/>
                  </a:lnTo>
                  <a:lnTo>
                    <a:pt x="5175" y="1"/>
                  </a:lnTo>
                  <a:lnTo>
                    <a:pt x="5175" y="648"/>
                  </a:lnTo>
                  <a:lnTo>
                    <a:pt x="5390" y="1079"/>
                  </a:lnTo>
                  <a:lnTo>
                    <a:pt x="5390" y="1510"/>
                  </a:lnTo>
                  <a:lnTo>
                    <a:pt x="5390" y="1510"/>
                  </a:lnTo>
                  <a:lnTo>
                    <a:pt x="4528" y="1510"/>
                  </a:lnTo>
                  <a:lnTo>
                    <a:pt x="4097" y="1726"/>
                  </a:lnTo>
                  <a:lnTo>
                    <a:pt x="3666" y="1941"/>
                  </a:lnTo>
                  <a:lnTo>
                    <a:pt x="3235" y="2372"/>
                  </a:lnTo>
                  <a:lnTo>
                    <a:pt x="3235" y="2372"/>
                  </a:lnTo>
                  <a:lnTo>
                    <a:pt x="4097" y="3666"/>
                  </a:lnTo>
                  <a:lnTo>
                    <a:pt x="5175" y="4744"/>
                  </a:lnTo>
                  <a:lnTo>
                    <a:pt x="6468" y="5390"/>
                  </a:lnTo>
                  <a:lnTo>
                    <a:pt x="7546" y="6037"/>
                  </a:lnTo>
                  <a:lnTo>
                    <a:pt x="7546" y="6037"/>
                  </a:lnTo>
                  <a:lnTo>
                    <a:pt x="7762" y="6468"/>
                  </a:lnTo>
                  <a:lnTo>
                    <a:pt x="7546" y="6468"/>
                  </a:lnTo>
                  <a:lnTo>
                    <a:pt x="6900" y="6684"/>
                  </a:lnTo>
                  <a:lnTo>
                    <a:pt x="6900" y="6684"/>
                  </a:lnTo>
                  <a:lnTo>
                    <a:pt x="6468" y="6684"/>
                  </a:lnTo>
                  <a:lnTo>
                    <a:pt x="6468" y="6684"/>
                  </a:lnTo>
                  <a:lnTo>
                    <a:pt x="6684" y="7115"/>
                  </a:lnTo>
                  <a:lnTo>
                    <a:pt x="6900" y="7546"/>
                  </a:lnTo>
                  <a:lnTo>
                    <a:pt x="7546" y="8624"/>
                  </a:lnTo>
                  <a:lnTo>
                    <a:pt x="7977" y="9487"/>
                  </a:lnTo>
                  <a:lnTo>
                    <a:pt x="7977" y="9918"/>
                  </a:lnTo>
                  <a:lnTo>
                    <a:pt x="7762" y="10565"/>
                  </a:lnTo>
                </a:path>
              </a:pathLst>
            </a:custGeom>
            <a:no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50" name="Google Shape;194;p17">
              <a:extLst>
                <a:ext uri="{FF2B5EF4-FFF2-40B4-BE49-F238E27FC236}">
                  <a16:creationId xmlns:a16="http://schemas.microsoft.com/office/drawing/2014/main" id="{C2FDC2F1-5B55-35CA-6086-8C7F94B1FF80}"/>
                </a:ext>
              </a:extLst>
            </p:cNvPr>
            <p:cNvSpPr/>
            <p:nvPr/>
          </p:nvSpPr>
          <p:spPr>
            <a:xfrm>
              <a:off x="1678375" y="2415525"/>
              <a:ext cx="91650" cy="194075"/>
            </a:xfrm>
            <a:custGeom>
              <a:avLst/>
              <a:gdLst/>
              <a:ahLst/>
              <a:cxnLst/>
              <a:rect l="l" t="t" r="r" b="b"/>
              <a:pathLst>
                <a:path w="3666" h="7763" extrusionOk="0">
                  <a:moveTo>
                    <a:pt x="3665" y="7762"/>
                  </a:moveTo>
                  <a:lnTo>
                    <a:pt x="3665" y="7762"/>
                  </a:lnTo>
                  <a:lnTo>
                    <a:pt x="647" y="1"/>
                  </a:lnTo>
                  <a:lnTo>
                    <a:pt x="647" y="1"/>
                  </a:lnTo>
                  <a:lnTo>
                    <a:pt x="0" y="3881"/>
                  </a:lnTo>
                  <a:lnTo>
                    <a:pt x="0" y="3881"/>
                  </a:lnTo>
                  <a:lnTo>
                    <a:pt x="647" y="4313"/>
                  </a:lnTo>
                  <a:lnTo>
                    <a:pt x="1294" y="4744"/>
                  </a:lnTo>
                  <a:lnTo>
                    <a:pt x="1294" y="4744"/>
                  </a:lnTo>
                  <a:lnTo>
                    <a:pt x="1294" y="5391"/>
                  </a:lnTo>
                  <a:lnTo>
                    <a:pt x="1294" y="6037"/>
                  </a:lnTo>
                  <a:lnTo>
                    <a:pt x="1941" y="6900"/>
                  </a:lnTo>
                  <a:lnTo>
                    <a:pt x="2803" y="7546"/>
                  </a:lnTo>
                  <a:lnTo>
                    <a:pt x="3234" y="7762"/>
                  </a:lnTo>
                  <a:lnTo>
                    <a:pt x="3665" y="7762"/>
                  </a:lnTo>
                  <a:lnTo>
                    <a:pt x="3665" y="7762"/>
                  </a:lnTo>
                  <a:close/>
                </a:path>
              </a:pathLst>
            </a:custGeom>
            <a:solidFill>
              <a:srgbClr val="FEFEFE"/>
            </a:solid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51" name="Google Shape;195;p17">
              <a:extLst>
                <a:ext uri="{FF2B5EF4-FFF2-40B4-BE49-F238E27FC236}">
                  <a16:creationId xmlns:a16="http://schemas.microsoft.com/office/drawing/2014/main" id="{2E66B7F3-E422-91A8-BAF1-73C7E4737D20}"/>
                </a:ext>
              </a:extLst>
            </p:cNvPr>
            <p:cNvSpPr/>
            <p:nvPr/>
          </p:nvSpPr>
          <p:spPr>
            <a:xfrm>
              <a:off x="1699925" y="1294475"/>
              <a:ext cx="1988800" cy="3444025"/>
            </a:xfrm>
            <a:custGeom>
              <a:avLst/>
              <a:gdLst/>
              <a:ahLst/>
              <a:cxnLst/>
              <a:rect l="l" t="t" r="r" b="b"/>
              <a:pathLst>
                <a:path w="79552" h="137761" extrusionOk="0">
                  <a:moveTo>
                    <a:pt x="78689" y="83217"/>
                  </a:moveTo>
                  <a:lnTo>
                    <a:pt x="78689" y="83217"/>
                  </a:lnTo>
                  <a:lnTo>
                    <a:pt x="77396" y="83002"/>
                  </a:lnTo>
                  <a:lnTo>
                    <a:pt x="76318" y="82571"/>
                  </a:lnTo>
                  <a:lnTo>
                    <a:pt x="74378" y="81493"/>
                  </a:lnTo>
                  <a:lnTo>
                    <a:pt x="73300" y="80846"/>
                  </a:lnTo>
                  <a:lnTo>
                    <a:pt x="72222" y="80630"/>
                  </a:lnTo>
                  <a:lnTo>
                    <a:pt x="70928" y="80415"/>
                  </a:lnTo>
                  <a:lnTo>
                    <a:pt x="69204" y="80630"/>
                  </a:lnTo>
                  <a:lnTo>
                    <a:pt x="69204" y="80630"/>
                  </a:lnTo>
                  <a:lnTo>
                    <a:pt x="68773" y="79768"/>
                  </a:lnTo>
                  <a:lnTo>
                    <a:pt x="68126" y="79121"/>
                  </a:lnTo>
                  <a:lnTo>
                    <a:pt x="67263" y="78906"/>
                  </a:lnTo>
                  <a:lnTo>
                    <a:pt x="66186" y="78690"/>
                  </a:lnTo>
                  <a:lnTo>
                    <a:pt x="64461" y="78259"/>
                  </a:lnTo>
                  <a:lnTo>
                    <a:pt x="63814" y="77828"/>
                  </a:lnTo>
                  <a:lnTo>
                    <a:pt x="63167" y="76965"/>
                  </a:lnTo>
                  <a:lnTo>
                    <a:pt x="63167" y="76965"/>
                  </a:lnTo>
                  <a:lnTo>
                    <a:pt x="63167" y="76534"/>
                  </a:lnTo>
                  <a:lnTo>
                    <a:pt x="63167" y="76103"/>
                  </a:lnTo>
                  <a:lnTo>
                    <a:pt x="62736" y="75456"/>
                  </a:lnTo>
                  <a:lnTo>
                    <a:pt x="62305" y="74378"/>
                  </a:lnTo>
                  <a:lnTo>
                    <a:pt x="62089" y="73947"/>
                  </a:lnTo>
                  <a:lnTo>
                    <a:pt x="62089" y="73300"/>
                  </a:lnTo>
                  <a:lnTo>
                    <a:pt x="62089" y="73300"/>
                  </a:lnTo>
                  <a:lnTo>
                    <a:pt x="61443" y="72654"/>
                  </a:lnTo>
                  <a:lnTo>
                    <a:pt x="60796" y="72222"/>
                  </a:lnTo>
                  <a:lnTo>
                    <a:pt x="59934" y="71791"/>
                  </a:lnTo>
                  <a:lnTo>
                    <a:pt x="59071" y="71791"/>
                  </a:lnTo>
                  <a:lnTo>
                    <a:pt x="57346" y="71576"/>
                  </a:lnTo>
                  <a:lnTo>
                    <a:pt x="56484" y="71576"/>
                  </a:lnTo>
                  <a:lnTo>
                    <a:pt x="55837" y="71360"/>
                  </a:lnTo>
                  <a:lnTo>
                    <a:pt x="55837" y="71360"/>
                  </a:lnTo>
                  <a:lnTo>
                    <a:pt x="55191" y="70929"/>
                  </a:lnTo>
                  <a:lnTo>
                    <a:pt x="54759" y="70498"/>
                  </a:lnTo>
                  <a:lnTo>
                    <a:pt x="53897" y="69635"/>
                  </a:lnTo>
                  <a:lnTo>
                    <a:pt x="53250" y="68773"/>
                  </a:lnTo>
                  <a:lnTo>
                    <a:pt x="52604" y="68342"/>
                  </a:lnTo>
                  <a:lnTo>
                    <a:pt x="51957" y="68342"/>
                  </a:lnTo>
                  <a:lnTo>
                    <a:pt x="51957" y="68342"/>
                  </a:lnTo>
                  <a:lnTo>
                    <a:pt x="51741" y="67264"/>
                  </a:lnTo>
                  <a:lnTo>
                    <a:pt x="51310" y="66402"/>
                  </a:lnTo>
                  <a:lnTo>
                    <a:pt x="51310" y="66402"/>
                  </a:lnTo>
                  <a:lnTo>
                    <a:pt x="51094" y="66833"/>
                  </a:lnTo>
                  <a:lnTo>
                    <a:pt x="50663" y="66833"/>
                  </a:lnTo>
                  <a:lnTo>
                    <a:pt x="50232" y="66402"/>
                  </a:lnTo>
                  <a:lnTo>
                    <a:pt x="50232" y="66402"/>
                  </a:lnTo>
                  <a:lnTo>
                    <a:pt x="49801" y="66186"/>
                  </a:lnTo>
                  <a:lnTo>
                    <a:pt x="49154" y="66186"/>
                  </a:lnTo>
                  <a:lnTo>
                    <a:pt x="49154" y="66186"/>
                  </a:lnTo>
                  <a:lnTo>
                    <a:pt x="48292" y="66402"/>
                  </a:lnTo>
                  <a:lnTo>
                    <a:pt x="47430" y="66617"/>
                  </a:lnTo>
                  <a:lnTo>
                    <a:pt x="46567" y="66617"/>
                  </a:lnTo>
                  <a:lnTo>
                    <a:pt x="45705" y="66402"/>
                  </a:lnTo>
                  <a:lnTo>
                    <a:pt x="44196" y="65755"/>
                  </a:lnTo>
                  <a:lnTo>
                    <a:pt x="42471" y="65108"/>
                  </a:lnTo>
                  <a:lnTo>
                    <a:pt x="42471" y="65108"/>
                  </a:lnTo>
                  <a:lnTo>
                    <a:pt x="42040" y="65108"/>
                  </a:lnTo>
                  <a:lnTo>
                    <a:pt x="41609" y="65324"/>
                  </a:lnTo>
                  <a:lnTo>
                    <a:pt x="41609" y="65324"/>
                  </a:lnTo>
                  <a:lnTo>
                    <a:pt x="41393" y="65755"/>
                  </a:lnTo>
                  <a:lnTo>
                    <a:pt x="40746" y="65755"/>
                  </a:lnTo>
                  <a:lnTo>
                    <a:pt x="40746" y="65755"/>
                  </a:lnTo>
                  <a:lnTo>
                    <a:pt x="40746" y="65324"/>
                  </a:lnTo>
                  <a:lnTo>
                    <a:pt x="40962" y="64892"/>
                  </a:lnTo>
                  <a:lnTo>
                    <a:pt x="40962" y="64461"/>
                  </a:lnTo>
                  <a:lnTo>
                    <a:pt x="40531" y="64246"/>
                  </a:lnTo>
                  <a:lnTo>
                    <a:pt x="40531" y="64246"/>
                  </a:lnTo>
                  <a:lnTo>
                    <a:pt x="39884" y="64892"/>
                  </a:lnTo>
                  <a:lnTo>
                    <a:pt x="38806" y="65324"/>
                  </a:lnTo>
                  <a:lnTo>
                    <a:pt x="37944" y="65755"/>
                  </a:lnTo>
                  <a:lnTo>
                    <a:pt x="36866" y="65970"/>
                  </a:lnTo>
                  <a:lnTo>
                    <a:pt x="36866" y="65970"/>
                  </a:lnTo>
                  <a:lnTo>
                    <a:pt x="36219" y="66617"/>
                  </a:lnTo>
                  <a:lnTo>
                    <a:pt x="36003" y="67479"/>
                  </a:lnTo>
                  <a:lnTo>
                    <a:pt x="35572" y="68126"/>
                  </a:lnTo>
                  <a:lnTo>
                    <a:pt x="35141" y="68342"/>
                  </a:lnTo>
                  <a:lnTo>
                    <a:pt x="34710" y="68557"/>
                  </a:lnTo>
                  <a:lnTo>
                    <a:pt x="34710" y="68557"/>
                  </a:lnTo>
                  <a:lnTo>
                    <a:pt x="34279" y="68126"/>
                  </a:lnTo>
                  <a:lnTo>
                    <a:pt x="33632" y="67911"/>
                  </a:lnTo>
                  <a:lnTo>
                    <a:pt x="32554" y="67695"/>
                  </a:lnTo>
                  <a:lnTo>
                    <a:pt x="31261" y="67695"/>
                  </a:lnTo>
                  <a:lnTo>
                    <a:pt x="29967" y="68342"/>
                  </a:lnTo>
                  <a:lnTo>
                    <a:pt x="29967" y="68342"/>
                  </a:lnTo>
                  <a:lnTo>
                    <a:pt x="29320" y="67911"/>
                  </a:lnTo>
                  <a:lnTo>
                    <a:pt x="28674" y="67264"/>
                  </a:lnTo>
                  <a:lnTo>
                    <a:pt x="28242" y="66617"/>
                  </a:lnTo>
                  <a:lnTo>
                    <a:pt x="27811" y="65755"/>
                  </a:lnTo>
                  <a:lnTo>
                    <a:pt x="27811" y="65755"/>
                  </a:lnTo>
                  <a:lnTo>
                    <a:pt x="28242" y="63599"/>
                  </a:lnTo>
                  <a:lnTo>
                    <a:pt x="28674" y="61227"/>
                  </a:lnTo>
                  <a:lnTo>
                    <a:pt x="28674" y="61227"/>
                  </a:lnTo>
                  <a:lnTo>
                    <a:pt x="28027" y="60796"/>
                  </a:lnTo>
                  <a:lnTo>
                    <a:pt x="27380" y="60581"/>
                  </a:lnTo>
                  <a:lnTo>
                    <a:pt x="25871" y="60581"/>
                  </a:lnTo>
                  <a:lnTo>
                    <a:pt x="25871" y="60581"/>
                  </a:lnTo>
                  <a:lnTo>
                    <a:pt x="24577" y="60581"/>
                  </a:lnTo>
                  <a:lnTo>
                    <a:pt x="23284" y="60365"/>
                  </a:lnTo>
                  <a:lnTo>
                    <a:pt x="23284" y="60365"/>
                  </a:lnTo>
                  <a:lnTo>
                    <a:pt x="23931" y="59072"/>
                  </a:lnTo>
                  <a:lnTo>
                    <a:pt x="24577" y="57778"/>
                  </a:lnTo>
                  <a:lnTo>
                    <a:pt x="25009" y="56485"/>
                  </a:lnTo>
                  <a:lnTo>
                    <a:pt x="25440" y="54760"/>
                  </a:lnTo>
                  <a:lnTo>
                    <a:pt x="25440" y="54760"/>
                  </a:lnTo>
                  <a:lnTo>
                    <a:pt x="25224" y="54544"/>
                  </a:lnTo>
                  <a:lnTo>
                    <a:pt x="24793" y="54329"/>
                  </a:lnTo>
                  <a:lnTo>
                    <a:pt x="23931" y="54329"/>
                  </a:lnTo>
                  <a:lnTo>
                    <a:pt x="22422" y="54760"/>
                  </a:lnTo>
                  <a:lnTo>
                    <a:pt x="22422" y="54760"/>
                  </a:lnTo>
                  <a:lnTo>
                    <a:pt x="22206" y="55622"/>
                  </a:lnTo>
                  <a:lnTo>
                    <a:pt x="21775" y="56269"/>
                  </a:lnTo>
                  <a:lnTo>
                    <a:pt x="21128" y="56700"/>
                  </a:lnTo>
                  <a:lnTo>
                    <a:pt x="20481" y="57347"/>
                  </a:lnTo>
                  <a:lnTo>
                    <a:pt x="19835" y="57563"/>
                  </a:lnTo>
                  <a:lnTo>
                    <a:pt x="18972" y="57778"/>
                  </a:lnTo>
                  <a:lnTo>
                    <a:pt x="17894" y="57778"/>
                  </a:lnTo>
                  <a:lnTo>
                    <a:pt x="16816" y="57778"/>
                  </a:lnTo>
                  <a:lnTo>
                    <a:pt x="16816" y="57778"/>
                  </a:lnTo>
                  <a:lnTo>
                    <a:pt x="15738" y="56916"/>
                  </a:lnTo>
                  <a:lnTo>
                    <a:pt x="15307" y="55838"/>
                  </a:lnTo>
                  <a:lnTo>
                    <a:pt x="15092" y="54760"/>
                  </a:lnTo>
                  <a:lnTo>
                    <a:pt x="15092" y="53466"/>
                  </a:lnTo>
                  <a:lnTo>
                    <a:pt x="15307" y="52173"/>
                  </a:lnTo>
                  <a:lnTo>
                    <a:pt x="15738" y="50664"/>
                  </a:lnTo>
                  <a:lnTo>
                    <a:pt x="16385" y="48077"/>
                  </a:lnTo>
                  <a:lnTo>
                    <a:pt x="16385" y="48077"/>
                  </a:lnTo>
                  <a:lnTo>
                    <a:pt x="18110" y="46999"/>
                  </a:lnTo>
                  <a:lnTo>
                    <a:pt x="19835" y="46136"/>
                  </a:lnTo>
                  <a:lnTo>
                    <a:pt x="20912" y="45705"/>
                  </a:lnTo>
                  <a:lnTo>
                    <a:pt x="21990" y="45705"/>
                  </a:lnTo>
                  <a:lnTo>
                    <a:pt x="23068" y="45921"/>
                  </a:lnTo>
                  <a:lnTo>
                    <a:pt x="24362" y="46352"/>
                  </a:lnTo>
                  <a:lnTo>
                    <a:pt x="24362" y="46352"/>
                  </a:lnTo>
                  <a:lnTo>
                    <a:pt x="25009" y="45705"/>
                  </a:lnTo>
                  <a:lnTo>
                    <a:pt x="25871" y="45274"/>
                  </a:lnTo>
                  <a:lnTo>
                    <a:pt x="26949" y="45059"/>
                  </a:lnTo>
                  <a:lnTo>
                    <a:pt x="28027" y="45059"/>
                  </a:lnTo>
                  <a:lnTo>
                    <a:pt x="29105" y="45059"/>
                  </a:lnTo>
                  <a:lnTo>
                    <a:pt x="30183" y="45490"/>
                  </a:lnTo>
                  <a:lnTo>
                    <a:pt x="31045" y="45705"/>
                  </a:lnTo>
                  <a:lnTo>
                    <a:pt x="31692" y="46352"/>
                  </a:lnTo>
                  <a:lnTo>
                    <a:pt x="31692" y="46352"/>
                  </a:lnTo>
                  <a:lnTo>
                    <a:pt x="31692" y="47214"/>
                  </a:lnTo>
                  <a:lnTo>
                    <a:pt x="31476" y="48077"/>
                  </a:lnTo>
                  <a:lnTo>
                    <a:pt x="31476" y="48077"/>
                  </a:lnTo>
                  <a:lnTo>
                    <a:pt x="32554" y="48723"/>
                  </a:lnTo>
                  <a:lnTo>
                    <a:pt x="33416" y="48939"/>
                  </a:lnTo>
                  <a:lnTo>
                    <a:pt x="34279" y="48939"/>
                  </a:lnTo>
                  <a:lnTo>
                    <a:pt x="34279" y="48939"/>
                  </a:lnTo>
                  <a:lnTo>
                    <a:pt x="34063" y="46783"/>
                  </a:lnTo>
                  <a:lnTo>
                    <a:pt x="33848" y="45705"/>
                  </a:lnTo>
                  <a:lnTo>
                    <a:pt x="33848" y="44412"/>
                  </a:lnTo>
                  <a:lnTo>
                    <a:pt x="33848" y="44412"/>
                  </a:lnTo>
                  <a:lnTo>
                    <a:pt x="34494" y="43549"/>
                  </a:lnTo>
                  <a:lnTo>
                    <a:pt x="35357" y="42903"/>
                  </a:lnTo>
                  <a:lnTo>
                    <a:pt x="37297" y="41609"/>
                  </a:lnTo>
                  <a:lnTo>
                    <a:pt x="41393" y="39238"/>
                  </a:lnTo>
                  <a:lnTo>
                    <a:pt x="41393" y="39238"/>
                  </a:lnTo>
                  <a:lnTo>
                    <a:pt x="41393" y="36866"/>
                  </a:lnTo>
                  <a:lnTo>
                    <a:pt x="41393" y="36866"/>
                  </a:lnTo>
                  <a:lnTo>
                    <a:pt x="42471" y="36866"/>
                  </a:lnTo>
                  <a:lnTo>
                    <a:pt x="42471" y="36866"/>
                  </a:lnTo>
                  <a:lnTo>
                    <a:pt x="43118" y="36004"/>
                  </a:lnTo>
                  <a:lnTo>
                    <a:pt x="43549" y="35357"/>
                  </a:lnTo>
                  <a:lnTo>
                    <a:pt x="45058" y="34279"/>
                  </a:lnTo>
                  <a:lnTo>
                    <a:pt x="46783" y="33417"/>
                  </a:lnTo>
                  <a:lnTo>
                    <a:pt x="48723" y="32770"/>
                  </a:lnTo>
                  <a:lnTo>
                    <a:pt x="48723" y="32770"/>
                  </a:lnTo>
                  <a:lnTo>
                    <a:pt x="48939" y="31908"/>
                  </a:lnTo>
                  <a:lnTo>
                    <a:pt x="49370" y="31045"/>
                  </a:lnTo>
                  <a:lnTo>
                    <a:pt x="50017" y="30614"/>
                  </a:lnTo>
                  <a:lnTo>
                    <a:pt x="50879" y="30183"/>
                  </a:lnTo>
                  <a:lnTo>
                    <a:pt x="52819" y="29752"/>
                  </a:lnTo>
                  <a:lnTo>
                    <a:pt x="54544" y="29105"/>
                  </a:lnTo>
                  <a:lnTo>
                    <a:pt x="54544" y="29105"/>
                  </a:lnTo>
                  <a:lnTo>
                    <a:pt x="54113" y="29752"/>
                  </a:lnTo>
                  <a:lnTo>
                    <a:pt x="53897" y="30183"/>
                  </a:lnTo>
                  <a:lnTo>
                    <a:pt x="54113" y="30830"/>
                  </a:lnTo>
                  <a:lnTo>
                    <a:pt x="54113" y="30830"/>
                  </a:lnTo>
                  <a:lnTo>
                    <a:pt x="54975" y="30183"/>
                  </a:lnTo>
                  <a:lnTo>
                    <a:pt x="55837" y="29967"/>
                  </a:lnTo>
                  <a:lnTo>
                    <a:pt x="57778" y="29321"/>
                  </a:lnTo>
                  <a:lnTo>
                    <a:pt x="58640" y="29105"/>
                  </a:lnTo>
                  <a:lnTo>
                    <a:pt x="59502" y="28674"/>
                  </a:lnTo>
                  <a:lnTo>
                    <a:pt x="60149" y="28243"/>
                  </a:lnTo>
                  <a:lnTo>
                    <a:pt x="60580" y="27596"/>
                  </a:lnTo>
                  <a:lnTo>
                    <a:pt x="60580" y="27596"/>
                  </a:lnTo>
                  <a:lnTo>
                    <a:pt x="59934" y="27596"/>
                  </a:lnTo>
                  <a:lnTo>
                    <a:pt x="59071" y="27812"/>
                  </a:lnTo>
                  <a:lnTo>
                    <a:pt x="59071" y="27812"/>
                  </a:lnTo>
                  <a:lnTo>
                    <a:pt x="58424" y="28027"/>
                  </a:lnTo>
                  <a:lnTo>
                    <a:pt x="57778" y="28243"/>
                  </a:lnTo>
                  <a:lnTo>
                    <a:pt x="57131" y="28027"/>
                  </a:lnTo>
                  <a:lnTo>
                    <a:pt x="56700" y="27596"/>
                  </a:lnTo>
                  <a:lnTo>
                    <a:pt x="56700" y="27596"/>
                  </a:lnTo>
                  <a:lnTo>
                    <a:pt x="56700" y="26518"/>
                  </a:lnTo>
                  <a:lnTo>
                    <a:pt x="57131" y="26087"/>
                  </a:lnTo>
                  <a:lnTo>
                    <a:pt x="57562" y="25656"/>
                  </a:lnTo>
                  <a:lnTo>
                    <a:pt x="57778" y="25009"/>
                  </a:lnTo>
                  <a:lnTo>
                    <a:pt x="57778" y="25009"/>
                  </a:lnTo>
                  <a:lnTo>
                    <a:pt x="57562" y="24793"/>
                  </a:lnTo>
                  <a:lnTo>
                    <a:pt x="57346" y="24578"/>
                  </a:lnTo>
                  <a:lnTo>
                    <a:pt x="56700" y="24578"/>
                  </a:lnTo>
                  <a:lnTo>
                    <a:pt x="56700" y="24578"/>
                  </a:lnTo>
                  <a:lnTo>
                    <a:pt x="56269" y="24578"/>
                  </a:lnTo>
                  <a:lnTo>
                    <a:pt x="55837" y="24578"/>
                  </a:lnTo>
                  <a:lnTo>
                    <a:pt x="55837" y="24578"/>
                  </a:lnTo>
                  <a:lnTo>
                    <a:pt x="56053" y="23931"/>
                  </a:lnTo>
                  <a:lnTo>
                    <a:pt x="56700" y="23500"/>
                  </a:lnTo>
                  <a:lnTo>
                    <a:pt x="57131" y="23500"/>
                  </a:lnTo>
                  <a:lnTo>
                    <a:pt x="57778" y="23715"/>
                  </a:lnTo>
                  <a:lnTo>
                    <a:pt x="59071" y="24362"/>
                  </a:lnTo>
                  <a:lnTo>
                    <a:pt x="59934" y="25009"/>
                  </a:lnTo>
                  <a:lnTo>
                    <a:pt x="59934" y="25009"/>
                  </a:lnTo>
                  <a:lnTo>
                    <a:pt x="60149" y="24793"/>
                  </a:lnTo>
                  <a:lnTo>
                    <a:pt x="60149" y="24578"/>
                  </a:lnTo>
                  <a:lnTo>
                    <a:pt x="59718" y="24147"/>
                  </a:lnTo>
                  <a:lnTo>
                    <a:pt x="59502" y="23931"/>
                  </a:lnTo>
                  <a:lnTo>
                    <a:pt x="59287" y="23931"/>
                  </a:lnTo>
                  <a:lnTo>
                    <a:pt x="59502" y="23715"/>
                  </a:lnTo>
                  <a:lnTo>
                    <a:pt x="59502" y="23715"/>
                  </a:lnTo>
                  <a:lnTo>
                    <a:pt x="60365" y="23715"/>
                  </a:lnTo>
                  <a:lnTo>
                    <a:pt x="61227" y="23715"/>
                  </a:lnTo>
                  <a:lnTo>
                    <a:pt x="62736" y="23284"/>
                  </a:lnTo>
                  <a:lnTo>
                    <a:pt x="64030" y="22853"/>
                  </a:lnTo>
                  <a:lnTo>
                    <a:pt x="65539" y="22638"/>
                  </a:lnTo>
                  <a:lnTo>
                    <a:pt x="65539" y="22638"/>
                  </a:lnTo>
                  <a:lnTo>
                    <a:pt x="64676" y="23500"/>
                  </a:lnTo>
                  <a:lnTo>
                    <a:pt x="63598" y="24362"/>
                  </a:lnTo>
                  <a:lnTo>
                    <a:pt x="62736" y="25440"/>
                  </a:lnTo>
                  <a:lnTo>
                    <a:pt x="62521" y="25871"/>
                  </a:lnTo>
                  <a:lnTo>
                    <a:pt x="62521" y="26302"/>
                  </a:lnTo>
                  <a:lnTo>
                    <a:pt x="62521" y="26302"/>
                  </a:lnTo>
                  <a:lnTo>
                    <a:pt x="64030" y="26302"/>
                  </a:lnTo>
                  <a:lnTo>
                    <a:pt x="65323" y="26518"/>
                  </a:lnTo>
                  <a:lnTo>
                    <a:pt x="67910" y="27165"/>
                  </a:lnTo>
                  <a:lnTo>
                    <a:pt x="67910" y="27165"/>
                  </a:lnTo>
                  <a:lnTo>
                    <a:pt x="67910" y="26734"/>
                  </a:lnTo>
                  <a:lnTo>
                    <a:pt x="67910" y="26087"/>
                  </a:lnTo>
                  <a:lnTo>
                    <a:pt x="67695" y="25440"/>
                  </a:lnTo>
                  <a:lnTo>
                    <a:pt x="67910" y="24578"/>
                  </a:lnTo>
                  <a:lnTo>
                    <a:pt x="67910" y="24578"/>
                  </a:lnTo>
                  <a:lnTo>
                    <a:pt x="67479" y="24362"/>
                  </a:lnTo>
                  <a:lnTo>
                    <a:pt x="66832" y="24362"/>
                  </a:lnTo>
                  <a:lnTo>
                    <a:pt x="66401" y="24147"/>
                  </a:lnTo>
                  <a:lnTo>
                    <a:pt x="66186" y="23931"/>
                  </a:lnTo>
                  <a:lnTo>
                    <a:pt x="66186" y="23715"/>
                  </a:lnTo>
                  <a:lnTo>
                    <a:pt x="66186" y="23715"/>
                  </a:lnTo>
                  <a:lnTo>
                    <a:pt x="66617" y="22853"/>
                  </a:lnTo>
                  <a:lnTo>
                    <a:pt x="67048" y="22206"/>
                  </a:lnTo>
                  <a:lnTo>
                    <a:pt x="67263" y="21344"/>
                  </a:lnTo>
                  <a:lnTo>
                    <a:pt x="67479" y="20266"/>
                  </a:lnTo>
                  <a:lnTo>
                    <a:pt x="67479" y="20266"/>
                  </a:lnTo>
                  <a:lnTo>
                    <a:pt x="66401" y="18973"/>
                  </a:lnTo>
                  <a:lnTo>
                    <a:pt x="65754" y="18326"/>
                  </a:lnTo>
                  <a:lnTo>
                    <a:pt x="64892" y="18110"/>
                  </a:lnTo>
                  <a:lnTo>
                    <a:pt x="64892" y="18110"/>
                  </a:lnTo>
                  <a:lnTo>
                    <a:pt x="64676" y="16817"/>
                  </a:lnTo>
                  <a:lnTo>
                    <a:pt x="64461" y="15523"/>
                  </a:lnTo>
                  <a:lnTo>
                    <a:pt x="64245" y="14230"/>
                  </a:lnTo>
                  <a:lnTo>
                    <a:pt x="64030" y="13798"/>
                  </a:lnTo>
                  <a:lnTo>
                    <a:pt x="63598" y="13367"/>
                  </a:lnTo>
                  <a:lnTo>
                    <a:pt x="63598" y="13367"/>
                  </a:lnTo>
                  <a:lnTo>
                    <a:pt x="62736" y="13798"/>
                  </a:lnTo>
                  <a:lnTo>
                    <a:pt x="62089" y="14445"/>
                  </a:lnTo>
                  <a:lnTo>
                    <a:pt x="61227" y="14876"/>
                  </a:lnTo>
                  <a:lnTo>
                    <a:pt x="60796" y="15092"/>
                  </a:lnTo>
                  <a:lnTo>
                    <a:pt x="60149" y="15308"/>
                  </a:lnTo>
                  <a:lnTo>
                    <a:pt x="60149" y="15308"/>
                  </a:lnTo>
                  <a:lnTo>
                    <a:pt x="59502" y="14876"/>
                  </a:lnTo>
                  <a:lnTo>
                    <a:pt x="59287" y="14445"/>
                  </a:lnTo>
                  <a:lnTo>
                    <a:pt x="59287" y="14014"/>
                  </a:lnTo>
                  <a:lnTo>
                    <a:pt x="59287" y="14014"/>
                  </a:lnTo>
                  <a:lnTo>
                    <a:pt x="59287" y="13583"/>
                  </a:lnTo>
                  <a:lnTo>
                    <a:pt x="59502" y="13367"/>
                  </a:lnTo>
                  <a:lnTo>
                    <a:pt x="59718" y="13152"/>
                  </a:lnTo>
                  <a:lnTo>
                    <a:pt x="59718" y="12721"/>
                  </a:lnTo>
                  <a:lnTo>
                    <a:pt x="59718" y="12721"/>
                  </a:lnTo>
                  <a:lnTo>
                    <a:pt x="59071" y="12505"/>
                  </a:lnTo>
                  <a:lnTo>
                    <a:pt x="58640" y="12074"/>
                  </a:lnTo>
                  <a:lnTo>
                    <a:pt x="57562" y="10996"/>
                  </a:lnTo>
                  <a:lnTo>
                    <a:pt x="57562" y="10996"/>
                  </a:lnTo>
                  <a:lnTo>
                    <a:pt x="57131" y="11211"/>
                  </a:lnTo>
                  <a:lnTo>
                    <a:pt x="56484" y="11211"/>
                  </a:lnTo>
                  <a:lnTo>
                    <a:pt x="55406" y="11211"/>
                  </a:lnTo>
                  <a:lnTo>
                    <a:pt x="55406" y="11211"/>
                  </a:lnTo>
                  <a:lnTo>
                    <a:pt x="53897" y="10996"/>
                  </a:lnTo>
                  <a:lnTo>
                    <a:pt x="53897" y="10996"/>
                  </a:lnTo>
                  <a:lnTo>
                    <a:pt x="53466" y="11427"/>
                  </a:lnTo>
                  <a:lnTo>
                    <a:pt x="53035" y="12074"/>
                  </a:lnTo>
                  <a:lnTo>
                    <a:pt x="52604" y="13367"/>
                  </a:lnTo>
                  <a:lnTo>
                    <a:pt x="51741" y="16170"/>
                  </a:lnTo>
                  <a:lnTo>
                    <a:pt x="51310" y="17248"/>
                  </a:lnTo>
                  <a:lnTo>
                    <a:pt x="50879" y="17895"/>
                  </a:lnTo>
                  <a:lnTo>
                    <a:pt x="50448" y="18326"/>
                  </a:lnTo>
                  <a:lnTo>
                    <a:pt x="49801" y="18757"/>
                  </a:lnTo>
                  <a:lnTo>
                    <a:pt x="49154" y="18973"/>
                  </a:lnTo>
                  <a:lnTo>
                    <a:pt x="48292" y="18973"/>
                  </a:lnTo>
                  <a:lnTo>
                    <a:pt x="47214" y="18973"/>
                  </a:lnTo>
                  <a:lnTo>
                    <a:pt x="47214" y="18973"/>
                  </a:lnTo>
                  <a:lnTo>
                    <a:pt x="46352" y="21128"/>
                  </a:lnTo>
                  <a:lnTo>
                    <a:pt x="46136" y="21560"/>
                  </a:lnTo>
                  <a:lnTo>
                    <a:pt x="45705" y="21991"/>
                  </a:lnTo>
                  <a:lnTo>
                    <a:pt x="45274" y="22206"/>
                  </a:lnTo>
                  <a:lnTo>
                    <a:pt x="44627" y="22422"/>
                  </a:lnTo>
                  <a:lnTo>
                    <a:pt x="44627" y="22422"/>
                  </a:lnTo>
                  <a:lnTo>
                    <a:pt x="44196" y="21991"/>
                  </a:lnTo>
                  <a:lnTo>
                    <a:pt x="43980" y="21344"/>
                  </a:lnTo>
                  <a:lnTo>
                    <a:pt x="43980" y="20913"/>
                  </a:lnTo>
                  <a:lnTo>
                    <a:pt x="44196" y="20482"/>
                  </a:lnTo>
                  <a:lnTo>
                    <a:pt x="44627" y="19404"/>
                  </a:lnTo>
                  <a:lnTo>
                    <a:pt x="45058" y="18541"/>
                  </a:lnTo>
                  <a:lnTo>
                    <a:pt x="45058" y="18541"/>
                  </a:lnTo>
                  <a:lnTo>
                    <a:pt x="43980" y="18541"/>
                  </a:lnTo>
                  <a:lnTo>
                    <a:pt x="42902" y="18326"/>
                  </a:lnTo>
                  <a:lnTo>
                    <a:pt x="41393" y="17463"/>
                  </a:lnTo>
                  <a:lnTo>
                    <a:pt x="41393" y="17463"/>
                  </a:lnTo>
                  <a:lnTo>
                    <a:pt x="39884" y="16601"/>
                  </a:lnTo>
                  <a:lnTo>
                    <a:pt x="39022" y="16386"/>
                  </a:lnTo>
                  <a:lnTo>
                    <a:pt x="37944" y="16386"/>
                  </a:lnTo>
                  <a:lnTo>
                    <a:pt x="37944" y="16386"/>
                  </a:lnTo>
                  <a:lnTo>
                    <a:pt x="38159" y="15523"/>
                  </a:lnTo>
                  <a:lnTo>
                    <a:pt x="37944" y="15092"/>
                  </a:lnTo>
                  <a:lnTo>
                    <a:pt x="37513" y="14230"/>
                  </a:lnTo>
                  <a:lnTo>
                    <a:pt x="37513" y="14230"/>
                  </a:lnTo>
                  <a:lnTo>
                    <a:pt x="38591" y="13152"/>
                  </a:lnTo>
                  <a:lnTo>
                    <a:pt x="39884" y="12289"/>
                  </a:lnTo>
                  <a:lnTo>
                    <a:pt x="41178" y="11643"/>
                  </a:lnTo>
                  <a:lnTo>
                    <a:pt x="42687" y="10996"/>
                  </a:lnTo>
                  <a:lnTo>
                    <a:pt x="45920" y="9918"/>
                  </a:lnTo>
                  <a:lnTo>
                    <a:pt x="49154" y="8840"/>
                  </a:lnTo>
                  <a:lnTo>
                    <a:pt x="49154" y="8840"/>
                  </a:lnTo>
                  <a:lnTo>
                    <a:pt x="48723" y="9271"/>
                  </a:lnTo>
                  <a:lnTo>
                    <a:pt x="48292" y="9487"/>
                  </a:lnTo>
                  <a:lnTo>
                    <a:pt x="48076" y="9918"/>
                  </a:lnTo>
                  <a:lnTo>
                    <a:pt x="48076" y="10134"/>
                  </a:lnTo>
                  <a:lnTo>
                    <a:pt x="48076" y="10349"/>
                  </a:lnTo>
                  <a:lnTo>
                    <a:pt x="48076" y="10349"/>
                  </a:lnTo>
                  <a:lnTo>
                    <a:pt x="49154" y="10349"/>
                  </a:lnTo>
                  <a:lnTo>
                    <a:pt x="50232" y="10134"/>
                  </a:lnTo>
                  <a:lnTo>
                    <a:pt x="50232" y="10134"/>
                  </a:lnTo>
                  <a:lnTo>
                    <a:pt x="51526" y="9918"/>
                  </a:lnTo>
                  <a:lnTo>
                    <a:pt x="52172" y="9918"/>
                  </a:lnTo>
                  <a:lnTo>
                    <a:pt x="52819" y="10134"/>
                  </a:lnTo>
                  <a:lnTo>
                    <a:pt x="52819" y="10134"/>
                  </a:lnTo>
                  <a:lnTo>
                    <a:pt x="52604" y="9702"/>
                  </a:lnTo>
                  <a:lnTo>
                    <a:pt x="52388" y="9271"/>
                  </a:lnTo>
                  <a:lnTo>
                    <a:pt x="51741" y="8624"/>
                  </a:lnTo>
                  <a:lnTo>
                    <a:pt x="50879" y="8193"/>
                  </a:lnTo>
                  <a:lnTo>
                    <a:pt x="50663" y="7978"/>
                  </a:lnTo>
                  <a:lnTo>
                    <a:pt x="50663" y="7546"/>
                  </a:lnTo>
                  <a:lnTo>
                    <a:pt x="50663" y="7546"/>
                  </a:lnTo>
                  <a:lnTo>
                    <a:pt x="51526" y="7762"/>
                  </a:lnTo>
                  <a:lnTo>
                    <a:pt x="52388" y="7762"/>
                  </a:lnTo>
                  <a:lnTo>
                    <a:pt x="53250" y="7546"/>
                  </a:lnTo>
                  <a:lnTo>
                    <a:pt x="54113" y="6900"/>
                  </a:lnTo>
                  <a:lnTo>
                    <a:pt x="55406" y="5822"/>
                  </a:lnTo>
                  <a:lnTo>
                    <a:pt x="56484" y="4313"/>
                  </a:lnTo>
                  <a:lnTo>
                    <a:pt x="56484" y="4313"/>
                  </a:lnTo>
                  <a:lnTo>
                    <a:pt x="58209" y="4313"/>
                  </a:lnTo>
                  <a:lnTo>
                    <a:pt x="59718" y="4097"/>
                  </a:lnTo>
                  <a:lnTo>
                    <a:pt x="59718" y="4097"/>
                  </a:lnTo>
                  <a:lnTo>
                    <a:pt x="60796" y="5175"/>
                  </a:lnTo>
                  <a:lnTo>
                    <a:pt x="62089" y="6253"/>
                  </a:lnTo>
                  <a:lnTo>
                    <a:pt x="62089" y="6253"/>
                  </a:lnTo>
                  <a:lnTo>
                    <a:pt x="61443" y="6900"/>
                  </a:lnTo>
                  <a:lnTo>
                    <a:pt x="60796" y="7331"/>
                  </a:lnTo>
                  <a:lnTo>
                    <a:pt x="59071" y="7978"/>
                  </a:lnTo>
                  <a:lnTo>
                    <a:pt x="57131" y="8409"/>
                  </a:lnTo>
                  <a:lnTo>
                    <a:pt x="56269" y="8840"/>
                  </a:lnTo>
                  <a:lnTo>
                    <a:pt x="55622" y="9271"/>
                  </a:lnTo>
                  <a:lnTo>
                    <a:pt x="55622" y="9271"/>
                  </a:lnTo>
                  <a:lnTo>
                    <a:pt x="55837" y="9487"/>
                  </a:lnTo>
                  <a:lnTo>
                    <a:pt x="56269" y="9487"/>
                  </a:lnTo>
                  <a:lnTo>
                    <a:pt x="57131" y="9271"/>
                  </a:lnTo>
                  <a:lnTo>
                    <a:pt x="57131" y="9271"/>
                  </a:lnTo>
                  <a:lnTo>
                    <a:pt x="57778" y="9271"/>
                  </a:lnTo>
                  <a:lnTo>
                    <a:pt x="58640" y="9271"/>
                  </a:lnTo>
                  <a:lnTo>
                    <a:pt x="58640" y="9271"/>
                  </a:lnTo>
                  <a:lnTo>
                    <a:pt x="59502" y="10134"/>
                  </a:lnTo>
                  <a:lnTo>
                    <a:pt x="60580" y="10996"/>
                  </a:lnTo>
                  <a:lnTo>
                    <a:pt x="61874" y="11427"/>
                  </a:lnTo>
                  <a:lnTo>
                    <a:pt x="63598" y="11858"/>
                  </a:lnTo>
                  <a:lnTo>
                    <a:pt x="63598" y="11858"/>
                  </a:lnTo>
                  <a:lnTo>
                    <a:pt x="63598" y="11211"/>
                  </a:lnTo>
                  <a:lnTo>
                    <a:pt x="63383" y="10996"/>
                  </a:lnTo>
                  <a:lnTo>
                    <a:pt x="63167" y="10780"/>
                  </a:lnTo>
                  <a:lnTo>
                    <a:pt x="63383" y="10565"/>
                  </a:lnTo>
                  <a:lnTo>
                    <a:pt x="63383" y="10565"/>
                  </a:lnTo>
                  <a:lnTo>
                    <a:pt x="64245" y="10780"/>
                  </a:lnTo>
                  <a:lnTo>
                    <a:pt x="65108" y="10780"/>
                  </a:lnTo>
                  <a:lnTo>
                    <a:pt x="65539" y="10565"/>
                  </a:lnTo>
                  <a:lnTo>
                    <a:pt x="65970" y="9702"/>
                  </a:lnTo>
                  <a:lnTo>
                    <a:pt x="65970" y="9702"/>
                  </a:lnTo>
                  <a:lnTo>
                    <a:pt x="65754" y="9056"/>
                  </a:lnTo>
                  <a:lnTo>
                    <a:pt x="65539" y="8840"/>
                  </a:lnTo>
                  <a:lnTo>
                    <a:pt x="65108" y="8409"/>
                  </a:lnTo>
                  <a:lnTo>
                    <a:pt x="65108" y="7762"/>
                  </a:lnTo>
                  <a:lnTo>
                    <a:pt x="65108" y="7762"/>
                  </a:lnTo>
                  <a:lnTo>
                    <a:pt x="65323" y="7546"/>
                  </a:lnTo>
                  <a:lnTo>
                    <a:pt x="65754" y="7546"/>
                  </a:lnTo>
                  <a:lnTo>
                    <a:pt x="66186" y="7978"/>
                  </a:lnTo>
                  <a:lnTo>
                    <a:pt x="66832" y="8409"/>
                  </a:lnTo>
                  <a:lnTo>
                    <a:pt x="67048" y="8624"/>
                  </a:lnTo>
                  <a:lnTo>
                    <a:pt x="67263" y="8840"/>
                  </a:lnTo>
                  <a:lnTo>
                    <a:pt x="67263" y="8840"/>
                  </a:lnTo>
                  <a:lnTo>
                    <a:pt x="68988" y="8193"/>
                  </a:lnTo>
                  <a:lnTo>
                    <a:pt x="69635" y="7546"/>
                  </a:lnTo>
                  <a:lnTo>
                    <a:pt x="69850" y="6900"/>
                  </a:lnTo>
                  <a:lnTo>
                    <a:pt x="69850" y="6900"/>
                  </a:lnTo>
                  <a:lnTo>
                    <a:pt x="69204" y="6253"/>
                  </a:lnTo>
                  <a:lnTo>
                    <a:pt x="68341" y="6037"/>
                  </a:lnTo>
                  <a:lnTo>
                    <a:pt x="67479" y="5606"/>
                  </a:lnTo>
                  <a:lnTo>
                    <a:pt x="67048" y="5391"/>
                  </a:lnTo>
                  <a:lnTo>
                    <a:pt x="66832" y="4959"/>
                  </a:lnTo>
                  <a:lnTo>
                    <a:pt x="66832" y="4959"/>
                  </a:lnTo>
                  <a:lnTo>
                    <a:pt x="66832" y="4528"/>
                  </a:lnTo>
                  <a:lnTo>
                    <a:pt x="67048" y="4097"/>
                  </a:lnTo>
                  <a:lnTo>
                    <a:pt x="67048" y="3881"/>
                  </a:lnTo>
                  <a:lnTo>
                    <a:pt x="67048" y="3450"/>
                  </a:lnTo>
                  <a:lnTo>
                    <a:pt x="67048" y="3450"/>
                  </a:lnTo>
                  <a:lnTo>
                    <a:pt x="65970" y="3019"/>
                  </a:lnTo>
                  <a:lnTo>
                    <a:pt x="64676" y="2588"/>
                  </a:lnTo>
                  <a:lnTo>
                    <a:pt x="63598" y="1941"/>
                  </a:lnTo>
                  <a:lnTo>
                    <a:pt x="63167" y="1510"/>
                  </a:lnTo>
                  <a:lnTo>
                    <a:pt x="62952" y="863"/>
                  </a:lnTo>
                  <a:lnTo>
                    <a:pt x="62952" y="863"/>
                  </a:lnTo>
                  <a:lnTo>
                    <a:pt x="59934" y="863"/>
                  </a:lnTo>
                  <a:lnTo>
                    <a:pt x="59934" y="863"/>
                  </a:lnTo>
                  <a:lnTo>
                    <a:pt x="57131" y="863"/>
                  </a:lnTo>
                  <a:lnTo>
                    <a:pt x="55837" y="863"/>
                  </a:lnTo>
                  <a:lnTo>
                    <a:pt x="54544" y="1079"/>
                  </a:lnTo>
                  <a:lnTo>
                    <a:pt x="53682" y="1294"/>
                  </a:lnTo>
                  <a:lnTo>
                    <a:pt x="52819" y="1941"/>
                  </a:lnTo>
                  <a:lnTo>
                    <a:pt x="52388" y="2588"/>
                  </a:lnTo>
                  <a:lnTo>
                    <a:pt x="51957" y="3666"/>
                  </a:lnTo>
                  <a:lnTo>
                    <a:pt x="51957" y="3666"/>
                  </a:lnTo>
                  <a:lnTo>
                    <a:pt x="52172" y="3881"/>
                  </a:lnTo>
                  <a:lnTo>
                    <a:pt x="52388" y="3881"/>
                  </a:lnTo>
                  <a:lnTo>
                    <a:pt x="53035" y="3881"/>
                  </a:lnTo>
                  <a:lnTo>
                    <a:pt x="53466" y="4097"/>
                  </a:lnTo>
                  <a:lnTo>
                    <a:pt x="53466" y="4313"/>
                  </a:lnTo>
                  <a:lnTo>
                    <a:pt x="53466" y="4528"/>
                  </a:lnTo>
                  <a:lnTo>
                    <a:pt x="53466" y="4528"/>
                  </a:lnTo>
                  <a:lnTo>
                    <a:pt x="52819" y="5175"/>
                  </a:lnTo>
                  <a:lnTo>
                    <a:pt x="52172" y="5606"/>
                  </a:lnTo>
                  <a:lnTo>
                    <a:pt x="50448" y="6469"/>
                  </a:lnTo>
                  <a:lnTo>
                    <a:pt x="50448" y="6469"/>
                  </a:lnTo>
                  <a:lnTo>
                    <a:pt x="50232" y="6037"/>
                  </a:lnTo>
                  <a:lnTo>
                    <a:pt x="50448" y="5822"/>
                  </a:lnTo>
                  <a:lnTo>
                    <a:pt x="50663" y="5606"/>
                  </a:lnTo>
                  <a:lnTo>
                    <a:pt x="50663" y="4959"/>
                  </a:lnTo>
                  <a:lnTo>
                    <a:pt x="50663" y="4959"/>
                  </a:lnTo>
                  <a:lnTo>
                    <a:pt x="49801" y="4744"/>
                  </a:lnTo>
                  <a:lnTo>
                    <a:pt x="49370" y="4313"/>
                  </a:lnTo>
                  <a:lnTo>
                    <a:pt x="49370" y="3881"/>
                  </a:lnTo>
                  <a:lnTo>
                    <a:pt x="49370" y="3881"/>
                  </a:lnTo>
                  <a:lnTo>
                    <a:pt x="49585" y="3019"/>
                  </a:lnTo>
                  <a:lnTo>
                    <a:pt x="49585" y="2372"/>
                  </a:lnTo>
                  <a:lnTo>
                    <a:pt x="49801" y="1941"/>
                  </a:lnTo>
                  <a:lnTo>
                    <a:pt x="49801" y="1941"/>
                  </a:lnTo>
                  <a:lnTo>
                    <a:pt x="50663" y="1726"/>
                  </a:lnTo>
                  <a:lnTo>
                    <a:pt x="51741" y="1726"/>
                  </a:lnTo>
                  <a:lnTo>
                    <a:pt x="52819" y="1294"/>
                  </a:lnTo>
                  <a:lnTo>
                    <a:pt x="53035" y="1079"/>
                  </a:lnTo>
                  <a:lnTo>
                    <a:pt x="53250" y="648"/>
                  </a:lnTo>
                  <a:lnTo>
                    <a:pt x="53250" y="648"/>
                  </a:lnTo>
                  <a:lnTo>
                    <a:pt x="52388" y="217"/>
                  </a:lnTo>
                  <a:lnTo>
                    <a:pt x="51741" y="217"/>
                  </a:lnTo>
                  <a:lnTo>
                    <a:pt x="50879" y="432"/>
                  </a:lnTo>
                  <a:lnTo>
                    <a:pt x="50232" y="648"/>
                  </a:lnTo>
                  <a:lnTo>
                    <a:pt x="49154" y="1510"/>
                  </a:lnTo>
                  <a:lnTo>
                    <a:pt x="47861" y="2157"/>
                  </a:lnTo>
                  <a:lnTo>
                    <a:pt x="47861" y="2157"/>
                  </a:lnTo>
                  <a:lnTo>
                    <a:pt x="48076" y="1941"/>
                  </a:lnTo>
                  <a:lnTo>
                    <a:pt x="48292" y="1510"/>
                  </a:lnTo>
                  <a:lnTo>
                    <a:pt x="48507" y="1079"/>
                  </a:lnTo>
                  <a:lnTo>
                    <a:pt x="48507" y="648"/>
                  </a:lnTo>
                  <a:lnTo>
                    <a:pt x="48507" y="648"/>
                  </a:lnTo>
                  <a:lnTo>
                    <a:pt x="47214" y="648"/>
                  </a:lnTo>
                  <a:lnTo>
                    <a:pt x="45920" y="863"/>
                  </a:lnTo>
                  <a:lnTo>
                    <a:pt x="43980" y="1726"/>
                  </a:lnTo>
                  <a:lnTo>
                    <a:pt x="43980" y="1726"/>
                  </a:lnTo>
                  <a:lnTo>
                    <a:pt x="44411" y="2372"/>
                  </a:lnTo>
                  <a:lnTo>
                    <a:pt x="45058" y="2804"/>
                  </a:lnTo>
                  <a:lnTo>
                    <a:pt x="46567" y="3019"/>
                  </a:lnTo>
                  <a:lnTo>
                    <a:pt x="46567" y="3019"/>
                  </a:lnTo>
                  <a:lnTo>
                    <a:pt x="46136" y="3450"/>
                  </a:lnTo>
                  <a:lnTo>
                    <a:pt x="45920" y="3881"/>
                  </a:lnTo>
                  <a:lnTo>
                    <a:pt x="45920" y="4528"/>
                  </a:lnTo>
                  <a:lnTo>
                    <a:pt x="46136" y="5175"/>
                  </a:lnTo>
                  <a:lnTo>
                    <a:pt x="46136" y="5175"/>
                  </a:lnTo>
                  <a:lnTo>
                    <a:pt x="45274" y="5606"/>
                  </a:lnTo>
                  <a:lnTo>
                    <a:pt x="44411" y="6037"/>
                  </a:lnTo>
                  <a:lnTo>
                    <a:pt x="44411" y="6037"/>
                  </a:lnTo>
                  <a:lnTo>
                    <a:pt x="44411" y="5606"/>
                  </a:lnTo>
                  <a:lnTo>
                    <a:pt x="44843" y="5391"/>
                  </a:lnTo>
                  <a:lnTo>
                    <a:pt x="45058" y="5175"/>
                  </a:lnTo>
                  <a:lnTo>
                    <a:pt x="45058" y="4528"/>
                  </a:lnTo>
                  <a:lnTo>
                    <a:pt x="45058" y="4528"/>
                  </a:lnTo>
                  <a:lnTo>
                    <a:pt x="44627" y="4313"/>
                  </a:lnTo>
                  <a:lnTo>
                    <a:pt x="44196" y="4313"/>
                  </a:lnTo>
                  <a:lnTo>
                    <a:pt x="43333" y="4528"/>
                  </a:lnTo>
                  <a:lnTo>
                    <a:pt x="42471" y="5175"/>
                  </a:lnTo>
                  <a:lnTo>
                    <a:pt x="42040" y="6037"/>
                  </a:lnTo>
                  <a:lnTo>
                    <a:pt x="42040" y="6037"/>
                  </a:lnTo>
                  <a:lnTo>
                    <a:pt x="40315" y="6037"/>
                  </a:lnTo>
                  <a:lnTo>
                    <a:pt x="40315" y="6037"/>
                  </a:lnTo>
                  <a:lnTo>
                    <a:pt x="39453" y="6037"/>
                  </a:lnTo>
                  <a:lnTo>
                    <a:pt x="38375" y="5822"/>
                  </a:lnTo>
                  <a:lnTo>
                    <a:pt x="37728" y="5606"/>
                  </a:lnTo>
                  <a:lnTo>
                    <a:pt x="37513" y="5391"/>
                  </a:lnTo>
                  <a:lnTo>
                    <a:pt x="37297" y="4959"/>
                  </a:lnTo>
                  <a:lnTo>
                    <a:pt x="37297" y="4959"/>
                  </a:lnTo>
                  <a:lnTo>
                    <a:pt x="38591" y="5175"/>
                  </a:lnTo>
                  <a:lnTo>
                    <a:pt x="39884" y="5175"/>
                  </a:lnTo>
                  <a:lnTo>
                    <a:pt x="40962" y="4744"/>
                  </a:lnTo>
                  <a:lnTo>
                    <a:pt x="41824" y="4313"/>
                  </a:lnTo>
                  <a:lnTo>
                    <a:pt x="41824" y="4313"/>
                  </a:lnTo>
                  <a:lnTo>
                    <a:pt x="41824" y="3881"/>
                  </a:lnTo>
                  <a:lnTo>
                    <a:pt x="41393" y="3666"/>
                  </a:lnTo>
                  <a:lnTo>
                    <a:pt x="41178" y="3450"/>
                  </a:lnTo>
                  <a:lnTo>
                    <a:pt x="40962" y="3019"/>
                  </a:lnTo>
                  <a:lnTo>
                    <a:pt x="40962" y="3019"/>
                  </a:lnTo>
                  <a:lnTo>
                    <a:pt x="41178" y="2372"/>
                  </a:lnTo>
                  <a:lnTo>
                    <a:pt x="41824" y="1941"/>
                  </a:lnTo>
                  <a:lnTo>
                    <a:pt x="42471" y="1510"/>
                  </a:lnTo>
                  <a:lnTo>
                    <a:pt x="42902" y="863"/>
                  </a:lnTo>
                  <a:lnTo>
                    <a:pt x="42902" y="863"/>
                  </a:lnTo>
                  <a:lnTo>
                    <a:pt x="42255" y="648"/>
                  </a:lnTo>
                  <a:lnTo>
                    <a:pt x="41824" y="648"/>
                  </a:lnTo>
                  <a:lnTo>
                    <a:pt x="40962" y="1079"/>
                  </a:lnTo>
                  <a:lnTo>
                    <a:pt x="40100" y="1726"/>
                  </a:lnTo>
                  <a:lnTo>
                    <a:pt x="39022" y="1941"/>
                  </a:lnTo>
                  <a:lnTo>
                    <a:pt x="39022" y="1941"/>
                  </a:lnTo>
                  <a:lnTo>
                    <a:pt x="37944" y="1726"/>
                  </a:lnTo>
                  <a:lnTo>
                    <a:pt x="36866" y="1294"/>
                  </a:lnTo>
                  <a:lnTo>
                    <a:pt x="34926" y="432"/>
                  </a:lnTo>
                  <a:lnTo>
                    <a:pt x="34926" y="432"/>
                  </a:lnTo>
                  <a:lnTo>
                    <a:pt x="33632" y="217"/>
                  </a:lnTo>
                  <a:lnTo>
                    <a:pt x="32339" y="1"/>
                  </a:lnTo>
                  <a:lnTo>
                    <a:pt x="31045" y="1"/>
                  </a:lnTo>
                  <a:lnTo>
                    <a:pt x="29751" y="217"/>
                  </a:lnTo>
                  <a:lnTo>
                    <a:pt x="28889" y="648"/>
                  </a:lnTo>
                  <a:lnTo>
                    <a:pt x="27811" y="1294"/>
                  </a:lnTo>
                  <a:lnTo>
                    <a:pt x="26949" y="1941"/>
                  </a:lnTo>
                  <a:lnTo>
                    <a:pt x="26302" y="2804"/>
                  </a:lnTo>
                  <a:lnTo>
                    <a:pt x="26302" y="2804"/>
                  </a:lnTo>
                  <a:lnTo>
                    <a:pt x="26733" y="3019"/>
                  </a:lnTo>
                  <a:lnTo>
                    <a:pt x="27164" y="3019"/>
                  </a:lnTo>
                  <a:lnTo>
                    <a:pt x="28242" y="2804"/>
                  </a:lnTo>
                  <a:lnTo>
                    <a:pt x="28242" y="2804"/>
                  </a:lnTo>
                  <a:lnTo>
                    <a:pt x="29320" y="2588"/>
                  </a:lnTo>
                  <a:lnTo>
                    <a:pt x="29751" y="2588"/>
                  </a:lnTo>
                  <a:lnTo>
                    <a:pt x="30398" y="2804"/>
                  </a:lnTo>
                  <a:lnTo>
                    <a:pt x="30398" y="2804"/>
                  </a:lnTo>
                  <a:lnTo>
                    <a:pt x="29751" y="4097"/>
                  </a:lnTo>
                  <a:lnTo>
                    <a:pt x="29536" y="4528"/>
                  </a:lnTo>
                  <a:lnTo>
                    <a:pt x="29105" y="4959"/>
                  </a:lnTo>
                  <a:lnTo>
                    <a:pt x="29105" y="4959"/>
                  </a:lnTo>
                  <a:lnTo>
                    <a:pt x="28242" y="4744"/>
                  </a:lnTo>
                  <a:lnTo>
                    <a:pt x="27380" y="4528"/>
                  </a:lnTo>
                  <a:lnTo>
                    <a:pt x="25224" y="4528"/>
                  </a:lnTo>
                  <a:lnTo>
                    <a:pt x="23284" y="4313"/>
                  </a:lnTo>
                  <a:lnTo>
                    <a:pt x="22422" y="4097"/>
                  </a:lnTo>
                  <a:lnTo>
                    <a:pt x="21775" y="3666"/>
                  </a:lnTo>
                  <a:lnTo>
                    <a:pt x="21775" y="3666"/>
                  </a:lnTo>
                  <a:lnTo>
                    <a:pt x="21128" y="3881"/>
                  </a:lnTo>
                  <a:lnTo>
                    <a:pt x="21128" y="3881"/>
                  </a:lnTo>
                  <a:lnTo>
                    <a:pt x="17463" y="8193"/>
                  </a:lnTo>
                  <a:lnTo>
                    <a:pt x="14014" y="12721"/>
                  </a:lnTo>
                  <a:lnTo>
                    <a:pt x="10780" y="17463"/>
                  </a:lnTo>
                  <a:lnTo>
                    <a:pt x="7977" y="22422"/>
                  </a:lnTo>
                  <a:lnTo>
                    <a:pt x="5390" y="27596"/>
                  </a:lnTo>
                  <a:lnTo>
                    <a:pt x="3234" y="32770"/>
                  </a:lnTo>
                  <a:lnTo>
                    <a:pt x="1510" y="38375"/>
                  </a:lnTo>
                  <a:lnTo>
                    <a:pt x="1" y="43981"/>
                  </a:lnTo>
                  <a:lnTo>
                    <a:pt x="1" y="43981"/>
                  </a:lnTo>
                  <a:lnTo>
                    <a:pt x="432" y="43765"/>
                  </a:lnTo>
                  <a:lnTo>
                    <a:pt x="863" y="43765"/>
                  </a:lnTo>
                  <a:lnTo>
                    <a:pt x="863" y="43765"/>
                  </a:lnTo>
                  <a:lnTo>
                    <a:pt x="1294" y="44196"/>
                  </a:lnTo>
                  <a:lnTo>
                    <a:pt x="1510" y="44627"/>
                  </a:lnTo>
                  <a:lnTo>
                    <a:pt x="1294" y="45921"/>
                  </a:lnTo>
                  <a:lnTo>
                    <a:pt x="1294" y="45921"/>
                  </a:lnTo>
                  <a:lnTo>
                    <a:pt x="2588" y="48077"/>
                  </a:lnTo>
                  <a:lnTo>
                    <a:pt x="4097" y="50233"/>
                  </a:lnTo>
                  <a:lnTo>
                    <a:pt x="5606" y="52173"/>
                  </a:lnTo>
                  <a:lnTo>
                    <a:pt x="6684" y="54544"/>
                  </a:lnTo>
                  <a:lnTo>
                    <a:pt x="6684" y="54544"/>
                  </a:lnTo>
                  <a:lnTo>
                    <a:pt x="6468" y="54975"/>
                  </a:lnTo>
                  <a:lnTo>
                    <a:pt x="6468" y="55407"/>
                  </a:lnTo>
                  <a:lnTo>
                    <a:pt x="6253" y="55838"/>
                  </a:lnTo>
                  <a:lnTo>
                    <a:pt x="6253" y="56485"/>
                  </a:lnTo>
                  <a:lnTo>
                    <a:pt x="6253" y="56485"/>
                  </a:lnTo>
                  <a:lnTo>
                    <a:pt x="8409" y="57994"/>
                  </a:lnTo>
                  <a:lnTo>
                    <a:pt x="9702" y="58856"/>
                  </a:lnTo>
                  <a:lnTo>
                    <a:pt x="10996" y="59503"/>
                  </a:lnTo>
                  <a:lnTo>
                    <a:pt x="12505" y="60150"/>
                  </a:lnTo>
                  <a:lnTo>
                    <a:pt x="13798" y="60581"/>
                  </a:lnTo>
                  <a:lnTo>
                    <a:pt x="15523" y="60581"/>
                  </a:lnTo>
                  <a:lnTo>
                    <a:pt x="17032" y="60365"/>
                  </a:lnTo>
                  <a:lnTo>
                    <a:pt x="17032" y="60365"/>
                  </a:lnTo>
                  <a:lnTo>
                    <a:pt x="17894" y="60796"/>
                  </a:lnTo>
                  <a:lnTo>
                    <a:pt x="18541" y="61443"/>
                  </a:lnTo>
                  <a:lnTo>
                    <a:pt x="19188" y="62305"/>
                  </a:lnTo>
                  <a:lnTo>
                    <a:pt x="20050" y="62952"/>
                  </a:lnTo>
                  <a:lnTo>
                    <a:pt x="20050" y="62952"/>
                  </a:lnTo>
                  <a:lnTo>
                    <a:pt x="21775" y="63383"/>
                  </a:lnTo>
                  <a:lnTo>
                    <a:pt x="23715" y="64030"/>
                  </a:lnTo>
                  <a:lnTo>
                    <a:pt x="24362" y="64246"/>
                  </a:lnTo>
                  <a:lnTo>
                    <a:pt x="25009" y="64892"/>
                  </a:lnTo>
                  <a:lnTo>
                    <a:pt x="25440" y="65755"/>
                  </a:lnTo>
                  <a:lnTo>
                    <a:pt x="25440" y="66833"/>
                  </a:lnTo>
                  <a:lnTo>
                    <a:pt x="25440" y="66833"/>
                  </a:lnTo>
                  <a:lnTo>
                    <a:pt x="28027" y="68557"/>
                  </a:lnTo>
                  <a:lnTo>
                    <a:pt x="29536" y="69420"/>
                  </a:lnTo>
                  <a:lnTo>
                    <a:pt x="31045" y="70067"/>
                  </a:lnTo>
                  <a:lnTo>
                    <a:pt x="31045" y="70067"/>
                  </a:lnTo>
                  <a:lnTo>
                    <a:pt x="31476" y="68773"/>
                  </a:lnTo>
                  <a:lnTo>
                    <a:pt x="31907" y="68342"/>
                  </a:lnTo>
                  <a:lnTo>
                    <a:pt x="32554" y="68342"/>
                  </a:lnTo>
                  <a:lnTo>
                    <a:pt x="32554" y="68342"/>
                  </a:lnTo>
                  <a:lnTo>
                    <a:pt x="33416" y="69420"/>
                  </a:lnTo>
                  <a:lnTo>
                    <a:pt x="33848" y="70713"/>
                  </a:lnTo>
                  <a:lnTo>
                    <a:pt x="34063" y="72222"/>
                  </a:lnTo>
                  <a:lnTo>
                    <a:pt x="34063" y="73947"/>
                  </a:lnTo>
                  <a:lnTo>
                    <a:pt x="34063" y="73947"/>
                  </a:lnTo>
                  <a:lnTo>
                    <a:pt x="32985" y="75241"/>
                  </a:lnTo>
                  <a:lnTo>
                    <a:pt x="31692" y="76534"/>
                  </a:lnTo>
                  <a:lnTo>
                    <a:pt x="31261" y="77181"/>
                  </a:lnTo>
                  <a:lnTo>
                    <a:pt x="30829" y="77828"/>
                  </a:lnTo>
                  <a:lnTo>
                    <a:pt x="30398" y="78906"/>
                  </a:lnTo>
                  <a:lnTo>
                    <a:pt x="30398" y="79768"/>
                  </a:lnTo>
                  <a:lnTo>
                    <a:pt x="30398" y="79768"/>
                  </a:lnTo>
                  <a:lnTo>
                    <a:pt x="30398" y="80199"/>
                  </a:lnTo>
                  <a:lnTo>
                    <a:pt x="30614" y="80630"/>
                  </a:lnTo>
                  <a:lnTo>
                    <a:pt x="30829" y="80846"/>
                  </a:lnTo>
                  <a:lnTo>
                    <a:pt x="31045" y="81277"/>
                  </a:lnTo>
                  <a:lnTo>
                    <a:pt x="31045" y="81277"/>
                  </a:lnTo>
                  <a:lnTo>
                    <a:pt x="30614" y="81708"/>
                  </a:lnTo>
                  <a:lnTo>
                    <a:pt x="30183" y="81924"/>
                  </a:lnTo>
                  <a:lnTo>
                    <a:pt x="29967" y="82355"/>
                  </a:lnTo>
                  <a:lnTo>
                    <a:pt x="29751" y="83002"/>
                  </a:lnTo>
                  <a:lnTo>
                    <a:pt x="29751" y="83002"/>
                  </a:lnTo>
                  <a:lnTo>
                    <a:pt x="33201" y="88391"/>
                  </a:lnTo>
                  <a:lnTo>
                    <a:pt x="34926" y="90978"/>
                  </a:lnTo>
                  <a:lnTo>
                    <a:pt x="36219" y="93997"/>
                  </a:lnTo>
                  <a:lnTo>
                    <a:pt x="36219" y="93997"/>
                  </a:lnTo>
                  <a:lnTo>
                    <a:pt x="37297" y="94643"/>
                  </a:lnTo>
                  <a:lnTo>
                    <a:pt x="38159" y="95290"/>
                  </a:lnTo>
                  <a:lnTo>
                    <a:pt x="39884" y="95937"/>
                  </a:lnTo>
                  <a:lnTo>
                    <a:pt x="40746" y="96152"/>
                  </a:lnTo>
                  <a:lnTo>
                    <a:pt x="41609" y="96584"/>
                  </a:lnTo>
                  <a:lnTo>
                    <a:pt x="42255" y="97230"/>
                  </a:lnTo>
                  <a:lnTo>
                    <a:pt x="42902" y="98093"/>
                  </a:lnTo>
                  <a:lnTo>
                    <a:pt x="42902" y="98093"/>
                  </a:lnTo>
                  <a:lnTo>
                    <a:pt x="43333" y="99386"/>
                  </a:lnTo>
                  <a:lnTo>
                    <a:pt x="43549" y="100895"/>
                  </a:lnTo>
                  <a:lnTo>
                    <a:pt x="43549" y="104345"/>
                  </a:lnTo>
                  <a:lnTo>
                    <a:pt x="43333" y="108010"/>
                  </a:lnTo>
                  <a:lnTo>
                    <a:pt x="43333" y="109734"/>
                  </a:lnTo>
                  <a:lnTo>
                    <a:pt x="43765" y="111459"/>
                  </a:lnTo>
                  <a:lnTo>
                    <a:pt x="43765" y="111459"/>
                  </a:lnTo>
                  <a:lnTo>
                    <a:pt x="43980" y="113184"/>
                  </a:lnTo>
                  <a:lnTo>
                    <a:pt x="44411" y="115124"/>
                  </a:lnTo>
                  <a:lnTo>
                    <a:pt x="44411" y="117064"/>
                  </a:lnTo>
                  <a:lnTo>
                    <a:pt x="44196" y="117927"/>
                  </a:lnTo>
                  <a:lnTo>
                    <a:pt x="43980" y="118789"/>
                  </a:lnTo>
                  <a:lnTo>
                    <a:pt x="43980" y="118789"/>
                  </a:lnTo>
                  <a:lnTo>
                    <a:pt x="44411" y="119220"/>
                  </a:lnTo>
                  <a:lnTo>
                    <a:pt x="44627" y="120083"/>
                  </a:lnTo>
                  <a:lnTo>
                    <a:pt x="45058" y="121807"/>
                  </a:lnTo>
                  <a:lnTo>
                    <a:pt x="45274" y="123532"/>
                  </a:lnTo>
                  <a:lnTo>
                    <a:pt x="45705" y="124179"/>
                  </a:lnTo>
                  <a:lnTo>
                    <a:pt x="46352" y="124825"/>
                  </a:lnTo>
                  <a:lnTo>
                    <a:pt x="46352" y="124825"/>
                  </a:lnTo>
                  <a:lnTo>
                    <a:pt x="46352" y="123963"/>
                  </a:lnTo>
                  <a:lnTo>
                    <a:pt x="46352" y="123532"/>
                  </a:lnTo>
                  <a:lnTo>
                    <a:pt x="46567" y="123316"/>
                  </a:lnTo>
                  <a:lnTo>
                    <a:pt x="46567" y="123316"/>
                  </a:lnTo>
                  <a:lnTo>
                    <a:pt x="46998" y="124179"/>
                  </a:lnTo>
                  <a:lnTo>
                    <a:pt x="46998" y="125472"/>
                  </a:lnTo>
                  <a:lnTo>
                    <a:pt x="46998" y="125472"/>
                  </a:lnTo>
                  <a:lnTo>
                    <a:pt x="46783" y="125688"/>
                  </a:lnTo>
                  <a:lnTo>
                    <a:pt x="46567" y="125688"/>
                  </a:lnTo>
                  <a:lnTo>
                    <a:pt x="46136" y="125688"/>
                  </a:lnTo>
                  <a:lnTo>
                    <a:pt x="46136" y="125903"/>
                  </a:lnTo>
                  <a:lnTo>
                    <a:pt x="46136" y="125903"/>
                  </a:lnTo>
                  <a:lnTo>
                    <a:pt x="46352" y="126981"/>
                  </a:lnTo>
                  <a:lnTo>
                    <a:pt x="46352" y="128275"/>
                  </a:lnTo>
                  <a:lnTo>
                    <a:pt x="46352" y="128275"/>
                  </a:lnTo>
                  <a:lnTo>
                    <a:pt x="46567" y="128490"/>
                  </a:lnTo>
                  <a:lnTo>
                    <a:pt x="46998" y="128706"/>
                  </a:lnTo>
                  <a:lnTo>
                    <a:pt x="47214" y="128922"/>
                  </a:lnTo>
                  <a:lnTo>
                    <a:pt x="47430" y="129137"/>
                  </a:lnTo>
                  <a:lnTo>
                    <a:pt x="47430" y="129137"/>
                  </a:lnTo>
                  <a:lnTo>
                    <a:pt x="47214" y="129784"/>
                  </a:lnTo>
                  <a:lnTo>
                    <a:pt x="46998" y="130215"/>
                  </a:lnTo>
                  <a:lnTo>
                    <a:pt x="46998" y="130215"/>
                  </a:lnTo>
                  <a:lnTo>
                    <a:pt x="47430" y="131293"/>
                  </a:lnTo>
                  <a:lnTo>
                    <a:pt x="48076" y="131940"/>
                  </a:lnTo>
                  <a:lnTo>
                    <a:pt x="48723" y="132802"/>
                  </a:lnTo>
                  <a:lnTo>
                    <a:pt x="49370" y="133880"/>
                  </a:lnTo>
                  <a:lnTo>
                    <a:pt x="49370" y="133880"/>
                  </a:lnTo>
                  <a:lnTo>
                    <a:pt x="50017" y="134096"/>
                  </a:lnTo>
                  <a:lnTo>
                    <a:pt x="50663" y="134742"/>
                  </a:lnTo>
                  <a:lnTo>
                    <a:pt x="51741" y="135820"/>
                  </a:lnTo>
                  <a:lnTo>
                    <a:pt x="51741" y="135820"/>
                  </a:lnTo>
                  <a:lnTo>
                    <a:pt x="52819" y="136036"/>
                  </a:lnTo>
                  <a:lnTo>
                    <a:pt x="53682" y="136467"/>
                  </a:lnTo>
                  <a:lnTo>
                    <a:pt x="55837" y="137329"/>
                  </a:lnTo>
                  <a:lnTo>
                    <a:pt x="56700" y="137545"/>
                  </a:lnTo>
                  <a:lnTo>
                    <a:pt x="57778" y="137761"/>
                  </a:lnTo>
                  <a:lnTo>
                    <a:pt x="58640" y="137545"/>
                  </a:lnTo>
                  <a:lnTo>
                    <a:pt x="59502" y="136898"/>
                  </a:lnTo>
                  <a:lnTo>
                    <a:pt x="59502" y="136898"/>
                  </a:lnTo>
                  <a:lnTo>
                    <a:pt x="56484" y="134958"/>
                  </a:lnTo>
                  <a:lnTo>
                    <a:pt x="55191" y="133880"/>
                  </a:lnTo>
                  <a:lnTo>
                    <a:pt x="54759" y="133233"/>
                  </a:lnTo>
                  <a:lnTo>
                    <a:pt x="54328" y="132371"/>
                  </a:lnTo>
                  <a:lnTo>
                    <a:pt x="54328" y="132371"/>
                  </a:lnTo>
                  <a:lnTo>
                    <a:pt x="54975" y="131724"/>
                  </a:lnTo>
                  <a:lnTo>
                    <a:pt x="55191" y="130862"/>
                  </a:lnTo>
                  <a:lnTo>
                    <a:pt x="56053" y="129137"/>
                  </a:lnTo>
                  <a:lnTo>
                    <a:pt x="56053" y="129137"/>
                  </a:lnTo>
                  <a:lnTo>
                    <a:pt x="55406" y="128706"/>
                  </a:lnTo>
                  <a:lnTo>
                    <a:pt x="54759" y="128490"/>
                  </a:lnTo>
                  <a:lnTo>
                    <a:pt x="54113" y="128275"/>
                  </a:lnTo>
                  <a:lnTo>
                    <a:pt x="53897" y="127844"/>
                  </a:lnTo>
                  <a:lnTo>
                    <a:pt x="53682" y="127628"/>
                  </a:lnTo>
                  <a:lnTo>
                    <a:pt x="53682" y="127628"/>
                  </a:lnTo>
                  <a:lnTo>
                    <a:pt x="54328" y="126766"/>
                  </a:lnTo>
                  <a:lnTo>
                    <a:pt x="54759" y="125688"/>
                  </a:lnTo>
                  <a:lnTo>
                    <a:pt x="55622" y="123532"/>
                  </a:lnTo>
                  <a:lnTo>
                    <a:pt x="55622" y="123532"/>
                  </a:lnTo>
                  <a:lnTo>
                    <a:pt x="54975" y="123532"/>
                  </a:lnTo>
                  <a:lnTo>
                    <a:pt x="54544" y="123316"/>
                  </a:lnTo>
                  <a:lnTo>
                    <a:pt x="54113" y="122885"/>
                  </a:lnTo>
                  <a:lnTo>
                    <a:pt x="53897" y="122454"/>
                  </a:lnTo>
                  <a:lnTo>
                    <a:pt x="53897" y="122454"/>
                  </a:lnTo>
                  <a:lnTo>
                    <a:pt x="54759" y="122454"/>
                  </a:lnTo>
                  <a:lnTo>
                    <a:pt x="54759" y="122454"/>
                  </a:lnTo>
                  <a:lnTo>
                    <a:pt x="55622" y="122454"/>
                  </a:lnTo>
                  <a:lnTo>
                    <a:pt x="56269" y="122238"/>
                  </a:lnTo>
                  <a:lnTo>
                    <a:pt x="56269" y="122238"/>
                  </a:lnTo>
                  <a:lnTo>
                    <a:pt x="56269" y="120945"/>
                  </a:lnTo>
                  <a:lnTo>
                    <a:pt x="56269" y="120514"/>
                  </a:lnTo>
                  <a:lnTo>
                    <a:pt x="56484" y="120083"/>
                  </a:lnTo>
                  <a:lnTo>
                    <a:pt x="56484" y="120083"/>
                  </a:lnTo>
                  <a:lnTo>
                    <a:pt x="57993" y="120083"/>
                  </a:lnTo>
                  <a:lnTo>
                    <a:pt x="59071" y="119867"/>
                  </a:lnTo>
                  <a:lnTo>
                    <a:pt x="59934" y="119220"/>
                  </a:lnTo>
                  <a:lnTo>
                    <a:pt x="60149" y="118573"/>
                  </a:lnTo>
                  <a:lnTo>
                    <a:pt x="60365" y="117496"/>
                  </a:lnTo>
                  <a:lnTo>
                    <a:pt x="60149" y="116633"/>
                  </a:lnTo>
                  <a:lnTo>
                    <a:pt x="59718" y="115986"/>
                  </a:lnTo>
                  <a:lnTo>
                    <a:pt x="59071" y="115340"/>
                  </a:lnTo>
                  <a:lnTo>
                    <a:pt x="59071" y="115340"/>
                  </a:lnTo>
                  <a:lnTo>
                    <a:pt x="59718" y="115340"/>
                  </a:lnTo>
                  <a:lnTo>
                    <a:pt x="60365" y="115555"/>
                  </a:lnTo>
                  <a:lnTo>
                    <a:pt x="61227" y="115771"/>
                  </a:lnTo>
                  <a:lnTo>
                    <a:pt x="62089" y="115771"/>
                  </a:lnTo>
                  <a:lnTo>
                    <a:pt x="62089" y="115771"/>
                  </a:lnTo>
                  <a:lnTo>
                    <a:pt x="62521" y="115555"/>
                  </a:lnTo>
                  <a:lnTo>
                    <a:pt x="62952" y="115124"/>
                  </a:lnTo>
                  <a:lnTo>
                    <a:pt x="63383" y="114046"/>
                  </a:lnTo>
                  <a:lnTo>
                    <a:pt x="63814" y="112968"/>
                  </a:lnTo>
                  <a:lnTo>
                    <a:pt x="64245" y="111459"/>
                  </a:lnTo>
                  <a:lnTo>
                    <a:pt x="64245" y="111459"/>
                  </a:lnTo>
                  <a:lnTo>
                    <a:pt x="65323" y="110381"/>
                  </a:lnTo>
                  <a:lnTo>
                    <a:pt x="66401" y="109088"/>
                  </a:lnTo>
                  <a:lnTo>
                    <a:pt x="66832" y="108441"/>
                  </a:lnTo>
                  <a:lnTo>
                    <a:pt x="67048" y="107579"/>
                  </a:lnTo>
                  <a:lnTo>
                    <a:pt x="67048" y="106716"/>
                  </a:lnTo>
                  <a:lnTo>
                    <a:pt x="66617" y="105638"/>
                  </a:lnTo>
                  <a:lnTo>
                    <a:pt x="66617" y="105638"/>
                  </a:lnTo>
                  <a:lnTo>
                    <a:pt x="67910" y="104560"/>
                  </a:lnTo>
                  <a:lnTo>
                    <a:pt x="69204" y="103698"/>
                  </a:lnTo>
                  <a:lnTo>
                    <a:pt x="70928" y="103051"/>
                  </a:lnTo>
                  <a:lnTo>
                    <a:pt x="72869" y="102836"/>
                  </a:lnTo>
                  <a:lnTo>
                    <a:pt x="72869" y="102836"/>
                  </a:lnTo>
                  <a:lnTo>
                    <a:pt x="74162" y="100680"/>
                  </a:lnTo>
                  <a:lnTo>
                    <a:pt x="75025" y="98308"/>
                  </a:lnTo>
                  <a:lnTo>
                    <a:pt x="75456" y="97015"/>
                  </a:lnTo>
                  <a:lnTo>
                    <a:pt x="75456" y="95721"/>
                  </a:lnTo>
                  <a:lnTo>
                    <a:pt x="75671" y="94212"/>
                  </a:lnTo>
                  <a:lnTo>
                    <a:pt x="75456" y="92488"/>
                  </a:lnTo>
                  <a:lnTo>
                    <a:pt x="75456" y="92488"/>
                  </a:lnTo>
                  <a:lnTo>
                    <a:pt x="76102" y="91625"/>
                  </a:lnTo>
                  <a:lnTo>
                    <a:pt x="76965" y="90547"/>
                  </a:lnTo>
                  <a:lnTo>
                    <a:pt x="78474" y="88391"/>
                  </a:lnTo>
                  <a:lnTo>
                    <a:pt x="79121" y="87313"/>
                  </a:lnTo>
                  <a:lnTo>
                    <a:pt x="79552" y="86020"/>
                  </a:lnTo>
                  <a:lnTo>
                    <a:pt x="79336" y="84726"/>
                  </a:lnTo>
                  <a:lnTo>
                    <a:pt x="78689" y="83217"/>
                  </a:lnTo>
                  <a:close/>
                  <a:moveTo>
                    <a:pt x="63167" y="7115"/>
                  </a:moveTo>
                  <a:lnTo>
                    <a:pt x="63167" y="7115"/>
                  </a:lnTo>
                  <a:lnTo>
                    <a:pt x="62952" y="7331"/>
                  </a:lnTo>
                  <a:lnTo>
                    <a:pt x="62736" y="7331"/>
                  </a:lnTo>
                  <a:lnTo>
                    <a:pt x="62736" y="7331"/>
                  </a:lnTo>
                  <a:lnTo>
                    <a:pt x="62952" y="7115"/>
                  </a:lnTo>
                  <a:lnTo>
                    <a:pt x="63167" y="7115"/>
                  </a:lnTo>
                  <a:close/>
                </a:path>
              </a:pathLst>
            </a:custGeom>
            <a:solidFill>
              <a:srgbClr val="FEFEFE"/>
            </a:solid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54" name="Google Shape;196;p17">
              <a:extLst>
                <a:ext uri="{FF2B5EF4-FFF2-40B4-BE49-F238E27FC236}">
                  <a16:creationId xmlns:a16="http://schemas.microsoft.com/office/drawing/2014/main" id="{AE6983DC-6F30-EFDC-2374-7A39AD8C7A0E}"/>
                </a:ext>
              </a:extLst>
            </p:cNvPr>
            <p:cNvSpPr/>
            <p:nvPr/>
          </p:nvSpPr>
          <p:spPr>
            <a:xfrm>
              <a:off x="1699925" y="1294475"/>
              <a:ext cx="1988800" cy="3444025"/>
            </a:xfrm>
            <a:custGeom>
              <a:avLst/>
              <a:gdLst/>
              <a:ahLst/>
              <a:cxnLst/>
              <a:rect l="l" t="t" r="r" b="b"/>
              <a:pathLst>
                <a:path w="79552" h="137761" fill="none" extrusionOk="0">
                  <a:moveTo>
                    <a:pt x="78689" y="83217"/>
                  </a:moveTo>
                  <a:lnTo>
                    <a:pt x="78689" y="83217"/>
                  </a:lnTo>
                  <a:lnTo>
                    <a:pt x="77396" y="83002"/>
                  </a:lnTo>
                  <a:lnTo>
                    <a:pt x="76318" y="82571"/>
                  </a:lnTo>
                  <a:lnTo>
                    <a:pt x="74378" y="81493"/>
                  </a:lnTo>
                  <a:lnTo>
                    <a:pt x="73300" y="80846"/>
                  </a:lnTo>
                  <a:lnTo>
                    <a:pt x="72222" y="80630"/>
                  </a:lnTo>
                  <a:lnTo>
                    <a:pt x="70928" y="80415"/>
                  </a:lnTo>
                  <a:lnTo>
                    <a:pt x="69204" y="80630"/>
                  </a:lnTo>
                  <a:lnTo>
                    <a:pt x="69204" y="80630"/>
                  </a:lnTo>
                  <a:lnTo>
                    <a:pt x="68773" y="79768"/>
                  </a:lnTo>
                  <a:lnTo>
                    <a:pt x="68126" y="79121"/>
                  </a:lnTo>
                  <a:lnTo>
                    <a:pt x="67263" y="78906"/>
                  </a:lnTo>
                  <a:lnTo>
                    <a:pt x="66186" y="78690"/>
                  </a:lnTo>
                  <a:lnTo>
                    <a:pt x="64461" y="78259"/>
                  </a:lnTo>
                  <a:lnTo>
                    <a:pt x="63814" y="77828"/>
                  </a:lnTo>
                  <a:lnTo>
                    <a:pt x="63167" y="76965"/>
                  </a:lnTo>
                  <a:lnTo>
                    <a:pt x="63167" y="76965"/>
                  </a:lnTo>
                  <a:lnTo>
                    <a:pt x="63167" y="76534"/>
                  </a:lnTo>
                  <a:lnTo>
                    <a:pt x="63167" y="76103"/>
                  </a:lnTo>
                  <a:lnTo>
                    <a:pt x="62736" y="75456"/>
                  </a:lnTo>
                  <a:lnTo>
                    <a:pt x="62305" y="74378"/>
                  </a:lnTo>
                  <a:lnTo>
                    <a:pt x="62089" y="73947"/>
                  </a:lnTo>
                  <a:lnTo>
                    <a:pt x="62089" y="73300"/>
                  </a:lnTo>
                  <a:lnTo>
                    <a:pt x="62089" y="73300"/>
                  </a:lnTo>
                  <a:lnTo>
                    <a:pt x="61443" y="72654"/>
                  </a:lnTo>
                  <a:lnTo>
                    <a:pt x="60796" y="72222"/>
                  </a:lnTo>
                  <a:lnTo>
                    <a:pt x="59934" y="71791"/>
                  </a:lnTo>
                  <a:lnTo>
                    <a:pt x="59071" y="71791"/>
                  </a:lnTo>
                  <a:lnTo>
                    <a:pt x="57346" y="71576"/>
                  </a:lnTo>
                  <a:lnTo>
                    <a:pt x="56484" y="71576"/>
                  </a:lnTo>
                  <a:lnTo>
                    <a:pt x="55837" y="71360"/>
                  </a:lnTo>
                  <a:lnTo>
                    <a:pt x="55837" y="71360"/>
                  </a:lnTo>
                  <a:lnTo>
                    <a:pt x="55191" y="70929"/>
                  </a:lnTo>
                  <a:lnTo>
                    <a:pt x="54759" y="70498"/>
                  </a:lnTo>
                  <a:lnTo>
                    <a:pt x="53897" y="69635"/>
                  </a:lnTo>
                  <a:lnTo>
                    <a:pt x="53250" y="68773"/>
                  </a:lnTo>
                  <a:lnTo>
                    <a:pt x="52604" y="68342"/>
                  </a:lnTo>
                  <a:lnTo>
                    <a:pt x="51957" y="68342"/>
                  </a:lnTo>
                  <a:lnTo>
                    <a:pt x="51957" y="68342"/>
                  </a:lnTo>
                  <a:lnTo>
                    <a:pt x="51741" y="67264"/>
                  </a:lnTo>
                  <a:lnTo>
                    <a:pt x="51310" y="66402"/>
                  </a:lnTo>
                  <a:lnTo>
                    <a:pt x="51310" y="66402"/>
                  </a:lnTo>
                  <a:lnTo>
                    <a:pt x="51094" y="66833"/>
                  </a:lnTo>
                  <a:lnTo>
                    <a:pt x="50663" y="66833"/>
                  </a:lnTo>
                  <a:lnTo>
                    <a:pt x="50232" y="66402"/>
                  </a:lnTo>
                  <a:lnTo>
                    <a:pt x="50232" y="66402"/>
                  </a:lnTo>
                  <a:lnTo>
                    <a:pt x="49801" y="66186"/>
                  </a:lnTo>
                  <a:lnTo>
                    <a:pt x="49154" y="66186"/>
                  </a:lnTo>
                  <a:lnTo>
                    <a:pt x="49154" y="66186"/>
                  </a:lnTo>
                  <a:lnTo>
                    <a:pt x="48292" y="66402"/>
                  </a:lnTo>
                  <a:lnTo>
                    <a:pt x="47430" y="66617"/>
                  </a:lnTo>
                  <a:lnTo>
                    <a:pt x="46567" y="66617"/>
                  </a:lnTo>
                  <a:lnTo>
                    <a:pt x="45705" y="66402"/>
                  </a:lnTo>
                  <a:lnTo>
                    <a:pt x="44196" y="65755"/>
                  </a:lnTo>
                  <a:lnTo>
                    <a:pt x="42471" y="65108"/>
                  </a:lnTo>
                  <a:lnTo>
                    <a:pt x="42471" y="65108"/>
                  </a:lnTo>
                  <a:lnTo>
                    <a:pt x="42040" y="65108"/>
                  </a:lnTo>
                  <a:lnTo>
                    <a:pt x="41609" y="65324"/>
                  </a:lnTo>
                  <a:lnTo>
                    <a:pt x="41609" y="65324"/>
                  </a:lnTo>
                  <a:lnTo>
                    <a:pt x="41393" y="65755"/>
                  </a:lnTo>
                  <a:lnTo>
                    <a:pt x="40746" y="65755"/>
                  </a:lnTo>
                  <a:lnTo>
                    <a:pt x="40746" y="65755"/>
                  </a:lnTo>
                  <a:lnTo>
                    <a:pt x="40746" y="65324"/>
                  </a:lnTo>
                  <a:lnTo>
                    <a:pt x="40962" y="64892"/>
                  </a:lnTo>
                  <a:lnTo>
                    <a:pt x="40962" y="64461"/>
                  </a:lnTo>
                  <a:lnTo>
                    <a:pt x="40531" y="64246"/>
                  </a:lnTo>
                  <a:lnTo>
                    <a:pt x="40531" y="64246"/>
                  </a:lnTo>
                  <a:lnTo>
                    <a:pt x="39884" y="64892"/>
                  </a:lnTo>
                  <a:lnTo>
                    <a:pt x="38806" y="65324"/>
                  </a:lnTo>
                  <a:lnTo>
                    <a:pt x="37944" y="65755"/>
                  </a:lnTo>
                  <a:lnTo>
                    <a:pt x="36866" y="65970"/>
                  </a:lnTo>
                  <a:lnTo>
                    <a:pt x="36866" y="65970"/>
                  </a:lnTo>
                  <a:lnTo>
                    <a:pt x="36219" y="66617"/>
                  </a:lnTo>
                  <a:lnTo>
                    <a:pt x="36003" y="67479"/>
                  </a:lnTo>
                  <a:lnTo>
                    <a:pt x="35572" y="68126"/>
                  </a:lnTo>
                  <a:lnTo>
                    <a:pt x="35141" y="68342"/>
                  </a:lnTo>
                  <a:lnTo>
                    <a:pt x="34710" y="68557"/>
                  </a:lnTo>
                  <a:lnTo>
                    <a:pt x="34710" y="68557"/>
                  </a:lnTo>
                  <a:lnTo>
                    <a:pt x="34279" y="68126"/>
                  </a:lnTo>
                  <a:lnTo>
                    <a:pt x="33632" y="67911"/>
                  </a:lnTo>
                  <a:lnTo>
                    <a:pt x="32554" y="67695"/>
                  </a:lnTo>
                  <a:lnTo>
                    <a:pt x="31261" y="67695"/>
                  </a:lnTo>
                  <a:lnTo>
                    <a:pt x="29967" y="68342"/>
                  </a:lnTo>
                  <a:lnTo>
                    <a:pt x="29967" y="68342"/>
                  </a:lnTo>
                  <a:lnTo>
                    <a:pt x="29320" y="67911"/>
                  </a:lnTo>
                  <a:lnTo>
                    <a:pt x="28674" y="67264"/>
                  </a:lnTo>
                  <a:lnTo>
                    <a:pt x="28242" y="66617"/>
                  </a:lnTo>
                  <a:lnTo>
                    <a:pt x="27811" y="65755"/>
                  </a:lnTo>
                  <a:lnTo>
                    <a:pt x="27811" y="65755"/>
                  </a:lnTo>
                  <a:lnTo>
                    <a:pt x="28242" y="63599"/>
                  </a:lnTo>
                  <a:lnTo>
                    <a:pt x="28674" y="61227"/>
                  </a:lnTo>
                  <a:lnTo>
                    <a:pt x="28674" y="61227"/>
                  </a:lnTo>
                  <a:lnTo>
                    <a:pt x="28027" y="60796"/>
                  </a:lnTo>
                  <a:lnTo>
                    <a:pt x="27380" y="60581"/>
                  </a:lnTo>
                  <a:lnTo>
                    <a:pt x="25871" y="60581"/>
                  </a:lnTo>
                  <a:lnTo>
                    <a:pt x="25871" y="60581"/>
                  </a:lnTo>
                  <a:lnTo>
                    <a:pt x="24577" y="60581"/>
                  </a:lnTo>
                  <a:lnTo>
                    <a:pt x="23284" y="60365"/>
                  </a:lnTo>
                  <a:lnTo>
                    <a:pt x="23284" y="60365"/>
                  </a:lnTo>
                  <a:lnTo>
                    <a:pt x="23931" y="59072"/>
                  </a:lnTo>
                  <a:lnTo>
                    <a:pt x="24577" y="57778"/>
                  </a:lnTo>
                  <a:lnTo>
                    <a:pt x="25009" y="56485"/>
                  </a:lnTo>
                  <a:lnTo>
                    <a:pt x="25440" y="54760"/>
                  </a:lnTo>
                  <a:lnTo>
                    <a:pt x="25440" y="54760"/>
                  </a:lnTo>
                  <a:lnTo>
                    <a:pt x="25224" y="54544"/>
                  </a:lnTo>
                  <a:lnTo>
                    <a:pt x="24793" y="54329"/>
                  </a:lnTo>
                  <a:lnTo>
                    <a:pt x="23931" y="54329"/>
                  </a:lnTo>
                  <a:lnTo>
                    <a:pt x="22422" y="54760"/>
                  </a:lnTo>
                  <a:lnTo>
                    <a:pt x="22422" y="54760"/>
                  </a:lnTo>
                  <a:lnTo>
                    <a:pt x="22206" y="55622"/>
                  </a:lnTo>
                  <a:lnTo>
                    <a:pt x="21775" y="56269"/>
                  </a:lnTo>
                  <a:lnTo>
                    <a:pt x="21128" y="56700"/>
                  </a:lnTo>
                  <a:lnTo>
                    <a:pt x="20481" y="57347"/>
                  </a:lnTo>
                  <a:lnTo>
                    <a:pt x="19835" y="57563"/>
                  </a:lnTo>
                  <a:lnTo>
                    <a:pt x="18972" y="57778"/>
                  </a:lnTo>
                  <a:lnTo>
                    <a:pt x="17894" y="57778"/>
                  </a:lnTo>
                  <a:lnTo>
                    <a:pt x="16816" y="57778"/>
                  </a:lnTo>
                  <a:lnTo>
                    <a:pt x="16816" y="57778"/>
                  </a:lnTo>
                  <a:lnTo>
                    <a:pt x="15738" y="56916"/>
                  </a:lnTo>
                  <a:lnTo>
                    <a:pt x="15307" y="55838"/>
                  </a:lnTo>
                  <a:lnTo>
                    <a:pt x="15092" y="54760"/>
                  </a:lnTo>
                  <a:lnTo>
                    <a:pt x="15092" y="53466"/>
                  </a:lnTo>
                  <a:lnTo>
                    <a:pt x="15307" y="52173"/>
                  </a:lnTo>
                  <a:lnTo>
                    <a:pt x="15738" y="50664"/>
                  </a:lnTo>
                  <a:lnTo>
                    <a:pt x="16385" y="48077"/>
                  </a:lnTo>
                  <a:lnTo>
                    <a:pt x="16385" y="48077"/>
                  </a:lnTo>
                  <a:lnTo>
                    <a:pt x="18110" y="46999"/>
                  </a:lnTo>
                  <a:lnTo>
                    <a:pt x="19835" y="46136"/>
                  </a:lnTo>
                  <a:lnTo>
                    <a:pt x="20912" y="45705"/>
                  </a:lnTo>
                  <a:lnTo>
                    <a:pt x="21990" y="45705"/>
                  </a:lnTo>
                  <a:lnTo>
                    <a:pt x="23068" y="45921"/>
                  </a:lnTo>
                  <a:lnTo>
                    <a:pt x="24362" y="46352"/>
                  </a:lnTo>
                  <a:lnTo>
                    <a:pt x="24362" y="46352"/>
                  </a:lnTo>
                  <a:lnTo>
                    <a:pt x="25009" y="45705"/>
                  </a:lnTo>
                  <a:lnTo>
                    <a:pt x="25871" y="45274"/>
                  </a:lnTo>
                  <a:lnTo>
                    <a:pt x="26949" y="45059"/>
                  </a:lnTo>
                  <a:lnTo>
                    <a:pt x="28027" y="45059"/>
                  </a:lnTo>
                  <a:lnTo>
                    <a:pt x="29105" y="45059"/>
                  </a:lnTo>
                  <a:lnTo>
                    <a:pt x="30183" y="45490"/>
                  </a:lnTo>
                  <a:lnTo>
                    <a:pt x="31045" y="45705"/>
                  </a:lnTo>
                  <a:lnTo>
                    <a:pt x="31692" y="46352"/>
                  </a:lnTo>
                  <a:lnTo>
                    <a:pt x="31692" y="46352"/>
                  </a:lnTo>
                  <a:lnTo>
                    <a:pt x="31692" y="47214"/>
                  </a:lnTo>
                  <a:lnTo>
                    <a:pt x="31476" y="48077"/>
                  </a:lnTo>
                  <a:lnTo>
                    <a:pt x="31476" y="48077"/>
                  </a:lnTo>
                  <a:lnTo>
                    <a:pt x="32554" y="48723"/>
                  </a:lnTo>
                  <a:lnTo>
                    <a:pt x="33416" y="48939"/>
                  </a:lnTo>
                  <a:lnTo>
                    <a:pt x="34279" y="48939"/>
                  </a:lnTo>
                  <a:lnTo>
                    <a:pt x="34279" y="48939"/>
                  </a:lnTo>
                  <a:lnTo>
                    <a:pt x="34063" y="46783"/>
                  </a:lnTo>
                  <a:lnTo>
                    <a:pt x="33848" y="45705"/>
                  </a:lnTo>
                  <a:lnTo>
                    <a:pt x="33848" y="44412"/>
                  </a:lnTo>
                  <a:lnTo>
                    <a:pt x="33848" y="44412"/>
                  </a:lnTo>
                  <a:lnTo>
                    <a:pt x="34494" y="43549"/>
                  </a:lnTo>
                  <a:lnTo>
                    <a:pt x="35357" y="42903"/>
                  </a:lnTo>
                  <a:lnTo>
                    <a:pt x="37297" y="41609"/>
                  </a:lnTo>
                  <a:lnTo>
                    <a:pt x="41393" y="39238"/>
                  </a:lnTo>
                  <a:lnTo>
                    <a:pt x="41393" y="39238"/>
                  </a:lnTo>
                  <a:lnTo>
                    <a:pt x="41393" y="36866"/>
                  </a:lnTo>
                  <a:lnTo>
                    <a:pt x="41393" y="36866"/>
                  </a:lnTo>
                  <a:lnTo>
                    <a:pt x="42471" y="36866"/>
                  </a:lnTo>
                  <a:lnTo>
                    <a:pt x="42471" y="36866"/>
                  </a:lnTo>
                  <a:lnTo>
                    <a:pt x="43118" y="36004"/>
                  </a:lnTo>
                  <a:lnTo>
                    <a:pt x="43549" y="35357"/>
                  </a:lnTo>
                  <a:lnTo>
                    <a:pt x="45058" y="34279"/>
                  </a:lnTo>
                  <a:lnTo>
                    <a:pt x="46783" y="33417"/>
                  </a:lnTo>
                  <a:lnTo>
                    <a:pt x="48723" y="32770"/>
                  </a:lnTo>
                  <a:lnTo>
                    <a:pt x="48723" y="32770"/>
                  </a:lnTo>
                  <a:lnTo>
                    <a:pt x="48939" y="31908"/>
                  </a:lnTo>
                  <a:lnTo>
                    <a:pt x="49370" y="31045"/>
                  </a:lnTo>
                  <a:lnTo>
                    <a:pt x="50017" y="30614"/>
                  </a:lnTo>
                  <a:lnTo>
                    <a:pt x="50879" y="30183"/>
                  </a:lnTo>
                  <a:lnTo>
                    <a:pt x="52819" y="29752"/>
                  </a:lnTo>
                  <a:lnTo>
                    <a:pt x="54544" y="29105"/>
                  </a:lnTo>
                  <a:lnTo>
                    <a:pt x="54544" y="29105"/>
                  </a:lnTo>
                  <a:lnTo>
                    <a:pt x="54113" y="29752"/>
                  </a:lnTo>
                  <a:lnTo>
                    <a:pt x="53897" y="30183"/>
                  </a:lnTo>
                  <a:lnTo>
                    <a:pt x="54113" y="30830"/>
                  </a:lnTo>
                  <a:lnTo>
                    <a:pt x="54113" y="30830"/>
                  </a:lnTo>
                  <a:lnTo>
                    <a:pt x="54975" y="30183"/>
                  </a:lnTo>
                  <a:lnTo>
                    <a:pt x="55837" y="29967"/>
                  </a:lnTo>
                  <a:lnTo>
                    <a:pt x="57778" y="29321"/>
                  </a:lnTo>
                  <a:lnTo>
                    <a:pt x="58640" y="29105"/>
                  </a:lnTo>
                  <a:lnTo>
                    <a:pt x="59502" y="28674"/>
                  </a:lnTo>
                  <a:lnTo>
                    <a:pt x="60149" y="28243"/>
                  </a:lnTo>
                  <a:lnTo>
                    <a:pt x="60580" y="27596"/>
                  </a:lnTo>
                  <a:lnTo>
                    <a:pt x="60580" y="27596"/>
                  </a:lnTo>
                  <a:lnTo>
                    <a:pt x="59934" y="27596"/>
                  </a:lnTo>
                  <a:lnTo>
                    <a:pt x="59071" y="27812"/>
                  </a:lnTo>
                  <a:lnTo>
                    <a:pt x="59071" y="27812"/>
                  </a:lnTo>
                  <a:lnTo>
                    <a:pt x="58424" y="28027"/>
                  </a:lnTo>
                  <a:lnTo>
                    <a:pt x="57778" y="28243"/>
                  </a:lnTo>
                  <a:lnTo>
                    <a:pt x="57131" y="28027"/>
                  </a:lnTo>
                  <a:lnTo>
                    <a:pt x="56700" y="27596"/>
                  </a:lnTo>
                  <a:lnTo>
                    <a:pt x="56700" y="27596"/>
                  </a:lnTo>
                  <a:lnTo>
                    <a:pt x="56700" y="26518"/>
                  </a:lnTo>
                  <a:lnTo>
                    <a:pt x="57131" y="26087"/>
                  </a:lnTo>
                  <a:lnTo>
                    <a:pt x="57562" y="25656"/>
                  </a:lnTo>
                  <a:lnTo>
                    <a:pt x="57778" y="25009"/>
                  </a:lnTo>
                  <a:lnTo>
                    <a:pt x="57778" y="25009"/>
                  </a:lnTo>
                  <a:lnTo>
                    <a:pt x="57562" y="24793"/>
                  </a:lnTo>
                  <a:lnTo>
                    <a:pt x="57346" y="24578"/>
                  </a:lnTo>
                  <a:lnTo>
                    <a:pt x="56700" y="24578"/>
                  </a:lnTo>
                  <a:lnTo>
                    <a:pt x="56700" y="24578"/>
                  </a:lnTo>
                  <a:lnTo>
                    <a:pt x="56269" y="24578"/>
                  </a:lnTo>
                  <a:lnTo>
                    <a:pt x="55837" y="24578"/>
                  </a:lnTo>
                  <a:lnTo>
                    <a:pt x="55837" y="24578"/>
                  </a:lnTo>
                  <a:lnTo>
                    <a:pt x="56053" y="23931"/>
                  </a:lnTo>
                  <a:lnTo>
                    <a:pt x="56700" y="23500"/>
                  </a:lnTo>
                  <a:lnTo>
                    <a:pt x="57131" y="23500"/>
                  </a:lnTo>
                  <a:lnTo>
                    <a:pt x="57778" y="23715"/>
                  </a:lnTo>
                  <a:lnTo>
                    <a:pt x="59071" y="24362"/>
                  </a:lnTo>
                  <a:lnTo>
                    <a:pt x="59934" y="25009"/>
                  </a:lnTo>
                  <a:lnTo>
                    <a:pt x="59934" y="25009"/>
                  </a:lnTo>
                  <a:lnTo>
                    <a:pt x="60149" y="24793"/>
                  </a:lnTo>
                  <a:lnTo>
                    <a:pt x="60149" y="24578"/>
                  </a:lnTo>
                  <a:lnTo>
                    <a:pt x="59718" y="24147"/>
                  </a:lnTo>
                  <a:lnTo>
                    <a:pt x="59502" y="23931"/>
                  </a:lnTo>
                  <a:lnTo>
                    <a:pt x="59287" y="23931"/>
                  </a:lnTo>
                  <a:lnTo>
                    <a:pt x="59502" y="23715"/>
                  </a:lnTo>
                  <a:lnTo>
                    <a:pt x="59502" y="23715"/>
                  </a:lnTo>
                  <a:lnTo>
                    <a:pt x="60365" y="23715"/>
                  </a:lnTo>
                  <a:lnTo>
                    <a:pt x="61227" y="23715"/>
                  </a:lnTo>
                  <a:lnTo>
                    <a:pt x="62736" y="23284"/>
                  </a:lnTo>
                  <a:lnTo>
                    <a:pt x="64030" y="22853"/>
                  </a:lnTo>
                  <a:lnTo>
                    <a:pt x="65539" y="22638"/>
                  </a:lnTo>
                  <a:lnTo>
                    <a:pt x="65539" y="22638"/>
                  </a:lnTo>
                  <a:lnTo>
                    <a:pt x="64676" y="23500"/>
                  </a:lnTo>
                  <a:lnTo>
                    <a:pt x="63598" y="24362"/>
                  </a:lnTo>
                  <a:lnTo>
                    <a:pt x="62736" y="25440"/>
                  </a:lnTo>
                  <a:lnTo>
                    <a:pt x="62521" y="25871"/>
                  </a:lnTo>
                  <a:lnTo>
                    <a:pt x="62521" y="26302"/>
                  </a:lnTo>
                  <a:lnTo>
                    <a:pt x="62521" y="26302"/>
                  </a:lnTo>
                  <a:lnTo>
                    <a:pt x="64030" y="26302"/>
                  </a:lnTo>
                  <a:lnTo>
                    <a:pt x="65323" y="26518"/>
                  </a:lnTo>
                  <a:lnTo>
                    <a:pt x="67910" y="27165"/>
                  </a:lnTo>
                  <a:lnTo>
                    <a:pt x="67910" y="27165"/>
                  </a:lnTo>
                  <a:lnTo>
                    <a:pt x="67910" y="26734"/>
                  </a:lnTo>
                  <a:lnTo>
                    <a:pt x="67910" y="26087"/>
                  </a:lnTo>
                  <a:lnTo>
                    <a:pt x="67695" y="25440"/>
                  </a:lnTo>
                  <a:lnTo>
                    <a:pt x="67910" y="24578"/>
                  </a:lnTo>
                  <a:lnTo>
                    <a:pt x="67910" y="24578"/>
                  </a:lnTo>
                  <a:lnTo>
                    <a:pt x="67479" y="24362"/>
                  </a:lnTo>
                  <a:lnTo>
                    <a:pt x="66832" y="24362"/>
                  </a:lnTo>
                  <a:lnTo>
                    <a:pt x="66401" y="24147"/>
                  </a:lnTo>
                  <a:lnTo>
                    <a:pt x="66186" y="23931"/>
                  </a:lnTo>
                  <a:lnTo>
                    <a:pt x="66186" y="23715"/>
                  </a:lnTo>
                  <a:lnTo>
                    <a:pt x="66186" y="23715"/>
                  </a:lnTo>
                  <a:lnTo>
                    <a:pt x="66617" y="22853"/>
                  </a:lnTo>
                  <a:lnTo>
                    <a:pt x="67048" y="22206"/>
                  </a:lnTo>
                  <a:lnTo>
                    <a:pt x="67263" y="21344"/>
                  </a:lnTo>
                  <a:lnTo>
                    <a:pt x="67479" y="20266"/>
                  </a:lnTo>
                  <a:lnTo>
                    <a:pt x="67479" y="20266"/>
                  </a:lnTo>
                  <a:lnTo>
                    <a:pt x="66401" y="18973"/>
                  </a:lnTo>
                  <a:lnTo>
                    <a:pt x="65754" y="18326"/>
                  </a:lnTo>
                  <a:lnTo>
                    <a:pt x="64892" y="18110"/>
                  </a:lnTo>
                  <a:lnTo>
                    <a:pt x="64892" y="18110"/>
                  </a:lnTo>
                  <a:lnTo>
                    <a:pt x="64676" y="16817"/>
                  </a:lnTo>
                  <a:lnTo>
                    <a:pt x="64461" y="15523"/>
                  </a:lnTo>
                  <a:lnTo>
                    <a:pt x="64245" y="14230"/>
                  </a:lnTo>
                  <a:lnTo>
                    <a:pt x="64030" y="13798"/>
                  </a:lnTo>
                  <a:lnTo>
                    <a:pt x="63598" y="13367"/>
                  </a:lnTo>
                  <a:lnTo>
                    <a:pt x="63598" y="13367"/>
                  </a:lnTo>
                  <a:lnTo>
                    <a:pt x="62736" y="13798"/>
                  </a:lnTo>
                  <a:lnTo>
                    <a:pt x="62089" y="14445"/>
                  </a:lnTo>
                  <a:lnTo>
                    <a:pt x="61227" y="14876"/>
                  </a:lnTo>
                  <a:lnTo>
                    <a:pt x="60796" y="15092"/>
                  </a:lnTo>
                  <a:lnTo>
                    <a:pt x="60149" y="15308"/>
                  </a:lnTo>
                  <a:lnTo>
                    <a:pt x="60149" y="15308"/>
                  </a:lnTo>
                  <a:lnTo>
                    <a:pt x="59502" y="14876"/>
                  </a:lnTo>
                  <a:lnTo>
                    <a:pt x="59287" y="14445"/>
                  </a:lnTo>
                  <a:lnTo>
                    <a:pt x="59287" y="14014"/>
                  </a:lnTo>
                  <a:lnTo>
                    <a:pt x="59287" y="14014"/>
                  </a:lnTo>
                  <a:lnTo>
                    <a:pt x="59287" y="13583"/>
                  </a:lnTo>
                  <a:lnTo>
                    <a:pt x="59502" y="13367"/>
                  </a:lnTo>
                  <a:lnTo>
                    <a:pt x="59718" y="13152"/>
                  </a:lnTo>
                  <a:lnTo>
                    <a:pt x="59718" y="12721"/>
                  </a:lnTo>
                  <a:lnTo>
                    <a:pt x="59718" y="12721"/>
                  </a:lnTo>
                  <a:lnTo>
                    <a:pt x="59071" y="12505"/>
                  </a:lnTo>
                  <a:lnTo>
                    <a:pt x="58640" y="12074"/>
                  </a:lnTo>
                  <a:lnTo>
                    <a:pt x="57562" y="10996"/>
                  </a:lnTo>
                  <a:lnTo>
                    <a:pt x="57562" y="10996"/>
                  </a:lnTo>
                  <a:lnTo>
                    <a:pt x="57131" y="11211"/>
                  </a:lnTo>
                  <a:lnTo>
                    <a:pt x="56484" y="11211"/>
                  </a:lnTo>
                  <a:lnTo>
                    <a:pt x="55406" y="11211"/>
                  </a:lnTo>
                  <a:lnTo>
                    <a:pt x="55406" y="11211"/>
                  </a:lnTo>
                  <a:lnTo>
                    <a:pt x="53897" y="10996"/>
                  </a:lnTo>
                  <a:lnTo>
                    <a:pt x="53897" y="10996"/>
                  </a:lnTo>
                  <a:lnTo>
                    <a:pt x="53466" y="11427"/>
                  </a:lnTo>
                  <a:lnTo>
                    <a:pt x="53035" y="12074"/>
                  </a:lnTo>
                  <a:lnTo>
                    <a:pt x="52604" y="13367"/>
                  </a:lnTo>
                  <a:lnTo>
                    <a:pt x="51741" y="16170"/>
                  </a:lnTo>
                  <a:lnTo>
                    <a:pt x="51310" y="17248"/>
                  </a:lnTo>
                  <a:lnTo>
                    <a:pt x="50879" y="17895"/>
                  </a:lnTo>
                  <a:lnTo>
                    <a:pt x="50448" y="18326"/>
                  </a:lnTo>
                  <a:lnTo>
                    <a:pt x="49801" y="18757"/>
                  </a:lnTo>
                  <a:lnTo>
                    <a:pt x="49154" y="18973"/>
                  </a:lnTo>
                  <a:lnTo>
                    <a:pt x="48292" y="18973"/>
                  </a:lnTo>
                  <a:lnTo>
                    <a:pt x="47214" y="18973"/>
                  </a:lnTo>
                  <a:lnTo>
                    <a:pt x="47214" y="18973"/>
                  </a:lnTo>
                  <a:lnTo>
                    <a:pt x="46352" y="21128"/>
                  </a:lnTo>
                  <a:lnTo>
                    <a:pt x="46136" y="21560"/>
                  </a:lnTo>
                  <a:lnTo>
                    <a:pt x="45705" y="21991"/>
                  </a:lnTo>
                  <a:lnTo>
                    <a:pt x="45274" y="22206"/>
                  </a:lnTo>
                  <a:lnTo>
                    <a:pt x="44627" y="22422"/>
                  </a:lnTo>
                  <a:lnTo>
                    <a:pt x="44627" y="22422"/>
                  </a:lnTo>
                  <a:lnTo>
                    <a:pt x="44196" y="21991"/>
                  </a:lnTo>
                  <a:lnTo>
                    <a:pt x="43980" y="21344"/>
                  </a:lnTo>
                  <a:lnTo>
                    <a:pt x="43980" y="20913"/>
                  </a:lnTo>
                  <a:lnTo>
                    <a:pt x="44196" y="20482"/>
                  </a:lnTo>
                  <a:lnTo>
                    <a:pt x="44627" y="19404"/>
                  </a:lnTo>
                  <a:lnTo>
                    <a:pt x="45058" y="18541"/>
                  </a:lnTo>
                  <a:lnTo>
                    <a:pt x="45058" y="18541"/>
                  </a:lnTo>
                  <a:lnTo>
                    <a:pt x="43980" y="18541"/>
                  </a:lnTo>
                  <a:lnTo>
                    <a:pt x="42902" y="18326"/>
                  </a:lnTo>
                  <a:lnTo>
                    <a:pt x="41393" y="17463"/>
                  </a:lnTo>
                  <a:lnTo>
                    <a:pt x="41393" y="17463"/>
                  </a:lnTo>
                  <a:lnTo>
                    <a:pt x="39884" y="16601"/>
                  </a:lnTo>
                  <a:lnTo>
                    <a:pt x="39022" y="16386"/>
                  </a:lnTo>
                  <a:lnTo>
                    <a:pt x="37944" y="16386"/>
                  </a:lnTo>
                  <a:lnTo>
                    <a:pt x="37944" y="16386"/>
                  </a:lnTo>
                  <a:lnTo>
                    <a:pt x="38159" y="15523"/>
                  </a:lnTo>
                  <a:lnTo>
                    <a:pt x="37944" y="15092"/>
                  </a:lnTo>
                  <a:lnTo>
                    <a:pt x="37513" y="14230"/>
                  </a:lnTo>
                  <a:lnTo>
                    <a:pt x="37513" y="14230"/>
                  </a:lnTo>
                  <a:lnTo>
                    <a:pt x="38591" y="13152"/>
                  </a:lnTo>
                  <a:lnTo>
                    <a:pt x="39884" y="12289"/>
                  </a:lnTo>
                  <a:lnTo>
                    <a:pt x="41178" y="11643"/>
                  </a:lnTo>
                  <a:lnTo>
                    <a:pt x="42687" y="10996"/>
                  </a:lnTo>
                  <a:lnTo>
                    <a:pt x="45920" y="9918"/>
                  </a:lnTo>
                  <a:lnTo>
                    <a:pt x="49154" y="8840"/>
                  </a:lnTo>
                  <a:lnTo>
                    <a:pt x="49154" y="8840"/>
                  </a:lnTo>
                  <a:lnTo>
                    <a:pt x="48723" y="9271"/>
                  </a:lnTo>
                  <a:lnTo>
                    <a:pt x="48292" y="9487"/>
                  </a:lnTo>
                  <a:lnTo>
                    <a:pt x="48076" y="9918"/>
                  </a:lnTo>
                  <a:lnTo>
                    <a:pt x="48076" y="10134"/>
                  </a:lnTo>
                  <a:lnTo>
                    <a:pt x="48076" y="10349"/>
                  </a:lnTo>
                  <a:lnTo>
                    <a:pt x="48076" y="10349"/>
                  </a:lnTo>
                  <a:lnTo>
                    <a:pt x="49154" y="10349"/>
                  </a:lnTo>
                  <a:lnTo>
                    <a:pt x="50232" y="10134"/>
                  </a:lnTo>
                  <a:lnTo>
                    <a:pt x="50232" y="10134"/>
                  </a:lnTo>
                  <a:lnTo>
                    <a:pt x="51526" y="9918"/>
                  </a:lnTo>
                  <a:lnTo>
                    <a:pt x="52172" y="9918"/>
                  </a:lnTo>
                  <a:lnTo>
                    <a:pt x="52819" y="10134"/>
                  </a:lnTo>
                  <a:lnTo>
                    <a:pt x="52819" y="10134"/>
                  </a:lnTo>
                  <a:lnTo>
                    <a:pt x="52604" y="9702"/>
                  </a:lnTo>
                  <a:lnTo>
                    <a:pt x="52388" y="9271"/>
                  </a:lnTo>
                  <a:lnTo>
                    <a:pt x="51741" y="8624"/>
                  </a:lnTo>
                  <a:lnTo>
                    <a:pt x="50879" y="8193"/>
                  </a:lnTo>
                  <a:lnTo>
                    <a:pt x="50663" y="7978"/>
                  </a:lnTo>
                  <a:lnTo>
                    <a:pt x="50663" y="7546"/>
                  </a:lnTo>
                  <a:lnTo>
                    <a:pt x="50663" y="7546"/>
                  </a:lnTo>
                  <a:lnTo>
                    <a:pt x="51526" y="7762"/>
                  </a:lnTo>
                  <a:lnTo>
                    <a:pt x="52388" y="7762"/>
                  </a:lnTo>
                  <a:lnTo>
                    <a:pt x="53250" y="7546"/>
                  </a:lnTo>
                  <a:lnTo>
                    <a:pt x="54113" y="6900"/>
                  </a:lnTo>
                  <a:lnTo>
                    <a:pt x="55406" y="5822"/>
                  </a:lnTo>
                  <a:lnTo>
                    <a:pt x="56484" y="4313"/>
                  </a:lnTo>
                  <a:lnTo>
                    <a:pt x="56484" y="4313"/>
                  </a:lnTo>
                  <a:lnTo>
                    <a:pt x="58209" y="4313"/>
                  </a:lnTo>
                  <a:lnTo>
                    <a:pt x="59718" y="4097"/>
                  </a:lnTo>
                  <a:lnTo>
                    <a:pt x="59718" y="4097"/>
                  </a:lnTo>
                  <a:lnTo>
                    <a:pt x="60796" y="5175"/>
                  </a:lnTo>
                  <a:lnTo>
                    <a:pt x="62089" y="6253"/>
                  </a:lnTo>
                  <a:lnTo>
                    <a:pt x="62089" y="6253"/>
                  </a:lnTo>
                  <a:lnTo>
                    <a:pt x="61443" y="6900"/>
                  </a:lnTo>
                  <a:lnTo>
                    <a:pt x="60796" y="7331"/>
                  </a:lnTo>
                  <a:lnTo>
                    <a:pt x="59071" y="7978"/>
                  </a:lnTo>
                  <a:lnTo>
                    <a:pt x="57131" y="8409"/>
                  </a:lnTo>
                  <a:lnTo>
                    <a:pt x="56269" y="8840"/>
                  </a:lnTo>
                  <a:lnTo>
                    <a:pt x="55622" y="9271"/>
                  </a:lnTo>
                  <a:lnTo>
                    <a:pt x="55622" y="9271"/>
                  </a:lnTo>
                  <a:lnTo>
                    <a:pt x="55837" y="9487"/>
                  </a:lnTo>
                  <a:lnTo>
                    <a:pt x="56269" y="9487"/>
                  </a:lnTo>
                  <a:lnTo>
                    <a:pt x="57131" y="9271"/>
                  </a:lnTo>
                  <a:lnTo>
                    <a:pt x="57131" y="9271"/>
                  </a:lnTo>
                  <a:lnTo>
                    <a:pt x="57778" y="9271"/>
                  </a:lnTo>
                  <a:lnTo>
                    <a:pt x="58640" y="9271"/>
                  </a:lnTo>
                  <a:lnTo>
                    <a:pt x="58640" y="9271"/>
                  </a:lnTo>
                  <a:lnTo>
                    <a:pt x="59502" y="10134"/>
                  </a:lnTo>
                  <a:lnTo>
                    <a:pt x="60580" y="10996"/>
                  </a:lnTo>
                  <a:lnTo>
                    <a:pt x="61874" y="11427"/>
                  </a:lnTo>
                  <a:lnTo>
                    <a:pt x="63598" y="11858"/>
                  </a:lnTo>
                  <a:lnTo>
                    <a:pt x="63598" y="11858"/>
                  </a:lnTo>
                  <a:lnTo>
                    <a:pt x="63598" y="11211"/>
                  </a:lnTo>
                  <a:lnTo>
                    <a:pt x="63383" y="10996"/>
                  </a:lnTo>
                  <a:lnTo>
                    <a:pt x="63167" y="10780"/>
                  </a:lnTo>
                  <a:lnTo>
                    <a:pt x="63383" y="10565"/>
                  </a:lnTo>
                  <a:lnTo>
                    <a:pt x="63383" y="10565"/>
                  </a:lnTo>
                  <a:lnTo>
                    <a:pt x="64245" y="10780"/>
                  </a:lnTo>
                  <a:lnTo>
                    <a:pt x="65108" y="10780"/>
                  </a:lnTo>
                  <a:lnTo>
                    <a:pt x="65539" y="10565"/>
                  </a:lnTo>
                  <a:lnTo>
                    <a:pt x="65970" y="9702"/>
                  </a:lnTo>
                  <a:lnTo>
                    <a:pt x="65970" y="9702"/>
                  </a:lnTo>
                  <a:lnTo>
                    <a:pt x="65754" y="9056"/>
                  </a:lnTo>
                  <a:lnTo>
                    <a:pt x="65539" y="8840"/>
                  </a:lnTo>
                  <a:lnTo>
                    <a:pt x="65108" y="8409"/>
                  </a:lnTo>
                  <a:lnTo>
                    <a:pt x="65108" y="7762"/>
                  </a:lnTo>
                  <a:lnTo>
                    <a:pt x="65108" y="7762"/>
                  </a:lnTo>
                  <a:lnTo>
                    <a:pt x="65323" y="7546"/>
                  </a:lnTo>
                  <a:lnTo>
                    <a:pt x="65754" y="7546"/>
                  </a:lnTo>
                  <a:lnTo>
                    <a:pt x="66186" y="7978"/>
                  </a:lnTo>
                  <a:lnTo>
                    <a:pt x="66832" y="8409"/>
                  </a:lnTo>
                  <a:lnTo>
                    <a:pt x="67048" y="8624"/>
                  </a:lnTo>
                  <a:lnTo>
                    <a:pt x="67263" y="8840"/>
                  </a:lnTo>
                  <a:lnTo>
                    <a:pt x="67263" y="8840"/>
                  </a:lnTo>
                  <a:lnTo>
                    <a:pt x="68988" y="8193"/>
                  </a:lnTo>
                  <a:lnTo>
                    <a:pt x="69635" y="7546"/>
                  </a:lnTo>
                  <a:lnTo>
                    <a:pt x="69850" y="6900"/>
                  </a:lnTo>
                  <a:lnTo>
                    <a:pt x="69850" y="6900"/>
                  </a:lnTo>
                  <a:lnTo>
                    <a:pt x="69204" y="6253"/>
                  </a:lnTo>
                  <a:lnTo>
                    <a:pt x="68341" y="6037"/>
                  </a:lnTo>
                  <a:lnTo>
                    <a:pt x="67479" y="5606"/>
                  </a:lnTo>
                  <a:lnTo>
                    <a:pt x="67048" y="5391"/>
                  </a:lnTo>
                  <a:lnTo>
                    <a:pt x="66832" y="4959"/>
                  </a:lnTo>
                  <a:lnTo>
                    <a:pt x="66832" y="4959"/>
                  </a:lnTo>
                  <a:lnTo>
                    <a:pt x="66832" y="4528"/>
                  </a:lnTo>
                  <a:lnTo>
                    <a:pt x="67048" y="4097"/>
                  </a:lnTo>
                  <a:lnTo>
                    <a:pt x="67048" y="3881"/>
                  </a:lnTo>
                  <a:lnTo>
                    <a:pt x="67048" y="3450"/>
                  </a:lnTo>
                  <a:lnTo>
                    <a:pt x="67048" y="3450"/>
                  </a:lnTo>
                  <a:lnTo>
                    <a:pt x="65970" y="3019"/>
                  </a:lnTo>
                  <a:lnTo>
                    <a:pt x="64676" y="2588"/>
                  </a:lnTo>
                  <a:lnTo>
                    <a:pt x="63598" y="1941"/>
                  </a:lnTo>
                  <a:lnTo>
                    <a:pt x="63167" y="1510"/>
                  </a:lnTo>
                  <a:lnTo>
                    <a:pt x="62952" y="863"/>
                  </a:lnTo>
                  <a:lnTo>
                    <a:pt x="62952" y="863"/>
                  </a:lnTo>
                  <a:lnTo>
                    <a:pt x="59934" y="863"/>
                  </a:lnTo>
                  <a:lnTo>
                    <a:pt x="59934" y="863"/>
                  </a:lnTo>
                  <a:lnTo>
                    <a:pt x="57131" y="863"/>
                  </a:lnTo>
                  <a:lnTo>
                    <a:pt x="55837" y="863"/>
                  </a:lnTo>
                  <a:lnTo>
                    <a:pt x="54544" y="1079"/>
                  </a:lnTo>
                  <a:lnTo>
                    <a:pt x="53682" y="1294"/>
                  </a:lnTo>
                  <a:lnTo>
                    <a:pt x="52819" y="1941"/>
                  </a:lnTo>
                  <a:lnTo>
                    <a:pt x="52388" y="2588"/>
                  </a:lnTo>
                  <a:lnTo>
                    <a:pt x="51957" y="3666"/>
                  </a:lnTo>
                  <a:lnTo>
                    <a:pt x="51957" y="3666"/>
                  </a:lnTo>
                  <a:lnTo>
                    <a:pt x="52172" y="3881"/>
                  </a:lnTo>
                  <a:lnTo>
                    <a:pt x="52388" y="3881"/>
                  </a:lnTo>
                  <a:lnTo>
                    <a:pt x="53035" y="3881"/>
                  </a:lnTo>
                  <a:lnTo>
                    <a:pt x="53466" y="4097"/>
                  </a:lnTo>
                  <a:lnTo>
                    <a:pt x="53466" y="4313"/>
                  </a:lnTo>
                  <a:lnTo>
                    <a:pt x="53466" y="4528"/>
                  </a:lnTo>
                  <a:lnTo>
                    <a:pt x="53466" y="4528"/>
                  </a:lnTo>
                  <a:lnTo>
                    <a:pt x="52819" y="5175"/>
                  </a:lnTo>
                  <a:lnTo>
                    <a:pt x="52172" y="5606"/>
                  </a:lnTo>
                  <a:lnTo>
                    <a:pt x="50448" y="6469"/>
                  </a:lnTo>
                  <a:lnTo>
                    <a:pt x="50448" y="6469"/>
                  </a:lnTo>
                  <a:lnTo>
                    <a:pt x="50232" y="6037"/>
                  </a:lnTo>
                  <a:lnTo>
                    <a:pt x="50448" y="5822"/>
                  </a:lnTo>
                  <a:lnTo>
                    <a:pt x="50663" y="5606"/>
                  </a:lnTo>
                  <a:lnTo>
                    <a:pt x="50663" y="4959"/>
                  </a:lnTo>
                  <a:lnTo>
                    <a:pt x="50663" y="4959"/>
                  </a:lnTo>
                  <a:lnTo>
                    <a:pt x="49801" y="4744"/>
                  </a:lnTo>
                  <a:lnTo>
                    <a:pt x="49370" y="4313"/>
                  </a:lnTo>
                  <a:lnTo>
                    <a:pt x="49370" y="3881"/>
                  </a:lnTo>
                  <a:lnTo>
                    <a:pt x="49370" y="3881"/>
                  </a:lnTo>
                  <a:lnTo>
                    <a:pt x="49585" y="3019"/>
                  </a:lnTo>
                  <a:lnTo>
                    <a:pt x="49585" y="2372"/>
                  </a:lnTo>
                  <a:lnTo>
                    <a:pt x="49801" y="1941"/>
                  </a:lnTo>
                  <a:lnTo>
                    <a:pt x="49801" y="1941"/>
                  </a:lnTo>
                  <a:lnTo>
                    <a:pt x="50663" y="1726"/>
                  </a:lnTo>
                  <a:lnTo>
                    <a:pt x="51741" y="1726"/>
                  </a:lnTo>
                  <a:lnTo>
                    <a:pt x="52819" y="1294"/>
                  </a:lnTo>
                  <a:lnTo>
                    <a:pt x="53035" y="1079"/>
                  </a:lnTo>
                  <a:lnTo>
                    <a:pt x="53250" y="648"/>
                  </a:lnTo>
                  <a:lnTo>
                    <a:pt x="53250" y="648"/>
                  </a:lnTo>
                  <a:lnTo>
                    <a:pt x="52388" y="217"/>
                  </a:lnTo>
                  <a:lnTo>
                    <a:pt x="51741" y="217"/>
                  </a:lnTo>
                  <a:lnTo>
                    <a:pt x="50879" y="432"/>
                  </a:lnTo>
                  <a:lnTo>
                    <a:pt x="50232" y="648"/>
                  </a:lnTo>
                  <a:lnTo>
                    <a:pt x="49154" y="1510"/>
                  </a:lnTo>
                  <a:lnTo>
                    <a:pt x="47861" y="2157"/>
                  </a:lnTo>
                  <a:lnTo>
                    <a:pt x="47861" y="2157"/>
                  </a:lnTo>
                  <a:lnTo>
                    <a:pt x="48076" y="1941"/>
                  </a:lnTo>
                  <a:lnTo>
                    <a:pt x="48292" y="1510"/>
                  </a:lnTo>
                  <a:lnTo>
                    <a:pt x="48507" y="1079"/>
                  </a:lnTo>
                  <a:lnTo>
                    <a:pt x="48507" y="648"/>
                  </a:lnTo>
                  <a:lnTo>
                    <a:pt x="48507" y="648"/>
                  </a:lnTo>
                  <a:lnTo>
                    <a:pt x="47214" y="648"/>
                  </a:lnTo>
                  <a:lnTo>
                    <a:pt x="45920" y="863"/>
                  </a:lnTo>
                  <a:lnTo>
                    <a:pt x="43980" y="1726"/>
                  </a:lnTo>
                  <a:lnTo>
                    <a:pt x="43980" y="1726"/>
                  </a:lnTo>
                  <a:lnTo>
                    <a:pt x="44411" y="2372"/>
                  </a:lnTo>
                  <a:lnTo>
                    <a:pt x="45058" y="2804"/>
                  </a:lnTo>
                  <a:lnTo>
                    <a:pt x="46567" y="3019"/>
                  </a:lnTo>
                  <a:lnTo>
                    <a:pt x="46567" y="3019"/>
                  </a:lnTo>
                  <a:lnTo>
                    <a:pt x="46136" y="3450"/>
                  </a:lnTo>
                  <a:lnTo>
                    <a:pt x="45920" y="3881"/>
                  </a:lnTo>
                  <a:lnTo>
                    <a:pt x="45920" y="4528"/>
                  </a:lnTo>
                  <a:lnTo>
                    <a:pt x="46136" y="5175"/>
                  </a:lnTo>
                  <a:lnTo>
                    <a:pt x="46136" y="5175"/>
                  </a:lnTo>
                  <a:lnTo>
                    <a:pt x="45274" y="5606"/>
                  </a:lnTo>
                  <a:lnTo>
                    <a:pt x="44411" y="6037"/>
                  </a:lnTo>
                  <a:lnTo>
                    <a:pt x="44411" y="6037"/>
                  </a:lnTo>
                  <a:lnTo>
                    <a:pt x="44411" y="5606"/>
                  </a:lnTo>
                  <a:lnTo>
                    <a:pt x="44843" y="5391"/>
                  </a:lnTo>
                  <a:lnTo>
                    <a:pt x="45058" y="5175"/>
                  </a:lnTo>
                  <a:lnTo>
                    <a:pt x="45058" y="4528"/>
                  </a:lnTo>
                  <a:lnTo>
                    <a:pt x="45058" y="4528"/>
                  </a:lnTo>
                  <a:lnTo>
                    <a:pt x="44627" y="4313"/>
                  </a:lnTo>
                  <a:lnTo>
                    <a:pt x="44196" y="4313"/>
                  </a:lnTo>
                  <a:lnTo>
                    <a:pt x="43333" y="4528"/>
                  </a:lnTo>
                  <a:lnTo>
                    <a:pt x="42471" y="5175"/>
                  </a:lnTo>
                  <a:lnTo>
                    <a:pt x="42040" y="6037"/>
                  </a:lnTo>
                  <a:lnTo>
                    <a:pt x="42040" y="6037"/>
                  </a:lnTo>
                  <a:lnTo>
                    <a:pt x="40315" y="6037"/>
                  </a:lnTo>
                  <a:lnTo>
                    <a:pt x="40315" y="6037"/>
                  </a:lnTo>
                  <a:lnTo>
                    <a:pt x="39453" y="6037"/>
                  </a:lnTo>
                  <a:lnTo>
                    <a:pt x="38375" y="5822"/>
                  </a:lnTo>
                  <a:lnTo>
                    <a:pt x="37728" y="5606"/>
                  </a:lnTo>
                  <a:lnTo>
                    <a:pt x="37513" y="5391"/>
                  </a:lnTo>
                  <a:lnTo>
                    <a:pt x="37297" y="4959"/>
                  </a:lnTo>
                  <a:lnTo>
                    <a:pt x="37297" y="4959"/>
                  </a:lnTo>
                  <a:lnTo>
                    <a:pt x="38591" y="5175"/>
                  </a:lnTo>
                  <a:lnTo>
                    <a:pt x="39884" y="5175"/>
                  </a:lnTo>
                  <a:lnTo>
                    <a:pt x="40962" y="4744"/>
                  </a:lnTo>
                  <a:lnTo>
                    <a:pt x="41824" y="4313"/>
                  </a:lnTo>
                  <a:lnTo>
                    <a:pt x="41824" y="4313"/>
                  </a:lnTo>
                  <a:lnTo>
                    <a:pt x="41824" y="3881"/>
                  </a:lnTo>
                  <a:lnTo>
                    <a:pt x="41393" y="3666"/>
                  </a:lnTo>
                  <a:lnTo>
                    <a:pt x="41178" y="3450"/>
                  </a:lnTo>
                  <a:lnTo>
                    <a:pt x="40962" y="3019"/>
                  </a:lnTo>
                  <a:lnTo>
                    <a:pt x="40962" y="3019"/>
                  </a:lnTo>
                  <a:lnTo>
                    <a:pt x="41178" y="2372"/>
                  </a:lnTo>
                  <a:lnTo>
                    <a:pt x="41824" y="1941"/>
                  </a:lnTo>
                  <a:lnTo>
                    <a:pt x="42471" y="1510"/>
                  </a:lnTo>
                  <a:lnTo>
                    <a:pt x="42902" y="863"/>
                  </a:lnTo>
                  <a:lnTo>
                    <a:pt x="42902" y="863"/>
                  </a:lnTo>
                  <a:lnTo>
                    <a:pt x="42255" y="648"/>
                  </a:lnTo>
                  <a:lnTo>
                    <a:pt x="41824" y="648"/>
                  </a:lnTo>
                  <a:lnTo>
                    <a:pt x="40962" y="1079"/>
                  </a:lnTo>
                  <a:lnTo>
                    <a:pt x="40100" y="1726"/>
                  </a:lnTo>
                  <a:lnTo>
                    <a:pt x="39022" y="1941"/>
                  </a:lnTo>
                  <a:lnTo>
                    <a:pt x="39022" y="1941"/>
                  </a:lnTo>
                  <a:lnTo>
                    <a:pt x="37944" y="1726"/>
                  </a:lnTo>
                  <a:lnTo>
                    <a:pt x="36866" y="1294"/>
                  </a:lnTo>
                  <a:lnTo>
                    <a:pt x="34926" y="432"/>
                  </a:lnTo>
                  <a:lnTo>
                    <a:pt x="34926" y="432"/>
                  </a:lnTo>
                  <a:lnTo>
                    <a:pt x="33632" y="217"/>
                  </a:lnTo>
                  <a:lnTo>
                    <a:pt x="32339" y="1"/>
                  </a:lnTo>
                  <a:lnTo>
                    <a:pt x="31045" y="1"/>
                  </a:lnTo>
                  <a:lnTo>
                    <a:pt x="29751" y="217"/>
                  </a:lnTo>
                  <a:lnTo>
                    <a:pt x="28889" y="648"/>
                  </a:lnTo>
                  <a:lnTo>
                    <a:pt x="27811" y="1294"/>
                  </a:lnTo>
                  <a:lnTo>
                    <a:pt x="26949" y="1941"/>
                  </a:lnTo>
                  <a:lnTo>
                    <a:pt x="26302" y="2804"/>
                  </a:lnTo>
                  <a:lnTo>
                    <a:pt x="26302" y="2804"/>
                  </a:lnTo>
                  <a:lnTo>
                    <a:pt x="26733" y="3019"/>
                  </a:lnTo>
                  <a:lnTo>
                    <a:pt x="27164" y="3019"/>
                  </a:lnTo>
                  <a:lnTo>
                    <a:pt x="28242" y="2804"/>
                  </a:lnTo>
                  <a:lnTo>
                    <a:pt x="28242" y="2804"/>
                  </a:lnTo>
                  <a:lnTo>
                    <a:pt x="29320" y="2588"/>
                  </a:lnTo>
                  <a:lnTo>
                    <a:pt x="29751" y="2588"/>
                  </a:lnTo>
                  <a:lnTo>
                    <a:pt x="30398" y="2804"/>
                  </a:lnTo>
                  <a:lnTo>
                    <a:pt x="30398" y="2804"/>
                  </a:lnTo>
                  <a:lnTo>
                    <a:pt x="29751" y="4097"/>
                  </a:lnTo>
                  <a:lnTo>
                    <a:pt x="29536" y="4528"/>
                  </a:lnTo>
                  <a:lnTo>
                    <a:pt x="29105" y="4959"/>
                  </a:lnTo>
                  <a:lnTo>
                    <a:pt x="29105" y="4959"/>
                  </a:lnTo>
                  <a:lnTo>
                    <a:pt x="28242" y="4744"/>
                  </a:lnTo>
                  <a:lnTo>
                    <a:pt x="27380" y="4528"/>
                  </a:lnTo>
                  <a:lnTo>
                    <a:pt x="25224" y="4528"/>
                  </a:lnTo>
                  <a:lnTo>
                    <a:pt x="23284" y="4313"/>
                  </a:lnTo>
                  <a:lnTo>
                    <a:pt x="22422" y="4097"/>
                  </a:lnTo>
                  <a:lnTo>
                    <a:pt x="21775" y="3666"/>
                  </a:lnTo>
                  <a:lnTo>
                    <a:pt x="21775" y="3666"/>
                  </a:lnTo>
                  <a:lnTo>
                    <a:pt x="21128" y="3881"/>
                  </a:lnTo>
                  <a:lnTo>
                    <a:pt x="21128" y="3881"/>
                  </a:lnTo>
                  <a:lnTo>
                    <a:pt x="17463" y="8193"/>
                  </a:lnTo>
                  <a:lnTo>
                    <a:pt x="14014" y="12721"/>
                  </a:lnTo>
                  <a:lnTo>
                    <a:pt x="10780" y="17463"/>
                  </a:lnTo>
                  <a:lnTo>
                    <a:pt x="7977" y="22422"/>
                  </a:lnTo>
                  <a:lnTo>
                    <a:pt x="5390" y="27596"/>
                  </a:lnTo>
                  <a:lnTo>
                    <a:pt x="3234" y="32770"/>
                  </a:lnTo>
                  <a:lnTo>
                    <a:pt x="1510" y="38375"/>
                  </a:lnTo>
                  <a:lnTo>
                    <a:pt x="1" y="43981"/>
                  </a:lnTo>
                  <a:lnTo>
                    <a:pt x="1" y="43981"/>
                  </a:lnTo>
                  <a:lnTo>
                    <a:pt x="432" y="43765"/>
                  </a:lnTo>
                  <a:lnTo>
                    <a:pt x="863" y="43765"/>
                  </a:lnTo>
                  <a:lnTo>
                    <a:pt x="863" y="43765"/>
                  </a:lnTo>
                  <a:lnTo>
                    <a:pt x="1294" y="44196"/>
                  </a:lnTo>
                  <a:lnTo>
                    <a:pt x="1510" y="44627"/>
                  </a:lnTo>
                  <a:lnTo>
                    <a:pt x="1294" y="45921"/>
                  </a:lnTo>
                  <a:lnTo>
                    <a:pt x="1294" y="45921"/>
                  </a:lnTo>
                  <a:lnTo>
                    <a:pt x="2588" y="48077"/>
                  </a:lnTo>
                  <a:lnTo>
                    <a:pt x="4097" y="50233"/>
                  </a:lnTo>
                  <a:lnTo>
                    <a:pt x="5606" y="52173"/>
                  </a:lnTo>
                  <a:lnTo>
                    <a:pt x="6684" y="54544"/>
                  </a:lnTo>
                  <a:lnTo>
                    <a:pt x="6684" y="54544"/>
                  </a:lnTo>
                  <a:lnTo>
                    <a:pt x="6468" y="54975"/>
                  </a:lnTo>
                  <a:lnTo>
                    <a:pt x="6468" y="55407"/>
                  </a:lnTo>
                  <a:lnTo>
                    <a:pt x="6253" y="55838"/>
                  </a:lnTo>
                  <a:lnTo>
                    <a:pt x="6253" y="56485"/>
                  </a:lnTo>
                  <a:lnTo>
                    <a:pt x="6253" y="56485"/>
                  </a:lnTo>
                  <a:lnTo>
                    <a:pt x="8409" y="57994"/>
                  </a:lnTo>
                  <a:lnTo>
                    <a:pt x="9702" y="58856"/>
                  </a:lnTo>
                  <a:lnTo>
                    <a:pt x="10996" y="59503"/>
                  </a:lnTo>
                  <a:lnTo>
                    <a:pt x="12505" y="60150"/>
                  </a:lnTo>
                  <a:lnTo>
                    <a:pt x="13798" y="60581"/>
                  </a:lnTo>
                  <a:lnTo>
                    <a:pt x="15523" y="60581"/>
                  </a:lnTo>
                  <a:lnTo>
                    <a:pt x="17032" y="60365"/>
                  </a:lnTo>
                  <a:lnTo>
                    <a:pt x="17032" y="60365"/>
                  </a:lnTo>
                  <a:lnTo>
                    <a:pt x="17894" y="60796"/>
                  </a:lnTo>
                  <a:lnTo>
                    <a:pt x="18541" y="61443"/>
                  </a:lnTo>
                  <a:lnTo>
                    <a:pt x="19188" y="62305"/>
                  </a:lnTo>
                  <a:lnTo>
                    <a:pt x="20050" y="62952"/>
                  </a:lnTo>
                  <a:lnTo>
                    <a:pt x="20050" y="62952"/>
                  </a:lnTo>
                  <a:lnTo>
                    <a:pt x="21775" y="63383"/>
                  </a:lnTo>
                  <a:lnTo>
                    <a:pt x="23715" y="64030"/>
                  </a:lnTo>
                  <a:lnTo>
                    <a:pt x="24362" y="64246"/>
                  </a:lnTo>
                  <a:lnTo>
                    <a:pt x="25009" y="64892"/>
                  </a:lnTo>
                  <a:lnTo>
                    <a:pt x="25440" y="65755"/>
                  </a:lnTo>
                  <a:lnTo>
                    <a:pt x="25440" y="66833"/>
                  </a:lnTo>
                  <a:lnTo>
                    <a:pt x="25440" y="66833"/>
                  </a:lnTo>
                  <a:lnTo>
                    <a:pt x="28027" y="68557"/>
                  </a:lnTo>
                  <a:lnTo>
                    <a:pt x="29536" y="69420"/>
                  </a:lnTo>
                  <a:lnTo>
                    <a:pt x="31045" y="70067"/>
                  </a:lnTo>
                  <a:lnTo>
                    <a:pt x="31045" y="70067"/>
                  </a:lnTo>
                  <a:lnTo>
                    <a:pt x="31476" y="68773"/>
                  </a:lnTo>
                  <a:lnTo>
                    <a:pt x="31907" y="68342"/>
                  </a:lnTo>
                  <a:lnTo>
                    <a:pt x="32554" y="68342"/>
                  </a:lnTo>
                  <a:lnTo>
                    <a:pt x="32554" y="68342"/>
                  </a:lnTo>
                  <a:lnTo>
                    <a:pt x="33416" y="69420"/>
                  </a:lnTo>
                  <a:lnTo>
                    <a:pt x="33848" y="70713"/>
                  </a:lnTo>
                  <a:lnTo>
                    <a:pt x="34063" y="72222"/>
                  </a:lnTo>
                  <a:lnTo>
                    <a:pt x="34063" y="73947"/>
                  </a:lnTo>
                  <a:lnTo>
                    <a:pt x="34063" y="73947"/>
                  </a:lnTo>
                  <a:lnTo>
                    <a:pt x="32985" y="75241"/>
                  </a:lnTo>
                  <a:lnTo>
                    <a:pt x="31692" y="76534"/>
                  </a:lnTo>
                  <a:lnTo>
                    <a:pt x="31261" y="77181"/>
                  </a:lnTo>
                  <a:lnTo>
                    <a:pt x="30829" y="77828"/>
                  </a:lnTo>
                  <a:lnTo>
                    <a:pt x="30398" y="78906"/>
                  </a:lnTo>
                  <a:lnTo>
                    <a:pt x="30398" y="79768"/>
                  </a:lnTo>
                  <a:lnTo>
                    <a:pt x="30398" y="79768"/>
                  </a:lnTo>
                  <a:lnTo>
                    <a:pt x="30398" y="80199"/>
                  </a:lnTo>
                  <a:lnTo>
                    <a:pt x="30614" y="80630"/>
                  </a:lnTo>
                  <a:lnTo>
                    <a:pt x="30829" y="80846"/>
                  </a:lnTo>
                  <a:lnTo>
                    <a:pt x="31045" y="81277"/>
                  </a:lnTo>
                  <a:lnTo>
                    <a:pt x="31045" y="81277"/>
                  </a:lnTo>
                  <a:lnTo>
                    <a:pt x="30614" y="81708"/>
                  </a:lnTo>
                  <a:lnTo>
                    <a:pt x="30183" y="81924"/>
                  </a:lnTo>
                  <a:lnTo>
                    <a:pt x="29967" y="82355"/>
                  </a:lnTo>
                  <a:lnTo>
                    <a:pt x="29751" y="83002"/>
                  </a:lnTo>
                  <a:lnTo>
                    <a:pt x="29751" y="83002"/>
                  </a:lnTo>
                  <a:lnTo>
                    <a:pt x="33201" y="88391"/>
                  </a:lnTo>
                  <a:lnTo>
                    <a:pt x="34926" y="90978"/>
                  </a:lnTo>
                  <a:lnTo>
                    <a:pt x="36219" y="93997"/>
                  </a:lnTo>
                  <a:lnTo>
                    <a:pt x="36219" y="93997"/>
                  </a:lnTo>
                  <a:lnTo>
                    <a:pt x="37297" y="94643"/>
                  </a:lnTo>
                  <a:lnTo>
                    <a:pt x="38159" y="95290"/>
                  </a:lnTo>
                  <a:lnTo>
                    <a:pt x="39884" y="95937"/>
                  </a:lnTo>
                  <a:lnTo>
                    <a:pt x="40746" y="96152"/>
                  </a:lnTo>
                  <a:lnTo>
                    <a:pt x="41609" y="96584"/>
                  </a:lnTo>
                  <a:lnTo>
                    <a:pt x="42255" y="97230"/>
                  </a:lnTo>
                  <a:lnTo>
                    <a:pt x="42902" y="98093"/>
                  </a:lnTo>
                  <a:lnTo>
                    <a:pt x="42902" y="98093"/>
                  </a:lnTo>
                  <a:lnTo>
                    <a:pt x="43333" y="99386"/>
                  </a:lnTo>
                  <a:lnTo>
                    <a:pt x="43549" y="100895"/>
                  </a:lnTo>
                  <a:lnTo>
                    <a:pt x="43549" y="104345"/>
                  </a:lnTo>
                  <a:lnTo>
                    <a:pt x="43333" y="108010"/>
                  </a:lnTo>
                  <a:lnTo>
                    <a:pt x="43333" y="109734"/>
                  </a:lnTo>
                  <a:lnTo>
                    <a:pt x="43765" y="111459"/>
                  </a:lnTo>
                  <a:lnTo>
                    <a:pt x="43765" y="111459"/>
                  </a:lnTo>
                  <a:lnTo>
                    <a:pt x="43980" y="113184"/>
                  </a:lnTo>
                  <a:lnTo>
                    <a:pt x="44411" y="115124"/>
                  </a:lnTo>
                  <a:lnTo>
                    <a:pt x="44411" y="117064"/>
                  </a:lnTo>
                  <a:lnTo>
                    <a:pt x="44196" y="117927"/>
                  </a:lnTo>
                  <a:lnTo>
                    <a:pt x="43980" y="118789"/>
                  </a:lnTo>
                  <a:lnTo>
                    <a:pt x="43980" y="118789"/>
                  </a:lnTo>
                  <a:lnTo>
                    <a:pt x="44411" y="119220"/>
                  </a:lnTo>
                  <a:lnTo>
                    <a:pt x="44627" y="120083"/>
                  </a:lnTo>
                  <a:lnTo>
                    <a:pt x="45058" y="121807"/>
                  </a:lnTo>
                  <a:lnTo>
                    <a:pt x="45274" y="123532"/>
                  </a:lnTo>
                  <a:lnTo>
                    <a:pt x="45705" y="124179"/>
                  </a:lnTo>
                  <a:lnTo>
                    <a:pt x="46352" y="124825"/>
                  </a:lnTo>
                  <a:lnTo>
                    <a:pt x="46352" y="124825"/>
                  </a:lnTo>
                  <a:lnTo>
                    <a:pt x="46352" y="123963"/>
                  </a:lnTo>
                  <a:lnTo>
                    <a:pt x="46352" y="123532"/>
                  </a:lnTo>
                  <a:lnTo>
                    <a:pt x="46567" y="123316"/>
                  </a:lnTo>
                  <a:lnTo>
                    <a:pt x="46567" y="123316"/>
                  </a:lnTo>
                  <a:lnTo>
                    <a:pt x="46998" y="124179"/>
                  </a:lnTo>
                  <a:lnTo>
                    <a:pt x="46998" y="125472"/>
                  </a:lnTo>
                  <a:lnTo>
                    <a:pt x="46998" y="125472"/>
                  </a:lnTo>
                  <a:lnTo>
                    <a:pt x="46783" y="125688"/>
                  </a:lnTo>
                  <a:lnTo>
                    <a:pt x="46567" y="125688"/>
                  </a:lnTo>
                  <a:lnTo>
                    <a:pt x="46136" y="125688"/>
                  </a:lnTo>
                  <a:lnTo>
                    <a:pt x="46136" y="125903"/>
                  </a:lnTo>
                  <a:lnTo>
                    <a:pt x="46136" y="125903"/>
                  </a:lnTo>
                  <a:lnTo>
                    <a:pt x="46352" y="126981"/>
                  </a:lnTo>
                  <a:lnTo>
                    <a:pt x="46352" y="128275"/>
                  </a:lnTo>
                  <a:lnTo>
                    <a:pt x="46352" y="128275"/>
                  </a:lnTo>
                  <a:lnTo>
                    <a:pt x="46567" y="128490"/>
                  </a:lnTo>
                  <a:lnTo>
                    <a:pt x="46998" y="128706"/>
                  </a:lnTo>
                  <a:lnTo>
                    <a:pt x="47214" y="128922"/>
                  </a:lnTo>
                  <a:lnTo>
                    <a:pt x="47430" y="129137"/>
                  </a:lnTo>
                  <a:lnTo>
                    <a:pt x="47430" y="129137"/>
                  </a:lnTo>
                  <a:lnTo>
                    <a:pt x="47214" y="129784"/>
                  </a:lnTo>
                  <a:lnTo>
                    <a:pt x="46998" y="130215"/>
                  </a:lnTo>
                  <a:lnTo>
                    <a:pt x="46998" y="130215"/>
                  </a:lnTo>
                  <a:lnTo>
                    <a:pt x="47430" y="131293"/>
                  </a:lnTo>
                  <a:lnTo>
                    <a:pt x="48076" y="131940"/>
                  </a:lnTo>
                  <a:lnTo>
                    <a:pt x="48723" y="132802"/>
                  </a:lnTo>
                  <a:lnTo>
                    <a:pt x="49370" y="133880"/>
                  </a:lnTo>
                  <a:lnTo>
                    <a:pt x="49370" y="133880"/>
                  </a:lnTo>
                  <a:lnTo>
                    <a:pt x="50017" y="134096"/>
                  </a:lnTo>
                  <a:lnTo>
                    <a:pt x="50663" y="134742"/>
                  </a:lnTo>
                  <a:lnTo>
                    <a:pt x="51741" y="135820"/>
                  </a:lnTo>
                  <a:lnTo>
                    <a:pt x="51741" y="135820"/>
                  </a:lnTo>
                  <a:lnTo>
                    <a:pt x="52819" y="136036"/>
                  </a:lnTo>
                  <a:lnTo>
                    <a:pt x="53682" y="136467"/>
                  </a:lnTo>
                  <a:lnTo>
                    <a:pt x="55837" y="137329"/>
                  </a:lnTo>
                  <a:lnTo>
                    <a:pt x="56700" y="137545"/>
                  </a:lnTo>
                  <a:lnTo>
                    <a:pt x="57778" y="137761"/>
                  </a:lnTo>
                  <a:lnTo>
                    <a:pt x="58640" y="137545"/>
                  </a:lnTo>
                  <a:lnTo>
                    <a:pt x="59502" y="136898"/>
                  </a:lnTo>
                  <a:lnTo>
                    <a:pt x="59502" y="136898"/>
                  </a:lnTo>
                  <a:lnTo>
                    <a:pt x="56484" y="134958"/>
                  </a:lnTo>
                  <a:lnTo>
                    <a:pt x="55191" y="133880"/>
                  </a:lnTo>
                  <a:lnTo>
                    <a:pt x="54759" y="133233"/>
                  </a:lnTo>
                  <a:lnTo>
                    <a:pt x="54328" y="132371"/>
                  </a:lnTo>
                  <a:lnTo>
                    <a:pt x="54328" y="132371"/>
                  </a:lnTo>
                  <a:lnTo>
                    <a:pt x="54975" y="131724"/>
                  </a:lnTo>
                  <a:lnTo>
                    <a:pt x="55191" y="130862"/>
                  </a:lnTo>
                  <a:lnTo>
                    <a:pt x="56053" y="129137"/>
                  </a:lnTo>
                  <a:lnTo>
                    <a:pt x="56053" y="129137"/>
                  </a:lnTo>
                  <a:lnTo>
                    <a:pt x="55406" y="128706"/>
                  </a:lnTo>
                  <a:lnTo>
                    <a:pt x="54759" y="128490"/>
                  </a:lnTo>
                  <a:lnTo>
                    <a:pt x="54113" y="128275"/>
                  </a:lnTo>
                  <a:lnTo>
                    <a:pt x="53897" y="127844"/>
                  </a:lnTo>
                  <a:lnTo>
                    <a:pt x="53682" y="127628"/>
                  </a:lnTo>
                  <a:lnTo>
                    <a:pt x="53682" y="127628"/>
                  </a:lnTo>
                  <a:lnTo>
                    <a:pt x="54328" y="126766"/>
                  </a:lnTo>
                  <a:lnTo>
                    <a:pt x="54759" y="125688"/>
                  </a:lnTo>
                  <a:lnTo>
                    <a:pt x="55622" y="123532"/>
                  </a:lnTo>
                  <a:lnTo>
                    <a:pt x="55622" y="123532"/>
                  </a:lnTo>
                  <a:lnTo>
                    <a:pt x="54975" y="123532"/>
                  </a:lnTo>
                  <a:lnTo>
                    <a:pt x="54544" y="123316"/>
                  </a:lnTo>
                  <a:lnTo>
                    <a:pt x="54113" y="122885"/>
                  </a:lnTo>
                  <a:lnTo>
                    <a:pt x="53897" y="122454"/>
                  </a:lnTo>
                  <a:lnTo>
                    <a:pt x="53897" y="122454"/>
                  </a:lnTo>
                  <a:lnTo>
                    <a:pt x="54759" y="122454"/>
                  </a:lnTo>
                  <a:lnTo>
                    <a:pt x="54759" y="122454"/>
                  </a:lnTo>
                  <a:lnTo>
                    <a:pt x="55622" y="122454"/>
                  </a:lnTo>
                  <a:lnTo>
                    <a:pt x="56269" y="122238"/>
                  </a:lnTo>
                  <a:lnTo>
                    <a:pt x="56269" y="122238"/>
                  </a:lnTo>
                  <a:lnTo>
                    <a:pt x="56269" y="120945"/>
                  </a:lnTo>
                  <a:lnTo>
                    <a:pt x="56269" y="120514"/>
                  </a:lnTo>
                  <a:lnTo>
                    <a:pt x="56484" y="120083"/>
                  </a:lnTo>
                  <a:lnTo>
                    <a:pt x="56484" y="120083"/>
                  </a:lnTo>
                  <a:lnTo>
                    <a:pt x="57993" y="120083"/>
                  </a:lnTo>
                  <a:lnTo>
                    <a:pt x="59071" y="119867"/>
                  </a:lnTo>
                  <a:lnTo>
                    <a:pt x="59934" y="119220"/>
                  </a:lnTo>
                  <a:lnTo>
                    <a:pt x="60149" y="118573"/>
                  </a:lnTo>
                  <a:lnTo>
                    <a:pt x="60365" y="117496"/>
                  </a:lnTo>
                  <a:lnTo>
                    <a:pt x="60149" y="116633"/>
                  </a:lnTo>
                  <a:lnTo>
                    <a:pt x="59718" y="115986"/>
                  </a:lnTo>
                  <a:lnTo>
                    <a:pt x="59071" y="115340"/>
                  </a:lnTo>
                  <a:lnTo>
                    <a:pt x="59071" y="115340"/>
                  </a:lnTo>
                  <a:lnTo>
                    <a:pt x="59718" y="115340"/>
                  </a:lnTo>
                  <a:lnTo>
                    <a:pt x="60365" y="115555"/>
                  </a:lnTo>
                  <a:lnTo>
                    <a:pt x="61227" y="115771"/>
                  </a:lnTo>
                  <a:lnTo>
                    <a:pt x="62089" y="115771"/>
                  </a:lnTo>
                  <a:lnTo>
                    <a:pt x="62089" y="115771"/>
                  </a:lnTo>
                  <a:lnTo>
                    <a:pt x="62521" y="115555"/>
                  </a:lnTo>
                  <a:lnTo>
                    <a:pt x="62952" y="115124"/>
                  </a:lnTo>
                  <a:lnTo>
                    <a:pt x="63383" y="114046"/>
                  </a:lnTo>
                  <a:lnTo>
                    <a:pt x="63814" y="112968"/>
                  </a:lnTo>
                  <a:lnTo>
                    <a:pt x="64245" y="111459"/>
                  </a:lnTo>
                  <a:lnTo>
                    <a:pt x="64245" y="111459"/>
                  </a:lnTo>
                  <a:lnTo>
                    <a:pt x="65323" y="110381"/>
                  </a:lnTo>
                  <a:lnTo>
                    <a:pt x="66401" y="109088"/>
                  </a:lnTo>
                  <a:lnTo>
                    <a:pt x="66832" y="108441"/>
                  </a:lnTo>
                  <a:lnTo>
                    <a:pt x="67048" y="107579"/>
                  </a:lnTo>
                  <a:lnTo>
                    <a:pt x="67048" y="106716"/>
                  </a:lnTo>
                  <a:lnTo>
                    <a:pt x="66617" y="105638"/>
                  </a:lnTo>
                  <a:lnTo>
                    <a:pt x="66617" y="105638"/>
                  </a:lnTo>
                  <a:lnTo>
                    <a:pt x="67910" y="104560"/>
                  </a:lnTo>
                  <a:lnTo>
                    <a:pt x="69204" y="103698"/>
                  </a:lnTo>
                  <a:lnTo>
                    <a:pt x="70928" y="103051"/>
                  </a:lnTo>
                  <a:lnTo>
                    <a:pt x="72869" y="102836"/>
                  </a:lnTo>
                  <a:lnTo>
                    <a:pt x="72869" y="102836"/>
                  </a:lnTo>
                  <a:lnTo>
                    <a:pt x="74162" y="100680"/>
                  </a:lnTo>
                  <a:lnTo>
                    <a:pt x="75025" y="98308"/>
                  </a:lnTo>
                  <a:lnTo>
                    <a:pt x="75456" y="97015"/>
                  </a:lnTo>
                  <a:lnTo>
                    <a:pt x="75456" y="95721"/>
                  </a:lnTo>
                  <a:lnTo>
                    <a:pt x="75671" y="94212"/>
                  </a:lnTo>
                  <a:lnTo>
                    <a:pt x="75456" y="92488"/>
                  </a:lnTo>
                  <a:lnTo>
                    <a:pt x="75456" y="92488"/>
                  </a:lnTo>
                  <a:lnTo>
                    <a:pt x="76102" y="91625"/>
                  </a:lnTo>
                  <a:lnTo>
                    <a:pt x="76965" y="90547"/>
                  </a:lnTo>
                  <a:lnTo>
                    <a:pt x="78474" y="88391"/>
                  </a:lnTo>
                  <a:lnTo>
                    <a:pt x="79121" y="87313"/>
                  </a:lnTo>
                  <a:lnTo>
                    <a:pt x="79552" y="86020"/>
                  </a:lnTo>
                  <a:lnTo>
                    <a:pt x="79336" y="84726"/>
                  </a:lnTo>
                  <a:lnTo>
                    <a:pt x="78689" y="83217"/>
                  </a:lnTo>
                </a:path>
              </a:pathLst>
            </a:custGeom>
            <a:no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55" name="Google Shape;197;p17">
              <a:extLst>
                <a:ext uri="{FF2B5EF4-FFF2-40B4-BE49-F238E27FC236}">
                  <a16:creationId xmlns:a16="http://schemas.microsoft.com/office/drawing/2014/main" id="{A7D20314-77C8-2554-38D0-974C610BAAB3}"/>
                </a:ext>
              </a:extLst>
            </p:cNvPr>
            <p:cNvSpPr/>
            <p:nvPr/>
          </p:nvSpPr>
          <p:spPr>
            <a:xfrm>
              <a:off x="3268325" y="1472350"/>
              <a:ext cx="10800" cy="5400"/>
            </a:xfrm>
            <a:custGeom>
              <a:avLst/>
              <a:gdLst/>
              <a:ahLst/>
              <a:cxnLst/>
              <a:rect l="l" t="t" r="r" b="b"/>
              <a:pathLst>
                <a:path w="432" h="216" fill="none" extrusionOk="0">
                  <a:moveTo>
                    <a:pt x="431" y="0"/>
                  </a:moveTo>
                  <a:lnTo>
                    <a:pt x="431" y="0"/>
                  </a:lnTo>
                  <a:lnTo>
                    <a:pt x="216" y="216"/>
                  </a:lnTo>
                  <a:lnTo>
                    <a:pt x="0" y="216"/>
                  </a:lnTo>
                  <a:lnTo>
                    <a:pt x="0" y="216"/>
                  </a:lnTo>
                  <a:lnTo>
                    <a:pt x="216" y="0"/>
                  </a:lnTo>
                  <a:lnTo>
                    <a:pt x="431" y="0"/>
                  </a:lnTo>
                </a:path>
              </a:pathLst>
            </a:custGeom>
            <a:no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56" name="Google Shape;198;p17">
              <a:extLst>
                <a:ext uri="{FF2B5EF4-FFF2-40B4-BE49-F238E27FC236}">
                  <a16:creationId xmlns:a16="http://schemas.microsoft.com/office/drawing/2014/main" id="{C1DEABBF-147F-5348-DDE9-8E139E2045EB}"/>
                </a:ext>
              </a:extLst>
            </p:cNvPr>
            <p:cNvSpPr/>
            <p:nvPr/>
          </p:nvSpPr>
          <p:spPr>
            <a:xfrm>
              <a:off x="3866575" y="238125"/>
              <a:ext cx="2182825" cy="1395925"/>
            </a:xfrm>
            <a:custGeom>
              <a:avLst/>
              <a:gdLst/>
              <a:ahLst/>
              <a:cxnLst/>
              <a:rect l="l" t="t" r="r" b="b"/>
              <a:pathLst>
                <a:path w="87313" h="55837" extrusionOk="0">
                  <a:moveTo>
                    <a:pt x="0" y="0"/>
                  </a:moveTo>
                  <a:lnTo>
                    <a:pt x="0" y="10779"/>
                  </a:lnTo>
                  <a:lnTo>
                    <a:pt x="6252" y="10995"/>
                  </a:lnTo>
                  <a:lnTo>
                    <a:pt x="12289" y="11857"/>
                  </a:lnTo>
                  <a:lnTo>
                    <a:pt x="18109" y="12935"/>
                  </a:lnTo>
                  <a:lnTo>
                    <a:pt x="23930" y="14444"/>
                  </a:lnTo>
                  <a:lnTo>
                    <a:pt x="29535" y="16169"/>
                  </a:lnTo>
                  <a:lnTo>
                    <a:pt x="34925" y="18325"/>
                  </a:lnTo>
                  <a:lnTo>
                    <a:pt x="40315" y="20912"/>
                  </a:lnTo>
                  <a:lnTo>
                    <a:pt x="45273" y="23715"/>
                  </a:lnTo>
                  <a:lnTo>
                    <a:pt x="50232" y="26733"/>
                  </a:lnTo>
                  <a:lnTo>
                    <a:pt x="54975" y="30182"/>
                  </a:lnTo>
                  <a:lnTo>
                    <a:pt x="59502" y="33847"/>
                  </a:lnTo>
                  <a:lnTo>
                    <a:pt x="63598" y="37728"/>
                  </a:lnTo>
                  <a:lnTo>
                    <a:pt x="67694" y="41824"/>
                  </a:lnTo>
                  <a:lnTo>
                    <a:pt x="71359" y="46351"/>
                  </a:lnTo>
                  <a:lnTo>
                    <a:pt x="74808" y="50878"/>
                  </a:lnTo>
                  <a:lnTo>
                    <a:pt x="78042" y="55837"/>
                  </a:lnTo>
                  <a:lnTo>
                    <a:pt x="87312" y="50447"/>
                  </a:lnTo>
                  <a:lnTo>
                    <a:pt x="83863" y="44842"/>
                  </a:lnTo>
                  <a:lnTo>
                    <a:pt x="79982" y="39668"/>
                  </a:lnTo>
                  <a:lnTo>
                    <a:pt x="75886" y="34709"/>
                  </a:lnTo>
                  <a:lnTo>
                    <a:pt x="71359" y="30182"/>
                  </a:lnTo>
                  <a:lnTo>
                    <a:pt x="66616" y="25655"/>
                  </a:lnTo>
                  <a:lnTo>
                    <a:pt x="61658" y="21559"/>
                  </a:lnTo>
                  <a:lnTo>
                    <a:pt x="56268" y="17894"/>
                  </a:lnTo>
                  <a:lnTo>
                    <a:pt x="50878" y="14444"/>
                  </a:lnTo>
                  <a:lnTo>
                    <a:pt x="45058" y="11210"/>
                  </a:lnTo>
                  <a:lnTo>
                    <a:pt x="39237" y="8408"/>
                  </a:lnTo>
                  <a:lnTo>
                    <a:pt x="32985" y="6036"/>
                  </a:lnTo>
                  <a:lnTo>
                    <a:pt x="26733" y="4096"/>
                  </a:lnTo>
                  <a:lnTo>
                    <a:pt x="20265" y="2371"/>
                  </a:lnTo>
                  <a:lnTo>
                    <a:pt x="13798" y="1078"/>
                  </a:lnTo>
                  <a:lnTo>
                    <a:pt x="6899" y="431"/>
                  </a:lnTo>
                  <a:lnTo>
                    <a:pt x="0" y="0"/>
                  </a:lnTo>
                  <a:close/>
                </a:path>
              </a:pathLst>
            </a:custGeom>
            <a:solidFill>
              <a:schemeClr val="accent2"/>
            </a:solid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57" name="Google Shape;199;p17">
              <a:extLst>
                <a:ext uri="{FF2B5EF4-FFF2-40B4-BE49-F238E27FC236}">
                  <a16:creationId xmlns:a16="http://schemas.microsoft.com/office/drawing/2014/main" id="{B0071D17-90D8-28D9-373D-A78246C0A9F0}"/>
                </a:ext>
              </a:extLst>
            </p:cNvPr>
            <p:cNvSpPr/>
            <p:nvPr/>
          </p:nvSpPr>
          <p:spPr>
            <a:xfrm>
              <a:off x="5876900" y="1596300"/>
              <a:ext cx="555150" cy="2522400"/>
            </a:xfrm>
            <a:custGeom>
              <a:avLst/>
              <a:gdLst/>
              <a:ahLst/>
              <a:cxnLst/>
              <a:rect l="l" t="t" r="r" b="b"/>
              <a:pathLst>
                <a:path w="22206" h="100896" extrusionOk="0">
                  <a:moveTo>
                    <a:pt x="9271" y="1"/>
                  </a:moveTo>
                  <a:lnTo>
                    <a:pt x="1" y="5390"/>
                  </a:lnTo>
                  <a:lnTo>
                    <a:pt x="2588" y="10565"/>
                  </a:lnTo>
                  <a:lnTo>
                    <a:pt x="4744" y="15739"/>
                  </a:lnTo>
                  <a:lnTo>
                    <a:pt x="6684" y="21344"/>
                  </a:lnTo>
                  <a:lnTo>
                    <a:pt x="8409" y="26949"/>
                  </a:lnTo>
                  <a:lnTo>
                    <a:pt x="9702" y="32554"/>
                  </a:lnTo>
                  <a:lnTo>
                    <a:pt x="10564" y="38375"/>
                  </a:lnTo>
                  <a:lnTo>
                    <a:pt x="11211" y="44412"/>
                  </a:lnTo>
                  <a:lnTo>
                    <a:pt x="11427" y="50448"/>
                  </a:lnTo>
                  <a:lnTo>
                    <a:pt x="11211" y="56484"/>
                  </a:lnTo>
                  <a:lnTo>
                    <a:pt x="10564" y="62521"/>
                  </a:lnTo>
                  <a:lnTo>
                    <a:pt x="9702" y="68342"/>
                  </a:lnTo>
                  <a:lnTo>
                    <a:pt x="8409" y="74163"/>
                  </a:lnTo>
                  <a:lnTo>
                    <a:pt x="6684" y="79552"/>
                  </a:lnTo>
                  <a:lnTo>
                    <a:pt x="4744" y="85157"/>
                  </a:lnTo>
                  <a:lnTo>
                    <a:pt x="2588" y="90331"/>
                  </a:lnTo>
                  <a:lnTo>
                    <a:pt x="1" y="95506"/>
                  </a:lnTo>
                  <a:lnTo>
                    <a:pt x="9271" y="100895"/>
                  </a:lnTo>
                  <a:lnTo>
                    <a:pt x="12289" y="95074"/>
                  </a:lnTo>
                  <a:lnTo>
                    <a:pt x="14876" y="89254"/>
                  </a:lnTo>
                  <a:lnTo>
                    <a:pt x="17032" y="83217"/>
                  </a:lnTo>
                  <a:lnTo>
                    <a:pt x="18757" y="76965"/>
                  </a:lnTo>
                  <a:lnTo>
                    <a:pt x="20266" y="70498"/>
                  </a:lnTo>
                  <a:lnTo>
                    <a:pt x="21344" y="64030"/>
                  </a:lnTo>
                  <a:lnTo>
                    <a:pt x="21990" y="57347"/>
                  </a:lnTo>
                  <a:lnTo>
                    <a:pt x="22206" y="50448"/>
                  </a:lnTo>
                  <a:lnTo>
                    <a:pt x="21990" y="43765"/>
                  </a:lnTo>
                  <a:lnTo>
                    <a:pt x="21344" y="37082"/>
                  </a:lnTo>
                  <a:lnTo>
                    <a:pt x="20266" y="30398"/>
                  </a:lnTo>
                  <a:lnTo>
                    <a:pt x="18757" y="23931"/>
                  </a:lnTo>
                  <a:lnTo>
                    <a:pt x="17032" y="17679"/>
                  </a:lnTo>
                  <a:lnTo>
                    <a:pt x="14876" y="11642"/>
                  </a:lnTo>
                  <a:lnTo>
                    <a:pt x="12289" y="5822"/>
                  </a:lnTo>
                  <a:lnTo>
                    <a:pt x="9271" y="1"/>
                  </a:lnTo>
                  <a:close/>
                </a:path>
              </a:pathLst>
            </a:custGeom>
            <a:solidFill>
              <a:schemeClr val="accent6"/>
            </a:solid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58" name="Google Shape;200;p17">
              <a:extLst>
                <a:ext uri="{FF2B5EF4-FFF2-40B4-BE49-F238E27FC236}">
                  <a16:creationId xmlns:a16="http://schemas.microsoft.com/office/drawing/2014/main" id="{A399CAFF-BB21-72A4-0900-077571467C9B}"/>
                </a:ext>
              </a:extLst>
            </p:cNvPr>
            <p:cNvSpPr/>
            <p:nvPr/>
          </p:nvSpPr>
          <p:spPr>
            <a:xfrm>
              <a:off x="1187925" y="1596300"/>
              <a:ext cx="560525" cy="2522400"/>
            </a:xfrm>
            <a:custGeom>
              <a:avLst/>
              <a:gdLst/>
              <a:ahLst/>
              <a:cxnLst/>
              <a:rect l="l" t="t" r="r" b="b"/>
              <a:pathLst>
                <a:path w="22421" h="100896" extrusionOk="0">
                  <a:moveTo>
                    <a:pt x="12935" y="1"/>
                  </a:moveTo>
                  <a:lnTo>
                    <a:pt x="10133" y="5822"/>
                  </a:lnTo>
                  <a:lnTo>
                    <a:pt x="7546" y="11642"/>
                  </a:lnTo>
                  <a:lnTo>
                    <a:pt x="5174" y="17679"/>
                  </a:lnTo>
                  <a:lnTo>
                    <a:pt x="3449" y="23931"/>
                  </a:lnTo>
                  <a:lnTo>
                    <a:pt x="1940" y="30398"/>
                  </a:lnTo>
                  <a:lnTo>
                    <a:pt x="862" y="37082"/>
                  </a:lnTo>
                  <a:lnTo>
                    <a:pt x="216" y="43765"/>
                  </a:lnTo>
                  <a:lnTo>
                    <a:pt x="0" y="50448"/>
                  </a:lnTo>
                  <a:lnTo>
                    <a:pt x="216" y="57347"/>
                  </a:lnTo>
                  <a:lnTo>
                    <a:pt x="862" y="64030"/>
                  </a:lnTo>
                  <a:lnTo>
                    <a:pt x="1940" y="70498"/>
                  </a:lnTo>
                  <a:lnTo>
                    <a:pt x="3449" y="76965"/>
                  </a:lnTo>
                  <a:lnTo>
                    <a:pt x="5174" y="83217"/>
                  </a:lnTo>
                  <a:lnTo>
                    <a:pt x="7546" y="89254"/>
                  </a:lnTo>
                  <a:lnTo>
                    <a:pt x="10133" y="95074"/>
                  </a:lnTo>
                  <a:lnTo>
                    <a:pt x="12935" y="100895"/>
                  </a:lnTo>
                  <a:lnTo>
                    <a:pt x="22421" y="95506"/>
                  </a:lnTo>
                  <a:lnTo>
                    <a:pt x="19834" y="90331"/>
                  </a:lnTo>
                  <a:lnTo>
                    <a:pt x="17462" y="85157"/>
                  </a:lnTo>
                  <a:lnTo>
                    <a:pt x="15522" y="79552"/>
                  </a:lnTo>
                  <a:lnTo>
                    <a:pt x="13797" y="74163"/>
                  </a:lnTo>
                  <a:lnTo>
                    <a:pt x="12504" y="68342"/>
                  </a:lnTo>
                  <a:lnTo>
                    <a:pt x="11642" y="62521"/>
                  </a:lnTo>
                  <a:lnTo>
                    <a:pt x="10995" y="56484"/>
                  </a:lnTo>
                  <a:lnTo>
                    <a:pt x="10779" y="50448"/>
                  </a:lnTo>
                  <a:lnTo>
                    <a:pt x="10995" y="44412"/>
                  </a:lnTo>
                  <a:lnTo>
                    <a:pt x="11642" y="38375"/>
                  </a:lnTo>
                  <a:lnTo>
                    <a:pt x="12504" y="32554"/>
                  </a:lnTo>
                  <a:lnTo>
                    <a:pt x="13797" y="26949"/>
                  </a:lnTo>
                  <a:lnTo>
                    <a:pt x="15522" y="21344"/>
                  </a:lnTo>
                  <a:lnTo>
                    <a:pt x="17462" y="15739"/>
                  </a:lnTo>
                  <a:lnTo>
                    <a:pt x="19834" y="10565"/>
                  </a:lnTo>
                  <a:lnTo>
                    <a:pt x="22421" y="5390"/>
                  </a:lnTo>
                  <a:lnTo>
                    <a:pt x="12935" y="1"/>
                  </a:lnTo>
                  <a:close/>
                </a:path>
              </a:pathLst>
            </a:custGeom>
            <a:solidFill>
              <a:schemeClr val="accent3"/>
            </a:solid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59" name="Google Shape;201;p17">
              <a:extLst>
                <a:ext uri="{FF2B5EF4-FFF2-40B4-BE49-F238E27FC236}">
                  <a16:creationId xmlns:a16="http://schemas.microsoft.com/office/drawing/2014/main" id="{4A6FBE0F-9144-F6BD-3E09-AA349306C2D6}"/>
                </a:ext>
              </a:extLst>
            </p:cNvPr>
            <p:cNvSpPr/>
            <p:nvPr/>
          </p:nvSpPr>
          <p:spPr>
            <a:xfrm>
              <a:off x="1570575" y="4080950"/>
              <a:ext cx="2182825" cy="1395925"/>
            </a:xfrm>
            <a:custGeom>
              <a:avLst/>
              <a:gdLst/>
              <a:ahLst/>
              <a:cxnLst/>
              <a:rect l="l" t="t" r="r" b="b"/>
              <a:pathLst>
                <a:path w="87313" h="55837" extrusionOk="0">
                  <a:moveTo>
                    <a:pt x="9271" y="0"/>
                  </a:moveTo>
                  <a:lnTo>
                    <a:pt x="1" y="5390"/>
                  </a:lnTo>
                  <a:lnTo>
                    <a:pt x="3450" y="10995"/>
                  </a:lnTo>
                  <a:lnTo>
                    <a:pt x="7331" y="16169"/>
                  </a:lnTo>
                  <a:lnTo>
                    <a:pt x="11642" y="21128"/>
                  </a:lnTo>
                  <a:lnTo>
                    <a:pt x="15954" y="25655"/>
                  </a:lnTo>
                  <a:lnTo>
                    <a:pt x="20697" y="30182"/>
                  </a:lnTo>
                  <a:lnTo>
                    <a:pt x="25871" y="34278"/>
                  </a:lnTo>
                  <a:lnTo>
                    <a:pt x="31045" y="37943"/>
                  </a:lnTo>
                  <a:lnTo>
                    <a:pt x="36650" y="41393"/>
                  </a:lnTo>
                  <a:lnTo>
                    <a:pt x="42255" y="44627"/>
                  </a:lnTo>
                  <a:lnTo>
                    <a:pt x="48292" y="47429"/>
                  </a:lnTo>
                  <a:lnTo>
                    <a:pt x="54328" y="49801"/>
                  </a:lnTo>
                  <a:lnTo>
                    <a:pt x="60580" y="51741"/>
                  </a:lnTo>
                  <a:lnTo>
                    <a:pt x="67048" y="53466"/>
                  </a:lnTo>
                  <a:lnTo>
                    <a:pt x="73731" y="54759"/>
                  </a:lnTo>
                  <a:lnTo>
                    <a:pt x="80414" y="55621"/>
                  </a:lnTo>
                  <a:lnTo>
                    <a:pt x="87313" y="55837"/>
                  </a:lnTo>
                  <a:lnTo>
                    <a:pt x="87313" y="45058"/>
                  </a:lnTo>
                  <a:lnTo>
                    <a:pt x="81276" y="44842"/>
                  </a:lnTo>
                  <a:lnTo>
                    <a:pt x="75240" y="43980"/>
                  </a:lnTo>
                  <a:lnTo>
                    <a:pt x="69204" y="42902"/>
                  </a:lnTo>
                  <a:lnTo>
                    <a:pt x="63383" y="41393"/>
                  </a:lnTo>
                  <a:lnTo>
                    <a:pt x="57778" y="39668"/>
                  </a:lnTo>
                  <a:lnTo>
                    <a:pt x="52388" y="37512"/>
                  </a:lnTo>
                  <a:lnTo>
                    <a:pt x="47214" y="34925"/>
                  </a:lnTo>
                  <a:lnTo>
                    <a:pt x="42040" y="32123"/>
                  </a:lnTo>
                  <a:lnTo>
                    <a:pt x="37081" y="29104"/>
                  </a:lnTo>
                  <a:lnTo>
                    <a:pt x="32338" y="25655"/>
                  </a:lnTo>
                  <a:lnTo>
                    <a:pt x="28027" y="21990"/>
                  </a:lnTo>
                  <a:lnTo>
                    <a:pt x="23715" y="18109"/>
                  </a:lnTo>
                  <a:lnTo>
                    <a:pt x="19619" y="14013"/>
                  </a:lnTo>
                  <a:lnTo>
                    <a:pt x="15954" y="9486"/>
                  </a:lnTo>
                  <a:lnTo>
                    <a:pt x="12505" y="4959"/>
                  </a:lnTo>
                  <a:lnTo>
                    <a:pt x="9271" y="0"/>
                  </a:lnTo>
                  <a:close/>
                </a:path>
              </a:pathLst>
            </a:custGeom>
            <a:solidFill>
              <a:schemeClr val="accent4"/>
            </a:solid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60" name="Google Shape;202;p17">
              <a:extLst>
                <a:ext uri="{FF2B5EF4-FFF2-40B4-BE49-F238E27FC236}">
                  <a16:creationId xmlns:a16="http://schemas.microsoft.com/office/drawing/2014/main" id="{06C007DE-BD5A-F91F-5047-117D5A44C2E5}"/>
                </a:ext>
              </a:extLst>
            </p:cNvPr>
            <p:cNvSpPr/>
            <p:nvPr/>
          </p:nvSpPr>
          <p:spPr>
            <a:xfrm>
              <a:off x="1570575" y="238125"/>
              <a:ext cx="2182825" cy="1395925"/>
            </a:xfrm>
            <a:custGeom>
              <a:avLst/>
              <a:gdLst/>
              <a:ahLst/>
              <a:cxnLst/>
              <a:rect l="l" t="t" r="r" b="b"/>
              <a:pathLst>
                <a:path w="87313" h="55837" extrusionOk="0">
                  <a:moveTo>
                    <a:pt x="87313" y="0"/>
                  </a:moveTo>
                  <a:lnTo>
                    <a:pt x="80414" y="431"/>
                  </a:lnTo>
                  <a:lnTo>
                    <a:pt x="73731" y="1078"/>
                  </a:lnTo>
                  <a:lnTo>
                    <a:pt x="67048" y="2371"/>
                  </a:lnTo>
                  <a:lnTo>
                    <a:pt x="60580" y="4096"/>
                  </a:lnTo>
                  <a:lnTo>
                    <a:pt x="54328" y="6036"/>
                  </a:lnTo>
                  <a:lnTo>
                    <a:pt x="48292" y="8408"/>
                  </a:lnTo>
                  <a:lnTo>
                    <a:pt x="42255" y="11210"/>
                  </a:lnTo>
                  <a:lnTo>
                    <a:pt x="36650" y="14444"/>
                  </a:lnTo>
                  <a:lnTo>
                    <a:pt x="31045" y="17894"/>
                  </a:lnTo>
                  <a:lnTo>
                    <a:pt x="25871" y="21559"/>
                  </a:lnTo>
                  <a:lnTo>
                    <a:pt x="20697" y="25655"/>
                  </a:lnTo>
                  <a:lnTo>
                    <a:pt x="15954" y="30182"/>
                  </a:lnTo>
                  <a:lnTo>
                    <a:pt x="11642" y="34709"/>
                  </a:lnTo>
                  <a:lnTo>
                    <a:pt x="7331" y="39668"/>
                  </a:lnTo>
                  <a:lnTo>
                    <a:pt x="3450" y="44842"/>
                  </a:lnTo>
                  <a:lnTo>
                    <a:pt x="1" y="50447"/>
                  </a:lnTo>
                  <a:lnTo>
                    <a:pt x="9271" y="55837"/>
                  </a:lnTo>
                  <a:lnTo>
                    <a:pt x="12505" y="50878"/>
                  </a:lnTo>
                  <a:lnTo>
                    <a:pt x="15954" y="46351"/>
                  </a:lnTo>
                  <a:lnTo>
                    <a:pt x="19619" y="41824"/>
                  </a:lnTo>
                  <a:lnTo>
                    <a:pt x="23715" y="37728"/>
                  </a:lnTo>
                  <a:lnTo>
                    <a:pt x="28027" y="33847"/>
                  </a:lnTo>
                  <a:lnTo>
                    <a:pt x="32338" y="30182"/>
                  </a:lnTo>
                  <a:lnTo>
                    <a:pt x="37081" y="26733"/>
                  </a:lnTo>
                  <a:lnTo>
                    <a:pt x="42040" y="23715"/>
                  </a:lnTo>
                  <a:lnTo>
                    <a:pt x="47214" y="20912"/>
                  </a:lnTo>
                  <a:lnTo>
                    <a:pt x="52388" y="18325"/>
                  </a:lnTo>
                  <a:lnTo>
                    <a:pt x="57778" y="16169"/>
                  </a:lnTo>
                  <a:lnTo>
                    <a:pt x="63383" y="14444"/>
                  </a:lnTo>
                  <a:lnTo>
                    <a:pt x="69204" y="12935"/>
                  </a:lnTo>
                  <a:lnTo>
                    <a:pt x="75240" y="11857"/>
                  </a:lnTo>
                  <a:lnTo>
                    <a:pt x="81276" y="10995"/>
                  </a:lnTo>
                  <a:lnTo>
                    <a:pt x="87313" y="10779"/>
                  </a:lnTo>
                  <a:lnTo>
                    <a:pt x="87313" y="0"/>
                  </a:lnTo>
                  <a:close/>
                </a:path>
              </a:pathLst>
            </a:custGeom>
            <a:solidFill>
              <a:schemeClr val="accent1"/>
            </a:solid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61" name="Google Shape;203;p17">
              <a:extLst>
                <a:ext uri="{FF2B5EF4-FFF2-40B4-BE49-F238E27FC236}">
                  <a16:creationId xmlns:a16="http://schemas.microsoft.com/office/drawing/2014/main" id="{F2B22953-F1E3-84FD-C651-FF63356F093A}"/>
                </a:ext>
              </a:extLst>
            </p:cNvPr>
            <p:cNvSpPr/>
            <p:nvPr/>
          </p:nvSpPr>
          <p:spPr>
            <a:xfrm>
              <a:off x="3866575" y="4080950"/>
              <a:ext cx="2182825" cy="1395925"/>
            </a:xfrm>
            <a:custGeom>
              <a:avLst/>
              <a:gdLst/>
              <a:ahLst/>
              <a:cxnLst/>
              <a:rect l="l" t="t" r="r" b="b"/>
              <a:pathLst>
                <a:path w="87313" h="55837" extrusionOk="0">
                  <a:moveTo>
                    <a:pt x="78042" y="0"/>
                  </a:moveTo>
                  <a:lnTo>
                    <a:pt x="74808" y="4959"/>
                  </a:lnTo>
                  <a:lnTo>
                    <a:pt x="71359" y="9486"/>
                  </a:lnTo>
                  <a:lnTo>
                    <a:pt x="67694" y="14013"/>
                  </a:lnTo>
                  <a:lnTo>
                    <a:pt x="63598" y="18109"/>
                  </a:lnTo>
                  <a:lnTo>
                    <a:pt x="59502" y="21990"/>
                  </a:lnTo>
                  <a:lnTo>
                    <a:pt x="54975" y="25655"/>
                  </a:lnTo>
                  <a:lnTo>
                    <a:pt x="50232" y="29104"/>
                  </a:lnTo>
                  <a:lnTo>
                    <a:pt x="45273" y="32123"/>
                  </a:lnTo>
                  <a:lnTo>
                    <a:pt x="40315" y="34925"/>
                  </a:lnTo>
                  <a:lnTo>
                    <a:pt x="34925" y="37512"/>
                  </a:lnTo>
                  <a:lnTo>
                    <a:pt x="29535" y="39668"/>
                  </a:lnTo>
                  <a:lnTo>
                    <a:pt x="23930" y="41393"/>
                  </a:lnTo>
                  <a:lnTo>
                    <a:pt x="18109" y="42902"/>
                  </a:lnTo>
                  <a:lnTo>
                    <a:pt x="12289" y="43980"/>
                  </a:lnTo>
                  <a:lnTo>
                    <a:pt x="6252" y="44842"/>
                  </a:lnTo>
                  <a:lnTo>
                    <a:pt x="0" y="45058"/>
                  </a:lnTo>
                  <a:lnTo>
                    <a:pt x="0" y="55837"/>
                  </a:lnTo>
                  <a:lnTo>
                    <a:pt x="6899" y="55621"/>
                  </a:lnTo>
                  <a:lnTo>
                    <a:pt x="13798" y="54759"/>
                  </a:lnTo>
                  <a:lnTo>
                    <a:pt x="20265" y="53466"/>
                  </a:lnTo>
                  <a:lnTo>
                    <a:pt x="26733" y="51741"/>
                  </a:lnTo>
                  <a:lnTo>
                    <a:pt x="32985" y="49801"/>
                  </a:lnTo>
                  <a:lnTo>
                    <a:pt x="39237" y="47429"/>
                  </a:lnTo>
                  <a:lnTo>
                    <a:pt x="45058" y="44627"/>
                  </a:lnTo>
                  <a:lnTo>
                    <a:pt x="50878" y="41393"/>
                  </a:lnTo>
                  <a:lnTo>
                    <a:pt x="56268" y="37943"/>
                  </a:lnTo>
                  <a:lnTo>
                    <a:pt x="61658" y="34278"/>
                  </a:lnTo>
                  <a:lnTo>
                    <a:pt x="66616" y="30182"/>
                  </a:lnTo>
                  <a:lnTo>
                    <a:pt x="71359" y="25655"/>
                  </a:lnTo>
                  <a:lnTo>
                    <a:pt x="75886" y="21128"/>
                  </a:lnTo>
                  <a:lnTo>
                    <a:pt x="79982" y="16169"/>
                  </a:lnTo>
                  <a:lnTo>
                    <a:pt x="83863" y="10995"/>
                  </a:lnTo>
                  <a:lnTo>
                    <a:pt x="87312" y="5390"/>
                  </a:lnTo>
                  <a:lnTo>
                    <a:pt x="78042" y="0"/>
                  </a:lnTo>
                  <a:close/>
                </a:path>
              </a:pathLst>
            </a:custGeom>
            <a:solidFill>
              <a:schemeClr val="accent5"/>
            </a:solid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grpSp>
      <p:grpSp>
        <p:nvGrpSpPr>
          <p:cNvPr id="62" name="Google Shape;401;p22">
            <a:extLst>
              <a:ext uri="{FF2B5EF4-FFF2-40B4-BE49-F238E27FC236}">
                <a16:creationId xmlns:a16="http://schemas.microsoft.com/office/drawing/2014/main" id="{80D23B0C-9E19-A1BA-480D-D9CE93A91A9E}"/>
              </a:ext>
            </a:extLst>
          </p:cNvPr>
          <p:cNvGrpSpPr/>
          <p:nvPr/>
        </p:nvGrpSpPr>
        <p:grpSpPr>
          <a:xfrm>
            <a:off x="3462623" y="4240948"/>
            <a:ext cx="609600" cy="592269"/>
            <a:chOff x="-62890750" y="2296300"/>
            <a:chExt cx="330825" cy="317450"/>
          </a:xfrm>
        </p:grpSpPr>
        <p:sp>
          <p:nvSpPr>
            <p:cNvPr id="63" name="Google Shape;402;p22">
              <a:extLst>
                <a:ext uri="{FF2B5EF4-FFF2-40B4-BE49-F238E27FC236}">
                  <a16:creationId xmlns:a16="http://schemas.microsoft.com/office/drawing/2014/main" id="{CF6F75B8-9ADE-9EE5-7A7F-9FB607AD4BD1}"/>
                </a:ext>
              </a:extLst>
            </p:cNvPr>
            <p:cNvSpPr/>
            <p:nvPr/>
          </p:nvSpPr>
          <p:spPr>
            <a:xfrm>
              <a:off x="-62890750" y="2296300"/>
              <a:ext cx="313500" cy="195375"/>
            </a:xfrm>
            <a:custGeom>
              <a:avLst/>
              <a:gdLst/>
              <a:ahLst/>
              <a:cxnLst/>
              <a:rect l="l" t="t" r="r" b="b"/>
              <a:pathLst>
                <a:path w="12540" h="7815" extrusionOk="0">
                  <a:moveTo>
                    <a:pt x="11437" y="2080"/>
                  </a:moveTo>
                  <a:lnTo>
                    <a:pt x="11658" y="2931"/>
                  </a:lnTo>
                  <a:lnTo>
                    <a:pt x="10776" y="2742"/>
                  </a:lnTo>
                  <a:lnTo>
                    <a:pt x="11437" y="2080"/>
                  </a:lnTo>
                  <a:close/>
                  <a:moveTo>
                    <a:pt x="6617" y="1"/>
                  </a:moveTo>
                  <a:cubicBezTo>
                    <a:pt x="4916" y="1"/>
                    <a:pt x="3340" y="662"/>
                    <a:pt x="2112" y="1828"/>
                  </a:cubicBezTo>
                  <a:cubicBezTo>
                    <a:pt x="663" y="3277"/>
                    <a:pt x="1" y="5420"/>
                    <a:pt x="379" y="7467"/>
                  </a:cubicBezTo>
                  <a:cubicBezTo>
                    <a:pt x="442" y="7656"/>
                    <a:pt x="568" y="7814"/>
                    <a:pt x="789" y="7814"/>
                  </a:cubicBezTo>
                  <a:lnTo>
                    <a:pt x="852" y="7814"/>
                  </a:lnTo>
                  <a:cubicBezTo>
                    <a:pt x="1104" y="7783"/>
                    <a:pt x="1198" y="7562"/>
                    <a:pt x="1167" y="7341"/>
                  </a:cubicBezTo>
                  <a:cubicBezTo>
                    <a:pt x="852" y="5577"/>
                    <a:pt x="1419" y="3718"/>
                    <a:pt x="2710" y="2458"/>
                  </a:cubicBezTo>
                  <a:cubicBezTo>
                    <a:pt x="3719" y="1450"/>
                    <a:pt x="5136" y="851"/>
                    <a:pt x="6617" y="851"/>
                  </a:cubicBezTo>
                  <a:cubicBezTo>
                    <a:pt x="7940" y="851"/>
                    <a:pt x="9200" y="1324"/>
                    <a:pt x="10177" y="2206"/>
                  </a:cubicBezTo>
                  <a:lnTo>
                    <a:pt x="9610" y="2773"/>
                  </a:lnTo>
                  <a:cubicBezTo>
                    <a:pt x="9484" y="2899"/>
                    <a:pt x="9452" y="3057"/>
                    <a:pt x="9484" y="3183"/>
                  </a:cubicBezTo>
                  <a:cubicBezTo>
                    <a:pt x="9515" y="3340"/>
                    <a:pt x="9641" y="3403"/>
                    <a:pt x="9799" y="3466"/>
                  </a:cubicBezTo>
                  <a:lnTo>
                    <a:pt x="12036" y="3939"/>
                  </a:lnTo>
                  <a:lnTo>
                    <a:pt x="12130" y="3939"/>
                  </a:lnTo>
                  <a:cubicBezTo>
                    <a:pt x="12225" y="3939"/>
                    <a:pt x="12319" y="3876"/>
                    <a:pt x="12382" y="3813"/>
                  </a:cubicBezTo>
                  <a:cubicBezTo>
                    <a:pt x="12508" y="3687"/>
                    <a:pt x="12540" y="3561"/>
                    <a:pt x="12508" y="3403"/>
                  </a:cubicBezTo>
                  <a:lnTo>
                    <a:pt x="12036" y="1167"/>
                  </a:lnTo>
                  <a:cubicBezTo>
                    <a:pt x="12004" y="1009"/>
                    <a:pt x="11878" y="883"/>
                    <a:pt x="11752" y="851"/>
                  </a:cubicBezTo>
                  <a:cubicBezTo>
                    <a:pt x="11715" y="844"/>
                    <a:pt x="11678" y="840"/>
                    <a:pt x="11642" y="840"/>
                  </a:cubicBezTo>
                  <a:cubicBezTo>
                    <a:pt x="11526" y="840"/>
                    <a:pt x="11422" y="881"/>
                    <a:pt x="11374" y="977"/>
                  </a:cubicBezTo>
                  <a:lnTo>
                    <a:pt x="10776" y="1576"/>
                  </a:lnTo>
                  <a:cubicBezTo>
                    <a:pt x="9641" y="536"/>
                    <a:pt x="8129" y="1"/>
                    <a:pt x="6617" y="1"/>
                  </a:cubicBezTo>
                  <a:close/>
                </a:path>
              </a:pathLst>
            </a:custGeom>
            <a:solidFill>
              <a:schemeClr val="lt1"/>
            </a:solid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64" name="Google Shape;403;p22">
              <a:extLst>
                <a:ext uri="{FF2B5EF4-FFF2-40B4-BE49-F238E27FC236}">
                  <a16:creationId xmlns:a16="http://schemas.microsoft.com/office/drawing/2014/main" id="{504CD6CE-7C86-3645-6CAB-D308FC8623D8}"/>
                </a:ext>
              </a:extLst>
            </p:cNvPr>
            <p:cNvSpPr/>
            <p:nvPr/>
          </p:nvSpPr>
          <p:spPr>
            <a:xfrm>
              <a:off x="-62874975" y="2417475"/>
              <a:ext cx="315050" cy="196275"/>
            </a:xfrm>
            <a:custGeom>
              <a:avLst/>
              <a:gdLst/>
              <a:ahLst/>
              <a:cxnLst/>
              <a:rect l="l" t="t" r="r" b="b"/>
              <a:pathLst>
                <a:path w="12602" h="7851" extrusionOk="0">
                  <a:moveTo>
                    <a:pt x="977" y="4857"/>
                  </a:moveTo>
                  <a:lnTo>
                    <a:pt x="1827" y="5078"/>
                  </a:lnTo>
                  <a:lnTo>
                    <a:pt x="1166" y="5739"/>
                  </a:lnTo>
                  <a:lnTo>
                    <a:pt x="977" y="4857"/>
                  </a:lnTo>
                  <a:close/>
                  <a:moveTo>
                    <a:pt x="11779" y="1"/>
                  </a:moveTo>
                  <a:cubicBezTo>
                    <a:pt x="11759" y="1"/>
                    <a:pt x="11739" y="2"/>
                    <a:pt x="11720" y="6"/>
                  </a:cubicBezTo>
                  <a:cubicBezTo>
                    <a:pt x="11499" y="69"/>
                    <a:pt x="11373" y="289"/>
                    <a:pt x="11405" y="478"/>
                  </a:cubicBezTo>
                  <a:cubicBezTo>
                    <a:pt x="11720" y="2274"/>
                    <a:pt x="11184" y="4101"/>
                    <a:pt x="9861" y="5361"/>
                  </a:cubicBezTo>
                  <a:cubicBezTo>
                    <a:pt x="8853" y="6401"/>
                    <a:pt x="7435" y="7000"/>
                    <a:pt x="5986" y="7000"/>
                  </a:cubicBezTo>
                  <a:cubicBezTo>
                    <a:pt x="4631" y="7000"/>
                    <a:pt x="3371" y="6527"/>
                    <a:pt x="2394" y="5645"/>
                  </a:cubicBezTo>
                  <a:lnTo>
                    <a:pt x="2993" y="5046"/>
                  </a:lnTo>
                  <a:cubicBezTo>
                    <a:pt x="3088" y="4952"/>
                    <a:pt x="3151" y="4794"/>
                    <a:pt x="3088" y="4668"/>
                  </a:cubicBezTo>
                  <a:cubicBezTo>
                    <a:pt x="3056" y="4511"/>
                    <a:pt x="2962" y="4416"/>
                    <a:pt x="2772" y="4385"/>
                  </a:cubicBezTo>
                  <a:lnTo>
                    <a:pt x="536" y="3912"/>
                  </a:lnTo>
                  <a:cubicBezTo>
                    <a:pt x="506" y="3905"/>
                    <a:pt x="476" y="3901"/>
                    <a:pt x="446" y="3901"/>
                  </a:cubicBezTo>
                  <a:cubicBezTo>
                    <a:pt x="350" y="3901"/>
                    <a:pt x="254" y="3942"/>
                    <a:pt x="158" y="4038"/>
                  </a:cubicBezTo>
                  <a:cubicBezTo>
                    <a:pt x="32" y="4164"/>
                    <a:pt x="0" y="4290"/>
                    <a:pt x="32" y="4448"/>
                  </a:cubicBezTo>
                  <a:lnTo>
                    <a:pt x="504" y="6685"/>
                  </a:lnTo>
                  <a:cubicBezTo>
                    <a:pt x="536" y="6842"/>
                    <a:pt x="662" y="6937"/>
                    <a:pt x="788" y="7000"/>
                  </a:cubicBezTo>
                  <a:lnTo>
                    <a:pt x="882" y="7000"/>
                  </a:lnTo>
                  <a:cubicBezTo>
                    <a:pt x="1008" y="7000"/>
                    <a:pt x="1103" y="6968"/>
                    <a:pt x="1166" y="6874"/>
                  </a:cubicBezTo>
                  <a:lnTo>
                    <a:pt x="1764" y="6275"/>
                  </a:lnTo>
                  <a:cubicBezTo>
                    <a:pt x="2899" y="7315"/>
                    <a:pt x="4411" y="7850"/>
                    <a:pt x="5923" y="7850"/>
                  </a:cubicBezTo>
                  <a:cubicBezTo>
                    <a:pt x="7624" y="7850"/>
                    <a:pt x="9200" y="7189"/>
                    <a:pt x="10428" y="6023"/>
                  </a:cubicBezTo>
                  <a:cubicBezTo>
                    <a:pt x="11909" y="4511"/>
                    <a:pt x="12602" y="2400"/>
                    <a:pt x="12192" y="321"/>
                  </a:cubicBezTo>
                  <a:cubicBezTo>
                    <a:pt x="12164" y="123"/>
                    <a:pt x="11958" y="1"/>
                    <a:pt x="11779" y="1"/>
                  </a:cubicBezTo>
                  <a:close/>
                </a:path>
              </a:pathLst>
            </a:custGeom>
            <a:solidFill>
              <a:schemeClr val="lt1"/>
            </a:solid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sp>
          <p:nvSpPr>
            <p:cNvPr id="65" name="Google Shape;404;p22">
              <a:extLst>
                <a:ext uri="{FF2B5EF4-FFF2-40B4-BE49-F238E27FC236}">
                  <a16:creationId xmlns:a16="http://schemas.microsoft.com/office/drawing/2014/main" id="{F6C5517B-A5D8-13F6-A50D-CC82018EC43F}"/>
                </a:ext>
              </a:extLst>
            </p:cNvPr>
            <p:cNvSpPr/>
            <p:nvPr/>
          </p:nvSpPr>
          <p:spPr>
            <a:xfrm>
              <a:off x="-62822225" y="2357750"/>
              <a:ext cx="193000" cy="192975"/>
            </a:xfrm>
            <a:custGeom>
              <a:avLst/>
              <a:gdLst/>
              <a:ahLst/>
              <a:cxnLst/>
              <a:rect l="l" t="t" r="r" b="b"/>
              <a:pathLst>
                <a:path w="7720" h="7719" extrusionOk="0">
                  <a:moveTo>
                    <a:pt x="2238" y="1323"/>
                  </a:moveTo>
                  <a:lnTo>
                    <a:pt x="2238" y="1323"/>
                  </a:lnTo>
                  <a:cubicBezTo>
                    <a:pt x="2143" y="1544"/>
                    <a:pt x="2049" y="1827"/>
                    <a:pt x="1986" y="2111"/>
                  </a:cubicBezTo>
                  <a:lnTo>
                    <a:pt x="1419" y="2111"/>
                  </a:lnTo>
                  <a:cubicBezTo>
                    <a:pt x="1671" y="1796"/>
                    <a:pt x="1923" y="1512"/>
                    <a:pt x="2238" y="1323"/>
                  </a:cubicBezTo>
                  <a:close/>
                  <a:moveTo>
                    <a:pt x="3466" y="1040"/>
                  </a:moveTo>
                  <a:lnTo>
                    <a:pt x="3466" y="2111"/>
                  </a:lnTo>
                  <a:lnTo>
                    <a:pt x="2836" y="2111"/>
                  </a:lnTo>
                  <a:cubicBezTo>
                    <a:pt x="2994" y="1575"/>
                    <a:pt x="3246" y="1229"/>
                    <a:pt x="3466" y="1040"/>
                  </a:cubicBezTo>
                  <a:close/>
                  <a:moveTo>
                    <a:pt x="4254" y="1040"/>
                  </a:moveTo>
                  <a:cubicBezTo>
                    <a:pt x="4538" y="1229"/>
                    <a:pt x="4727" y="1575"/>
                    <a:pt x="4884" y="2111"/>
                  </a:cubicBezTo>
                  <a:lnTo>
                    <a:pt x="4254" y="2111"/>
                  </a:lnTo>
                  <a:lnTo>
                    <a:pt x="4254" y="1040"/>
                  </a:lnTo>
                  <a:close/>
                  <a:moveTo>
                    <a:pt x="5483" y="1323"/>
                  </a:moveTo>
                  <a:lnTo>
                    <a:pt x="5483" y="1323"/>
                  </a:lnTo>
                  <a:cubicBezTo>
                    <a:pt x="5798" y="1512"/>
                    <a:pt x="6081" y="1796"/>
                    <a:pt x="6302" y="2111"/>
                  </a:cubicBezTo>
                  <a:lnTo>
                    <a:pt x="5766" y="2111"/>
                  </a:lnTo>
                  <a:cubicBezTo>
                    <a:pt x="5672" y="1827"/>
                    <a:pt x="5609" y="1544"/>
                    <a:pt x="5483" y="1323"/>
                  </a:cubicBezTo>
                  <a:close/>
                  <a:moveTo>
                    <a:pt x="1765" y="2930"/>
                  </a:moveTo>
                  <a:cubicBezTo>
                    <a:pt x="1734" y="3245"/>
                    <a:pt x="1702" y="3560"/>
                    <a:pt x="1702" y="3875"/>
                  </a:cubicBezTo>
                  <a:cubicBezTo>
                    <a:pt x="1702" y="4190"/>
                    <a:pt x="1734" y="4537"/>
                    <a:pt x="1765" y="4820"/>
                  </a:cubicBezTo>
                  <a:lnTo>
                    <a:pt x="978" y="4820"/>
                  </a:lnTo>
                  <a:cubicBezTo>
                    <a:pt x="883" y="4537"/>
                    <a:pt x="820" y="4222"/>
                    <a:pt x="820" y="3875"/>
                  </a:cubicBezTo>
                  <a:cubicBezTo>
                    <a:pt x="820" y="3497"/>
                    <a:pt x="883" y="3214"/>
                    <a:pt x="978" y="2930"/>
                  </a:cubicBezTo>
                  <a:close/>
                  <a:moveTo>
                    <a:pt x="5136" y="2930"/>
                  </a:moveTo>
                  <a:cubicBezTo>
                    <a:pt x="5168" y="3245"/>
                    <a:pt x="5199" y="3560"/>
                    <a:pt x="5199" y="3875"/>
                  </a:cubicBezTo>
                  <a:cubicBezTo>
                    <a:pt x="5199" y="4222"/>
                    <a:pt x="5168" y="4537"/>
                    <a:pt x="5136" y="4820"/>
                  </a:cubicBezTo>
                  <a:lnTo>
                    <a:pt x="4286" y="4820"/>
                  </a:lnTo>
                  <a:lnTo>
                    <a:pt x="4286" y="2930"/>
                  </a:lnTo>
                  <a:close/>
                  <a:moveTo>
                    <a:pt x="6743" y="2930"/>
                  </a:moveTo>
                  <a:cubicBezTo>
                    <a:pt x="6869" y="3245"/>
                    <a:pt x="6900" y="3560"/>
                    <a:pt x="6900" y="3875"/>
                  </a:cubicBezTo>
                  <a:cubicBezTo>
                    <a:pt x="6900" y="4222"/>
                    <a:pt x="6869" y="4537"/>
                    <a:pt x="6743" y="4820"/>
                  </a:cubicBezTo>
                  <a:lnTo>
                    <a:pt x="5955" y="4820"/>
                  </a:lnTo>
                  <a:cubicBezTo>
                    <a:pt x="5987" y="4505"/>
                    <a:pt x="6018" y="4190"/>
                    <a:pt x="6018" y="3875"/>
                  </a:cubicBezTo>
                  <a:cubicBezTo>
                    <a:pt x="6018" y="3560"/>
                    <a:pt x="5987" y="3214"/>
                    <a:pt x="5955" y="2930"/>
                  </a:cubicBezTo>
                  <a:close/>
                  <a:moveTo>
                    <a:pt x="3466" y="2930"/>
                  </a:moveTo>
                  <a:lnTo>
                    <a:pt x="3466" y="4852"/>
                  </a:lnTo>
                  <a:lnTo>
                    <a:pt x="2647" y="4852"/>
                  </a:lnTo>
                  <a:cubicBezTo>
                    <a:pt x="2553" y="4537"/>
                    <a:pt x="2553" y="4222"/>
                    <a:pt x="2553" y="3875"/>
                  </a:cubicBezTo>
                  <a:cubicBezTo>
                    <a:pt x="2553" y="3497"/>
                    <a:pt x="2616" y="3214"/>
                    <a:pt x="2647" y="2930"/>
                  </a:cubicBezTo>
                  <a:close/>
                  <a:moveTo>
                    <a:pt x="6302" y="5640"/>
                  </a:moveTo>
                  <a:cubicBezTo>
                    <a:pt x="6081" y="5955"/>
                    <a:pt x="5798" y="6238"/>
                    <a:pt x="5483" y="6427"/>
                  </a:cubicBezTo>
                  <a:cubicBezTo>
                    <a:pt x="5609" y="6207"/>
                    <a:pt x="5672" y="5923"/>
                    <a:pt x="5766" y="5640"/>
                  </a:cubicBezTo>
                  <a:close/>
                  <a:moveTo>
                    <a:pt x="1986" y="5671"/>
                  </a:moveTo>
                  <a:cubicBezTo>
                    <a:pt x="2049" y="5955"/>
                    <a:pt x="2143" y="6238"/>
                    <a:pt x="2238" y="6459"/>
                  </a:cubicBezTo>
                  <a:cubicBezTo>
                    <a:pt x="1923" y="6238"/>
                    <a:pt x="1671" y="5955"/>
                    <a:pt x="1419" y="5671"/>
                  </a:cubicBezTo>
                  <a:close/>
                  <a:moveTo>
                    <a:pt x="4916" y="5640"/>
                  </a:moveTo>
                  <a:cubicBezTo>
                    <a:pt x="4727" y="6144"/>
                    <a:pt x="4538" y="6522"/>
                    <a:pt x="4286" y="6711"/>
                  </a:cubicBezTo>
                  <a:lnTo>
                    <a:pt x="4286" y="5640"/>
                  </a:lnTo>
                  <a:close/>
                  <a:moveTo>
                    <a:pt x="3466" y="5671"/>
                  </a:moveTo>
                  <a:lnTo>
                    <a:pt x="3466" y="6742"/>
                  </a:lnTo>
                  <a:cubicBezTo>
                    <a:pt x="3246" y="6553"/>
                    <a:pt x="2994" y="6144"/>
                    <a:pt x="2836" y="5671"/>
                  </a:cubicBezTo>
                  <a:close/>
                  <a:moveTo>
                    <a:pt x="3876" y="0"/>
                  </a:moveTo>
                  <a:cubicBezTo>
                    <a:pt x="2301" y="0"/>
                    <a:pt x="915" y="945"/>
                    <a:pt x="316" y="2332"/>
                  </a:cubicBezTo>
                  <a:cubicBezTo>
                    <a:pt x="127" y="2804"/>
                    <a:pt x="1" y="3308"/>
                    <a:pt x="1" y="3875"/>
                  </a:cubicBezTo>
                  <a:cubicBezTo>
                    <a:pt x="1" y="4411"/>
                    <a:pt x="127" y="4946"/>
                    <a:pt x="316" y="5419"/>
                  </a:cubicBezTo>
                  <a:cubicBezTo>
                    <a:pt x="915" y="6774"/>
                    <a:pt x="2301" y="7719"/>
                    <a:pt x="3876" y="7719"/>
                  </a:cubicBezTo>
                  <a:cubicBezTo>
                    <a:pt x="5451" y="7719"/>
                    <a:pt x="6806" y="6774"/>
                    <a:pt x="7405" y="5419"/>
                  </a:cubicBezTo>
                  <a:cubicBezTo>
                    <a:pt x="7594" y="4946"/>
                    <a:pt x="7720" y="4411"/>
                    <a:pt x="7720" y="3875"/>
                  </a:cubicBezTo>
                  <a:cubicBezTo>
                    <a:pt x="7720" y="3308"/>
                    <a:pt x="7594" y="2804"/>
                    <a:pt x="7405" y="2332"/>
                  </a:cubicBezTo>
                  <a:cubicBezTo>
                    <a:pt x="6806" y="945"/>
                    <a:pt x="5451" y="0"/>
                    <a:pt x="3876" y="0"/>
                  </a:cubicBezTo>
                  <a:close/>
                </a:path>
              </a:pathLst>
            </a:custGeom>
            <a:solidFill>
              <a:schemeClr val="lt1"/>
            </a:solidFill>
            <a:ln>
              <a:noFill/>
            </a:ln>
          </p:spPr>
          <p:txBody>
            <a:bodyPr spcFirstLastPara="1" wrap="square" lIns="121900" tIns="121900" rIns="121900" bIns="121900" anchor="ctr" anchorCtr="0">
              <a:noAutofit/>
            </a:bodyPr>
            <a:lstStyle/>
            <a:p>
              <a:endParaRPr sz="2000">
                <a:latin typeface="Times New Roman" panose="02020603050405020304" pitchFamily="18" charset="0"/>
                <a:cs typeface="Times New Roman" panose="02020603050405020304" pitchFamily="18" charset="0"/>
              </a:endParaRPr>
            </a:p>
          </p:txBody>
        </p:sp>
      </p:grpSp>
      <p:grpSp>
        <p:nvGrpSpPr>
          <p:cNvPr id="66" name="Google Shape;216;p17">
            <a:extLst>
              <a:ext uri="{FF2B5EF4-FFF2-40B4-BE49-F238E27FC236}">
                <a16:creationId xmlns:a16="http://schemas.microsoft.com/office/drawing/2014/main" id="{D2C03BB1-23DE-F758-59A7-2B29A7FE2E33}"/>
              </a:ext>
            </a:extLst>
          </p:cNvPr>
          <p:cNvGrpSpPr/>
          <p:nvPr/>
        </p:nvGrpSpPr>
        <p:grpSpPr>
          <a:xfrm>
            <a:off x="3605159" y="1733388"/>
            <a:ext cx="397559" cy="452337"/>
            <a:chOff x="1529350" y="258825"/>
            <a:chExt cx="423475" cy="481825"/>
          </a:xfrm>
          <a:solidFill>
            <a:srgbClr val="FFC000"/>
          </a:solidFill>
        </p:grpSpPr>
        <p:sp>
          <p:nvSpPr>
            <p:cNvPr id="67" name="Google Shape;217;p17">
              <a:extLst>
                <a:ext uri="{FF2B5EF4-FFF2-40B4-BE49-F238E27FC236}">
                  <a16:creationId xmlns:a16="http://schemas.microsoft.com/office/drawing/2014/main" id="{FFF006EA-2202-5DD3-4637-D284F0C8127E}"/>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121900" tIns="121900" rIns="121900" bIns="121900" anchor="ctr" anchorCtr="0">
              <a:noAutofit/>
            </a:bodyPr>
            <a:lstStyle/>
            <a:p>
              <a:endParaRPr sz="2000">
                <a:solidFill>
                  <a:srgbClr val="435D74"/>
                </a:solidFill>
                <a:latin typeface="Times New Roman" panose="02020603050405020304" pitchFamily="18" charset="0"/>
                <a:cs typeface="Times New Roman" panose="02020603050405020304" pitchFamily="18" charset="0"/>
              </a:endParaRPr>
            </a:p>
          </p:txBody>
        </p:sp>
        <p:sp>
          <p:nvSpPr>
            <p:cNvPr id="68" name="Google Shape;218;p17">
              <a:extLst>
                <a:ext uri="{FF2B5EF4-FFF2-40B4-BE49-F238E27FC236}">
                  <a16:creationId xmlns:a16="http://schemas.microsoft.com/office/drawing/2014/main" id="{9665C588-C1A8-2F77-DA84-CD2B2AF5355D}"/>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121900" tIns="121900" rIns="121900" bIns="121900" anchor="ctr" anchorCtr="0">
              <a:noAutofit/>
            </a:bodyPr>
            <a:lstStyle/>
            <a:p>
              <a:endParaRPr sz="2000">
                <a:solidFill>
                  <a:srgbClr val="435D74"/>
                </a:solidFill>
                <a:latin typeface="Times New Roman" panose="02020603050405020304" pitchFamily="18" charset="0"/>
                <a:cs typeface="Times New Roman" panose="02020603050405020304" pitchFamily="18" charset="0"/>
              </a:endParaRPr>
            </a:p>
          </p:txBody>
        </p:sp>
      </p:grpSp>
      <p:grpSp>
        <p:nvGrpSpPr>
          <p:cNvPr id="69" name="Google Shape;223;p17">
            <a:extLst>
              <a:ext uri="{FF2B5EF4-FFF2-40B4-BE49-F238E27FC236}">
                <a16:creationId xmlns:a16="http://schemas.microsoft.com/office/drawing/2014/main" id="{621DD441-1554-D572-A8ED-5C96F0A448D5}"/>
              </a:ext>
            </a:extLst>
          </p:cNvPr>
          <p:cNvGrpSpPr/>
          <p:nvPr/>
        </p:nvGrpSpPr>
        <p:grpSpPr>
          <a:xfrm>
            <a:off x="8228752" y="4355597"/>
            <a:ext cx="473037" cy="452361"/>
            <a:chOff x="5045500" y="842250"/>
            <a:chExt cx="503875" cy="481850"/>
          </a:xfrm>
        </p:grpSpPr>
        <p:sp>
          <p:nvSpPr>
            <p:cNvPr id="70" name="Google Shape;224;p17">
              <a:extLst>
                <a:ext uri="{FF2B5EF4-FFF2-40B4-BE49-F238E27FC236}">
                  <a16:creationId xmlns:a16="http://schemas.microsoft.com/office/drawing/2014/main" id="{2FBFE27F-E75B-18F8-B9FE-C28A2FF7E679}"/>
                </a:ext>
              </a:extLst>
            </p:cNvPr>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chemeClr val="lt1"/>
            </a:solidFill>
            <a:ln>
              <a:noFill/>
            </a:ln>
          </p:spPr>
          <p:txBody>
            <a:bodyPr spcFirstLastPara="1" wrap="square" lIns="121900" tIns="121900" rIns="121900" bIns="121900" anchor="ctr" anchorCtr="0">
              <a:noAutofit/>
            </a:bodyPr>
            <a:lstStyle/>
            <a:p>
              <a:endParaRPr sz="2000">
                <a:solidFill>
                  <a:srgbClr val="435D74"/>
                </a:solidFill>
                <a:latin typeface="Times New Roman" panose="02020603050405020304" pitchFamily="18" charset="0"/>
                <a:cs typeface="Times New Roman" panose="02020603050405020304" pitchFamily="18" charset="0"/>
              </a:endParaRPr>
            </a:p>
          </p:txBody>
        </p:sp>
        <p:sp>
          <p:nvSpPr>
            <p:cNvPr id="71" name="Google Shape;225;p17">
              <a:extLst>
                <a:ext uri="{FF2B5EF4-FFF2-40B4-BE49-F238E27FC236}">
                  <a16:creationId xmlns:a16="http://schemas.microsoft.com/office/drawing/2014/main" id="{BE1D2AAE-8804-F071-6E60-CD2ED6F15B4E}"/>
                </a:ext>
              </a:extLst>
            </p:cNvPr>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chemeClr val="lt1"/>
            </a:solidFill>
            <a:ln>
              <a:noFill/>
            </a:ln>
          </p:spPr>
          <p:txBody>
            <a:bodyPr spcFirstLastPara="1" wrap="square" lIns="121900" tIns="121900" rIns="121900" bIns="121900" anchor="ctr" anchorCtr="0">
              <a:noAutofit/>
            </a:bodyPr>
            <a:lstStyle/>
            <a:p>
              <a:endParaRPr sz="2000">
                <a:solidFill>
                  <a:srgbClr val="435D74"/>
                </a:solidFill>
                <a:latin typeface="Times New Roman" panose="02020603050405020304" pitchFamily="18" charset="0"/>
                <a:cs typeface="Times New Roman" panose="02020603050405020304" pitchFamily="18" charset="0"/>
              </a:endParaRPr>
            </a:p>
          </p:txBody>
        </p:sp>
      </p:grpSp>
      <p:pic>
        <p:nvPicPr>
          <p:cNvPr id="6" name="Рисунок 5">
            <a:extLst>
              <a:ext uri="{FF2B5EF4-FFF2-40B4-BE49-F238E27FC236}">
                <a16:creationId xmlns:a16="http://schemas.microsoft.com/office/drawing/2014/main" id="{21D1755C-A18F-39B2-E6FA-842BBADB37F4}"/>
              </a:ext>
            </a:extLst>
          </p:cNvPr>
          <p:cNvPicPr>
            <a:picLocks noChangeAspect="1"/>
          </p:cNvPicPr>
          <p:nvPr/>
        </p:nvPicPr>
        <p:blipFill>
          <a:blip r:embed="rId2"/>
          <a:stretch>
            <a:fillRect/>
          </a:stretch>
        </p:blipFill>
        <p:spPr>
          <a:xfrm>
            <a:off x="8032056" y="1802925"/>
            <a:ext cx="292633" cy="308891"/>
          </a:xfrm>
          <a:prstGeom prst="rect">
            <a:avLst/>
          </a:prstGeom>
        </p:spPr>
      </p:pic>
    </p:spTree>
    <p:extLst>
      <p:ext uri="{BB962C8B-B14F-4D97-AF65-F5344CB8AC3E}">
        <p14:creationId xmlns:p14="http://schemas.microsoft.com/office/powerpoint/2010/main" val="42182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
                                        <p:tgtEl>
                                          <p:spTgt spid="13"/>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
                                        <p:tgtEl>
                                          <p:spTgt spid="10"/>
                                        </p:tgtEl>
                                      </p:cBhvr>
                                    </p:animEffect>
                                  </p:childTnLst>
                                </p:cTn>
                              </p:par>
                              <p:par>
                                <p:cTn id="11" presetID="10" presetClass="entr" presetSubtype="0" fill="hold" grpId="0" nodeType="withEffect">
                                  <p:stCondLst>
                                    <p:cond delay="1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200"/>
                                        <p:tgtEl>
                                          <p:spTgt spid="15"/>
                                        </p:tgtEl>
                                      </p:cBhvr>
                                    </p:animEffect>
                                  </p:childTnLst>
                                </p:cTn>
                              </p:par>
                              <p:par>
                                <p:cTn id="19" presetID="10" presetClass="entr" presetSubtype="0" fill="hold" grpId="0" nodeType="withEffect">
                                  <p:stCondLst>
                                    <p:cond delay="1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
                                        <p:tgtEl>
                                          <p:spTgt spid="11"/>
                                        </p:tgtEl>
                                      </p:cBhvr>
                                    </p:animEffect>
                                  </p:childTnLst>
                                </p:cTn>
                              </p:par>
                              <p:par>
                                <p:cTn id="22" presetID="10" presetClass="entr" presetSubtype="0" fill="hold" grpId="0" nodeType="withEffect">
                                  <p:stCondLst>
                                    <p:cond delay="1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200"/>
                                        <p:tgtEl>
                                          <p:spTgt spid="23"/>
                                        </p:tgtEl>
                                      </p:cBhvr>
                                    </p:animEffect>
                                  </p:childTnLst>
                                </p:cTn>
                              </p:par>
                              <p:par>
                                <p:cTn id="25" presetID="10" presetClass="entr" presetSubtype="0" fill="hold" grpId="0" nodeType="withEffect">
                                  <p:stCondLst>
                                    <p:cond delay="10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right)">
                                      <p:cBhvr>
                                        <p:cTn id="32" dur="200"/>
                                        <p:tgtEl>
                                          <p:spTgt spid="21"/>
                                        </p:tgtEl>
                                      </p:cBhvr>
                                    </p:animEffect>
                                  </p:childTnLst>
                                </p:cTn>
                              </p:par>
                              <p:par>
                                <p:cTn id="33" presetID="10" presetClass="entr" presetSubtype="0" fill="hold" grpId="0" nodeType="withEffect">
                                  <p:stCondLst>
                                    <p:cond delay="1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
                                        <p:tgtEl>
                                          <p:spTgt spid="19"/>
                                        </p:tgtEl>
                                      </p:cBhvr>
                                    </p:animEffect>
                                  </p:childTnLst>
                                </p:cTn>
                              </p:par>
                              <p:par>
                                <p:cTn id="36" presetID="10" presetClass="entr" presetSubtype="0" fill="hold" grpId="0" nodeType="withEffect">
                                  <p:stCondLst>
                                    <p:cond delay="10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200"/>
                                        <p:tgtEl>
                                          <p:spTgt spid="27"/>
                                        </p:tgtEl>
                                      </p:cBhvr>
                                    </p:animEffect>
                                  </p:childTnLst>
                                </p:cTn>
                              </p:par>
                              <p:par>
                                <p:cTn id="39" presetID="10" presetClass="entr" presetSubtype="0" fill="hold" grpId="0" nodeType="withEffect">
                                  <p:stCondLst>
                                    <p:cond delay="10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200"/>
                                        <p:tgtEl>
                                          <p:spTgt spid="42"/>
                                        </p:tgtEl>
                                      </p:cBhvr>
                                    </p:animEffect>
                                  </p:childTnLst>
                                </p:cTn>
                              </p:par>
                              <p:par>
                                <p:cTn id="42" presetID="10" presetClass="entr" presetSubtype="0" fill="hold" grpId="0" nodeType="withEffect">
                                  <p:stCondLst>
                                    <p:cond delay="10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2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right)">
                                      <p:cBhvr>
                                        <p:cTn id="49" dur="200"/>
                                        <p:tgtEl>
                                          <p:spTgt spid="20"/>
                                        </p:tgtEl>
                                      </p:cBhvr>
                                    </p:animEffect>
                                  </p:childTnLst>
                                </p:cTn>
                              </p:par>
                              <p:par>
                                <p:cTn id="50" presetID="10" presetClass="entr" presetSubtype="0" fill="hold" grpId="0" nodeType="withEffect">
                                  <p:stCondLst>
                                    <p:cond delay="1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00"/>
                                        <p:tgtEl>
                                          <p:spTgt spid="17"/>
                                        </p:tgtEl>
                                      </p:cBhvr>
                                    </p:animEffect>
                                  </p:childTnLst>
                                </p:cTn>
                              </p:par>
                              <p:par>
                                <p:cTn id="53" presetID="10" presetClass="entr" presetSubtype="0" fill="hold" grpId="0" nodeType="withEffect">
                                  <p:stCondLst>
                                    <p:cond delay="1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00"/>
                                        <p:tgtEl>
                                          <p:spTgt spid="25"/>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2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7" grpId="0"/>
      <p:bldP spid="19" grpId="0"/>
      <p:bldP spid="20" grpId="0" animBg="1"/>
      <p:bldP spid="21" grpId="0" animBg="1"/>
      <p:bldP spid="16" grpId="0" animBg="1"/>
      <p:bldP spid="23" grpId="0" animBg="1"/>
      <p:bldP spid="25" grpId="0" animBg="1"/>
      <p:bldP spid="27" grpId="0" animBg="1"/>
      <p:bldP spid="37" grpId="0" animBg="1"/>
      <p:bldP spid="38" grpId="0" animBg="1"/>
      <p:bldP spid="39"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675" y="194204"/>
            <a:ext cx="10515600" cy="591657"/>
          </a:xfrm>
        </p:spPr>
        <p:txBody>
          <a:bodyPr>
            <a:noAutofit/>
          </a:bodyPr>
          <a:lstStyle/>
          <a:p>
            <a:pPr algn="ctr"/>
            <a:r>
              <a:rPr lang="en-US" sz="4267" b="1" dirty="0">
                <a:solidFill>
                  <a:srgbClr val="0070C0"/>
                </a:solidFill>
                <a:latin typeface="Times New Roman" panose="02020603050405020304" pitchFamily="18" charset="0"/>
                <a:cs typeface="Times New Roman" panose="02020603050405020304" pitchFamily="18" charset="0"/>
              </a:rPr>
              <a:t>TIMSS </a:t>
            </a:r>
            <a:r>
              <a:rPr lang="en-US" sz="4267" b="1" dirty="0" err="1">
                <a:solidFill>
                  <a:srgbClr val="0070C0"/>
                </a:solidFill>
                <a:latin typeface="Times New Roman" panose="02020603050405020304" pitchFamily="18" charset="0"/>
                <a:cs typeface="Times New Roman" panose="02020603050405020304" pitchFamily="18" charset="0"/>
              </a:rPr>
              <a:t>natijalari</a:t>
            </a:r>
            <a:endParaRPr lang="en-US" sz="4267" dirty="0">
              <a:solidFill>
                <a:srgbClr val="0070C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13412" y="1039415"/>
            <a:ext cx="3912528" cy="515784"/>
          </a:xfrm>
          <a:prstGeom prst="rect">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19">
              <a:lnSpc>
                <a:spcPct val="90000"/>
              </a:lnSpc>
              <a:spcBef>
                <a:spcPct val="0"/>
              </a:spcBef>
              <a:spcAft>
                <a:spcPct val="35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B</a:t>
            </a:r>
            <a:r>
              <a:rPr lang="ru-RU" sz="2400" b="1" dirty="0" err="1">
                <a:latin typeface="Times New Roman" panose="02020603050405020304" pitchFamily="18" charset="0"/>
                <a:ea typeface="Calibri" panose="020F0502020204030204" pitchFamily="34" charset="0"/>
                <a:cs typeface="Times New Roman" panose="02020603050405020304" pitchFamily="18" charset="0"/>
              </a:rPr>
              <a:t>ilish</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4409109" y="1039415"/>
            <a:ext cx="3495799" cy="515784"/>
          </a:xfrm>
          <a:prstGeom prst="rect">
            <a:avLst/>
          </a:prstGeom>
          <a:solidFill>
            <a:schemeClr val="accent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19">
              <a:lnSpc>
                <a:spcPct val="90000"/>
              </a:lnSpc>
              <a:spcBef>
                <a:spcPct val="0"/>
              </a:spcBef>
              <a:spcAft>
                <a:spcPct val="35000"/>
              </a:spcAft>
            </a:pPr>
            <a:r>
              <a:rPr lang="ru-RU" sz="2400" b="1" dirty="0" err="1" smtClean="0">
                <a:latin typeface="Times New Roman" panose="02020603050405020304" pitchFamily="18" charset="0"/>
                <a:ea typeface="Calibri" panose="020F0502020204030204" pitchFamily="34" charset="0"/>
                <a:cs typeface="Times New Roman" panose="02020603050405020304" pitchFamily="18" charset="0"/>
              </a:rPr>
              <a:t>Qo‘llash</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8231124" y="1039416"/>
            <a:ext cx="3747464" cy="591657"/>
          </a:xfrm>
          <a:prstGeom prst="rect">
            <a:avLst/>
          </a:prstGeom>
          <a:solidFill>
            <a:schemeClr val="accent4"/>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19">
              <a:lnSpc>
                <a:spcPct val="90000"/>
              </a:lnSpc>
              <a:spcBef>
                <a:spcPct val="0"/>
              </a:spcBef>
              <a:spcAft>
                <a:spcPct val="35000"/>
              </a:spcAft>
            </a:pPr>
            <a:r>
              <a:rPr lang="ru-RU" sz="2400" b="1" dirty="0" err="1">
                <a:latin typeface="Times New Roman" panose="02020603050405020304" pitchFamily="18" charset="0"/>
                <a:ea typeface="Calibri" panose="020F0502020204030204" pitchFamily="34" charset="0"/>
                <a:cs typeface="Times New Roman" panose="02020603050405020304" pitchFamily="18" charset="0"/>
              </a:rPr>
              <a:t>Mulohaza</a:t>
            </a:r>
            <a:r>
              <a:rPr lang="ru-RU" sz="2400" b="1" dirty="0">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latin typeface="Times New Roman" panose="02020603050405020304" pitchFamily="18" charset="0"/>
                <a:ea typeface="Calibri" panose="020F0502020204030204" pitchFamily="34" charset="0"/>
                <a:cs typeface="Times New Roman" panose="02020603050405020304" pitchFamily="18" charset="0"/>
              </a:rPr>
              <a:t>yuritish</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213412" y="1555199"/>
            <a:ext cx="3896325" cy="4394499"/>
          </a:xfrm>
          <a:prstGeom prst="rect">
            <a:avLst/>
          </a:prstGeom>
          <a:solidFill>
            <a:schemeClr val="accent2">
              <a:alpha val="20000"/>
            </a:schemeClr>
          </a:solidFill>
        </p:spPr>
        <p:txBody>
          <a:bodyPr wrap="square" lIns="182880" tIns="182880" rIns="182880" bIns="182880">
            <a:noAutofit/>
          </a:bodyPr>
          <a:lstStyle/>
          <a:p>
            <a:pPr algn="ctr">
              <a:lnSpc>
                <a:spcPct val="89000"/>
              </a:lnSpc>
            </a:pPr>
            <a:r>
              <a:rPr lang="en-US" sz="2667" b="1" dirty="0" err="1">
                <a:latin typeface="Times New Roman" panose="02020603050405020304" pitchFamily="18" charset="0"/>
                <a:ea typeface="Calibri" panose="020F0502020204030204" pitchFamily="34" charset="0"/>
                <a:cs typeface="Times New Roman" panose="02020603050405020304" pitchFamily="18" charset="0"/>
              </a:rPr>
              <a:t>B</a:t>
            </a:r>
            <a:r>
              <a:rPr lang="ru-RU" sz="2667" b="1" dirty="0" err="1" smtClean="0">
                <a:latin typeface="Times New Roman" panose="02020603050405020304" pitchFamily="18" charset="0"/>
                <a:ea typeface="Calibri" panose="020F0502020204030204" pitchFamily="34" charset="0"/>
                <a:cs typeface="Times New Roman" panose="02020603050405020304" pitchFamily="18" charset="0"/>
              </a:rPr>
              <a:t>ilish</a:t>
            </a:r>
            <a:r>
              <a:rPr lang="ru-RU" sz="2667" dirty="0" err="1" smtClean="0">
                <a:latin typeface="Times New Roman" panose="02020603050405020304" pitchFamily="18" charset="0"/>
                <a:ea typeface="Calibri" panose="020F0502020204030204" pitchFamily="34" charset="0"/>
                <a:cs typeface="Times New Roman" panose="02020603050405020304" pitchFamily="18" charset="0"/>
              </a:rPr>
              <a:t>da</a:t>
            </a:r>
            <a:r>
              <a:rPr lang="ru-RU" sz="2667"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667"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 </a:t>
            </a:r>
            <a:r>
              <a:rPr lang="ru-RU" sz="2667"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va</a:t>
            </a:r>
            <a:r>
              <a:rPr lang="ru-RU" sz="2667"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8- </a:t>
            </a:r>
            <a:r>
              <a:rPr lang="ru-RU" sz="2667"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sinf</a:t>
            </a:r>
            <a:r>
              <a:rPr lang="ru-RU" sz="2667"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ru-RU" sz="2667" dirty="0" smtClean="0">
                <a:latin typeface="Times New Roman" panose="02020603050405020304" pitchFamily="18" charset="0"/>
                <a:ea typeface="Calibri" panose="020F0502020204030204" pitchFamily="34" charset="0"/>
                <a:cs typeface="Times New Roman" panose="02020603050405020304" pitchFamily="18" charset="0"/>
              </a:rPr>
              <a:t>o</a:t>
            </a:r>
            <a:r>
              <a:rPr lang="en-US" sz="2667" dirty="0" smtClean="0">
                <a:latin typeface="Times New Roman" panose="02020603050405020304" pitchFamily="18" charset="0"/>
                <a:ea typeface="Calibri" panose="020F0502020204030204" pitchFamily="34" charset="0"/>
                <a:cs typeface="Times New Roman" panose="02020603050405020304" pitchFamily="18" charset="0"/>
              </a:rPr>
              <a:t>‘</a:t>
            </a:r>
            <a:r>
              <a:rPr lang="ru-RU" sz="2667" dirty="0" err="1" smtClean="0">
                <a:latin typeface="Times New Roman" panose="02020603050405020304" pitchFamily="18" charset="0"/>
                <a:ea typeface="Calibri" panose="020F0502020204030204" pitchFamily="34" charset="0"/>
                <a:cs typeface="Times New Roman" panose="02020603050405020304" pitchFamily="18" charset="0"/>
              </a:rPr>
              <a:t>quvchilari</a:t>
            </a:r>
            <a:r>
              <a:rPr lang="ru-RU" sz="2667"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667" dirty="0">
                <a:latin typeface="Times New Roman" panose="02020603050405020304" pitchFamily="18" charset="0"/>
                <a:ea typeface="Calibri" panose="020F0502020204030204" pitchFamily="34" charset="0"/>
                <a:cs typeface="Times New Roman" panose="02020603050405020304" pitchFamily="18" charset="0"/>
              </a:rPr>
              <a:t>f</a:t>
            </a:r>
            <a:r>
              <a:rPr lang="uz-Cyrl-UZ" sz="2667" dirty="0">
                <a:latin typeface="Times New Roman" panose="02020603050405020304" pitchFamily="18" charset="0"/>
                <a:ea typeface="Calibri" panose="020F0502020204030204" pitchFamily="34" charset="0"/>
                <a:cs typeface="Times New Roman" panose="02020603050405020304" pitchFamily="18" charset="0"/>
              </a:rPr>
              <a:t>aktlar, munosabatlar va tushunchalarni aniqlashda, organizmlar, moddalar</a:t>
            </a:r>
            <a:r>
              <a:rPr lang="en-US" sz="2667" dirty="0">
                <a:latin typeface="Times New Roman" panose="02020603050405020304" pitchFamily="18" charset="0"/>
                <a:ea typeface="Calibri" panose="020F0502020204030204" pitchFamily="34" charset="0"/>
                <a:cs typeface="Times New Roman" panose="02020603050405020304" pitchFamily="18" charset="0"/>
              </a:rPr>
              <a:t>,</a:t>
            </a:r>
            <a:r>
              <a:rPr lang="uz-Cyrl-UZ" sz="2667" dirty="0">
                <a:latin typeface="Times New Roman" panose="02020603050405020304" pitchFamily="18" charset="0"/>
                <a:ea typeface="Calibri" panose="020F0502020204030204" pitchFamily="34" charset="0"/>
                <a:cs typeface="Times New Roman" panose="02020603050405020304" pitchFamily="18" charset="0"/>
              </a:rPr>
              <a:t> jarayonlar</a:t>
            </a:r>
            <a:r>
              <a:rPr lang="en-US" sz="2667" dirty="0">
                <a:latin typeface="Times New Roman" panose="02020603050405020304" pitchFamily="18" charset="0"/>
                <a:ea typeface="Calibri" panose="020F0502020204030204" pitchFamily="34" charset="0"/>
                <a:cs typeface="Times New Roman" panose="02020603050405020304" pitchFamily="18" charset="0"/>
              </a:rPr>
              <a:t> </a:t>
            </a:r>
            <a:r>
              <a:rPr lang="uz-Cyrl-UZ" sz="2667" dirty="0">
                <a:latin typeface="Times New Roman" panose="02020603050405020304" pitchFamily="18" charset="0"/>
                <a:ea typeface="Calibri" panose="020F0502020204030204" pitchFamily="34" charset="0"/>
                <a:cs typeface="Times New Roman" panose="02020603050405020304" pitchFamily="18" charset="0"/>
              </a:rPr>
              <a:t>va</a:t>
            </a:r>
            <a:r>
              <a:rPr lang="en-US" sz="2667" dirty="0">
                <a:latin typeface="Times New Roman" panose="02020603050405020304" pitchFamily="18" charset="0"/>
                <a:ea typeface="Calibri" panose="020F0502020204030204" pitchFamily="34" charset="0"/>
                <a:cs typeface="Times New Roman" panose="02020603050405020304" pitchFamily="18" charset="0"/>
              </a:rPr>
              <a:t> </a:t>
            </a:r>
            <a:r>
              <a:rPr lang="uz-Cyrl-UZ" sz="2667" dirty="0">
                <a:latin typeface="Times New Roman" panose="02020603050405020304" pitchFamily="18" charset="0"/>
                <a:ea typeface="Calibri" panose="020F0502020204030204" pitchFamily="34" charset="0"/>
                <a:cs typeface="Times New Roman" panose="02020603050405020304" pitchFamily="18" charset="0"/>
              </a:rPr>
              <a:t>hodisalar </a:t>
            </a:r>
            <a:r>
              <a:rPr lang="uz-Cyrl-UZ" sz="2667" dirty="0" smtClean="0">
                <a:latin typeface="Times New Roman" panose="02020603050405020304" pitchFamily="18" charset="0"/>
                <a:ea typeface="Calibri" panose="020F0502020204030204" pitchFamily="34" charset="0"/>
                <a:cs typeface="Times New Roman" panose="02020603050405020304" pitchFamily="18" charset="0"/>
              </a:rPr>
              <a:t>o‘rtasidagi </a:t>
            </a:r>
            <a:r>
              <a:rPr lang="uz-Cyrl-UZ" sz="2667" dirty="0">
                <a:latin typeface="Times New Roman" panose="02020603050405020304" pitchFamily="18" charset="0"/>
                <a:ea typeface="Calibri" panose="020F0502020204030204" pitchFamily="34" charset="0"/>
                <a:cs typeface="Times New Roman" panose="02020603050405020304" pitchFamily="18" charset="0"/>
              </a:rPr>
              <a:t>xususiyatlarni, </a:t>
            </a:r>
            <a:r>
              <a:rPr lang="en-US" sz="2667"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a:t>
            </a:r>
            <a:r>
              <a:rPr lang="uz-Cyrl-UZ" sz="2667"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avsiflarini </a:t>
            </a:r>
            <a:r>
              <a:rPr lang="uz-Cyrl-UZ" sz="2667"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ta‘riflay </a:t>
            </a:r>
            <a:r>
              <a:rPr lang="uz-Cyrl-UZ" sz="2667"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olganlar.</a:t>
            </a:r>
            <a:endParaRPr lang="en-US" sz="2667" b="1"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422531" y="1529023"/>
            <a:ext cx="3495799" cy="4420675"/>
          </a:xfrm>
          <a:prstGeom prst="rect">
            <a:avLst/>
          </a:prstGeom>
          <a:solidFill>
            <a:schemeClr val="accent3">
              <a:alpha val="20000"/>
            </a:schemeClr>
          </a:solidFill>
        </p:spPr>
        <p:txBody>
          <a:bodyPr wrap="square" lIns="182880" tIns="182880" rIns="182880" bIns="182880">
            <a:noAutofit/>
          </a:bodyPr>
          <a:lstStyle/>
          <a:p>
            <a:pPr algn="ctr">
              <a:lnSpc>
                <a:spcPct val="89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J</a:t>
            </a:r>
            <a:r>
              <a:rPr lang="ru-RU" sz="2400" dirty="0" err="1">
                <a:latin typeface="Times New Roman" panose="02020603050405020304" pitchFamily="18" charset="0"/>
                <a:ea typeface="Calibri" panose="020F0502020204030204" pitchFamily="34" charset="0"/>
                <a:cs typeface="Times New Roman" panose="02020603050405020304" pitchFamily="18" charset="0"/>
              </a:rPr>
              <a:t>arayon</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sikl</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sistemani</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tasvirlash</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yoki</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tabiiy</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fanlar</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bilan</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smtClean="0">
                <a:latin typeface="Times New Roman" panose="02020603050405020304" pitchFamily="18" charset="0"/>
                <a:ea typeface="Calibri" panose="020F0502020204030204" pitchFamily="34" charset="0"/>
                <a:cs typeface="Times New Roman" panose="02020603050405020304" pitchFamily="18" charset="0"/>
              </a:rPr>
              <a:t>bog‘lashda</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di</a:t>
            </a:r>
            <a:r>
              <a:rPr lang="ru-RU"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agramma</a:t>
            </a:r>
            <a:r>
              <a:rPr lang="ru-RU"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yoki</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boshqa</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modeldan</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foydalanishda</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jadval</a:t>
            </a:r>
            <a:r>
              <a:rPr lang="ru-RU"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va</a:t>
            </a:r>
            <a:r>
              <a:rPr lang="ru-RU"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grafikdagi</a:t>
            </a:r>
            <a:r>
              <a:rPr lang="ru-RU"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smtClean="0">
                <a:latin typeface="Times New Roman" panose="02020603050405020304" pitchFamily="18" charset="0"/>
                <a:ea typeface="Calibri" panose="020F0502020204030204" pitchFamily="34" charset="0"/>
                <a:cs typeface="Times New Roman" panose="02020603050405020304" pitchFamily="18" charset="0"/>
              </a:rPr>
              <a:t>ma</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‘l</a:t>
            </a:r>
            <a:r>
              <a:rPr lang="ru-RU" sz="2400" dirty="0" err="1">
                <a:latin typeface="Times New Roman" panose="02020603050405020304" pitchFamily="18" charset="0"/>
                <a:ea typeface="Calibri" panose="020F0502020204030204" pitchFamily="34" charset="0"/>
                <a:cs typeface="Times New Roman" panose="02020603050405020304" pitchFamily="18" charset="0"/>
              </a:rPr>
              <a:t>umotlarni</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izohlash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foydalanishda</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asosiy</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ilmiy</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tushunchalarni</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bog‘lay</a:t>
            </a:r>
            <a:r>
              <a:rPr lang="ru-RU"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olmaganlar</a:t>
            </a:r>
            <a:r>
              <a:rPr lang="ru-RU"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89000"/>
              </a:lnSpc>
            </a:pPr>
            <a:endParaRPr lang="en-US" sz="2400" dirty="0">
              <a:latin typeface="Times New Roman" panose="02020603050405020304" pitchFamily="18" charset="0"/>
              <a:cs typeface="Times New Roman" panose="02020603050405020304" pitchFamily="18" charset="0"/>
            </a:endParaRPr>
          </a:p>
        </p:txBody>
      </p:sp>
      <p:sp>
        <p:nvSpPr>
          <p:cNvPr id="12" name="Rectangle 11"/>
          <p:cNvSpPr/>
          <p:nvPr/>
        </p:nvSpPr>
        <p:spPr>
          <a:xfrm>
            <a:off x="8231123" y="1631073"/>
            <a:ext cx="3791171" cy="4318625"/>
          </a:xfrm>
          <a:prstGeom prst="rect">
            <a:avLst/>
          </a:prstGeom>
          <a:solidFill>
            <a:schemeClr val="accent4">
              <a:alpha val="20000"/>
            </a:schemeClr>
          </a:solidFill>
        </p:spPr>
        <p:txBody>
          <a:bodyPr wrap="square" lIns="182880" tIns="182880" rIns="182880" bIns="182880">
            <a:noAutofit/>
          </a:bodyPr>
          <a:lstStyle/>
          <a:p>
            <a:pPr algn="ctr">
              <a:lnSpc>
                <a:spcPct val="89000"/>
              </a:lnSpc>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abab</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oqibatlarni</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namoyish</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etishda</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umumiy</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xulosalar</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chiqarish</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muammolarning</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yechimlari</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tadqiqotlardan</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kelib</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chiqadigan</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xulosalarni</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tasdiqlashda</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dalillar</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tabiiy</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fanlarga</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oid</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tushunchalardan</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foydalanishda</a:t>
            </a:r>
            <a:r>
              <a:rPr lang="ru-RU"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qiynalganlar</a:t>
            </a:r>
            <a:r>
              <a:rPr lang="ru-RU"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89000"/>
              </a:lnSpc>
            </a:pPr>
            <a:endParaRPr lang="en-US" sz="2267" dirty="0">
              <a:latin typeface="Times New Roman" panose="02020603050405020304" pitchFamily="18" charset="0"/>
              <a:cs typeface="Times New Roman" panose="02020603050405020304" pitchFamily="18" charset="0"/>
            </a:endParaRPr>
          </a:p>
        </p:txBody>
      </p:sp>
      <p:cxnSp>
        <p:nvCxnSpPr>
          <p:cNvPr id="15" name="Elbow Connector 14"/>
          <p:cNvCxnSpPr>
            <a:cxnSpLocks/>
          </p:cNvCxnSpPr>
          <p:nvPr/>
        </p:nvCxnSpPr>
        <p:spPr>
          <a:xfrm rot="5400000">
            <a:off x="4047025" y="-812663"/>
            <a:ext cx="578319" cy="3597941"/>
          </a:xfrm>
          <a:prstGeom prst="bentConnector3">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p:cNvCxnSpPr>
          <p:nvPr/>
        </p:nvCxnSpPr>
        <p:spPr>
          <a:xfrm rot="16200000" flipH="1">
            <a:off x="7564223" y="-768293"/>
            <a:ext cx="685332" cy="3495797"/>
          </a:xfrm>
          <a:prstGeom prst="bentConnector3">
            <a:avLst>
              <a:gd name="adj1" fmla="val 50000"/>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cxnSpLocks/>
          </p:cNvCxnSpPr>
          <p:nvPr/>
        </p:nvCxnSpPr>
        <p:spPr>
          <a:xfrm rot="5400000">
            <a:off x="5270174" y="430329"/>
            <a:ext cx="578319" cy="1199313"/>
          </a:xfrm>
          <a:prstGeom prst="bentConnector3">
            <a:avLst>
              <a:gd name="adj1" fmla="val 50000"/>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37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3558" y="1196752"/>
            <a:ext cx="10515600" cy="1224135"/>
          </a:xfrm>
        </p:spPr>
        <p:txBody>
          <a:bodyPr>
            <a:normAutofit/>
          </a:bodyPr>
          <a:lstStyle/>
          <a:p>
            <a:pPr algn="ct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E’tiboringiz</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1">
                    <a:lumMod val="75000"/>
                  </a:schemeClr>
                </a:solidFill>
                <a:latin typeface="Times New Roman" panose="02020603050405020304" pitchFamily="18" charset="0"/>
                <a:cs typeface="Times New Roman" panose="02020603050405020304" pitchFamily="18" charset="0"/>
              </a:rPr>
              <a:t>uchun</a:t>
            </a:r>
            <a:r>
              <a:rPr lang="en-US" sz="4000" b="1" dirty="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1">
                    <a:lumMod val="75000"/>
                  </a:schemeClr>
                </a:solidFill>
                <a:latin typeface="Times New Roman" panose="02020603050405020304" pitchFamily="18" charset="0"/>
                <a:cs typeface="Times New Roman" panose="02020603050405020304" pitchFamily="18" charset="0"/>
              </a:rPr>
              <a:t>rahmat</a:t>
            </a:r>
            <a:r>
              <a:rPr lang="en-US" sz="4000" b="1" dirty="0">
                <a:solidFill>
                  <a:schemeClr val="accent1">
                    <a:lumMod val="75000"/>
                  </a:schemeClr>
                </a:solidFill>
                <a:latin typeface="Times New Roman" panose="02020603050405020304" pitchFamily="18" charset="0"/>
                <a:cs typeface="Times New Roman" panose="02020603050405020304" pitchFamily="18" charset="0"/>
              </a:rPr>
              <a:t>!</a:t>
            </a:r>
            <a:endParaRPr lang="ru-RU" sz="4000" b="1"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4" name="Прямая соединительная линия 3">
            <a:extLst>
              <a:ext uri="{FF2B5EF4-FFF2-40B4-BE49-F238E27FC236}">
                <a16:creationId xmlns:a16="http://schemas.microsoft.com/office/drawing/2014/main" id="{E7BBCE4A-0ACD-4260-8DC8-E25CA143838B}"/>
              </a:ext>
            </a:extLst>
          </p:cNvPr>
          <p:cNvCxnSpPr/>
          <p:nvPr/>
        </p:nvCxnSpPr>
        <p:spPr>
          <a:xfrm>
            <a:off x="335360" y="2564904"/>
            <a:ext cx="11737304" cy="0"/>
          </a:xfrm>
          <a:prstGeom prst="line">
            <a:avLst/>
          </a:prstGeom>
          <a:ln w="19050">
            <a:solidFill>
              <a:srgbClr val="00206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752" y="2996952"/>
            <a:ext cx="4141975" cy="274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22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17811" y="233401"/>
            <a:ext cx="9682845" cy="1254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3548" tIns="96775" rIns="193548" bIns="96775" rtlCol="0" anchor="ctr"/>
          <a:lstStyle/>
          <a:p>
            <a:pPr algn="ctr"/>
            <a:r>
              <a:rPr lang="en-US" sz="3200" i="1" dirty="0">
                <a:solidFill>
                  <a:srgbClr val="0070C0"/>
                </a:solidFill>
                <a:latin typeface="Times New Roman" panose="02020603050405020304" pitchFamily="18" charset="0"/>
                <a:cs typeface="Times New Roman" panose="02020603050405020304" pitchFamily="18" charset="0"/>
              </a:rPr>
              <a:t>Trends in International Mathematics and                       Science Study</a:t>
            </a:r>
            <a:endParaRPr lang="ru-RU" sz="3200" i="1" dirty="0">
              <a:solidFill>
                <a:srgbClr val="0070C0"/>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1612809" y="3971801"/>
            <a:ext cx="30081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3548" tIns="96775" rIns="193548" bIns="96775" rtlCol="0" anchor="ctr"/>
          <a:lstStyle/>
          <a:p>
            <a:pPr algn="ctr"/>
            <a:endParaRPr lang="ru-RU"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16" name="Рисунок 15">
            <a:extLst>
              <a:ext uri="{FF2B5EF4-FFF2-40B4-BE49-F238E27FC236}">
                <a16:creationId xmlns:a16="http://schemas.microsoft.com/office/drawing/2014/main" id="{5E7F8742-7AE2-4C77-93E5-B0887FBB40EB}"/>
              </a:ext>
            </a:extLst>
          </p:cNvPr>
          <p:cNvPicPr>
            <a:picLocks noChangeAspect="1"/>
          </p:cNvPicPr>
          <p:nvPr/>
        </p:nvPicPr>
        <p:blipFill rotWithShape="1">
          <a:blip r:embed="rId2"/>
          <a:srcRect l="55805" t="15976" r="30850" b="61567"/>
          <a:stretch/>
        </p:blipFill>
        <p:spPr>
          <a:xfrm>
            <a:off x="7814279" y="3606800"/>
            <a:ext cx="3882421" cy="3251200"/>
          </a:xfrm>
          <a:prstGeom prst="rect">
            <a:avLst/>
          </a:prstGeom>
        </p:spPr>
      </p:pic>
      <p:sp>
        <p:nvSpPr>
          <p:cNvPr id="9" name="Равнобедренный треугольник 8">
            <a:extLst>
              <a:ext uri="{FF2B5EF4-FFF2-40B4-BE49-F238E27FC236}">
                <a16:creationId xmlns:a16="http://schemas.microsoft.com/office/drawing/2014/main" id="{F99C92E1-5321-41BC-B516-1D1B9299FE8D}"/>
              </a:ext>
            </a:extLst>
          </p:cNvPr>
          <p:cNvSpPr/>
          <p:nvPr/>
        </p:nvSpPr>
        <p:spPr>
          <a:xfrm>
            <a:off x="8875657" y="6491395"/>
            <a:ext cx="389364" cy="341781"/>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93548" tIns="96775" rIns="193548" bIns="96775" rtlCol="0" anchor="ctr"/>
          <a:lstStyle/>
          <a:p>
            <a:pPr algn="ctr"/>
            <a:endParaRPr lang="ru-RU" sz="2400">
              <a:latin typeface="Times New Roman" panose="02020603050405020304" pitchFamily="18" charset="0"/>
              <a:cs typeface="Times New Roman" panose="02020603050405020304" pitchFamily="18" charset="0"/>
            </a:endParaRPr>
          </a:p>
        </p:txBody>
      </p:sp>
      <p:sp>
        <p:nvSpPr>
          <p:cNvPr id="25" name="Прямоугольник 24">
            <a:extLst>
              <a:ext uri="{FF2B5EF4-FFF2-40B4-BE49-F238E27FC236}">
                <a16:creationId xmlns:a16="http://schemas.microsoft.com/office/drawing/2014/main" id="{C4D61923-BCF1-4C52-AACB-E5B3FEB401C3}"/>
              </a:ext>
            </a:extLst>
          </p:cNvPr>
          <p:cNvSpPr/>
          <p:nvPr/>
        </p:nvSpPr>
        <p:spPr>
          <a:xfrm>
            <a:off x="513712" y="1778000"/>
            <a:ext cx="11678289" cy="1918797"/>
          </a:xfrm>
          <a:prstGeom prst="rect">
            <a:avLst/>
          </a:prstGeom>
          <a:solidFill>
            <a:schemeClr val="bg1"/>
          </a:solidFill>
        </p:spPr>
        <p:txBody>
          <a:bodyPr wrap="square" lIns="193548" tIns="96775" rIns="193548" bIns="96775">
            <a:spAutoFit/>
          </a:bodyPr>
          <a:lstStyle/>
          <a:p>
            <a:r>
              <a:rPr lang="ru-RU" sz="3733" dirty="0">
                <a:latin typeface="Times New Roman" panose="02020603050405020304" pitchFamily="18" charset="0"/>
                <a:cs typeface="Times New Roman" panose="02020603050405020304" pitchFamily="18" charset="0"/>
              </a:rPr>
              <a:t>4-</a:t>
            </a:r>
            <a:r>
              <a:rPr lang="en-US" sz="3733" dirty="0">
                <a:latin typeface="Times New Roman" panose="02020603050405020304" pitchFamily="18" charset="0"/>
                <a:cs typeface="Times New Roman" panose="02020603050405020304" pitchFamily="18" charset="0"/>
              </a:rPr>
              <a:t>va </a:t>
            </a:r>
            <a:r>
              <a:rPr lang="ru-RU" sz="3733" dirty="0">
                <a:latin typeface="Times New Roman" panose="02020603050405020304" pitchFamily="18" charset="0"/>
                <a:cs typeface="Times New Roman" panose="02020603050405020304" pitchFamily="18" charset="0"/>
              </a:rPr>
              <a:t>8-</a:t>
            </a:r>
            <a:r>
              <a:rPr lang="en-US" sz="3733" dirty="0" err="1">
                <a:latin typeface="Times New Roman" panose="02020603050405020304" pitchFamily="18" charset="0"/>
                <a:cs typeface="Times New Roman" panose="02020603050405020304" pitchFamily="18" charset="0"/>
              </a:rPr>
              <a:t>sinf</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oʻquvchilarining</a:t>
            </a:r>
            <a:r>
              <a:rPr lang="en-US" sz="3733" dirty="0">
                <a:latin typeface="Times New Roman" panose="02020603050405020304" pitchFamily="18" charset="0"/>
                <a:cs typeface="Times New Roman" panose="02020603050405020304" pitchFamily="18" charset="0"/>
              </a:rPr>
              <a:t> matematika va </a:t>
            </a:r>
            <a:r>
              <a:rPr lang="en-US" sz="3733" dirty="0" err="1">
                <a:latin typeface="Times New Roman" panose="02020603050405020304" pitchFamily="18" charset="0"/>
                <a:cs typeface="Times New Roman" panose="02020603050405020304" pitchFamily="18" charset="0"/>
              </a:rPr>
              <a:t>tabiiy</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yoʻnalishdagi</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fanlarni</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oʻzlashtirish</a:t>
            </a:r>
            <a:r>
              <a:rPr lang="en-US" sz="3733" dirty="0">
                <a:latin typeface="Times New Roman" panose="02020603050405020304" pitchFamily="18" charset="0"/>
                <a:cs typeface="Times New Roman" panose="02020603050405020304" pitchFamily="18" charset="0"/>
              </a:rPr>
              <a:t> darajasini baholaydigan xalqaro dastur</a:t>
            </a:r>
            <a:endParaRPr lang="ru-RU" sz="3733" dirty="0">
              <a:latin typeface="Times New Roman" panose="02020603050405020304" pitchFamily="18" charset="0"/>
              <a:cs typeface="Times New Roman" panose="02020603050405020304" pitchFamily="18" charset="0"/>
            </a:endParaRPr>
          </a:p>
        </p:txBody>
      </p:sp>
      <p:sp>
        <p:nvSpPr>
          <p:cNvPr id="26" name="Прямоугольник 25">
            <a:extLst>
              <a:ext uri="{FF2B5EF4-FFF2-40B4-BE49-F238E27FC236}">
                <a16:creationId xmlns:a16="http://schemas.microsoft.com/office/drawing/2014/main" id="{44734AB5-EC86-4913-9F47-4F633E443C32}"/>
              </a:ext>
            </a:extLst>
          </p:cNvPr>
          <p:cNvSpPr/>
          <p:nvPr/>
        </p:nvSpPr>
        <p:spPr>
          <a:xfrm>
            <a:off x="2080779" y="3812443"/>
            <a:ext cx="5260093" cy="2127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93548" tIns="96775" rIns="193548" bIns="96775" rtlCol="0" anchor="ctr"/>
          <a:lstStyle/>
          <a:p>
            <a:pPr algn="ctr"/>
            <a:endParaRPr lang="en-US" sz="5067" b="1" dirty="0">
              <a:solidFill>
                <a:schemeClr val="tx1"/>
              </a:solidFill>
              <a:latin typeface="Times New Roman" panose="02020603050405020304" pitchFamily="18" charset="0"/>
              <a:cs typeface="Times New Roman" panose="02020603050405020304" pitchFamily="18" charset="0"/>
            </a:endParaRPr>
          </a:p>
          <a:p>
            <a:pPr algn="ctr"/>
            <a:r>
              <a:rPr lang="en-US" sz="5067" b="1" dirty="0">
                <a:solidFill>
                  <a:schemeClr val="tx1"/>
                </a:solidFill>
                <a:latin typeface="Times New Roman" panose="02020603050405020304" pitchFamily="18" charset="0"/>
                <a:cs typeface="Times New Roman" panose="02020603050405020304" pitchFamily="18" charset="0"/>
              </a:rPr>
              <a:t>1995-yil</a:t>
            </a:r>
          </a:p>
          <a:p>
            <a:pPr algn="ctr"/>
            <a:r>
              <a:rPr lang="en-US" sz="5067" b="1" dirty="0">
                <a:solidFill>
                  <a:schemeClr val="tx1"/>
                </a:solidFill>
                <a:latin typeface="Times New Roman" panose="02020603050405020304" pitchFamily="18" charset="0"/>
                <a:cs typeface="Times New Roman" panose="02020603050405020304" pitchFamily="18" charset="0"/>
              </a:rPr>
              <a:t>4 yillik davriylik</a:t>
            </a:r>
            <a:endParaRPr lang="ru-RU" sz="5067" b="1" dirty="0">
              <a:solidFill>
                <a:schemeClr val="tx1"/>
              </a:solidFill>
              <a:latin typeface="Times New Roman" panose="02020603050405020304" pitchFamily="18" charset="0"/>
              <a:cs typeface="Times New Roman" panose="02020603050405020304" pitchFamily="18" charset="0"/>
            </a:endParaRPr>
          </a:p>
        </p:txBody>
      </p:sp>
      <p:pic>
        <p:nvPicPr>
          <p:cNvPr id="27" name="Picture 6" descr="グローブ, 地球, 世界, グローバリゼーション, 惑星, グローバル, 国際, 環境, 世界中, 大陸">
            <a:extLst>
              <a:ext uri="{FF2B5EF4-FFF2-40B4-BE49-F238E27FC236}">
                <a16:creationId xmlns:a16="http://schemas.microsoft.com/office/drawing/2014/main" id="{718059C5-453E-45BF-B806-CEEAD9E34A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726" y="4050226"/>
            <a:ext cx="1734005" cy="1733793"/>
          </a:xfrm>
          <a:prstGeom prst="rect">
            <a:avLst/>
          </a:prstGeom>
          <a:noFill/>
          <a:extLst>
            <a:ext uri="{909E8E84-426E-40DD-AFC4-6F175D3DCCD1}">
              <a14:hiddenFill xmlns:a14="http://schemas.microsoft.com/office/drawing/2010/main">
                <a:solidFill>
                  <a:srgbClr val="FFFFFF"/>
                </a:solidFill>
              </a14:hiddenFill>
            </a:ext>
          </a:extLst>
        </p:spPr>
      </p:pic>
      <p:sp>
        <p:nvSpPr>
          <p:cNvPr id="29" name="Прямоугольник 28">
            <a:extLst>
              <a:ext uri="{FF2B5EF4-FFF2-40B4-BE49-F238E27FC236}">
                <a16:creationId xmlns:a16="http://schemas.microsoft.com/office/drawing/2014/main" id="{ECD3CE20-0D58-44A9-956F-F89C098BE30D}"/>
              </a:ext>
            </a:extLst>
          </p:cNvPr>
          <p:cNvSpPr/>
          <p:nvPr/>
        </p:nvSpPr>
        <p:spPr>
          <a:xfrm>
            <a:off x="1740589" y="5948448"/>
            <a:ext cx="5760640" cy="759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3548" tIns="96775" rIns="193548" bIns="96775" rtlCol="0" anchor="ctr"/>
          <a:lstStyle/>
          <a:p>
            <a:pPr algn="ctr"/>
            <a:r>
              <a:rPr lang="en-US" sz="4667" b="1" dirty="0">
                <a:solidFill>
                  <a:srgbClr val="040404"/>
                </a:solidFill>
                <a:latin typeface="Times New Roman" panose="02020603050405020304" pitchFamily="18" charset="0"/>
                <a:cs typeface="Times New Roman" panose="02020603050405020304" pitchFamily="18" charset="0"/>
              </a:rPr>
              <a:t>2023-yil </a:t>
            </a:r>
            <a:endParaRPr lang="ru-RU" sz="4667" b="1" dirty="0">
              <a:solidFill>
                <a:srgbClr val="040404"/>
              </a:solidFill>
              <a:latin typeface="Times New Roman" panose="02020603050405020304" pitchFamily="18" charset="0"/>
              <a:cs typeface="Times New Roman" panose="02020603050405020304" pitchFamily="18" charset="0"/>
            </a:endParaRPr>
          </a:p>
        </p:txBody>
      </p:sp>
      <p:pic>
        <p:nvPicPr>
          <p:cNvPr id="30" name="Picture 6" descr="What do international studies tell us about the performance of ...">
            <a:extLst>
              <a:ext uri="{FF2B5EF4-FFF2-40B4-BE49-F238E27FC236}">
                <a16:creationId xmlns:a16="http://schemas.microsoft.com/office/drawing/2014/main" id="{D245E1D0-4BD4-433B-BC10-F4371FCCD1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22" y="70466"/>
            <a:ext cx="2231689" cy="173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461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7688" y="244951"/>
            <a:ext cx="6624736" cy="864096"/>
          </a:xfrm>
        </p:spPr>
        <p:txBody>
          <a:bodyPr>
            <a:normAutofit fontScale="90000"/>
          </a:bodyPr>
          <a:lstStyle/>
          <a:p>
            <a:pPr algn="ctr"/>
            <a:r>
              <a:rPr lang="bg-BG" sz="4000" b="1" dirty="0">
                <a:solidFill>
                  <a:srgbClr val="C00000"/>
                </a:solidFill>
                <a:latin typeface="Times New Roman" panose="02020603050405020304" pitchFamily="18" charset="0"/>
                <a:cs typeface="Times New Roman" panose="02020603050405020304" pitchFamily="18" charset="0"/>
              </a:rPr>
              <a:t>TIMSS xalqaro tadqiqotlari</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67408" y="1124744"/>
            <a:ext cx="7416824" cy="3615267"/>
          </a:xfrm>
        </p:spPr>
        <p:txBody>
          <a:bodyPr>
            <a:noAutofit/>
          </a:bodyPr>
          <a:lstStyle/>
          <a:p>
            <a:pPr algn="just"/>
            <a:r>
              <a:rPr lang="bg-BG" sz="2400" b="1" dirty="0" smtClean="0">
                <a:solidFill>
                  <a:srgbClr val="0070C0"/>
                </a:solidFill>
                <a:latin typeface="Times New Roman" panose="02020603050405020304" pitchFamily="18" charset="0"/>
                <a:cs typeface="Times New Roman" panose="02020603050405020304" pitchFamily="18" charset="0"/>
              </a:rPr>
              <a:t>TIMSS (Trends in Mathematics and Science Study) Matematika va tabiiy fanlarni o</a:t>
            </a:r>
            <a:r>
              <a:rPr lang="en-US" sz="2400" b="1" dirty="0" smtClean="0">
                <a:solidFill>
                  <a:srgbClr val="0070C0"/>
                </a:solidFill>
                <a:latin typeface="Times New Roman" panose="02020603050405020304" pitchFamily="18" charset="0"/>
                <a:cs typeface="Times New Roman" panose="02020603050405020304" pitchFamily="18" charset="0"/>
              </a:rPr>
              <a:t>‘</a:t>
            </a:r>
            <a:r>
              <a:rPr lang="bg-BG" sz="2400" b="1" dirty="0" smtClean="0">
                <a:solidFill>
                  <a:srgbClr val="0070C0"/>
                </a:solidFill>
                <a:latin typeface="Times New Roman" panose="02020603050405020304" pitchFamily="18" charset="0"/>
                <a:cs typeface="Times New Roman" panose="02020603050405020304" pitchFamily="18" charset="0"/>
              </a:rPr>
              <a:t>qtish bo’yicha xalqaro an’analar deb nomlangan xalqaro tadqiqotlari o’quvchilarning o</a:t>
            </a:r>
            <a:r>
              <a:rPr lang="en-US" sz="2400" b="1" dirty="0" smtClean="0">
                <a:solidFill>
                  <a:srgbClr val="0070C0"/>
                </a:solidFill>
                <a:latin typeface="Times New Roman" panose="02020603050405020304" pitchFamily="18" charset="0"/>
                <a:cs typeface="Times New Roman" panose="02020603050405020304" pitchFamily="18" charset="0"/>
              </a:rPr>
              <a:t>‘</a:t>
            </a:r>
            <a:r>
              <a:rPr lang="bg-BG" sz="2400" b="1" dirty="0" smtClean="0">
                <a:solidFill>
                  <a:srgbClr val="0070C0"/>
                </a:solidFill>
                <a:latin typeface="Times New Roman" panose="02020603050405020304" pitchFamily="18" charset="0"/>
                <a:cs typeface="Times New Roman" panose="02020603050405020304" pitchFamily="18" charset="0"/>
              </a:rPr>
              <a:t>quv yutuqlari sifatini baholash xalqaro assosiasiyasi tomonidan har 4 yilda o’tkaziladi. TIMSS matematika va tabiiy fanlar bo’yicha 4- va 8- sinf o’quvchilari o’quv yutuqlarini baholash orqali ishtirokchi mamlakatlarda bu fanlar bo’yicha yutuqlarni kuzatib borish imkonini beradi. O’quv yutuqlarini baholash uchun o’quvchilar testdan o’tkaziladi hamda o’quvchilar, o‘qituvchilar va maktab ma’murlari so’rov varaqalarini to</a:t>
            </a:r>
            <a:r>
              <a:rPr lang="en-US" sz="2400" b="1" dirty="0" smtClean="0">
                <a:solidFill>
                  <a:srgbClr val="0070C0"/>
                </a:solidFill>
                <a:latin typeface="Times New Roman" panose="02020603050405020304" pitchFamily="18" charset="0"/>
                <a:cs typeface="Times New Roman" panose="02020603050405020304" pitchFamily="18" charset="0"/>
              </a:rPr>
              <a:t>‘</a:t>
            </a:r>
            <a:r>
              <a:rPr lang="bg-BG" sz="2400" b="1" dirty="0" smtClean="0">
                <a:solidFill>
                  <a:srgbClr val="0070C0"/>
                </a:solidFill>
                <a:latin typeface="Times New Roman" panose="02020603050405020304" pitchFamily="18" charset="0"/>
                <a:cs typeface="Times New Roman" panose="02020603050405020304" pitchFamily="18" charset="0"/>
              </a:rPr>
              <a:t>ldirishadi, shuningdek bu bilan ta’lim natijalariga ta’sir ko’rsatadigan omillar haqida ma’lumot olinadi.</a:t>
            </a:r>
            <a:endParaRPr lang="ru-RU" sz="2400" b="1" dirty="0">
              <a:solidFill>
                <a:srgbClr val="0070C0"/>
              </a:solidFill>
              <a:latin typeface="Times New Roman" pitchFamily="18" charset="0"/>
              <a:cs typeface="Times New Roman" pitchFamily="18" charset="0"/>
            </a:endParaRPr>
          </a:p>
        </p:txBody>
      </p:sp>
      <p:pic>
        <p:nvPicPr>
          <p:cNvPr id="6" name="Рисунок 5"/>
          <p:cNvPicPr>
            <a:picLocks noChangeAspect="1"/>
          </p:cNvPicPr>
          <p:nvPr/>
        </p:nvPicPr>
        <p:blipFill>
          <a:blip r:embed="rId2"/>
          <a:stretch>
            <a:fillRect/>
          </a:stretch>
        </p:blipFill>
        <p:spPr>
          <a:xfrm>
            <a:off x="8472264" y="1340768"/>
            <a:ext cx="3384376" cy="4752528"/>
          </a:xfrm>
          <a:prstGeom prst="rect">
            <a:avLst/>
          </a:prstGeom>
        </p:spPr>
      </p:pic>
    </p:spTree>
    <p:extLst>
      <p:ext uri="{BB962C8B-B14F-4D97-AF65-F5344CB8AC3E}">
        <p14:creationId xmlns:p14="http://schemas.microsoft.com/office/powerpoint/2010/main" val="572969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83832" y="385628"/>
            <a:ext cx="7344816" cy="6453336"/>
          </a:xfrm>
        </p:spPr>
        <p:txBody>
          <a:bodyPr>
            <a:noAutofit/>
          </a:bodyPr>
          <a:lstStyle/>
          <a:p>
            <a:pPr algn="just"/>
            <a:r>
              <a:rPr lang="bg-BG" sz="2400" b="1" dirty="0">
                <a:solidFill>
                  <a:srgbClr val="C00000"/>
                </a:solidFill>
                <a:latin typeface="Times New Roman" panose="02020603050405020304" pitchFamily="18" charset="0"/>
                <a:cs typeface="Times New Roman" panose="02020603050405020304" pitchFamily="18" charset="0"/>
              </a:rPr>
              <a:t>Uyda topshiriqlar bajarish o’quvchilarga maktabda o’rganilgan materialni mustahkamlash imkonini beradi va o’qituvchilar uchun mavzu bo’yicha o’qitish vaqtini uzaytiradi. Natijada, ko’p miqdorda uy vazifasi olgan o’quvchilar kam miqdorda uyga vazifa olgan yoki umuman olmagan o’quvchilarga qaraganda yuqori natijalarga erishishi kutiladi. Uy vazifasini bajarish an’analari ko’p mamlakatlar tomonidan keng tarqalgan. Ba’zi mamlakatlarda 4- sinfda ular kamdan-kam hollarda uyda, asosan kuzatuv maqsadlarida, individual o’quvchilarni o’zlarining tengdoshlari bilan materiallarni o’zlashtirib olishlariga imkon berish uchun so’raladilar. Umuman olganda, uy vazifasining katta miqdori o’quvchilarning ta’lim yutuqlari sifatiga salbiy ta’sir ko’rsatadi.</a:t>
            </a:r>
            <a:endParaRPr lang="ru-RU" sz="2400" b="1" dirty="0">
              <a:solidFill>
                <a:srgbClr val="C00000"/>
              </a:solidFill>
              <a:latin typeface="Times New Roman" pitchFamily="18" charset="0"/>
              <a:cs typeface="Times New Roman" pitchFamily="18" charset="0"/>
            </a:endParaRPr>
          </a:p>
        </p:txBody>
      </p:sp>
      <p:pic>
        <p:nvPicPr>
          <p:cNvPr id="2" name="Рисунок 1"/>
          <p:cNvPicPr>
            <a:picLocks noChangeAspect="1"/>
          </p:cNvPicPr>
          <p:nvPr/>
        </p:nvPicPr>
        <p:blipFill>
          <a:blip r:embed="rId2"/>
          <a:stretch>
            <a:fillRect/>
          </a:stretch>
        </p:blipFill>
        <p:spPr>
          <a:xfrm>
            <a:off x="767408" y="764704"/>
            <a:ext cx="3816424" cy="5184576"/>
          </a:xfrm>
          <a:prstGeom prst="rect">
            <a:avLst/>
          </a:prstGeom>
        </p:spPr>
      </p:pic>
    </p:spTree>
    <p:extLst>
      <p:ext uri="{BB962C8B-B14F-4D97-AF65-F5344CB8AC3E}">
        <p14:creationId xmlns:p14="http://schemas.microsoft.com/office/powerpoint/2010/main" val="2978409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flipV="1">
            <a:off x="-1" y="836712"/>
            <a:ext cx="9906027" cy="71439"/>
          </a:xfrm>
          <a:prstGeom prst="line">
            <a:avLst/>
          </a:prstGeom>
          <a:ln/>
        </p:spPr>
        <p:style>
          <a:lnRef idx="2">
            <a:schemeClr val="accent1"/>
          </a:lnRef>
          <a:fillRef idx="0">
            <a:schemeClr val="accent1"/>
          </a:fillRef>
          <a:effectRef idx="1">
            <a:schemeClr val="accent1"/>
          </a:effectRef>
          <a:fontRef idx="minor">
            <a:schemeClr val="tx1"/>
          </a:fontRef>
        </p:style>
      </p:cxnSp>
      <p:pic>
        <p:nvPicPr>
          <p:cNvPr id="6" name="Picture 3" descr="http://vs-school.ucoz.ru/_nw/0/11526802.jpg"/>
          <p:cNvPicPr>
            <a:picLocks noChangeAspect="1"/>
          </p:cNvPicPr>
          <p:nvPr/>
        </p:nvPicPr>
        <p:blipFill>
          <a:blip r:embed="rId2" cstate="print"/>
          <a:srcRect/>
          <a:stretch>
            <a:fillRect/>
          </a:stretch>
        </p:blipFill>
        <p:spPr bwMode="auto">
          <a:xfrm>
            <a:off x="9399417" y="4664968"/>
            <a:ext cx="2510367" cy="1871663"/>
          </a:xfrm>
          <a:prstGeom prst="rect">
            <a:avLst/>
          </a:prstGeom>
          <a:noFill/>
          <a:ln w="9525">
            <a:noFill/>
            <a:miter lim="800000"/>
            <a:headEnd/>
            <a:tailEnd/>
          </a:ln>
        </p:spPr>
      </p:pic>
      <p:graphicFrame>
        <p:nvGraphicFramePr>
          <p:cNvPr id="7" name="Схема 6"/>
          <p:cNvGraphicFramePr/>
          <p:nvPr>
            <p:extLst>
              <p:ext uri="{D42A27DB-BD31-4B8C-83A1-F6EECF244321}">
                <p14:modId xmlns:p14="http://schemas.microsoft.com/office/powerpoint/2010/main" val="191936517"/>
              </p:ext>
            </p:extLst>
          </p:nvPr>
        </p:nvGraphicFramePr>
        <p:xfrm>
          <a:off x="1238216" y="1428737"/>
          <a:ext cx="8921784" cy="4389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048243" y="1357299"/>
            <a:ext cx="2095515"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Asos</a:t>
            </a:r>
            <a:r>
              <a:rPr lang="en-US" sz="3200" dirty="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953013" y="5405298"/>
            <a:ext cx="2000264" cy="502766"/>
          </a:xfrm>
          <a:prstGeom prst="rect">
            <a:avLst/>
          </a:prstGeom>
          <a:noFill/>
        </p:spPr>
        <p:txBody>
          <a:bodyPr wrap="square" rtlCol="0">
            <a:spAutoFit/>
          </a:bodyPr>
          <a:lstStyle/>
          <a:p>
            <a:r>
              <a:rPr lang="en-US" sz="2667" dirty="0" err="1">
                <a:latin typeface="Times New Roman" panose="02020603050405020304" pitchFamily="18" charset="0"/>
                <a:cs typeface="Times New Roman" panose="02020603050405020304" pitchFamily="18" charset="0"/>
              </a:rPr>
              <a:t>Motivatsiya</a:t>
            </a:r>
            <a:r>
              <a:rPr lang="en-US" sz="2667" dirty="0">
                <a:latin typeface="Times New Roman" panose="02020603050405020304" pitchFamily="18" charset="0"/>
                <a:cs typeface="Times New Roman" panose="02020603050405020304" pitchFamily="18" charset="0"/>
              </a:rPr>
              <a:t> </a:t>
            </a:r>
            <a:endParaRPr lang="ru-RU" sz="2667" dirty="0">
              <a:latin typeface="Times New Roman" panose="02020603050405020304" pitchFamily="18" charset="0"/>
              <a:cs typeface="Times New Roman" panose="02020603050405020304" pitchFamily="18" charset="0"/>
            </a:endParaRPr>
          </a:p>
        </p:txBody>
      </p:sp>
      <p:sp>
        <p:nvSpPr>
          <p:cNvPr id="11" name="Заголовок 1"/>
          <p:cNvSpPr>
            <a:spLocks noGrp="1"/>
          </p:cNvSpPr>
          <p:nvPr>
            <p:ph type="ctrTitle"/>
          </p:nvPr>
        </p:nvSpPr>
        <p:spPr>
          <a:xfrm>
            <a:off x="335359" y="116633"/>
            <a:ext cx="9346275" cy="576064"/>
          </a:xfrm>
        </p:spPr>
        <p:txBody>
          <a:bodyPr>
            <a:noAutofit/>
          </a:bodyPr>
          <a:lstStyle/>
          <a:p>
            <a:pPr algn="ctr"/>
            <a:r>
              <a:rPr lang="en-US" sz="2667" dirty="0" err="1" smtClean="0">
                <a:solidFill>
                  <a:srgbClr val="0070C0"/>
                </a:solidFill>
                <a:latin typeface="Times New Roman" panose="02020603050405020304" pitchFamily="18" charset="0"/>
                <a:cs typeface="Times New Roman" panose="02020603050405020304" pitchFamily="18" charset="0"/>
              </a:rPr>
              <a:t>Ta’lim</a:t>
            </a:r>
            <a:r>
              <a:rPr lang="en-US" sz="2667" dirty="0" smtClean="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sifatini</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baholovchi</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xalqaro</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dasturlar</a:t>
            </a:r>
            <a:endParaRPr lang="ru-RU" sz="2667"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365974" y="1192762"/>
            <a:ext cx="3810027" cy="1200329"/>
          </a:xfrm>
          <a:prstGeom prst="rect">
            <a:avLst/>
          </a:prstGeom>
          <a:noFill/>
        </p:spPr>
        <p:txBody>
          <a:bodyPr wrap="square" rtlCol="0">
            <a:spAutoFit/>
          </a:bodyPr>
          <a:lstStyle/>
          <a:p>
            <a:pPr algn="just"/>
            <a:r>
              <a:rPr lang="en-US" sz="2400" b="1" i="1" dirty="0" err="1">
                <a:solidFill>
                  <a:srgbClr val="3366CC"/>
                </a:solidFill>
                <a:latin typeface="Times New Roman" panose="02020603050405020304" pitchFamily="18" charset="0"/>
                <a:cs typeface="Times New Roman" panose="02020603050405020304" pitchFamily="18" charset="0"/>
              </a:rPr>
              <a:t>Arifmetik</a:t>
            </a:r>
            <a:r>
              <a:rPr lang="en-US" sz="2400" b="1" i="1" dirty="0">
                <a:solidFill>
                  <a:srgbClr val="3366CC"/>
                </a:solidFill>
                <a:latin typeface="Times New Roman" panose="02020603050405020304" pitchFamily="18" charset="0"/>
                <a:cs typeface="Times New Roman" panose="02020603050405020304" pitchFamily="18" charset="0"/>
              </a:rPr>
              <a:t> </a:t>
            </a:r>
            <a:r>
              <a:rPr lang="en-US" sz="2400" b="1" i="1" dirty="0" err="1">
                <a:solidFill>
                  <a:srgbClr val="3366CC"/>
                </a:solidFill>
                <a:latin typeface="Times New Roman" panose="02020603050405020304" pitchFamily="18" charset="0"/>
                <a:cs typeface="Times New Roman" panose="02020603050405020304" pitchFamily="18" charset="0"/>
              </a:rPr>
              <a:t>amallarni</a:t>
            </a:r>
            <a:r>
              <a:rPr lang="en-US" sz="2400" b="1" i="1" dirty="0">
                <a:solidFill>
                  <a:srgbClr val="3366CC"/>
                </a:solidFill>
                <a:latin typeface="Times New Roman" panose="02020603050405020304" pitchFamily="18" charset="0"/>
                <a:cs typeface="Times New Roman" panose="02020603050405020304" pitchFamily="18" charset="0"/>
              </a:rPr>
              <a:t> </a:t>
            </a:r>
            <a:r>
              <a:rPr lang="en-US" sz="2400" b="1" i="1" dirty="0" err="1">
                <a:solidFill>
                  <a:srgbClr val="3366CC"/>
                </a:solidFill>
                <a:latin typeface="Times New Roman" panose="02020603050405020304" pitchFamily="18" charset="0"/>
                <a:cs typeface="Times New Roman" panose="02020603050405020304" pitchFamily="18" charset="0"/>
              </a:rPr>
              <a:t>bilmasam</a:t>
            </a:r>
            <a:r>
              <a:rPr lang="en-US" sz="2400" b="1" i="1" dirty="0">
                <a:solidFill>
                  <a:srgbClr val="3366CC"/>
                </a:solidFill>
                <a:latin typeface="Times New Roman" panose="02020603050405020304" pitchFamily="18" charset="0"/>
                <a:cs typeface="Times New Roman" panose="02020603050405020304" pitchFamily="18" charset="0"/>
              </a:rPr>
              <a:t> </a:t>
            </a:r>
            <a:r>
              <a:rPr lang="en-US" sz="2400" b="1" i="1" dirty="0" err="1">
                <a:solidFill>
                  <a:srgbClr val="3366CC"/>
                </a:solidFill>
                <a:latin typeface="Times New Roman" panose="02020603050405020304" pitchFamily="18" charset="0"/>
                <a:cs typeface="Times New Roman" panose="02020603050405020304" pitchFamily="18" charset="0"/>
              </a:rPr>
              <a:t>daromadimni</a:t>
            </a:r>
            <a:r>
              <a:rPr lang="en-US" sz="2400" b="1" i="1" dirty="0">
                <a:solidFill>
                  <a:srgbClr val="3366CC"/>
                </a:solidFill>
                <a:latin typeface="Times New Roman" panose="02020603050405020304" pitchFamily="18" charset="0"/>
                <a:cs typeface="Times New Roman" panose="02020603050405020304" pitchFamily="18" charset="0"/>
              </a:rPr>
              <a:t> </a:t>
            </a:r>
            <a:r>
              <a:rPr lang="en-US" sz="2400" b="1" i="1" dirty="0" err="1">
                <a:solidFill>
                  <a:srgbClr val="3366CC"/>
                </a:solidFill>
                <a:latin typeface="Times New Roman" panose="02020603050405020304" pitchFamily="18" charset="0"/>
                <a:cs typeface="Times New Roman" panose="02020603050405020304" pitchFamily="18" charset="0"/>
              </a:rPr>
              <a:t>hisoblay</a:t>
            </a:r>
            <a:r>
              <a:rPr lang="en-US" sz="2400" b="1" i="1" dirty="0">
                <a:solidFill>
                  <a:srgbClr val="3366CC"/>
                </a:solidFill>
                <a:latin typeface="Times New Roman" panose="02020603050405020304" pitchFamily="18" charset="0"/>
                <a:cs typeface="Times New Roman" panose="02020603050405020304" pitchFamily="18" charset="0"/>
              </a:rPr>
              <a:t> </a:t>
            </a:r>
            <a:r>
              <a:rPr lang="en-US" sz="2400" b="1" i="1" dirty="0" err="1">
                <a:solidFill>
                  <a:srgbClr val="3366CC"/>
                </a:solidFill>
                <a:latin typeface="Times New Roman" panose="02020603050405020304" pitchFamily="18" charset="0"/>
                <a:cs typeface="Times New Roman" panose="02020603050405020304" pitchFamily="18" charset="0"/>
              </a:rPr>
              <a:t>olmayman</a:t>
            </a:r>
            <a:endParaRPr lang="ru-RU" sz="2400" b="1" i="1" dirty="0">
              <a:solidFill>
                <a:srgbClr val="3366CC"/>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76211" y="5000636"/>
            <a:ext cx="4286280" cy="1200329"/>
          </a:xfrm>
          <a:prstGeom prst="rect">
            <a:avLst/>
          </a:prstGeom>
          <a:noFill/>
        </p:spPr>
        <p:txBody>
          <a:bodyPr wrap="square" rtlCol="0">
            <a:spAutoFit/>
          </a:bodyPr>
          <a:lstStyle/>
          <a:p>
            <a:pPr algn="just"/>
            <a:r>
              <a:rPr lang="en-US" sz="2400" b="1" i="1" dirty="0" err="1">
                <a:solidFill>
                  <a:srgbClr val="3366CC"/>
                </a:solidFill>
                <a:latin typeface="Times New Roman" panose="02020603050405020304" pitchFamily="18" charset="0"/>
                <a:cs typeface="Times New Roman" panose="02020603050405020304" pitchFamily="18" charset="0"/>
              </a:rPr>
              <a:t>Daromadimni</a:t>
            </a:r>
            <a:r>
              <a:rPr lang="en-US" sz="2400" b="1" i="1" dirty="0">
                <a:solidFill>
                  <a:srgbClr val="3366CC"/>
                </a:solidFill>
                <a:latin typeface="Times New Roman" panose="02020603050405020304" pitchFamily="18" charset="0"/>
                <a:cs typeface="Times New Roman" panose="02020603050405020304" pitchFamily="18" charset="0"/>
              </a:rPr>
              <a:t> </a:t>
            </a:r>
            <a:r>
              <a:rPr lang="en-US" sz="2400" b="1" i="1" dirty="0" err="1">
                <a:solidFill>
                  <a:srgbClr val="3366CC"/>
                </a:solidFill>
                <a:latin typeface="Times New Roman" panose="02020603050405020304" pitchFamily="18" charset="0"/>
                <a:cs typeface="Times New Roman" panose="02020603050405020304" pitchFamily="18" charset="0"/>
              </a:rPr>
              <a:t>hisoblashim</a:t>
            </a:r>
            <a:r>
              <a:rPr lang="en-US" sz="2400" b="1" i="1" dirty="0">
                <a:solidFill>
                  <a:srgbClr val="3366CC"/>
                </a:solidFill>
                <a:latin typeface="Times New Roman" panose="02020603050405020304" pitchFamily="18" charset="0"/>
                <a:cs typeface="Times New Roman" panose="02020603050405020304" pitchFamily="18" charset="0"/>
              </a:rPr>
              <a:t> </a:t>
            </a:r>
            <a:r>
              <a:rPr lang="en-US" sz="2400" b="1" i="1" dirty="0" err="1">
                <a:solidFill>
                  <a:srgbClr val="3366CC"/>
                </a:solidFill>
                <a:latin typeface="Times New Roman" panose="02020603050405020304" pitchFamily="18" charset="0"/>
                <a:cs typeface="Times New Roman" panose="02020603050405020304" pitchFamily="18" charset="0"/>
              </a:rPr>
              <a:t>uchun</a:t>
            </a:r>
            <a:r>
              <a:rPr lang="en-US" sz="2400" b="1" i="1" dirty="0">
                <a:solidFill>
                  <a:srgbClr val="3366CC"/>
                </a:solidFill>
                <a:latin typeface="Times New Roman" panose="02020603050405020304" pitchFamily="18" charset="0"/>
                <a:cs typeface="Times New Roman" panose="02020603050405020304" pitchFamily="18" charset="0"/>
              </a:rPr>
              <a:t> </a:t>
            </a:r>
            <a:r>
              <a:rPr lang="en-US" sz="2400" b="1" i="1" dirty="0" err="1">
                <a:solidFill>
                  <a:srgbClr val="3366CC"/>
                </a:solidFill>
                <a:latin typeface="Times New Roman" panose="02020603050405020304" pitchFamily="18" charset="0"/>
                <a:cs typeface="Times New Roman" panose="02020603050405020304" pitchFamily="18" charset="0"/>
              </a:rPr>
              <a:t>arifmetik</a:t>
            </a:r>
            <a:r>
              <a:rPr lang="en-US" sz="2400" b="1" i="1" dirty="0">
                <a:solidFill>
                  <a:srgbClr val="3366CC"/>
                </a:solidFill>
                <a:latin typeface="Times New Roman" panose="02020603050405020304" pitchFamily="18" charset="0"/>
                <a:cs typeface="Times New Roman" panose="02020603050405020304" pitchFamily="18" charset="0"/>
              </a:rPr>
              <a:t> </a:t>
            </a:r>
            <a:r>
              <a:rPr lang="en-US" sz="2400" b="1" i="1" dirty="0" err="1">
                <a:solidFill>
                  <a:srgbClr val="3366CC"/>
                </a:solidFill>
                <a:latin typeface="Times New Roman" panose="02020603050405020304" pitchFamily="18" charset="0"/>
                <a:cs typeface="Times New Roman" panose="02020603050405020304" pitchFamily="18" charset="0"/>
              </a:rPr>
              <a:t>amallarni</a:t>
            </a:r>
            <a:r>
              <a:rPr lang="en-US" sz="2400" b="1" i="1" dirty="0">
                <a:solidFill>
                  <a:srgbClr val="3366CC"/>
                </a:solidFill>
                <a:latin typeface="Times New Roman" panose="02020603050405020304" pitchFamily="18" charset="0"/>
                <a:cs typeface="Times New Roman" panose="02020603050405020304" pitchFamily="18" charset="0"/>
              </a:rPr>
              <a:t> </a:t>
            </a:r>
            <a:r>
              <a:rPr lang="en-US" sz="2400" b="1" i="1" dirty="0" err="1">
                <a:solidFill>
                  <a:srgbClr val="3366CC"/>
                </a:solidFill>
                <a:latin typeface="Times New Roman" panose="02020603050405020304" pitchFamily="18" charset="0"/>
                <a:cs typeface="Times New Roman" panose="02020603050405020304" pitchFamily="18" charset="0"/>
              </a:rPr>
              <a:t>oʻrganishim</a:t>
            </a:r>
            <a:r>
              <a:rPr lang="en-US" sz="2400" b="1" i="1" dirty="0">
                <a:solidFill>
                  <a:srgbClr val="3366CC"/>
                </a:solidFill>
                <a:latin typeface="Times New Roman" panose="02020603050405020304" pitchFamily="18" charset="0"/>
                <a:cs typeface="Times New Roman" panose="02020603050405020304" pitchFamily="18" charset="0"/>
              </a:rPr>
              <a:t> </a:t>
            </a:r>
            <a:r>
              <a:rPr lang="en-US" sz="2400" b="1" i="1" dirty="0" err="1">
                <a:solidFill>
                  <a:srgbClr val="3366CC"/>
                </a:solidFill>
                <a:latin typeface="Times New Roman" panose="02020603050405020304" pitchFamily="18" charset="0"/>
                <a:cs typeface="Times New Roman" panose="02020603050405020304" pitchFamily="18" charset="0"/>
              </a:rPr>
              <a:t>kerak</a:t>
            </a:r>
            <a:endParaRPr lang="ru-RU" sz="2400" b="1" i="1" dirty="0">
              <a:solidFill>
                <a:srgbClr val="3366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029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1919288" y="0"/>
            <a:ext cx="8229600" cy="923330"/>
          </a:xfrm>
        </p:spPr>
        <p:txBody>
          <a:bodyPr>
            <a:normAutofit fontScale="90000"/>
          </a:bodyPr>
          <a:lstStyle/>
          <a:p>
            <a:pPr algn="ctr"/>
            <a:r>
              <a:rPr lang="en-US" altLang="ru-RU" sz="3200" b="1" dirty="0">
                <a:solidFill>
                  <a:srgbClr val="1B04A4"/>
                </a:solidFill>
                <a:latin typeface="Times New Roman" panose="02020603050405020304" pitchFamily="18" charset="0"/>
                <a:cs typeface="Times New Roman" panose="02020603050405020304" pitchFamily="18" charset="0"/>
              </a:rPr>
              <a:t>2018-yilda </a:t>
            </a:r>
            <a:r>
              <a:rPr lang="en-US" altLang="ru-RU" sz="3200" b="1" dirty="0" err="1" smtClean="0">
                <a:solidFill>
                  <a:srgbClr val="1B04A4"/>
                </a:solidFill>
                <a:latin typeface="Times New Roman" panose="02020603050405020304" pitchFamily="18" charset="0"/>
                <a:cs typeface="Times New Roman" panose="02020603050405020304" pitchFamily="18" charset="0"/>
              </a:rPr>
              <a:t>o‘tkazilgan</a:t>
            </a:r>
            <a:r>
              <a:rPr lang="en-US" altLang="ru-RU" sz="3200" b="1" dirty="0" smtClean="0">
                <a:solidFill>
                  <a:srgbClr val="1B04A4"/>
                </a:solidFill>
                <a:latin typeface="Times New Roman" panose="02020603050405020304" pitchFamily="18" charset="0"/>
                <a:cs typeface="Times New Roman" panose="02020603050405020304" pitchFamily="18" charset="0"/>
              </a:rPr>
              <a:t> </a:t>
            </a:r>
            <a:r>
              <a:rPr lang="en-US" altLang="ru-RU" sz="3200" b="1" dirty="0" err="1">
                <a:solidFill>
                  <a:srgbClr val="1B04A4"/>
                </a:solidFill>
                <a:latin typeface="Times New Roman" panose="02020603050405020304" pitchFamily="18" charset="0"/>
                <a:cs typeface="Times New Roman" panose="02020603050405020304" pitchFamily="18" charset="0"/>
              </a:rPr>
              <a:t>tadqiqot</a:t>
            </a:r>
            <a:r>
              <a:rPr lang="en-US" altLang="ru-RU" sz="3200" b="1" dirty="0">
                <a:solidFill>
                  <a:srgbClr val="1B04A4"/>
                </a:solidFill>
                <a:latin typeface="Times New Roman" panose="02020603050405020304" pitchFamily="18" charset="0"/>
                <a:cs typeface="Times New Roman" panose="02020603050405020304" pitchFamily="18" charset="0"/>
              </a:rPr>
              <a:t> </a:t>
            </a:r>
            <a:r>
              <a:rPr lang="en-US" altLang="ru-RU" sz="3200" b="1" dirty="0" err="1">
                <a:solidFill>
                  <a:srgbClr val="1B04A4"/>
                </a:solidFill>
                <a:latin typeface="Times New Roman" panose="02020603050405020304" pitchFamily="18" charset="0"/>
                <a:cs typeface="Times New Roman" panose="02020603050405020304" pitchFamily="18" charset="0"/>
              </a:rPr>
              <a:t>natijalari</a:t>
            </a:r>
            <a:r>
              <a:rPr lang="en-US" altLang="ru-RU" sz="3200" b="1" dirty="0">
                <a:solidFill>
                  <a:srgbClr val="1B04A4"/>
                </a:solidFill>
                <a:latin typeface="Times New Roman" panose="02020603050405020304" pitchFamily="18" charset="0"/>
                <a:cs typeface="Times New Roman" panose="02020603050405020304" pitchFamily="18" charset="0"/>
              </a:rPr>
              <a:t> </a:t>
            </a:r>
            <a:r>
              <a:rPr lang="en-US" altLang="ru-RU" sz="2800" b="1" dirty="0">
                <a:solidFill>
                  <a:srgbClr val="1B04A4"/>
                </a:solidFill>
                <a:latin typeface="Times New Roman" panose="02020603050405020304" pitchFamily="18" charset="0"/>
                <a:cs typeface="Times New Roman" panose="02020603050405020304" pitchFamily="18" charset="0"/>
              </a:rPr>
              <a:t>(</a:t>
            </a:r>
            <a:r>
              <a:rPr lang="en-US" altLang="ru-RU" sz="2800" dirty="0" err="1">
                <a:solidFill>
                  <a:srgbClr val="1B04A4"/>
                </a:solidFill>
                <a:latin typeface="Times New Roman" panose="02020603050405020304" pitchFamily="18" charset="0"/>
                <a:cs typeface="Times New Roman" panose="02020603050405020304" pitchFamily="18" charset="0"/>
              </a:rPr>
              <a:t>t</a:t>
            </a:r>
            <a:r>
              <a:rPr lang="en-US" altLang="ru-RU" sz="2800" b="1" dirty="0" err="1">
                <a:solidFill>
                  <a:srgbClr val="1B04A4"/>
                </a:solidFill>
                <a:latin typeface="Times New Roman" panose="02020603050405020304" pitchFamily="18" charset="0"/>
                <a:cs typeface="Times New Roman" panose="02020603050405020304" pitchFamily="18" charset="0"/>
              </a:rPr>
              <a:t>abiiy-ilmiy</a:t>
            </a:r>
            <a:r>
              <a:rPr lang="en-US" altLang="ru-RU" sz="2800" b="1" dirty="0">
                <a:solidFill>
                  <a:srgbClr val="1B04A4"/>
                </a:solidFill>
                <a:latin typeface="Times New Roman" panose="02020603050405020304" pitchFamily="18" charset="0"/>
                <a:cs typeface="Times New Roman" panose="02020603050405020304" pitchFamily="18" charset="0"/>
              </a:rPr>
              <a:t> </a:t>
            </a:r>
            <a:r>
              <a:rPr lang="en-US" altLang="ru-RU" sz="2800" b="1" dirty="0" err="1">
                <a:solidFill>
                  <a:srgbClr val="1B04A4"/>
                </a:solidFill>
                <a:latin typeface="Times New Roman" panose="02020603050405020304" pitchFamily="18" charset="0"/>
                <a:cs typeface="Times New Roman" panose="02020603050405020304" pitchFamily="18" charset="0"/>
              </a:rPr>
              <a:t>savodxonlik</a:t>
            </a:r>
            <a:r>
              <a:rPr lang="en-US" altLang="ru-RU" sz="2800" b="1" dirty="0">
                <a:solidFill>
                  <a:srgbClr val="1B04A4"/>
                </a:solidFill>
                <a:latin typeface="Times New Roman" panose="02020603050405020304" pitchFamily="18" charset="0"/>
                <a:cs typeface="Times New Roman" panose="02020603050405020304" pitchFamily="18" charset="0"/>
              </a:rPr>
              <a:t>)</a:t>
            </a:r>
            <a:endParaRPr lang="ru-RU" altLang="ru-RU" sz="2800" dirty="0"/>
          </a:p>
        </p:txBody>
      </p:sp>
      <p:graphicFrame>
        <p:nvGraphicFramePr>
          <p:cNvPr id="5" name="Таблица 4"/>
          <p:cNvGraphicFramePr>
            <a:graphicFrameLocks noGrp="1"/>
          </p:cNvGraphicFramePr>
          <p:nvPr>
            <p:extLst/>
          </p:nvPr>
        </p:nvGraphicFramePr>
        <p:xfrm>
          <a:off x="2279650" y="1412875"/>
          <a:ext cx="7391400" cy="5029046"/>
        </p:xfrm>
        <a:graphic>
          <a:graphicData uri="http://schemas.openxmlformats.org/drawingml/2006/table">
            <a:tbl>
              <a:tblPr firstRow="1" bandRow="1">
                <a:tableStyleId>{5DA37D80-6434-44D0-A028-1B22A696006F}</a:tableStyleId>
              </a:tblPr>
              <a:tblGrid>
                <a:gridCol w="1478280">
                  <a:extLst>
                    <a:ext uri="{9D8B030D-6E8A-4147-A177-3AD203B41FA5}">
                      <a16:colId xmlns:a16="http://schemas.microsoft.com/office/drawing/2014/main" val="20000"/>
                    </a:ext>
                  </a:extLst>
                </a:gridCol>
                <a:gridCol w="3449320">
                  <a:extLst>
                    <a:ext uri="{9D8B030D-6E8A-4147-A177-3AD203B41FA5}">
                      <a16:colId xmlns:a16="http://schemas.microsoft.com/office/drawing/2014/main" val="20001"/>
                    </a:ext>
                  </a:extLst>
                </a:gridCol>
                <a:gridCol w="2463800">
                  <a:extLst>
                    <a:ext uri="{9D8B030D-6E8A-4147-A177-3AD203B41FA5}">
                      <a16:colId xmlns:a16="http://schemas.microsoft.com/office/drawing/2014/main" val="20002"/>
                    </a:ext>
                  </a:extLst>
                </a:gridCol>
              </a:tblGrid>
              <a:tr h="451572">
                <a:tc>
                  <a:txBody>
                    <a:bodyPr/>
                    <a:lstStyle/>
                    <a:p>
                      <a:pPr algn="ctr"/>
                      <a:r>
                        <a:rPr lang="en-US" sz="2400" b="1" dirty="0" err="1" smtClean="0">
                          <a:latin typeface="Times New Roman" panose="02020603050405020304" pitchFamily="18" charset="0"/>
                          <a:cs typeface="Times New Roman" panose="02020603050405020304" pitchFamily="18" charset="0"/>
                        </a:rPr>
                        <a:t>O</a:t>
                      </a:r>
                      <a:r>
                        <a:rPr lang="en-US" sz="2400" b="1" baseline="0" dirty="0" err="1" smtClean="0">
                          <a:latin typeface="Times New Roman" panose="02020603050405020304" pitchFamily="18" charset="0"/>
                          <a:cs typeface="Times New Roman" panose="02020603050405020304" pitchFamily="18" charset="0"/>
                        </a:rPr>
                        <a:t>‘rin</a:t>
                      </a:r>
                      <a:endParaRPr lang="ru-RU" sz="2400" b="1" dirty="0">
                        <a:solidFill>
                          <a:schemeClr val="tx1"/>
                        </a:solidFill>
                        <a:latin typeface="Times New Roman" panose="02020603050405020304" pitchFamily="18" charset="0"/>
                        <a:cs typeface="Times New Roman" panose="02020603050405020304" pitchFamily="18" charset="0"/>
                      </a:endParaRPr>
                    </a:p>
                  </a:txBody>
                  <a:tcPr marT="45713" marB="45713"/>
                </a:tc>
                <a:tc>
                  <a:txBody>
                    <a:bodyPr/>
                    <a:lstStyle/>
                    <a:p>
                      <a:pPr algn="ctr"/>
                      <a:r>
                        <a:rPr lang="en-US" sz="2400" b="1" dirty="0" err="1" smtClean="0">
                          <a:latin typeface="Times New Roman" panose="02020603050405020304" pitchFamily="18" charset="0"/>
                          <a:cs typeface="Times New Roman" panose="02020603050405020304" pitchFamily="18" charset="0"/>
                        </a:rPr>
                        <a:t>Mamlakat</a:t>
                      </a:r>
                      <a:endParaRPr lang="ru-RU" sz="2400" b="1" dirty="0">
                        <a:solidFill>
                          <a:schemeClr val="tx1"/>
                        </a:solidFill>
                        <a:latin typeface="Times New Roman" panose="02020603050405020304" pitchFamily="18" charset="0"/>
                        <a:cs typeface="Times New Roman" panose="02020603050405020304" pitchFamily="18" charset="0"/>
                      </a:endParaRPr>
                    </a:p>
                  </a:txBody>
                  <a:tcPr marT="45713" marB="45713"/>
                </a:tc>
                <a:tc>
                  <a:txBody>
                    <a:bodyPr/>
                    <a:lstStyle/>
                    <a:p>
                      <a:pPr algn="ctr"/>
                      <a:r>
                        <a:rPr lang="en-US" sz="2400" b="1" dirty="0" err="1" smtClean="0">
                          <a:latin typeface="Times New Roman" panose="02020603050405020304" pitchFamily="18" charset="0"/>
                          <a:cs typeface="Times New Roman" panose="02020603050405020304" pitchFamily="18" charset="0"/>
                        </a:rPr>
                        <a:t>O‘rtacha</a:t>
                      </a:r>
                      <a:r>
                        <a:rPr lang="en-US" sz="2400" b="1" dirty="0" smtClean="0">
                          <a:latin typeface="Times New Roman" panose="02020603050405020304" pitchFamily="18" charset="0"/>
                          <a:cs typeface="Times New Roman" panose="02020603050405020304" pitchFamily="18" charset="0"/>
                        </a:rPr>
                        <a:t> ball</a:t>
                      </a:r>
                      <a:endParaRPr lang="ru-RU" sz="2400" b="1" dirty="0">
                        <a:solidFill>
                          <a:schemeClr val="tx1"/>
                        </a:solidFill>
                        <a:latin typeface="Times New Roman" panose="02020603050405020304" pitchFamily="18" charset="0"/>
                        <a:cs typeface="Times New Roman" panose="02020603050405020304" pitchFamily="18" charset="0"/>
                      </a:endParaRPr>
                    </a:p>
                  </a:txBody>
                  <a:tcPr marT="45713" marB="45713"/>
                </a:tc>
                <a:extLst>
                  <a:ext uri="{0D108BD9-81ED-4DB2-BD59-A6C34878D82A}">
                    <a16:rowId xmlns:a16="http://schemas.microsoft.com/office/drawing/2014/main" val="10000"/>
                  </a:ext>
                </a:extLst>
              </a:tr>
              <a:tr h="451572">
                <a:tc>
                  <a:txBody>
                    <a:bodyPr/>
                    <a:lstStyle/>
                    <a:p>
                      <a:pPr algn="ctr"/>
                      <a:r>
                        <a:rPr lang="en-US" sz="2400" b="0" dirty="0" smtClean="0">
                          <a:latin typeface="Times New Roman" panose="02020603050405020304" pitchFamily="18" charset="0"/>
                          <a:cs typeface="Times New Roman" panose="02020603050405020304" pitchFamily="18" charset="0"/>
                        </a:rPr>
                        <a:t>1</a:t>
                      </a:r>
                      <a:endParaRPr lang="ru-RU" sz="2400" b="0" dirty="0">
                        <a:solidFill>
                          <a:schemeClr val="tx1"/>
                        </a:solidFill>
                        <a:latin typeface="Times New Roman" panose="02020603050405020304" pitchFamily="18" charset="0"/>
                        <a:cs typeface="Times New Roman" panose="02020603050405020304" pitchFamily="18" charset="0"/>
                      </a:endParaRPr>
                    </a:p>
                  </a:txBody>
                  <a:tcPr marT="45713" marB="45713"/>
                </a:tc>
                <a:tc>
                  <a:txBody>
                    <a:bodyPr/>
                    <a:lstStyle/>
                    <a:p>
                      <a:pPr algn="ctr"/>
                      <a:r>
                        <a:rPr lang="en-US" sz="2000" dirty="0" err="1" smtClean="0">
                          <a:latin typeface="Times New Roman" panose="02020603050405020304" pitchFamily="18" charset="0"/>
                          <a:cs typeface="Times New Roman" panose="02020603050405020304" pitchFamily="18" charset="0"/>
                        </a:rPr>
                        <a:t>Xitoy</a:t>
                      </a:r>
                      <a:r>
                        <a:rPr lang="en-US" sz="2000" baseline="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txBody>
                  <a:tcPr marT="45713" marB="45713"/>
                </a:tc>
                <a:tc>
                  <a:txBody>
                    <a:bodyPr/>
                    <a:lstStyle/>
                    <a:p>
                      <a:pPr algn="ctr"/>
                      <a:r>
                        <a:rPr lang="en-US" sz="2000" dirty="0" smtClean="0">
                          <a:latin typeface="Times New Roman" pitchFamily="18" charset="0"/>
                          <a:cs typeface="Times New Roman" pitchFamily="18" charset="0"/>
                        </a:rPr>
                        <a:t>590 </a:t>
                      </a:r>
                      <a:endParaRPr lang="ru-RU" sz="2000" dirty="0">
                        <a:latin typeface="Times New Roman" pitchFamily="18" charset="0"/>
                        <a:cs typeface="Times New Roman" pitchFamily="18" charset="0"/>
                      </a:endParaRPr>
                    </a:p>
                  </a:txBody>
                  <a:tcPr marT="45713" marB="45713"/>
                </a:tc>
                <a:extLst>
                  <a:ext uri="{0D108BD9-81ED-4DB2-BD59-A6C34878D82A}">
                    <a16:rowId xmlns:a16="http://schemas.microsoft.com/office/drawing/2014/main" val="10001"/>
                  </a:ext>
                </a:extLst>
              </a:tr>
              <a:tr h="451572">
                <a:tc>
                  <a:txBody>
                    <a:bodyPr/>
                    <a:lstStyle/>
                    <a:p>
                      <a:pPr algn="ctr"/>
                      <a:r>
                        <a:rPr lang="en-US" sz="2400" b="0" dirty="0" smtClean="0">
                          <a:latin typeface="Times New Roman" panose="02020603050405020304" pitchFamily="18" charset="0"/>
                          <a:cs typeface="Times New Roman" panose="02020603050405020304" pitchFamily="18" charset="0"/>
                        </a:rPr>
                        <a:t>2</a:t>
                      </a:r>
                      <a:endParaRPr lang="ru-RU" sz="2400" b="0" dirty="0">
                        <a:solidFill>
                          <a:schemeClr val="tx1"/>
                        </a:solidFill>
                        <a:latin typeface="Times New Roman" panose="02020603050405020304" pitchFamily="18" charset="0"/>
                        <a:cs typeface="Times New Roman" panose="02020603050405020304" pitchFamily="18" charset="0"/>
                      </a:endParaRPr>
                    </a:p>
                  </a:txBody>
                  <a:tcPr marT="45713" marB="45713"/>
                </a:tc>
                <a:tc>
                  <a:txBody>
                    <a:bodyPr/>
                    <a:lstStyle/>
                    <a:p>
                      <a:pPr algn="ctr"/>
                      <a:r>
                        <a:rPr lang="en-US" sz="2000" dirty="0" err="1" smtClean="0">
                          <a:latin typeface="Times New Roman" panose="02020603050405020304" pitchFamily="18" charset="0"/>
                          <a:cs typeface="Times New Roman" panose="02020603050405020304" pitchFamily="18" charset="0"/>
                        </a:rPr>
                        <a:t>Singapur</a:t>
                      </a:r>
                      <a:r>
                        <a:rPr lang="en-US"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txBody>
                  <a:tcPr marT="45713" marB="45713"/>
                </a:tc>
                <a:tc>
                  <a:txBody>
                    <a:bodyPr/>
                    <a:lstStyle/>
                    <a:p>
                      <a:pPr algn="ctr"/>
                      <a:r>
                        <a:rPr lang="en-US" sz="2000" dirty="0" smtClean="0">
                          <a:latin typeface="Times New Roman" pitchFamily="18" charset="0"/>
                          <a:cs typeface="Times New Roman" pitchFamily="18" charset="0"/>
                        </a:rPr>
                        <a:t>551</a:t>
                      </a:r>
                      <a:endParaRPr lang="ru-RU" sz="2000" dirty="0">
                        <a:latin typeface="Times New Roman" pitchFamily="18" charset="0"/>
                        <a:cs typeface="Times New Roman" pitchFamily="18" charset="0"/>
                      </a:endParaRPr>
                    </a:p>
                  </a:txBody>
                  <a:tcPr marT="45713" marB="45713"/>
                </a:tc>
                <a:extLst>
                  <a:ext uri="{0D108BD9-81ED-4DB2-BD59-A6C34878D82A}">
                    <a16:rowId xmlns:a16="http://schemas.microsoft.com/office/drawing/2014/main" val="10002"/>
                  </a:ext>
                </a:extLst>
              </a:tr>
              <a:tr h="451572">
                <a:tc>
                  <a:txBody>
                    <a:bodyPr/>
                    <a:lstStyle/>
                    <a:p>
                      <a:pPr algn="ctr"/>
                      <a:r>
                        <a:rPr lang="en-US" sz="2400" b="0" dirty="0" smtClean="0">
                          <a:latin typeface="Times New Roman" panose="02020603050405020304" pitchFamily="18" charset="0"/>
                          <a:cs typeface="Times New Roman" panose="02020603050405020304" pitchFamily="18" charset="0"/>
                        </a:rPr>
                        <a:t>3</a:t>
                      </a:r>
                      <a:endParaRPr lang="ru-RU" sz="2400" b="0" dirty="0">
                        <a:solidFill>
                          <a:schemeClr val="tx1"/>
                        </a:solidFill>
                        <a:latin typeface="Times New Roman" panose="02020603050405020304" pitchFamily="18" charset="0"/>
                        <a:cs typeface="Times New Roman" panose="02020603050405020304" pitchFamily="18" charset="0"/>
                      </a:endParaRPr>
                    </a:p>
                  </a:txBody>
                  <a:tcPr marT="45713" marB="45713"/>
                </a:tc>
                <a:tc>
                  <a:txBody>
                    <a:bodyPr/>
                    <a:lstStyle/>
                    <a:p>
                      <a:pPr algn="ctr"/>
                      <a:r>
                        <a:rPr lang="en-US" sz="2000" dirty="0" err="1" smtClean="0">
                          <a:latin typeface="Times New Roman" panose="02020603050405020304" pitchFamily="18" charset="0"/>
                          <a:cs typeface="Times New Roman" panose="02020603050405020304" pitchFamily="18" charset="0"/>
                        </a:rPr>
                        <a:t>Makao</a:t>
                      </a:r>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Xitoy</a:t>
                      </a:r>
                      <a:r>
                        <a:rPr lang="en-US" sz="2000" dirty="0" smtClean="0">
                          <a:latin typeface="Times New Roman" panose="02020603050405020304" pitchFamily="18" charset="0"/>
                          <a:cs typeface="Times New Roman" panose="02020603050405020304" pitchFamily="18" charset="0"/>
                        </a:rPr>
                        <a:t>)</a:t>
                      </a:r>
                      <a:r>
                        <a:rPr lang="en-US" sz="2000" baseline="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txBody>
                  <a:tcPr marT="45713" marB="45713"/>
                </a:tc>
                <a:tc>
                  <a:txBody>
                    <a:bodyPr/>
                    <a:lstStyle/>
                    <a:p>
                      <a:pPr algn="ctr"/>
                      <a:r>
                        <a:rPr lang="en-US" sz="2000" dirty="0" smtClean="0">
                          <a:latin typeface="Times New Roman" pitchFamily="18" charset="0"/>
                          <a:cs typeface="Times New Roman" pitchFamily="18" charset="0"/>
                        </a:rPr>
                        <a:t>544</a:t>
                      </a:r>
                      <a:endParaRPr lang="ru-RU" sz="2000" dirty="0">
                        <a:latin typeface="Times New Roman" pitchFamily="18" charset="0"/>
                        <a:cs typeface="Times New Roman" pitchFamily="18" charset="0"/>
                      </a:endParaRPr>
                    </a:p>
                  </a:txBody>
                  <a:tcPr marT="45713" marB="45713"/>
                </a:tc>
                <a:extLst>
                  <a:ext uri="{0D108BD9-81ED-4DB2-BD59-A6C34878D82A}">
                    <a16:rowId xmlns:a16="http://schemas.microsoft.com/office/drawing/2014/main" val="10003"/>
                  </a:ext>
                </a:extLst>
              </a:tr>
              <a:tr h="451572">
                <a:tc>
                  <a:txBody>
                    <a:bodyPr/>
                    <a:lstStyle/>
                    <a:p>
                      <a:pPr algn="ctr"/>
                      <a:r>
                        <a:rPr lang="en-US" sz="2400" b="0" dirty="0" smtClean="0">
                          <a:latin typeface="Times New Roman" panose="02020603050405020304" pitchFamily="18" charset="0"/>
                          <a:cs typeface="Times New Roman" panose="02020603050405020304" pitchFamily="18" charset="0"/>
                        </a:rPr>
                        <a:t>4</a:t>
                      </a:r>
                      <a:endParaRPr lang="ru-RU" sz="2400" b="0" dirty="0">
                        <a:solidFill>
                          <a:schemeClr val="tx1"/>
                        </a:solidFill>
                        <a:latin typeface="Times New Roman" panose="02020603050405020304" pitchFamily="18" charset="0"/>
                        <a:cs typeface="Times New Roman" panose="02020603050405020304" pitchFamily="18" charset="0"/>
                      </a:endParaRPr>
                    </a:p>
                  </a:txBody>
                  <a:tcPr marT="45713" marB="45713"/>
                </a:tc>
                <a:tc>
                  <a:txBody>
                    <a:bodyPr/>
                    <a:lstStyle/>
                    <a:p>
                      <a:pPr algn="ctr"/>
                      <a:r>
                        <a:rPr lang="en-US" sz="2000" dirty="0" err="1" smtClean="0">
                          <a:latin typeface="Times New Roman" panose="02020603050405020304" pitchFamily="18" charset="0"/>
                          <a:cs typeface="Times New Roman" panose="02020603050405020304" pitchFamily="18" charset="0"/>
                        </a:rPr>
                        <a:t>Estoniya</a:t>
                      </a:r>
                      <a:r>
                        <a:rPr lang="en-US" sz="2000" baseline="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txBody>
                  <a:tcPr marT="45713" marB="45713"/>
                </a:tc>
                <a:tc>
                  <a:txBody>
                    <a:bodyPr/>
                    <a:lstStyle/>
                    <a:p>
                      <a:pPr algn="ctr"/>
                      <a:r>
                        <a:rPr lang="en-US" sz="2000" dirty="0" smtClean="0">
                          <a:latin typeface="Times New Roman" pitchFamily="18" charset="0"/>
                          <a:cs typeface="Times New Roman" pitchFamily="18" charset="0"/>
                        </a:rPr>
                        <a:t>530</a:t>
                      </a:r>
                      <a:endParaRPr lang="ru-RU" sz="2000" dirty="0">
                        <a:latin typeface="Times New Roman" pitchFamily="18" charset="0"/>
                        <a:cs typeface="Times New Roman" pitchFamily="18" charset="0"/>
                      </a:endParaRPr>
                    </a:p>
                  </a:txBody>
                  <a:tcPr marT="45713" marB="45713"/>
                </a:tc>
                <a:extLst>
                  <a:ext uri="{0D108BD9-81ED-4DB2-BD59-A6C34878D82A}">
                    <a16:rowId xmlns:a16="http://schemas.microsoft.com/office/drawing/2014/main" val="10004"/>
                  </a:ext>
                </a:extLst>
              </a:tr>
              <a:tr h="451572">
                <a:tc>
                  <a:txBody>
                    <a:bodyPr/>
                    <a:lstStyle/>
                    <a:p>
                      <a:pPr algn="ctr"/>
                      <a:r>
                        <a:rPr lang="en-US" sz="2400" b="0" dirty="0" smtClean="0">
                          <a:latin typeface="Times New Roman" panose="02020603050405020304" pitchFamily="18" charset="0"/>
                          <a:cs typeface="Times New Roman" panose="02020603050405020304" pitchFamily="18" charset="0"/>
                        </a:rPr>
                        <a:t>5</a:t>
                      </a:r>
                      <a:endParaRPr lang="ru-RU" sz="2400" b="0" dirty="0">
                        <a:solidFill>
                          <a:schemeClr val="tx1"/>
                        </a:solidFill>
                        <a:latin typeface="Times New Roman" panose="02020603050405020304" pitchFamily="18" charset="0"/>
                        <a:cs typeface="Times New Roman" panose="02020603050405020304" pitchFamily="18" charset="0"/>
                      </a:endParaRPr>
                    </a:p>
                  </a:txBody>
                  <a:tcPr marT="45713" marB="45713"/>
                </a:tc>
                <a:tc>
                  <a:txBody>
                    <a:bodyPr/>
                    <a:lstStyle/>
                    <a:p>
                      <a:pPr algn="ctr"/>
                      <a:r>
                        <a:rPr lang="en-US" sz="2000" dirty="0" err="1" smtClean="0">
                          <a:latin typeface="Times New Roman" panose="02020603050405020304" pitchFamily="18" charset="0"/>
                          <a:cs typeface="Times New Roman" panose="02020603050405020304" pitchFamily="18" charset="0"/>
                        </a:rPr>
                        <a:t>Yaponiya</a:t>
                      </a:r>
                      <a:r>
                        <a:rPr lang="en-US"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txBody>
                  <a:tcPr marT="45713" marB="45713"/>
                </a:tc>
                <a:tc>
                  <a:txBody>
                    <a:bodyPr/>
                    <a:lstStyle/>
                    <a:p>
                      <a:pPr algn="ctr"/>
                      <a:r>
                        <a:rPr lang="en-US" sz="2000" dirty="0" smtClean="0">
                          <a:latin typeface="Times New Roman" pitchFamily="18" charset="0"/>
                          <a:cs typeface="Times New Roman" pitchFamily="18" charset="0"/>
                        </a:rPr>
                        <a:t>529</a:t>
                      </a:r>
                      <a:endParaRPr lang="ru-RU" sz="2000" dirty="0">
                        <a:latin typeface="Times New Roman" pitchFamily="18" charset="0"/>
                        <a:cs typeface="Times New Roman" pitchFamily="18" charset="0"/>
                      </a:endParaRPr>
                    </a:p>
                  </a:txBody>
                  <a:tcPr marT="45713" marB="45713"/>
                </a:tc>
                <a:extLst>
                  <a:ext uri="{0D108BD9-81ED-4DB2-BD59-A6C34878D82A}">
                    <a16:rowId xmlns:a16="http://schemas.microsoft.com/office/drawing/2014/main" val="10005"/>
                  </a:ext>
                </a:extLst>
              </a:tr>
              <a:tr h="451572">
                <a:tc>
                  <a:txBody>
                    <a:bodyPr/>
                    <a:lstStyle/>
                    <a:p>
                      <a:pPr algn="ctr"/>
                      <a:r>
                        <a:rPr lang="en-US" sz="2400" b="0" dirty="0" smtClean="0">
                          <a:latin typeface="Times New Roman" panose="02020603050405020304" pitchFamily="18" charset="0"/>
                          <a:cs typeface="Times New Roman" panose="02020603050405020304" pitchFamily="18" charset="0"/>
                        </a:rPr>
                        <a:t>6</a:t>
                      </a:r>
                      <a:endParaRPr lang="ru-RU" sz="2400" b="0" dirty="0">
                        <a:solidFill>
                          <a:schemeClr val="tx1"/>
                        </a:solidFill>
                        <a:latin typeface="Times New Roman" panose="02020603050405020304" pitchFamily="18" charset="0"/>
                        <a:cs typeface="Times New Roman" panose="02020603050405020304" pitchFamily="18" charset="0"/>
                      </a:endParaRPr>
                    </a:p>
                  </a:txBody>
                  <a:tcPr marT="45713" marB="45713"/>
                </a:tc>
                <a:tc>
                  <a:txBody>
                    <a:bodyPr/>
                    <a:lstStyle/>
                    <a:p>
                      <a:pPr algn="ctr"/>
                      <a:r>
                        <a:rPr lang="en-US" sz="2000" dirty="0" err="1" smtClean="0">
                          <a:latin typeface="Times New Roman" panose="02020603050405020304" pitchFamily="18" charset="0"/>
                          <a:cs typeface="Times New Roman" panose="02020603050405020304" pitchFamily="18" charset="0"/>
                        </a:rPr>
                        <a:t>Finlandiya</a:t>
                      </a:r>
                      <a:r>
                        <a:rPr lang="en-US" sz="2000" dirty="0" smtClean="0">
                          <a:latin typeface="Times New Roman" panose="02020603050405020304" pitchFamily="18" charset="0"/>
                          <a:cs typeface="Times New Roman" panose="02020603050405020304" pitchFamily="18" charset="0"/>
                        </a:rPr>
                        <a:t> </a:t>
                      </a:r>
                    </a:p>
                  </a:txBody>
                  <a:tcPr marT="45713" marB="45713"/>
                </a:tc>
                <a:tc>
                  <a:txBody>
                    <a:bodyPr/>
                    <a:lstStyle/>
                    <a:p>
                      <a:pPr algn="ctr"/>
                      <a:r>
                        <a:rPr lang="en-US" sz="2000" dirty="0" smtClean="0">
                          <a:latin typeface="Times New Roman" pitchFamily="18" charset="0"/>
                          <a:cs typeface="Times New Roman" pitchFamily="18" charset="0"/>
                        </a:rPr>
                        <a:t>522</a:t>
                      </a:r>
                      <a:endParaRPr lang="ru-RU" sz="2000" dirty="0">
                        <a:latin typeface="Times New Roman" pitchFamily="18" charset="0"/>
                        <a:cs typeface="Times New Roman" pitchFamily="18" charset="0"/>
                      </a:endParaRPr>
                    </a:p>
                  </a:txBody>
                  <a:tcPr marT="45713" marB="45713"/>
                </a:tc>
                <a:extLst>
                  <a:ext uri="{0D108BD9-81ED-4DB2-BD59-A6C34878D82A}">
                    <a16:rowId xmlns:a16="http://schemas.microsoft.com/office/drawing/2014/main" val="10006"/>
                  </a:ext>
                </a:extLst>
              </a:tr>
              <a:tr h="451572">
                <a:tc>
                  <a:txBody>
                    <a:bodyPr/>
                    <a:lstStyle/>
                    <a:p>
                      <a:pPr algn="ctr"/>
                      <a:r>
                        <a:rPr lang="en-US" sz="2400" b="0" dirty="0" smtClean="0">
                          <a:latin typeface="Times New Roman" panose="02020603050405020304" pitchFamily="18" charset="0"/>
                          <a:cs typeface="Times New Roman" panose="02020603050405020304" pitchFamily="18" charset="0"/>
                        </a:rPr>
                        <a:t>7</a:t>
                      </a:r>
                      <a:endParaRPr lang="ru-RU" sz="2400" b="0" dirty="0">
                        <a:solidFill>
                          <a:schemeClr val="tx1"/>
                        </a:solidFill>
                        <a:latin typeface="Times New Roman" panose="02020603050405020304" pitchFamily="18" charset="0"/>
                        <a:cs typeface="Times New Roman" panose="02020603050405020304" pitchFamily="18" charset="0"/>
                      </a:endParaRPr>
                    </a:p>
                  </a:txBody>
                  <a:tcPr marT="45713" marB="45713"/>
                </a:tc>
                <a:tc>
                  <a:txBody>
                    <a:bodyPr/>
                    <a:lstStyle/>
                    <a:p>
                      <a:pPr algn="ctr"/>
                      <a:r>
                        <a:rPr lang="en-US" sz="2000" dirty="0" smtClean="0">
                          <a:latin typeface="Times New Roman" panose="02020603050405020304" pitchFamily="18" charset="0"/>
                          <a:cs typeface="Times New Roman" panose="02020603050405020304" pitchFamily="18" charset="0"/>
                        </a:rPr>
                        <a:t>Korea </a:t>
                      </a:r>
                      <a:endParaRPr lang="ru-RU" sz="2000" dirty="0">
                        <a:latin typeface="Times New Roman" panose="02020603050405020304" pitchFamily="18" charset="0"/>
                        <a:cs typeface="Times New Roman" panose="02020603050405020304" pitchFamily="18" charset="0"/>
                      </a:endParaRPr>
                    </a:p>
                  </a:txBody>
                  <a:tcPr marT="45713" marB="45713"/>
                </a:tc>
                <a:tc>
                  <a:txBody>
                    <a:bodyPr/>
                    <a:lstStyle/>
                    <a:p>
                      <a:pPr algn="ctr"/>
                      <a:r>
                        <a:rPr lang="en-US" sz="2000" dirty="0" smtClean="0">
                          <a:latin typeface="Times New Roman" pitchFamily="18" charset="0"/>
                          <a:cs typeface="Times New Roman" pitchFamily="18" charset="0"/>
                        </a:rPr>
                        <a:t>519</a:t>
                      </a:r>
                      <a:endParaRPr lang="ru-RU" sz="2000" dirty="0">
                        <a:latin typeface="Times New Roman" pitchFamily="18" charset="0"/>
                        <a:cs typeface="Times New Roman" pitchFamily="18" charset="0"/>
                      </a:endParaRPr>
                    </a:p>
                  </a:txBody>
                  <a:tcPr marT="45713" marB="45713"/>
                </a:tc>
                <a:extLst>
                  <a:ext uri="{0D108BD9-81ED-4DB2-BD59-A6C34878D82A}">
                    <a16:rowId xmlns:a16="http://schemas.microsoft.com/office/drawing/2014/main" val="10007"/>
                  </a:ext>
                </a:extLst>
              </a:tr>
              <a:tr h="451572">
                <a:tc>
                  <a:txBody>
                    <a:bodyPr/>
                    <a:lstStyle/>
                    <a:p>
                      <a:pPr algn="ctr"/>
                      <a:r>
                        <a:rPr lang="en-US" sz="2400" b="0" dirty="0" smtClean="0">
                          <a:solidFill>
                            <a:schemeClr val="tx1"/>
                          </a:solidFill>
                          <a:latin typeface="Times New Roman" panose="02020603050405020304" pitchFamily="18" charset="0"/>
                          <a:cs typeface="Times New Roman" panose="02020603050405020304" pitchFamily="18" charset="0"/>
                        </a:rPr>
                        <a:t>8</a:t>
                      </a:r>
                      <a:endParaRPr lang="ru-RU" sz="2400" b="0" dirty="0">
                        <a:solidFill>
                          <a:schemeClr val="tx1"/>
                        </a:solidFill>
                        <a:latin typeface="Times New Roman" panose="02020603050405020304" pitchFamily="18" charset="0"/>
                        <a:cs typeface="Times New Roman" panose="02020603050405020304" pitchFamily="18" charset="0"/>
                      </a:endParaRPr>
                    </a:p>
                  </a:txBody>
                  <a:tcPr marT="45713" marB="45713"/>
                </a:tc>
                <a:tc>
                  <a:txBody>
                    <a:bodyPr/>
                    <a:lstStyle/>
                    <a:p>
                      <a:pPr algn="ctr"/>
                      <a:r>
                        <a:rPr lang="en-US" sz="2000" dirty="0" err="1" smtClean="0">
                          <a:latin typeface="Times New Roman" panose="02020603050405020304" pitchFamily="18" charset="0"/>
                          <a:cs typeface="Times New Roman" panose="02020603050405020304" pitchFamily="18" charset="0"/>
                        </a:rPr>
                        <a:t>Kanada</a:t>
                      </a:r>
                      <a:r>
                        <a:rPr lang="en-US" sz="2000" baseline="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txBody>
                  <a:tcPr marT="45713" marB="45713"/>
                </a:tc>
                <a:tc>
                  <a:txBody>
                    <a:bodyPr/>
                    <a:lstStyle/>
                    <a:p>
                      <a:pPr algn="ctr"/>
                      <a:r>
                        <a:rPr lang="en-US" sz="2000" dirty="0" smtClean="0">
                          <a:latin typeface="Times New Roman" pitchFamily="18" charset="0"/>
                          <a:cs typeface="Times New Roman" pitchFamily="18" charset="0"/>
                        </a:rPr>
                        <a:t>518</a:t>
                      </a:r>
                      <a:endParaRPr lang="ru-RU" sz="2000" dirty="0">
                        <a:latin typeface="Times New Roman" pitchFamily="18" charset="0"/>
                        <a:cs typeface="Times New Roman" pitchFamily="18" charset="0"/>
                      </a:endParaRPr>
                    </a:p>
                  </a:txBody>
                  <a:tcPr marT="45713" marB="45713"/>
                </a:tc>
                <a:extLst>
                  <a:ext uri="{0D108BD9-81ED-4DB2-BD59-A6C34878D82A}">
                    <a16:rowId xmlns:a16="http://schemas.microsoft.com/office/drawing/2014/main" val="10008"/>
                  </a:ext>
                </a:extLst>
              </a:tr>
              <a:tr h="451572">
                <a:tc>
                  <a:txBody>
                    <a:bodyPr/>
                    <a:lstStyle/>
                    <a:p>
                      <a:pPr algn="ctr"/>
                      <a:r>
                        <a:rPr lang="en-US" sz="2400" b="0" dirty="0" smtClean="0">
                          <a:solidFill>
                            <a:schemeClr val="tx1"/>
                          </a:solidFill>
                          <a:latin typeface="Times New Roman" panose="02020603050405020304" pitchFamily="18" charset="0"/>
                          <a:cs typeface="Times New Roman" panose="02020603050405020304" pitchFamily="18" charset="0"/>
                        </a:rPr>
                        <a:t>9</a:t>
                      </a:r>
                      <a:endParaRPr lang="ru-RU" sz="2400" b="0" dirty="0">
                        <a:solidFill>
                          <a:schemeClr val="tx1"/>
                        </a:solidFill>
                        <a:latin typeface="Times New Roman" panose="02020603050405020304" pitchFamily="18" charset="0"/>
                        <a:cs typeface="Times New Roman" panose="02020603050405020304" pitchFamily="18" charset="0"/>
                      </a:endParaRPr>
                    </a:p>
                  </a:txBody>
                  <a:tcPr marT="45713" marB="45713"/>
                </a:tc>
                <a:tc>
                  <a:txBody>
                    <a:bodyPr/>
                    <a:lstStyle/>
                    <a:p>
                      <a:pPr algn="ctr"/>
                      <a:r>
                        <a:rPr lang="en-US" sz="2000" dirty="0" smtClean="0">
                          <a:latin typeface="Times New Roman" panose="02020603050405020304" pitchFamily="18" charset="0"/>
                          <a:cs typeface="Times New Roman" panose="02020603050405020304" pitchFamily="18" charset="0"/>
                        </a:rPr>
                        <a:t>Gong Kong</a:t>
                      </a:r>
                      <a:endParaRPr lang="ru-RU" sz="2000" dirty="0">
                        <a:latin typeface="Times New Roman" panose="02020603050405020304" pitchFamily="18" charset="0"/>
                        <a:cs typeface="Times New Roman" panose="02020603050405020304" pitchFamily="18" charset="0"/>
                      </a:endParaRPr>
                    </a:p>
                  </a:txBody>
                  <a:tcPr marT="45713" marB="45713"/>
                </a:tc>
                <a:tc>
                  <a:txBody>
                    <a:bodyPr/>
                    <a:lstStyle/>
                    <a:p>
                      <a:pPr algn="ctr"/>
                      <a:r>
                        <a:rPr lang="en-US" sz="2000" dirty="0" smtClean="0">
                          <a:latin typeface="Times New Roman" pitchFamily="18" charset="0"/>
                          <a:cs typeface="Times New Roman" pitchFamily="18" charset="0"/>
                        </a:rPr>
                        <a:t>517</a:t>
                      </a:r>
                      <a:endParaRPr lang="ru-RU" sz="2000" dirty="0">
                        <a:latin typeface="Times New Roman" pitchFamily="18" charset="0"/>
                        <a:cs typeface="Times New Roman" pitchFamily="18" charset="0"/>
                      </a:endParaRPr>
                    </a:p>
                  </a:txBody>
                  <a:tcPr marT="45713" marB="45713"/>
                </a:tc>
                <a:extLst>
                  <a:ext uri="{0D108BD9-81ED-4DB2-BD59-A6C34878D82A}">
                    <a16:rowId xmlns:a16="http://schemas.microsoft.com/office/drawing/2014/main" val="10009"/>
                  </a:ext>
                </a:extLst>
              </a:tr>
              <a:tr h="451572">
                <a:tc>
                  <a:txBody>
                    <a:bodyPr/>
                    <a:lstStyle/>
                    <a:p>
                      <a:pPr algn="ctr"/>
                      <a:r>
                        <a:rPr lang="en-US" sz="2400" b="0" dirty="0" smtClean="0">
                          <a:solidFill>
                            <a:schemeClr val="tx1"/>
                          </a:solidFill>
                          <a:latin typeface="Times New Roman" panose="02020603050405020304" pitchFamily="18" charset="0"/>
                          <a:cs typeface="Times New Roman" panose="02020603050405020304" pitchFamily="18" charset="0"/>
                        </a:rPr>
                        <a:t>10</a:t>
                      </a:r>
                      <a:endParaRPr lang="ru-RU" sz="2400" b="0" dirty="0">
                        <a:solidFill>
                          <a:schemeClr val="tx1"/>
                        </a:solidFill>
                        <a:latin typeface="Times New Roman" panose="02020603050405020304" pitchFamily="18" charset="0"/>
                        <a:cs typeface="Times New Roman" panose="02020603050405020304" pitchFamily="18" charset="0"/>
                      </a:endParaRPr>
                    </a:p>
                  </a:txBody>
                  <a:tcPr marT="45713" marB="45713"/>
                </a:tc>
                <a:tc>
                  <a:txBody>
                    <a:bodyPr/>
                    <a:lstStyle/>
                    <a:p>
                      <a:pPr algn="ctr"/>
                      <a:r>
                        <a:rPr lang="en-US" sz="2000" dirty="0" err="1" smtClean="0">
                          <a:latin typeface="Times New Roman" panose="02020603050405020304" pitchFamily="18" charset="0"/>
                          <a:cs typeface="Times New Roman" panose="02020603050405020304" pitchFamily="18" charset="0"/>
                        </a:rPr>
                        <a:t>Xitoy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Taypeyi</a:t>
                      </a:r>
                      <a:r>
                        <a:rPr lang="en-US"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txBody>
                  <a:tcPr marT="45713" marB="45713"/>
                </a:tc>
                <a:tc>
                  <a:txBody>
                    <a:bodyPr/>
                    <a:lstStyle/>
                    <a:p>
                      <a:pPr algn="ctr"/>
                      <a:r>
                        <a:rPr lang="en-US" sz="2000" dirty="0" smtClean="0">
                          <a:latin typeface="Times New Roman" pitchFamily="18" charset="0"/>
                          <a:cs typeface="Times New Roman" pitchFamily="18" charset="0"/>
                        </a:rPr>
                        <a:t>516</a:t>
                      </a:r>
                      <a:endParaRPr lang="ru-RU" sz="2000" dirty="0">
                        <a:latin typeface="Times New Roman" pitchFamily="18" charset="0"/>
                        <a:cs typeface="Times New Roman" pitchFamily="18" charset="0"/>
                      </a:endParaRPr>
                    </a:p>
                  </a:txBody>
                  <a:tcPr marT="45713" marB="45713"/>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767133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59496" y="764704"/>
            <a:ext cx="10513168" cy="3456384"/>
          </a:xfrm>
        </p:spPr>
        <p:txBody>
          <a:bodyPr>
            <a:noAutofit/>
          </a:bodyPr>
          <a:lstStyle/>
          <a:p>
            <a:pPr lvl="0"/>
            <a:r>
              <a:rPr lang="bg-BG" sz="4000" dirty="0">
                <a:latin typeface="Times New Roman" panose="02020603050405020304" pitchFamily="18" charset="0"/>
                <a:cs typeface="Times New Roman" panose="02020603050405020304" pitchFamily="18" charset="0"/>
              </a:rPr>
              <a:t>Quyidagi xossalardan qaysi biri aksariyat metallmaslar uchun xos? </a:t>
            </a:r>
            <a:endParaRPr lang="ru-RU" sz="4000" dirty="0">
              <a:latin typeface="Times New Roman" panose="02020603050405020304" pitchFamily="18" charset="0"/>
              <a:cs typeface="Times New Roman" panose="02020603050405020304" pitchFamily="18" charset="0"/>
            </a:endParaRPr>
          </a:p>
          <a:p>
            <a:pPr lvl="0"/>
            <a:r>
              <a:rPr lang="bg-BG" sz="4000" dirty="0">
                <a:latin typeface="Times New Roman" panose="02020603050405020304" pitchFamily="18" charset="0"/>
                <a:cs typeface="Times New Roman" panose="02020603050405020304" pitchFamily="18" charset="0"/>
              </a:rPr>
              <a:t>A.Elektr energiyasining yomon o’tkazuvchanligi</a:t>
            </a:r>
            <a:endParaRPr lang="ru-RU" sz="4000" dirty="0">
              <a:latin typeface="Times New Roman" panose="02020603050405020304" pitchFamily="18" charset="0"/>
              <a:cs typeface="Times New Roman" panose="02020603050405020304" pitchFamily="18" charset="0"/>
            </a:endParaRPr>
          </a:p>
          <a:p>
            <a:pPr lvl="0"/>
            <a:r>
              <a:rPr lang="en-US" sz="4000" dirty="0">
                <a:latin typeface="Times New Roman" panose="02020603050405020304" pitchFamily="18" charset="0"/>
                <a:cs typeface="Times New Roman" panose="02020603050405020304" pitchFamily="18" charset="0"/>
              </a:rPr>
              <a:t>B</a:t>
            </a:r>
            <a:r>
              <a:rPr lang="bg-BG" sz="4000" dirty="0" smtClean="0">
                <a:latin typeface="Times New Roman" panose="02020603050405020304" pitchFamily="18" charset="0"/>
                <a:cs typeface="Times New Roman" panose="02020603050405020304" pitchFamily="18" charset="0"/>
              </a:rPr>
              <a:t>. </a:t>
            </a:r>
            <a:r>
              <a:rPr lang="bg-BG" sz="4000" dirty="0">
                <a:latin typeface="Times New Roman" panose="02020603050405020304" pitchFamily="18" charset="0"/>
                <a:cs typeface="Times New Roman" panose="02020603050405020304" pitchFamily="18" charset="0"/>
              </a:rPr>
              <a:t>Xona haroratida qattiq holatda bo’lishi </a:t>
            </a:r>
            <a:endParaRPr lang="ru-RU" sz="4000" dirty="0">
              <a:latin typeface="Times New Roman" panose="02020603050405020304" pitchFamily="18" charset="0"/>
              <a:cs typeface="Times New Roman" panose="02020603050405020304" pitchFamily="18" charset="0"/>
            </a:endParaRPr>
          </a:p>
          <a:p>
            <a:pPr lvl="0"/>
            <a:r>
              <a:rPr lang="bg-BG" sz="4000" dirty="0">
                <a:latin typeface="Times New Roman" panose="02020603050405020304" pitchFamily="18" charset="0"/>
                <a:cs typeface="Times New Roman" panose="02020603050405020304" pitchFamily="18" charset="0"/>
              </a:rPr>
              <a:t>S. Yuqori qaynash haroratiga ega bo’lish</a:t>
            </a:r>
            <a:endParaRPr lang="ru-RU" sz="4000" dirty="0">
              <a:latin typeface="Times New Roman" panose="02020603050405020304" pitchFamily="18" charset="0"/>
              <a:cs typeface="Times New Roman" panose="02020603050405020304" pitchFamily="18" charset="0"/>
            </a:endParaRPr>
          </a:p>
          <a:p>
            <a:r>
              <a:rPr lang="bg-BG" sz="4000" dirty="0">
                <a:latin typeface="Times New Roman" panose="02020603050405020304" pitchFamily="18" charset="0"/>
                <a:cs typeface="Times New Roman" panose="02020603050405020304" pitchFamily="18" charset="0"/>
              </a:rPr>
              <a:t>D. Cho’ziluvchanligi</a:t>
            </a:r>
            <a:endParaRPr lang="ru-RU" sz="40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549674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83432" y="466910"/>
            <a:ext cx="11094444" cy="4876800"/>
          </a:xfrm>
        </p:spPr>
        <p:txBody>
          <a:bodyPr/>
          <a:lstStyle/>
          <a:p>
            <a:pPr marL="0" indent="0" algn="ctr">
              <a:buNone/>
            </a:pPr>
            <a:r>
              <a:rPr lang="bg-BG" sz="2400" b="1" dirty="0" smtClean="0">
                <a:solidFill>
                  <a:srgbClr val="3366CC"/>
                </a:solidFill>
                <a:latin typeface="Times New Roman" panose="02020603050405020304" pitchFamily="18" charset="0"/>
                <a:cs typeface="Times New Roman" panose="02020603050405020304" pitchFamily="18" charset="0"/>
              </a:rPr>
              <a:t>Jadvalda 5 ta turli moddalarning fizikaviy xossalari keltirilgan	(A, B, C, D, E). </a:t>
            </a:r>
            <a:endParaRPr lang="ru-RU" b="1" dirty="0">
              <a:solidFill>
                <a:srgbClr val="3366CC"/>
              </a:solidFill>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251811626"/>
              </p:ext>
            </p:extLst>
          </p:nvPr>
        </p:nvGraphicFramePr>
        <p:xfrm>
          <a:off x="2207562" y="1484785"/>
          <a:ext cx="9145021" cy="4175864"/>
        </p:xfrm>
        <a:graphic>
          <a:graphicData uri="http://schemas.openxmlformats.org/drawingml/2006/table">
            <a:tbl>
              <a:tblPr firstRow="1" firstCol="1" lastRow="1" lastCol="1" bandRow="1" bandCol="1">
                <a:tableStyleId>{69012ECD-51FC-41F1-AA8D-1B2483CD663E}</a:tableStyleId>
              </a:tblPr>
              <a:tblGrid>
                <a:gridCol w="1524807">
                  <a:extLst>
                    <a:ext uri="{9D8B030D-6E8A-4147-A177-3AD203B41FA5}">
                      <a16:colId xmlns:a16="http://schemas.microsoft.com/office/drawing/2014/main" val="20000"/>
                    </a:ext>
                  </a:extLst>
                </a:gridCol>
                <a:gridCol w="1524807">
                  <a:extLst>
                    <a:ext uri="{9D8B030D-6E8A-4147-A177-3AD203B41FA5}">
                      <a16:colId xmlns:a16="http://schemas.microsoft.com/office/drawing/2014/main" val="20001"/>
                    </a:ext>
                  </a:extLst>
                </a:gridCol>
                <a:gridCol w="1520986">
                  <a:extLst>
                    <a:ext uri="{9D8B030D-6E8A-4147-A177-3AD203B41FA5}">
                      <a16:colId xmlns:a16="http://schemas.microsoft.com/office/drawing/2014/main" val="20002"/>
                    </a:ext>
                  </a:extLst>
                </a:gridCol>
                <a:gridCol w="1524807">
                  <a:extLst>
                    <a:ext uri="{9D8B030D-6E8A-4147-A177-3AD203B41FA5}">
                      <a16:colId xmlns:a16="http://schemas.microsoft.com/office/drawing/2014/main" val="20003"/>
                    </a:ext>
                  </a:extLst>
                </a:gridCol>
                <a:gridCol w="1524807">
                  <a:extLst>
                    <a:ext uri="{9D8B030D-6E8A-4147-A177-3AD203B41FA5}">
                      <a16:colId xmlns:a16="http://schemas.microsoft.com/office/drawing/2014/main" val="20004"/>
                    </a:ext>
                  </a:extLst>
                </a:gridCol>
                <a:gridCol w="1524807">
                  <a:extLst>
                    <a:ext uri="{9D8B030D-6E8A-4147-A177-3AD203B41FA5}">
                      <a16:colId xmlns:a16="http://schemas.microsoft.com/office/drawing/2014/main" val="20005"/>
                    </a:ext>
                  </a:extLst>
                </a:gridCol>
              </a:tblGrid>
              <a:tr h="417247">
                <a:tc>
                  <a:txBody>
                    <a:bodyPr/>
                    <a:lstStyle/>
                    <a:p>
                      <a:pPr>
                        <a:lnSpc>
                          <a:spcPct val="107000"/>
                        </a:lnSpc>
                        <a:spcAft>
                          <a:spcPts val="800"/>
                        </a:spcAft>
                      </a:pPr>
                      <a:r>
                        <a:rPr lang="bg-BG" sz="2000" b="1">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bg-BG" sz="2000" b="1">
                          <a:effectLst/>
                          <a:latin typeface="Times New Roman" panose="02020603050405020304" pitchFamily="18" charset="0"/>
                          <a:ea typeface="Calibri" panose="020F0502020204030204" pitchFamily="34" charset="0"/>
                          <a:cs typeface="Times New Roman" panose="02020603050405020304" pitchFamily="18" charset="0"/>
                        </a:rPr>
                        <a:t>Modda A</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bg-BG" sz="2000" b="1">
                          <a:effectLst/>
                          <a:latin typeface="Times New Roman" panose="02020603050405020304" pitchFamily="18" charset="0"/>
                          <a:ea typeface="Calibri" panose="020F0502020204030204" pitchFamily="34" charset="0"/>
                          <a:cs typeface="Times New Roman" panose="02020603050405020304" pitchFamily="18" charset="0"/>
                        </a:rPr>
                        <a:t>Modda B</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bg-BG" sz="2000" b="1">
                          <a:effectLst/>
                          <a:latin typeface="Times New Roman" panose="02020603050405020304" pitchFamily="18" charset="0"/>
                          <a:ea typeface="Calibri" panose="020F0502020204030204" pitchFamily="34" charset="0"/>
                          <a:cs typeface="Times New Roman" panose="02020603050405020304" pitchFamily="18" charset="0"/>
                        </a:rPr>
                        <a:t>Modda C</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bg-BG" sz="2000" b="1">
                          <a:effectLst/>
                          <a:latin typeface="Times New Roman" panose="02020603050405020304" pitchFamily="18" charset="0"/>
                          <a:ea typeface="Calibri" panose="020F0502020204030204" pitchFamily="34" charset="0"/>
                          <a:cs typeface="Times New Roman" panose="02020603050405020304" pitchFamily="18" charset="0"/>
                        </a:rPr>
                        <a:t>Modda D</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bg-BG" sz="2000" b="1">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10000"/>
                  </a:ext>
                </a:extLst>
              </a:tr>
              <a:tr h="1354355">
                <a:tc>
                  <a:txBody>
                    <a:bodyPr/>
                    <a:lstStyle/>
                    <a:p>
                      <a:pPr algn="ctr">
                        <a:lnSpc>
                          <a:spcPct val="107000"/>
                        </a:lnSpc>
                        <a:spcAft>
                          <a:spcPts val="800"/>
                        </a:spcAft>
                      </a:pPr>
                      <a:r>
                        <a:rPr lang="bg-BG" sz="2000" b="1" dirty="0" smtClean="0">
                          <a:effectLst/>
                          <a:latin typeface="Times New Roman" panose="02020603050405020304" pitchFamily="18" charset="0"/>
                          <a:ea typeface="Calibri" panose="020F0502020204030204" pitchFamily="34" charset="0"/>
                          <a:cs typeface="Times New Roman" panose="02020603050405020304" pitchFamily="18" charset="0"/>
                        </a:rPr>
                        <a:t>20</a:t>
                      </a:r>
                      <a:r>
                        <a:rPr lang="bg-BG" sz="2000" b="1" baseline="30000" dirty="0" smtClean="0">
                          <a:effectLst/>
                          <a:latin typeface="Times New Roman" panose="02020603050405020304" pitchFamily="18" charset="0"/>
                          <a:ea typeface="Calibri" panose="020F0502020204030204" pitchFamily="34" charset="0"/>
                          <a:cs typeface="Times New Roman" panose="02020603050405020304" pitchFamily="18" charset="0"/>
                        </a:rPr>
                        <a:t>0</a:t>
                      </a:r>
                      <a:r>
                        <a:rPr lang="en-US" sz="20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C </a:t>
                      </a:r>
                      <a:r>
                        <a:rPr lang="bg-BG" sz="2000" b="1" dirty="0" smtClean="0">
                          <a:effectLst/>
                          <a:latin typeface="Times New Roman" panose="02020603050405020304" pitchFamily="18" charset="0"/>
                          <a:ea typeface="Calibri" panose="020F0502020204030204" pitchFamily="34" charset="0"/>
                          <a:cs typeface="Times New Roman" panose="02020603050405020304" pitchFamily="18" charset="0"/>
                        </a:rPr>
                        <a:t>dagi</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bg-BG" sz="2000" b="1" dirty="0">
                          <a:effectLst/>
                          <a:latin typeface="Times New Roman" panose="02020603050405020304" pitchFamily="18" charset="0"/>
                          <a:ea typeface="Calibri" panose="020F0502020204030204" pitchFamily="34" charset="0"/>
                          <a:cs typeface="Times New Roman" panose="02020603050405020304" pitchFamily="18" charset="0"/>
                        </a:rPr>
                        <a:t>fizikaviy xossasi</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bg-BG" sz="2000">
                          <a:effectLst/>
                          <a:latin typeface="Times New Roman" panose="02020603050405020304" pitchFamily="18" charset="0"/>
                          <a:ea typeface="Calibri" panose="020F0502020204030204" pitchFamily="34" charset="0"/>
                          <a:cs typeface="Times New Roman" panose="02020603050405020304" pitchFamily="18" charset="0"/>
                        </a:rPr>
                        <a:t>qattiq</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bg-BG" sz="2000">
                          <a:effectLst/>
                          <a:latin typeface="Times New Roman" panose="02020603050405020304" pitchFamily="18" charset="0"/>
                          <a:ea typeface="Calibri" panose="020F0502020204030204" pitchFamily="34" charset="0"/>
                          <a:cs typeface="Times New Roman" panose="02020603050405020304" pitchFamily="18" charset="0"/>
                        </a:rPr>
                        <a:t>qattiq</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bg-BG" sz="2000">
                          <a:effectLst/>
                          <a:latin typeface="Times New Roman" panose="02020603050405020304" pitchFamily="18" charset="0"/>
                          <a:ea typeface="Calibri" panose="020F0502020204030204" pitchFamily="34" charset="0"/>
                          <a:cs typeface="Times New Roman" panose="02020603050405020304" pitchFamily="18" charset="0"/>
                        </a:rPr>
                        <a:t>suyuq</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bg-BG" sz="2000">
                          <a:effectLst/>
                          <a:latin typeface="Times New Roman" panose="02020603050405020304" pitchFamily="18" charset="0"/>
                          <a:ea typeface="Calibri" panose="020F0502020204030204" pitchFamily="34" charset="0"/>
                          <a:cs typeface="Times New Roman" panose="02020603050405020304" pitchFamily="18" charset="0"/>
                        </a:rPr>
                        <a:t>suyuq</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bg-BG" sz="2000" b="1">
                          <a:effectLst/>
                          <a:latin typeface="Times New Roman" panose="02020603050405020304" pitchFamily="18" charset="0"/>
                          <a:ea typeface="Calibri" panose="020F0502020204030204" pitchFamily="34" charset="0"/>
                          <a:cs typeface="Times New Roman" panose="02020603050405020304" pitchFamily="18" charset="0"/>
                        </a:rPr>
                        <a:t>20</a:t>
                      </a:r>
                      <a:r>
                        <a:rPr lang="bg-BG" sz="2000" b="1" baseline="30000">
                          <a:effectLst/>
                          <a:latin typeface="Times New Roman" panose="02020603050405020304" pitchFamily="18" charset="0"/>
                          <a:ea typeface="Calibri" panose="020F0502020204030204" pitchFamily="34" charset="0"/>
                          <a:cs typeface="Times New Roman" panose="02020603050405020304" pitchFamily="18" charset="0"/>
                        </a:rPr>
                        <a:t>0</a:t>
                      </a:r>
                      <a:r>
                        <a:rPr lang="bg-BG" sz="2000" b="1">
                          <a:effectLst/>
                          <a:latin typeface="Times New Roman" panose="02020603050405020304" pitchFamily="18" charset="0"/>
                          <a:ea typeface="Calibri" panose="020F0502020204030204" pitchFamily="34" charset="0"/>
                          <a:cs typeface="Times New Roman" panose="02020603050405020304" pitchFamily="18" charset="0"/>
                        </a:rPr>
                        <a:t>Sdagi</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bg-BG" sz="2000" b="1">
                          <a:effectLst/>
                          <a:latin typeface="Times New Roman" panose="02020603050405020304" pitchFamily="18" charset="0"/>
                          <a:ea typeface="Calibri" panose="020F0502020204030204" pitchFamily="34" charset="0"/>
                          <a:cs typeface="Times New Roman" panose="02020603050405020304" pitchFamily="18" charset="0"/>
                        </a:rPr>
                        <a:t>fizikaviy xossasi</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10001"/>
                  </a:ext>
                </a:extLst>
              </a:tr>
              <a:tr h="948949">
                <a:tc>
                  <a:txBody>
                    <a:bodyPr/>
                    <a:lstStyle/>
                    <a:p>
                      <a:pPr>
                        <a:lnSpc>
                          <a:spcPct val="107000"/>
                        </a:lnSpc>
                        <a:spcAft>
                          <a:spcPts val="800"/>
                        </a:spcAft>
                      </a:pP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t</a:t>
                      </a:r>
                      <a:r>
                        <a:rPr lang="bg-BG" sz="2000" b="1" dirty="0" smtClean="0">
                          <a:effectLst/>
                          <a:latin typeface="Times New Roman" panose="02020603050405020304" pitchFamily="18" charset="0"/>
                          <a:ea typeface="Calibri" panose="020F0502020204030204" pitchFamily="34" charset="0"/>
                          <a:cs typeface="Times New Roman" panose="02020603050405020304" pitchFamily="18" charset="0"/>
                        </a:rPr>
                        <a:t>ashqi</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bg-BG" sz="2000" b="1" dirty="0">
                          <a:effectLst/>
                          <a:latin typeface="Times New Roman" panose="02020603050405020304" pitchFamily="18" charset="0"/>
                          <a:ea typeface="Calibri" panose="020F0502020204030204" pitchFamily="34" charset="0"/>
                          <a:cs typeface="Times New Roman" panose="02020603050405020304" pitchFamily="18" charset="0"/>
                        </a:rPr>
                        <a:t>ko’rinishi</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k</a:t>
                      </a:r>
                      <a:r>
                        <a:rPr lang="bg-BG" sz="2000" dirty="0" smtClean="0">
                          <a:effectLst/>
                          <a:latin typeface="Times New Roman" panose="02020603050405020304" pitchFamily="18" charset="0"/>
                          <a:ea typeface="Calibri" panose="020F0502020204030204" pitchFamily="34" charset="0"/>
                          <a:cs typeface="Times New Roman" panose="02020603050405020304" pitchFamily="18" charset="0"/>
                        </a:rPr>
                        <a:t>ulrang</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bg-BG" sz="2000" dirty="0">
                          <a:effectLst/>
                          <a:latin typeface="Times New Roman" panose="02020603050405020304" pitchFamily="18" charset="0"/>
                          <a:ea typeface="Calibri" panose="020F0502020204030204" pitchFamily="34" charset="0"/>
                          <a:cs typeface="Times New Roman" panose="02020603050405020304" pitchFamily="18" charset="0"/>
                        </a:rPr>
                        <a:t>yaltiroq</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bg-BG" sz="2000">
                          <a:effectLst/>
                          <a:latin typeface="Times New Roman" panose="02020603050405020304" pitchFamily="18" charset="0"/>
                          <a:ea typeface="Calibri" panose="020F0502020204030204" pitchFamily="34" charset="0"/>
                          <a:cs typeface="Times New Roman" panose="02020603050405020304" pitchFamily="18" charset="0"/>
                        </a:rPr>
                        <a:t>oq</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bg-BG" sz="2000">
                          <a:effectLst/>
                          <a:latin typeface="Times New Roman" panose="02020603050405020304" pitchFamily="18" charset="0"/>
                          <a:ea typeface="Calibri" panose="020F0502020204030204" pitchFamily="34" charset="0"/>
                          <a:cs typeface="Times New Roman" panose="02020603050405020304" pitchFamily="18" charset="0"/>
                        </a:rPr>
                        <a:t>kumushrang</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bg-BG" sz="2000">
                          <a:effectLst/>
                          <a:latin typeface="Times New Roman" panose="02020603050405020304" pitchFamily="18" charset="0"/>
                          <a:ea typeface="Calibri" panose="020F0502020204030204" pitchFamily="34" charset="0"/>
                          <a:cs typeface="Times New Roman" panose="02020603050405020304" pitchFamily="18" charset="0"/>
                        </a:rPr>
                        <a:t>rangsiz</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t</a:t>
                      </a:r>
                      <a:r>
                        <a:rPr lang="bg-BG" sz="2000" b="1" dirty="0" smtClean="0">
                          <a:effectLst/>
                          <a:latin typeface="Times New Roman" panose="02020603050405020304" pitchFamily="18" charset="0"/>
                          <a:ea typeface="Calibri" panose="020F0502020204030204" pitchFamily="34" charset="0"/>
                          <a:cs typeface="Times New Roman" panose="02020603050405020304" pitchFamily="18" charset="0"/>
                        </a:rPr>
                        <a:t>ashqi</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bg-BG" sz="2000" b="1" dirty="0">
                          <a:effectLst/>
                          <a:latin typeface="Times New Roman" panose="02020603050405020304" pitchFamily="18" charset="0"/>
                          <a:ea typeface="Calibri" panose="020F0502020204030204" pitchFamily="34" charset="0"/>
                          <a:cs typeface="Times New Roman" panose="02020603050405020304" pitchFamily="18" charset="0"/>
                        </a:rPr>
                        <a:t>ko’rinishi</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10002"/>
                  </a:ext>
                </a:extLst>
              </a:tr>
              <a:tr h="1455313">
                <a:tc>
                  <a:txBody>
                    <a:bodyPr/>
                    <a:lstStyle/>
                    <a:p>
                      <a:pPr>
                        <a:lnSpc>
                          <a:spcPct val="107000"/>
                        </a:lnSpc>
                        <a:spcAft>
                          <a:spcPts val="800"/>
                        </a:spcAft>
                      </a:pP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e</a:t>
                      </a:r>
                      <a:r>
                        <a:rPr lang="bg-BG" sz="2000" b="1" dirty="0" smtClean="0">
                          <a:effectLst/>
                          <a:latin typeface="Times New Roman" panose="02020603050405020304" pitchFamily="18" charset="0"/>
                          <a:ea typeface="Calibri" panose="020F0502020204030204" pitchFamily="34" charset="0"/>
                          <a:cs typeface="Times New Roman" panose="02020603050405020304" pitchFamily="18" charset="0"/>
                        </a:rPr>
                        <a:t>lektr </a:t>
                      </a:r>
                      <a:r>
                        <a:rPr lang="bg-BG" sz="2000" b="1" dirty="0">
                          <a:effectLst/>
                          <a:latin typeface="Times New Roman" panose="02020603050405020304" pitchFamily="18" charset="0"/>
                          <a:ea typeface="Calibri" panose="020F0502020204030204" pitchFamily="34" charset="0"/>
                          <a:cs typeface="Times New Roman" panose="02020603050405020304" pitchFamily="18" charset="0"/>
                        </a:rPr>
                        <a:t>tokini</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bg-BG" sz="2000" b="1" dirty="0">
                          <a:effectLst/>
                          <a:latin typeface="Times New Roman" panose="02020603050405020304" pitchFamily="18" charset="0"/>
                          <a:ea typeface="Calibri" panose="020F0502020204030204" pitchFamily="34" charset="0"/>
                          <a:cs typeface="Times New Roman" panose="02020603050405020304" pitchFamily="18" charset="0"/>
                        </a:rPr>
                        <a:t>o’tkazishi</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bg-BG" sz="2000" b="1">
                          <a:effectLst/>
                          <a:latin typeface="Times New Roman" panose="02020603050405020304" pitchFamily="18" charset="0"/>
                          <a:ea typeface="Calibri" panose="020F0502020204030204" pitchFamily="34" charset="0"/>
                          <a:cs typeface="Times New Roman" panose="02020603050405020304" pitchFamily="18" charset="0"/>
                        </a:rPr>
                        <a:t>ha</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bg-BG" sz="2000" b="1">
                          <a:effectLst/>
                          <a:latin typeface="Times New Roman" panose="02020603050405020304" pitchFamily="18" charset="0"/>
                          <a:ea typeface="Calibri" panose="020F0502020204030204" pitchFamily="34" charset="0"/>
                          <a:cs typeface="Times New Roman" panose="02020603050405020304" pitchFamily="18" charset="0"/>
                        </a:rPr>
                        <a:t>yo’q</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bg-BG" sz="2000" b="1">
                          <a:effectLst/>
                          <a:latin typeface="Times New Roman" panose="02020603050405020304" pitchFamily="18" charset="0"/>
                          <a:ea typeface="Calibri" panose="020F0502020204030204" pitchFamily="34" charset="0"/>
                          <a:cs typeface="Times New Roman" panose="02020603050405020304" pitchFamily="18" charset="0"/>
                        </a:rPr>
                        <a:t>ha</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bg-BG" sz="2000" b="1">
                          <a:effectLst/>
                          <a:latin typeface="Times New Roman" panose="02020603050405020304" pitchFamily="18" charset="0"/>
                          <a:ea typeface="Calibri" panose="020F0502020204030204" pitchFamily="34" charset="0"/>
                          <a:cs typeface="Times New Roman" panose="02020603050405020304" pitchFamily="18" charset="0"/>
                        </a:rPr>
                        <a:t>ha</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e</a:t>
                      </a:r>
                      <a:r>
                        <a:rPr lang="bg-BG" sz="2000" b="1" dirty="0" smtClean="0">
                          <a:effectLst/>
                          <a:latin typeface="Times New Roman" panose="02020603050405020304" pitchFamily="18" charset="0"/>
                          <a:ea typeface="Calibri" panose="020F0502020204030204" pitchFamily="34" charset="0"/>
                          <a:cs typeface="Times New Roman" panose="02020603050405020304" pitchFamily="18" charset="0"/>
                        </a:rPr>
                        <a:t>lektr </a:t>
                      </a:r>
                      <a:r>
                        <a:rPr lang="bg-BG" sz="2000" b="1" dirty="0">
                          <a:effectLst/>
                          <a:latin typeface="Times New Roman" panose="02020603050405020304" pitchFamily="18" charset="0"/>
                          <a:ea typeface="Calibri" panose="020F0502020204030204" pitchFamily="34" charset="0"/>
                          <a:cs typeface="Times New Roman" panose="02020603050405020304" pitchFamily="18" charset="0"/>
                        </a:rPr>
                        <a:t>tokini</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bg-BG" sz="2000" b="1" dirty="0">
                          <a:effectLst/>
                          <a:latin typeface="Times New Roman" panose="02020603050405020304" pitchFamily="18" charset="0"/>
                          <a:ea typeface="Calibri" panose="020F0502020204030204" pitchFamily="34" charset="0"/>
                          <a:cs typeface="Times New Roman" panose="02020603050405020304" pitchFamily="18" charset="0"/>
                        </a:rPr>
                        <a:t>o’tkazishi</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10003"/>
                  </a:ext>
                </a:extLst>
              </a:tr>
            </a:tbl>
          </a:graphicData>
        </a:graphic>
      </p:graphicFrame>
      <p:sp>
        <p:nvSpPr>
          <p:cNvPr id="5" name="Прямоугольник 4"/>
          <p:cNvSpPr/>
          <p:nvPr/>
        </p:nvSpPr>
        <p:spPr>
          <a:xfrm>
            <a:off x="2001888" y="5660649"/>
            <a:ext cx="9638728" cy="461665"/>
          </a:xfrm>
          <a:prstGeom prst="rect">
            <a:avLst/>
          </a:prstGeom>
        </p:spPr>
        <p:txBody>
          <a:bodyPr wrap="square">
            <a:spAutoFit/>
          </a:bodyPr>
          <a:lstStyle/>
          <a:p>
            <a:pPr algn="ctr"/>
            <a:r>
              <a:rPr lang="en-US" sz="2400" b="1" dirty="0" err="1" smtClean="0">
                <a:solidFill>
                  <a:srgbClr val="3366CC"/>
                </a:solidFill>
                <a:latin typeface="Times New Roman" panose="02020603050405020304" pitchFamily="18" charset="0"/>
                <a:cs typeface="Times New Roman" panose="02020603050405020304" pitchFamily="18" charset="0"/>
              </a:rPr>
              <a:t>Quyidagi</a:t>
            </a:r>
            <a:r>
              <a:rPr lang="en-US" sz="2400" b="1" dirty="0" smtClean="0">
                <a:solidFill>
                  <a:srgbClr val="3366CC"/>
                </a:solidFill>
                <a:latin typeface="Times New Roman" panose="02020603050405020304" pitchFamily="18" charset="0"/>
                <a:cs typeface="Times New Roman" panose="02020603050405020304" pitchFamily="18" charset="0"/>
              </a:rPr>
              <a:t> </a:t>
            </a:r>
            <a:r>
              <a:rPr lang="bg-BG" sz="2400" b="1" dirty="0" smtClean="0">
                <a:solidFill>
                  <a:srgbClr val="3366CC"/>
                </a:solidFill>
                <a:latin typeface="Times New Roman" panose="02020603050405020304" pitchFamily="18" charset="0"/>
                <a:cs typeface="Times New Roman" panose="02020603050405020304" pitchFamily="18" charset="0"/>
              </a:rPr>
              <a:t>modda</a:t>
            </a:r>
            <a:r>
              <a:rPr lang="en-US" sz="2400" b="1" dirty="0" err="1" smtClean="0">
                <a:solidFill>
                  <a:srgbClr val="3366CC"/>
                </a:solidFill>
                <a:latin typeface="Times New Roman" panose="02020603050405020304" pitchFamily="18" charset="0"/>
                <a:cs typeface="Times New Roman" panose="02020603050405020304" pitchFamily="18" charset="0"/>
              </a:rPr>
              <a:t>larning</a:t>
            </a:r>
            <a:r>
              <a:rPr lang="en-US" sz="2400" b="1" dirty="0" smtClean="0">
                <a:solidFill>
                  <a:srgbClr val="3366CC"/>
                </a:solidFill>
                <a:latin typeface="Times New Roman" panose="02020603050405020304" pitchFamily="18" charset="0"/>
                <a:cs typeface="Times New Roman" panose="02020603050405020304" pitchFamily="18" charset="0"/>
              </a:rPr>
              <a:t> </a:t>
            </a:r>
            <a:r>
              <a:rPr lang="en-US" sz="2400" b="1" dirty="0" err="1" smtClean="0">
                <a:solidFill>
                  <a:srgbClr val="3366CC"/>
                </a:solidFill>
                <a:latin typeface="Times New Roman" panose="02020603050405020304" pitchFamily="18" charset="0"/>
                <a:cs typeface="Times New Roman" panose="02020603050405020304" pitchFamily="18" charset="0"/>
              </a:rPr>
              <a:t>qaysi</a:t>
            </a:r>
            <a:r>
              <a:rPr lang="en-US" sz="2400" b="1" dirty="0" smtClean="0">
                <a:solidFill>
                  <a:srgbClr val="3366CC"/>
                </a:solidFill>
                <a:latin typeface="Times New Roman" panose="02020603050405020304" pitchFamily="18" charset="0"/>
                <a:cs typeface="Times New Roman" panose="02020603050405020304" pitchFamily="18" charset="0"/>
              </a:rPr>
              <a:t> </a:t>
            </a:r>
            <a:r>
              <a:rPr lang="en-US" sz="2400" b="1" dirty="0" err="1" smtClean="0">
                <a:solidFill>
                  <a:srgbClr val="3366CC"/>
                </a:solidFill>
                <a:latin typeface="Times New Roman" panose="02020603050405020304" pitchFamily="18" charset="0"/>
                <a:cs typeface="Times New Roman" panose="02020603050405020304" pitchFamily="18" charset="0"/>
              </a:rPr>
              <a:t>biri</a:t>
            </a:r>
            <a:r>
              <a:rPr lang="en-US" sz="2400" b="1" dirty="0" smtClean="0">
                <a:solidFill>
                  <a:srgbClr val="3366CC"/>
                </a:solidFill>
                <a:latin typeface="Times New Roman" panose="02020603050405020304" pitchFamily="18" charset="0"/>
                <a:cs typeface="Times New Roman" panose="02020603050405020304" pitchFamily="18" charset="0"/>
              </a:rPr>
              <a:t> </a:t>
            </a:r>
            <a:r>
              <a:rPr lang="bg-BG" sz="2400" b="1" dirty="0" smtClean="0">
                <a:solidFill>
                  <a:srgbClr val="3366CC"/>
                </a:solidFill>
                <a:latin typeface="Times New Roman" panose="02020603050405020304" pitchFamily="18" charset="0"/>
                <a:cs typeface="Times New Roman" panose="02020603050405020304" pitchFamily="18" charset="0"/>
              </a:rPr>
              <a:t> metall</a:t>
            </a:r>
            <a:r>
              <a:rPr lang="en-US" sz="2400" b="1" dirty="0" err="1" smtClean="0">
                <a:solidFill>
                  <a:srgbClr val="3366CC"/>
                </a:solidFill>
                <a:latin typeface="Times New Roman" panose="02020603050405020304" pitchFamily="18" charset="0"/>
                <a:cs typeface="Times New Roman" panose="02020603050405020304" pitchFamily="18" charset="0"/>
              </a:rPr>
              <a:t>ar</a:t>
            </a:r>
            <a:r>
              <a:rPr lang="bg-BG" sz="2400" b="1" dirty="0" smtClean="0">
                <a:solidFill>
                  <a:srgbClr val="3366CC"/>
                </a:solidFill>
                <a:latin typeface="Times New Roman" panose="02020603050405020304" pitchFamily="18" charset="0"/>
                <a:cs typeface="Times New Roman" panose="02020603050405020304" pitchFamily="18" charset="0"/>
              </a:rPr>
              <a:t> </a:t>
            </a:r>
            <a:r>
              <a:rPr lang="bg-BG" sz="2400" b="1" dirty="0">
                <a:solidFill>
                  <a:srgbClr val="3366CC"/>
                </a:solidFill>
                <a:latin typeface="Times New Roman" panose="02020603050405020304" pitchFamily="18" charset="0"/>
                <a:cs typeface="Times New Roman" panose="02020603050405020304" pitchFamily="18" charset="0"/>
              </a:rPr>
              <a:t>ekanligini ko’rsating.</a:t>
            </a:r>
            <a:endParaRPr lang="ru-RU" sz="2400" b="1" dirty="0">
              <a:solidFill>
                <a:srgbClr val="3366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3239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tretch>
            <a:fillRect/>
          </a:stretch>
        </p:blipFill>
        <p:spPr bwMode="auto">
          <a:xfrm>
            <a:off x="2639616" y="332656"/>
            <a:ext cx="8928992" cy="6155258"/>
          </a:xfrm>
          <a:prstGeom prst="rect">
            <a:avLst/>
          </a:prstGeom>
          <a:noFill/>
          <a:ln w="9525">
            <a:noFill/>
            <a:miter lim="800000"/>
            <a:headEnd/>
            <a:tailEnd/>
          </a:ln>
        </p:spPr>
      </p:pic>
    </p:spTree>
    <p:extLst>
      <p:ext uri="{BB962C8B-B14F-4D97-AF65-F5344CB8AC3E}">
        <p14:creationId xmlns:p14="http://schemas.microsoft.com/office/powerpoint/2010/main" val="4010907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Легкий дым</Template>
  <TotalTime>9334</TotalTime>
  <Words>822</Words>
  <Application>Microsoft Office PowerPoint</Application>
  <PresentationFormat>Широкоэкранный</PresentationFormat>
  <Paragraphs>123</Paragraphs>
  <Slides>15</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15</vt:i4>
      </vt:variant>
    </vt:vector>
  </HeadingPairs>
  <TitlesOfParts>
    <vt:vector size="24" baseType="lpstr">
      <vt:lpstr>Arial</vt:lpstr>
      <vt:lpstr>Calibri</vt:lpstr>
      <vt:lpstr>Century Gothic</vt:lpstr>
      <vt:lpstr>Constantia</vt:lpstr>
      <vt:lpstr>Fira Sans Extra Condensed Medium</vt:lpstr>
      <vt:lpstr>Roboto</vt:lpstr>
      <vt:lpstr>Times New Roman</vt:lpstr>
      <vt:lpstr>Wingdings 3</vt:lpstr>
      <vt:lpstr>Легкий дым</vt:lpstr>
      <vt:lpstr>O‘quvchilarda tabiiy-ilmiy savodxonlikni shakllantirish yo‘llari TIMSS xalqaro baholash tadqiqotining o‘ziga xos xususiyatlari</vt:lpstr>
      <vt:lpstr>Презентация PowerPoint</vt:lpstr>
      <vt:lpstr>TIMSS xalqaro tadqiqotlari </vt:lpstr>
      <vt:lpstr>Презентация PowerPoint</vt:lpstr>
      <vt:lpstr>Ta’lim sifatini baholovchi xalqaro dasturlar</vt:lpstr>
      <vt:lpstr>2018-yilda o‘tkazilgan tadqiqot natijalari (tabiiy-ilmiy savodxonlik)</vt:lpstr>
      <vt:lpstr>Презентация PowerPoint</vt:lpstr>
      <vt:lpstr>Презентация PowerPoint</vt:lpstr>
      <vt:lpstr>Презентация PowerPoint</vt:lpstr>
      <vt:lpstr>Презентация PowerPoint</vt:lpstr>
      <vt:lpstr>PISA va TIMSS o’rtasidagi asosiy farq.</vt:lpstr>
      <vt:lpstr> TIMSS natijalari </vt:lpstr>
      <vt:lpstr>QAYSI TIMSS TOPSHIRIQLARIGA JAVOB BERA OLMAGANLAR?</vt:lpstr>
      <vt:lpstr>TIMSS natijalari</vt:lpstr>
      <vt:lpstr>E’tiboringiz uchun rahmat!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cp:lastModifiedBy>
  <cp:revision>1080</cp:revision>
  <dcterms:created xsi:type="dcterms:W3CDTF">2013-08-14T05:16:18Z</dcterms:created>
  <dcterms:modified xsi:type="dcterms:W3CDTF">2023-10-11T07:00:49Z</dcterms:modified>
</cp:coreProperties>
</file>