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sldIdLst>
    <p:sldId id="256" r:id="rId2"/>
    <p:sldId id="339" r:id="rId3"/>
    <p:sldId id="340" r:id="rId4"/>
    <p:sldId id="315" r:id="rId5"/>
    <p:sldId id="316" r:id="rId6"/>
    <p:sldId id="298" r:id="rId7"/>
    <p:sldId id="313" r:id="rId8"/>
    <p:sldId id="299" r:id="rId9"/>
    <p:sldId id="288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4" d="100"/>
          <a:sy n="104" d="100"/>
        </p:scale>
        <p:origin x="43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AA2F0-272F-4224-8CA0-D942F566BE42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3B6790-3C8A-4DC6-A8D2-D2FF880C99FC}">
      <dgm:prSet phldrT="[Текст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tanlash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g‘oyani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ABE239-7A31-418B-919A-35BA524C898B}" type="parTrans" cxnId="{558E4DA6-5134-4A0B-8E4E-3D2B83C78E22}">
      <dgm:prSet/>
      <dgm:spPr/>
      <dgm:t>
        <a:bodyPr/>
        <a:lstStyle/>
        <a:p>
          <a:endParaRPr lang="ru-RU"/>
        </a:p>
      </dgm:t>
    </dgm:pt>
    <dgm:pt modelId="{CAA72878-6796-4F38-BA89-EC82EB8715D0}" type="sibTrans" cxnId="{558E4DA6-5134-4A0B-8E4E-3D2B83C78E22}">
      <dgm:prSet/>
      <dgm:spPr/>
      <dgm:t>
        <a:bodyPr/>
        <a:lstStyle/>
        <a:p>
          <a:endParaRPr lang="ru-RU"/>
        </a:p>
      </dgm:t>
    </dgm:pt>
    <dgm:pt modelId="{69DE92E2-C0BB-4286-9D6C-CC14B070EA1F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bosqichda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qiluvchiga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qanday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topshiriqlarni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qaysi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g‘oyani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berish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to‘g‘risida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fikrlaydi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shakllantiradi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700B07-CB53-49C6-A0E4-7F7DEEDF58A0}" type="parTrans" cxnId="{50803CC7-99D3-4F2D-A63A-B19AC1A1786B}">
      <dgm:prSet/>
      <dgm:spPr/>
      <dgm:t>
        <a:bodyPr/>
        <a:lstStyle/>
        <a:p>
          <a:endParaRPr lang="ru-RU"/>
        </a:p>
      </dgm:t>
    </dgm:pt>
    <dgm:pt modelId="{838310C6-FD8F-4EE8-AB25-B6B510D236C2}" type="sibTrans" cxnId="{50803CC7-99D3-4F2D-A63A-B19AC1A1786B}">
      <dgm:prSet/>
      <dgm:spPr/>
      <dgm:t>
        <a:bodyPr/>
        <a:lstStyle/>
        <a:p>
          <a:endParaRPr lang="ru-RU"/>
        </a:p>
      </dgm:t>
    </dgm:pt>
    <dgm:pt modelId="{472CA37E-312E-45DC-913B-1885A4091D68}">
      <dgm:prSet phldrT="[Текст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Axborotlarni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kodlashtirish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xabar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809ED8-B050-4DF2-B7CC-066C21C3EA6A}" type="parTrans" cxnId="{94281022-0490-4739-A0C1-42E773500B48}">
      <dgm:prSet/>
      <dgm:spPr/>
      <dgm:t>
        <a:bodyPr/>
        <a:lstStyle/>
        <a:p>
          <a:endParaRPr lang="ru-RU"/>
        </a:p>
      </dgm:t>
    </dgm:pt>
    <dgm:pt modelId="{A9C1CAC2-A211-465F-AD76-45A03BCE71F6}" type="sibTrans" cxnId="{94281022-0490-4739-A0C1-42E773500B48}">
      <dgm:prSet/>
      <dgm:spPr/>
      <dgm:t>
        <a:bodyPr/>
        <a:lstStyle/>
        <a:p>
          <a:endParaRPr lang="ru-RU"/>
        </a:p>
      </dgm:t>
    </dgm:pt>
    <dgm:pt modelId="{6F03AADC-5024-4C19-82B4-68815BAE0282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yerda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jo‘natuvchi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o‘zining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g‘oyasini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grafik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chizmalarda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yozma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ovozda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yoki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tasvirda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kodlashtiradi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87370-D8AB-4A64-880F-242F6489075A}" type="parTrans" cxnId="{654D5D6D-B853-4447-AB15-3264BC0FF014}">
      <dgm:prSet/>
      <dgm:spPr/>
      <dgm:t>
        <a:bodyPr/>
        <a:lstStyle/>
        <a:p>
          <a:endParaRPr lang="ru-RU"/>
        </a:p>
      </dgm:t>
    </dgm:pt>
    <dgm:pt modelId="{FF98F13F-0EAF-4D76-9794-038CA8BE7151}" type="sibTrans" cxnId="{654D5D6D-B853-4447-AB15-3264BC0FF014}">
      <dgm:prSet/>
      <dgm:spPr/>
      <dgm:t>
        <a:bodyPr/>
        <a:lstStyle/>
        <a:p>
          <a:endParaRPr lang="ru-RU"/>
        </a:p>
      </dgm:t>
    </dgm:pt>
    <dgm:pt modelId="{66D28185-2BAB-40AC-A5A6-A700AF7E98AC}">
      <dgm:prSet phldrT="[Текст]" custT="1"/>
      <dgm:spPr/>
      <dgm:t>
        <a:bodyPr/>
        <a:lstStyle/>
        <a:p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Aloqa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kanalini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tanlash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xabar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uzatish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8C82D7-B826-4929-B639-CAFF7A6AFCE7}" type="parTrans" cxnId="{F566FB9C-9F14-4137-ACA3-8347968BD2F4}">
      <dgm:prSet/>
      <dgm:spPr/>
      <dgm:t>
        <a:bodyPr/>
        <a:lstStyle/>
        <a:p>
          <a:endParaRPr lang="ru-RU"/>
        </a:p>
      </dgm:t>
    </dgm:pt>
    <dgm:pt modelId="{4301E886-5514-4B1F-BE19-3EC425B231BB}" type="sibTrans" cxnId="{F566FB9C-9F14-4137-ACA3-8347968BD2F4}">
      <dgm:prSet/>
      <dgm:spPr/>
      <dgm:t>
        <a:bodyPr/>
        <a:lstStyle/>
        <a:p>
          <a:endParaRPr lang="ru-RU"/>
        </a:p>
      </dgm:t>
    </dgm:pt>
    <dgm:pt modelId="{1E6CF951-ED6C-494B-AA3C-54C0F0EC8246}">
      <dgm:prSet phldrT="[Текст]" custT="1"/>
      <dgm:spPr/>
      <dgm:t>
        <a:bodyPr/>
        <a:lstStyle/>
        <a:p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Kodlashtirish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qatorda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uzatuvchi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kommunikatsiyaga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muvofiq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ravishda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uzatish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kanalini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tanlaydi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Shunday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kanallar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turkumiga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pochta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telefon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telefaks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elektron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pochta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shoxobchasi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boshqalar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kiradi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A72382-638A-4219-8EFE-41AE74B68574}" type="parTrans" cxnId="{64525878-A91D-459E-8884-9A34173038F3}">
      <dgm:prSet/>
      <dgm:spPr/>
      <dgm:t>
        <a:bodyPr/>
        <a:lstStyle/>
        <a:p>
          <a:endParaRPr lang="ru-RU"/>
        </a:p>
      </dgm:t>
    </dgm:pt>
    <dgm:pt modelId="{EE2BCBCB-21A6-4011-BC39-E66B2FD59D05}" type="sibTrans" cxnId="{64525878-A91D-459E-8884-9A34173038F3}">
      <dgm:prSet/>
      <dgm:spPr/>
      <dgm:t>
        <a:bodyPr/>
        <a:lstStyle/>
        <a:p>
          <a:endParaRPr lang="ru-RU"/>
        </a:p>
      </dgm:t>
    </dgm:pt>
    <dgm:pt modelId="{E42123D8-95AD-4B0C-B040-562CDD07D4F6}" type="pres">
      <dgm:prSet presAssocID="{73EAA2F0-272F-4224-8CA0-D942F566BE42}" presName="linear" presStyleCnt="0">
        <dgm:presLayoutVars>
          <dgm:dir/>
          <dgm:resizeHandles val="exact"/>
        </dgm:presLayoutVars>
      </dgm:prSet>
      <dgm:spPr/>
    </dgm:pt>
    <dgm:pt modelId="{CFE5DB0B-20B3-4236-978F-7BC9DA89DAB7}" type="pres">
      <dgm:prSet presAssocID="{423B6790-3C8A-4DC6-A8D2-D2FF880C99FC}" presName="comp" presStyleCnt="0"/>
      <dgm:spPr/>
    </dgm:pt>
    <dgm:pt modelId="{A57BD5AB-9A39-42A1-BFEA-09CC2A68074E}" type="pres">
      <dgm:prSet presAssocID="{423B6790-3C8A-4DC6-A8D2-D2FF880C99FC}" presName="box" presStyleLbl="node1" presStyleIdx="0" presStyleCnt="3"/>
      <dgm:spPr/>
    </dgm:pt>
    <dgm:pt modelId="{931BF247-C6E3-495C-B1C5-E42DF9E335F7}" type="pres">
      <dgm:prSet presAssocID="{423B6790-3C8A-4DC6-A8D2-D2FF880C99F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DFB0DB-3358-4347-AF8D-2B4E8F2D1593}" type="pres">
      <dgm:prSet presAssocID="{423B6790-3C8A-4DC6-A8D2-D2FF880C99FC}" presName="text" presStyleLbl="node1" presStyleIdx="0" presStyleCnt="3">
        <dgm:presLayoutVars>
          <dgm:bulletEnabled val="1"/>
        </dgm:presLayoutVars>
      </dgm:prSet>
      <dgm:spPr/>
    </dgm:pt>
    <dgm:pt modelId="{F428548A-C618-4B66-ADB9-E12D680EAEFF}" type="pres">
      <dgm:prSet presAssocID="{CAA72878-6796-4F38-BA89-EC82EB8715D0}" presName="spacer" presStyleCnt="0"/>
      <dgm:spPr/>
    </dgm:pt>
    <dgm:pt modelId="{AD74B7B3-F6C6-46C7-BF59-9E88A0DB686C}" type="pres">
      <dgm:prSet presAssocID="{472CA37E-312E-45DC-913B-1885A4091D68}" presName="comp" presStyleCnt="0"/>
      <dgm:spPr/>
    </dgm:pt>
    <dgm:pt modelId="{6209C418-6B3C-420E-A789-7680879DD80C}" type="pres">
      <dgm:prSet presAssocID="{472CA37E-312E-45DC-913B-1885A4091D68}" presName="box" presStyleLbl="node1" presStyleIdx="1" presStyleCnt="3"/>
      <dgm:spPr/>
    </dgm:pt>
    <dgm:pt modelId="{99469051-21A5-4F4B-AEEE-5D88A6CE12BC}" type="pres">
      <dgm:prSet presAssocID="{472CA37E-312E-45DC-913B-1885A4091D6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97A214-D9CC-4820-B4EC-D11F856E1E7B}" type="pres">
      <dgm:prSet presAssocID="{472CA37E-312E-45DC-913B-1885A4091D68}" presName="text" presStyleLbl="node1" presStyleIdx="1" presStyleCnt="3">
        <dgm:presLayoutVars>
          <dgm:bulletEnabled val="1"/>
        </dgm:presLayoutVars>
      </dgm:prSet>
      <dgm:spPr/>
    </dgm:pt>
    <dgm:pt modelId="{57EC5DCA-9FC4-4E07-866F-0226BCDBC860}" type="pres">
      <dgm:prSet presAssocID="{A9C1CAC2-A211-465F-AD76-45A03BCE71F6}" presName="spacer" presStyleCnt="0"/>
      <dgm:spPr/>
    </dgm:pt>
    <dgm:pt modelId="{9BC24AEC-916C-4DF8-871F-D5853AB9BA68}" type="pres">
      <dgm:prSet presAssocID="{66D28185-2BAB-40AC-A5A6-A700AF7E98AC}" presName="comp" presStyleCnt="0"/>
      <dgm:spPr/>
    </dgm:pt>
    <dgm:pt modelId="{10EC223D-51CC-4A07-A3C6-206F8C422235}" type="pres">
      <dgm:prSet presAssocID="{66D28185-2BAB-40AC-A5A6-A700AF7E98AC}" presName="box" presStyleLbl="node1" presStyleIdx="2" presStyleCnt="3"/>
      <dgm:spPr/>
    </dgm:pt>
    <dgm:pt modelId="{B5A7841D-B06C-4018-8CB2-146E62600498}" type="pres">
      <dgm:prSet presAssocID="{66D28185-2BAB-40AC-A5A6-A700AF7E98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3D89337-D595-4AF3-B553-E87755545BE7}" type="pres">
      <dgm:prSet presAssocID="{66D28185-2BAB-40AC-A5A6-A700AF7E98AC}" presName="text" presStyleLbl="node1" presStyleIdx="2" presStyleCnt="3">
        <dgm:presLayoutVars>
          <dgm:bulletEnabled val="1"/>
        </dgm:presLayoutVars>
      </dgm:prSet>
      <dgm:spPr/>
    </dgm:pt>
  </dgm:ptLst>
  <dgm:cxnLst>
    <dgm:cxn modelId="{94281022-0490-4739-A0C1-42E773500B48}" srcId="{73EAA2F0-272F-4224-8CA0-D942F566BE42}" destId="{472CA37E-312E-45DC-913B-1885A4091D68}" srcOrd="1" destOrd="0" parTransId="{14809ED8-B050-4DF2-B7CC-066C21C3EA6A}" sibTransId="{A9C1CAC2-A211-465F-AD76-45A03BCE71F6}"/>
    <dgm:cxn modelId="{9B959B36-E3A9-4D4E-9F41-05D5690AA836}" type="presOf" srcId="{69DE92E2-C0BB-4286-9D6C-CC14B070EA1F}" destId="{A57BD5AB-9A39-42A1-BFEA-09CC2A68074E}" srcOrd="0" destOrd="1" presId="urn:microsoft.com/office/officeart/2005/8/layout/vList4"/>
    <dgm:cxn modelId="{E14D965E-3E14-4E49-85FC-7568B8BDBBD0}" type="presOf" srcId="{73EAA2F0-272F-4224-8CA0-D942F566BE42}" destId="{E42123D8-95AD-4B0C-B040-562CDD07D4F6}" srcOrd="0" destOrd="0" presId="urn:microsoft.com/office/officeart/2005/8/layout/vList4"/>
    <dgm:cxn modelId="{4E0CF568-E371-4DCD-843C-820EDDB335F8}" type="presOf" srcId="{472CA37E-312E-45DC-913B-1885A4091D68}" destId="{6209C418-6B3C-420E-A789-7680879DD80C}" srcOrd="0" destOrd="0" presId="urn:microsoft.com/office/officeart/2005/8/layout/vList4"/>
    <dgm:cxn modelId="{85366A6C-6FAA-42BC-88E2-3EBAD9E77E80}" type="presOf" srcId="{66D28185-2BAB-40AC-A5A6-A700AF7E98AC}" destId="{10EC223D-51CC-4A07-A3C6-206F8C422235}" srcOrd="0" destOrd="0" presId="urn:microsoft.com/office/officeart/2005/8/layout/vList4"/>
    <dgm:cxn modelId="{654D5D6D-B853-4447-AB15-3264BC0FF014}" srcId="{472CA37E-312E-45DC-913B-1885A4091D68}" destId="{6F03AADC-5024-4C19-82B4-68815BAE0282}" srcOrd="0" destOrd="0" parTransId="{F2587370-D8AB-4A64-880F-242F6489075A}" sibTransId="{FF98F13F-0EAF-4D76-9794-038CA8BE7151}"/>
    <dgm:cxn modelId="{42768C75-181D-4D15-8F6D-52F2CA074E46}" type="presOf" srcId="{66D28185-2BAB-40AC-A5A6-A700AF7E98AC}" destId="{E3D89337-D595-4AF3-B553-E87755545BE7}" srcOrd="1" destOrd="0" presId="urn:microsoft.com/office/officeart/2005/8/layout/vList4"/>
    <dgm:cxn modelId="{64525878-A91D-459E-8884-9A34173038F3}" srcId="{66D28185-2BAB-40AC-A5A6-A700AF7E98AC}" destId="{1E6CF951-ED6C-494B-AA3C-54C0F0EC8246}" srcOrd="0" destOrd="0" parTransId="{C3A72382-638A-4219-8EFE-41AE74B68574}" sibTransId="{EE2BCBCB-21A6-4011-BC39-E66B2FD59D05}"/>
    <dgm:cxn modelId="{57053B8B-B640-433D-A858-EF3FD11CDEE2}" type="presOf" srcId="{423B6790-3C8A-4DC6-A8D2-D2FF880C99FC}" destId="{A57BD5AB-9A39-42A1-BFEA-09CC2A68074E}" srcOrd="0" destOrd="0" presId="urn:microsoft.com/office/officeart/2005/8/layout/vList4"/>
    <dgm:cxn modelId="{F566FB9C-9F14-4137-ACA3-8347968BD2F4}" srcId="{73EAA2F0-272F-4224-8CA0-D942F566BE42}" destId="{66D28185-2BAB-40AC-A5A6-A700AF7E98AC}" srcOrd="2" destOrd="0" parTransId="{278C82D7-B826-4929-B639-CAFF7A6AFCE7}" sibTransId="{4301E886-5514-4B1F-BE19-3EC425B231BB}"/>
    <dgm:cxn modelId="{929F3CA0-8BEB-4FB2-82A2-AA4FA2B73FE6}" type="presOf" srcId="{6F03AADC-5024-4C19-82B4-68815BAE0282}" destId="{6209C418-6B3C-420E-A789-7680879DD80C}" srcOrd="0" destOrd="1" presId="urn:microsoft.com/office/officeart/2005/8/layout/vList4"/>
    <dgm:cxn modelId="{76E80EA6-6A33-400C-960D-58C5930A8A19}" type="presOf" srcId="{69DE92E2-C0BB-4286-9D6C-CC14B070EA1F}" destId="{C1DFB0DB-3358-4347-AF8D-2B4E8F2D1593}" srcOrd="1" destOrd="1" presId="urn:microsoft.com/office/officeart/2005/8/layout/vList4"/>
    <dgm:cxn modelId="{558E4DA6-5134-4A0B-8E4E-3D2B83C78E22}" srcId="{73EAA2F0-272F-4224-8CA0-D942F566BE42}" destId="{423B6790-3C8A-4DC6-A8D2-D2FF880C99FC}" srcOrd="0" destOrd="0" parTransId="{6CABE239-7A31-418B-919A-35BA524C898B}" sibTransId="{CAA72878-6796-4F38-BA89-EC82EB8715D0}"/>
    <dgm:cxn modelId="{120915B0-1C58-4465-9459-34FE69FF3031}" type="presOf" srcId="{1E6CF951-ED6C-494B-AA3C-54C0F0EC8246}" destId="{10EC223D-51CC-4A07-A3C6-206F8C422235}" srcOrd="0" destOrd="1" presId="urn:microsoft.com/office/officeart/2005/8/layout/vList4"/>
    <dgm:cxn modelId="{7FF4B2B6-F560-425D-BD58-ED4A44BF92C1}" type="presOf" srcId="{1E6CF951-ED6C-494B-AA3C-54C0F0EC8246}" destId="{E3D89337-D595-4AF3-B553-E87755545BE7}" srcOrd="1" destOrd="1" presId="urn:microsoft.com/office/officeart/2005/8/layout/vList4"/>
    <dgm:cxn modelId="{1FEB93C1-8808-40C2-9C73-E9C9008BB55D}" type="presOf" srcId="{472CA37E-312E-45DC-913B-1885A4091D68}" destId="{8697A214-D9CC-4820-B4EC-D11F856E1E7B}" srcOrd="1" destOrd="0" presId="urn:microsoft.com/office/officeart/2005/8/layout/vList4"/>
    <dgm:cxn modelId="{50803CC7-99D3-4F2D-A63A-B19AC1A1786B}" srcId="{423B6790-3C8A-4DC6-A8D2-D2FF880C99FC}" destId="{69DE92E2-C0BB-4286-9D6C-CC14B070EA1F}" srcOrd="0" destOrd="0" parTransId="{8A700B07-CB53-49C6-A0E4-7F7DEEDF58A0}" sibTransId="{838310C6-FD8F-4EE8-AB25-B6B510D236C2}"/>
    <dgm:cxn modelId="{61CD4CC8-AB27-4314-A4B3-A7791421612B}" type="presOf" srcId="{423B6790-3C8A-4DC6-A8D2-D2FF880C99FC}" destId="{C1DFB0DB-3358-4347-AF8D-2B4E8F2D1593}" srcOrd="1" destOrd="0" presId="urn:microsoft.com/office/officeart/2005/8/layout/vList4"/>
    <dgm:cxn modelId="{2ACBC8D8-8054-40CB-A7BD-4B602BC0A40D}" type="presOf" srcId="{6F03AADC-5024-4C19-82B4-68815BAE0282}" destId="{8697A214-D9CC-4820-B4EC-D11F856E1E7B}" srcOrd="1" destOrd="1" presId="urn:microsoft.com/office/officeart/2005/8/layout/vList4"/>
    <dgm:cxn modelId="{D3BDEC43-95A6-497D-9850-61FE34F6D58B}" type="presParOf" srcId="{E42123D8-95AD-4B0C-B040-562CDD07D4F6}" destId="{CFE5DB0B-20B3-4236-978F-7BC9DA89DAB7}" srcOrd="0" destOrd="0" presId="urn:microsoft.com/office/officeart/2005/8/layout/vList4"/>
    <dgm:cxn modelId="{9AFBD4D2-595F-44A2-8140-733EEDFF3AAB}" type="presParOf" srcId="{CFE5DB0B-20B3-4236-978F-7BC9DA89DAB7}" destId="{A57BD5AB-9A39-42A1-BFEA-09CC2A68074E}" srcOrd="0" destOrd="0" presId="urn:microsoft.com/office/officeart/2005/8/layout/vList4"/>
    <dgm:cxn modelId="{8C24C307-49C2-41A1-86F7-AB5EBAB1479F}" type="presParOf" srcId="{CFE5DB0B-20B3-4236-978F-7BC9DA89DAB7}" destId="{931BF247-C6E3-495C-B1C5-E42DF9E335F7}" srcOrd="1" destOrd="0" presId="urn:microsoft.com/office/officeart/2005/8/layout/vList4"/>
    <dgm:cxn modelId="{5BC64845-9DAE-4874-8FB0-B7C5DB3DF683}" type="presParOf" srcId="{CFE5DB0B-20B3-4236-978F-7BC9DA89DAB7}" destId="{C1DFB0DB-3358-4347-AF8D-2B4E8F2D1593}" srcOrd="2" destOrd="0" presId="urn:microsoft.com/office/officeart/2005/8/layout/vList4"/>
    <dgm:cxn modelId="{0AE35822-D6AE-47AD-A8C3-379477AC9373}" type="presParOf" srcId="{E42123D8-95AD-4B0C-B040-562CDD07D4F6}" destId="{F428548A-C618-4B66-ADB9-E12D680EAEFF}" srcOrd="1" destOrd="0" presId="urn:microsoft.com/office/officeart/2005/8/layout/vList4"/>
    <dgm:cxn modelId="{C43C440A-180E-4A5C-8218-B6F82E87BDC1}" type="presParOf" srcId="{E42123D8-95AD-4B0C-B040-562CDD07D4F6}" destId="{AD74B7B3-F6C6-46C7-BF59-9E88A0DB686C}" srcOrd="2" destOrd="0" presId="urn:microsoft.com/office/officeart/2005/8/layout/vList4"/>
    <dgm:cxn modelId="{BEADC6BF-9624-479A-BD9A-733F563E61AA}" type="presParOf" srcId="{AD74B7B3-F6C6-46C7-BF59-9E88A0DB686C}" destId="{6209C418-6B3C-420E-A789-7680879DD80C}" srcOrd="0" destOrd="0" presId="urn:microsoft.com/office/officeart/2005/8/layout/vList4"/>
    <dgm:cxn modelId="{FFD38C06-1AD4-4013-846B-2915E37B4A3F}" type="presParOf" srcId="{AD74B7B3-F6C6-46C7-BF59-9E88A0DB686C}" destId="{99469051-21A5-4F4B-AEEE-5D88A6CE12BC}" srcOrd="1" destOrd="0" presId="urn:microsoft.com/office/officeart/2005/8/layout/vList4"/>
    <dgm:cxn modelId="{5C28E412-858A-4D89-BD74-88F93AE725EA}" type="presParOf" srcId="{AD74B7B3-F6C6-46C7-BF59-9E88A0DB686C}" destId="{8697A214-D9CC-4820-B4EC-D11F856E1E7B}" srcOrd="2" destOrd="0" presId="urn:microsoft.com/office/officeart/2005/8/layout/vList4"/>
    <dgm:cxn modelId="{572BE16F-5BB8-4ADB-B833-90E65FB737FD}" type="presParOf" srcId="{E42123D8-95AD-4B0C-B040-562CDD07D4F6}" destId="{57EC5DCA-9FC4-4E07-866F-0226BCDBC860}" srcOrd="3" destOrd="0" presId="urn:microsoft.com/office/officeart/2005/8/layout/vList4"/>
    <dgm:cxn modelId="{24B486A3-8CE1-41BD-BBEE-44BAEEFAB3CE}" type="presParOf" srcId="{E42123D8-95AD-4B0C-B040-562CDD07D4F6}" destId="{9BC24AEC-916C-4DF8-871F-D5853AB9BA68}" srcOrd="4" destOrd="0" presId="urn:microsoft.com/office/officeart/2005/8/layout/vList4"/>
    <dgm:cxn modelId="{3256C6F2-6629-45E3-9B6E-A6FE13DF5063}" type="presParOf" srcId="{9BC24AEC-916C-4DF8-871F-D5853AB9BA68}" destId="{10EC223D-51CC-4A07-A3C6-206F8C422235}" srcOrd="0" destOrd="0" presId="urn:microsoft.com/office/officeart/2005/8/layout/vList4"/>
    <dgm:cxn modelId="{46D8CFD3-A2A8-4D37-BD7F-E678541D2EEC}" type="presParOf" srcId="{9BC24AEC-916C-4DF8-871F-D5853AB9BA68}" destId="{B5A7841D-B06C-4018-8CB2-146E62600498}" srcOrd="1" destOrd="0" presId="urn:microsoft.com/office/officeart/2005/8/layout/vList4"/>
    <dgm:cxn modelId="{4194EDF4-D2A0-4DAC-87CC-CE231A3D0F03}" type="presParOf" srcId="{9BC24AEC-916C-4DF8-871F-D5853AB9BA68}" destId="{E3D89337-D595-4AF3-B553-E87755545B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AA2F0-272F-4224-8CA0-D942F566BE42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3B6790-3C8A-4DC6-A8D2-D2FF880C99FC}">
      <dgm:prSet phldrT="[Текст]" custT="1"/>
      <dgm:spPr/>
      <dgm:t>
        <a:bodyPr/>
        <a:lstStyle/>
        <a:p>
          <a:pPr algn="just"/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Dekodlashtirish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pPr algn="just"/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Dekodlashtirish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deganda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uzatilayotgan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xabarni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fikriga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o‘tkazish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belgilarda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ifodalash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tushuniladi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Agar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tomon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taklif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etsa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ikkinchi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tomon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hech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to‘siqsiz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sababli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etkazilguncha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yo‘l-yo‘lakay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shov-shuvlarga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duch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kelib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asl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mohiyatini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yo‘qotish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sababli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teskari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aloqa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15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mavjud</a:t>
          </a:r>
          <a:r>
            <a: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ABE239-7A31-418B-919A-35BA524C898B}" type="parTrans" cxnId="{558E4DA6-5134-4A0B-8E4E-3D2B83C78E22}">
      <dgm:prSet/>
      <dgm:spPr/>
      <dgm:t>
        <a:bodyPr/>
        <a:lstStyle/>
        <a:p>
          <a:endParaRPr lang="ru-RU"/>
        </a:p>
      </dgm:t>
    </dgm:pt>
    <dgm:pt modelId="{CAA72878-6796-4F38-BA89-EC82EB8715D0}" type="sibTrans" cxnId="{558E4DA6-5134-4A0B-8E4E-3D2B83C78E22}">
      <dgm:prSet/>
      <dgm:spPr/>
      <dgm:t>
        <a:bodyPr/>
        <a:lstStyle/>
        <a:p>
          <a:endParaRPr lang="ru-RU"/>
        </a:p>
      </dgm:t>
    </dgm:pt>
    <dgm:pt modelId="{472CA37E-312E-45DC-913B-1885A4091D68}">
      <dgm:prSet phldrT="[Текст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talqin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javobni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bosqichda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uzatuvchi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o‘z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o‘rinlari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almashinadilar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olgan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talqin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qiladi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javobni</a:t>
          </a:r>
          <a:r>
            <a: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shakllantiradi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809ED8-B050-4DF2-B7CC-066C21C3EA6A}" type="parTrans" cxnId="{94281022-0490-4739-A0C1-42E773500B48}">
      <dgm:prSet/>
      <dgm:spPr/>
      <dgm:t>
        <a:bodyPr/>
        <a:lstStyle/>
        <a:p>
          <a:endParaRPr lang="ru-RU"/>
        </a:p>
      </dgm:t>
    </dgm:pt>
    <dgm:pt modelId="{A9C1CAC2-A211-465F-AD76-45A03BCE71F6}" type="sibTrans" cxnId="{94281022-0490-4739-A0C1-42E773500B48}">
      <dgm:prSet/>
      <dgm:spPr/>
      <dgm:t>
        <a:bodyPr/>
        <a:lstStyle/>
        <a:p>
          <a:endParaRPr lang="ru-RU"/>
        </a:p>
      </dgm:t>
    </dgm:pt>
    <dgm:pt modelId="{66D28185-2BAB-40AC-A5A6-A700AF7E98AC}">
      <dgm:prSet phldrT="[Текст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Javobni</a:t>
          </a:r>
          <a:r>
            <a: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uzatish</a:t>
          </a:r>
          <a:r>
            <a: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Shakllantirilgan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tanlab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olingan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orqali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uzatganga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qaytib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uzatiladi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kommunikatsion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jarayon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tugaydi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Hozirgi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paytda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eng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muhim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kommunikatsiya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vositasi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sifatida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kompyuterlar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xizmat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ko‘rsatmoqda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Ular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yordamida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to‘planadi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dasturlar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tuziladi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ma'lumotlar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banki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hosil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qilinadi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Kompyuterlar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nafaqat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chiqarish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bosqichlari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balki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iqtisodiyotning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barcha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jabhalari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o‘ta</a:t>
          </a:r>
          <a:r>
            <a: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zarur</a:t>
          </a:r>
          <a:r>
            <a: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8C82D7-B826-4929-B639-CAFF7A6AFCE7}" type="parTrans" cxnId="{F566FB9C-9F14-4137-ACA3-8347968BD2F4}">
      <dgm:prSet/>
      <dgm:spPr/>
      <dgm:t>
        <a:bodyPr/>
        <a:lstStyle/>
        <a:p>
          <a:endParaRPr lang="ru-RU"/>
        </a:p>
      </dgm:t>
    </dgm:pt>
    <dgm:pt modelId="{4301E886-5514-4B1F-BE19-3EC425B231BB}" type="sibTrans" cxnId="{F566FB9C-9F14-4137-ACA3-8347968BD2F4}">
      <dgm:prSet/>
      <dgm:spPr/>
      <dgm:t>
        <a:bodyPr/>
        <a:lstStyle/>
        <a:p>
          <a:endParaRPr lang="ru-RU"/>
        </a:p>
      </dgm:t>
    </dgm:pt>
    <dgm:pt modelId="{E42123D8-95AD-4B0C-B040-562CDD07D4F6}" type="pres">
      <dgm:prSet presAssocID="{73EAA2F0-272F-4224-8CA0-D942F566BE42}" presName="linear" presStyleCnt="0">
        <dgm:presLayoutVars>
          <dgm:dir/>
          <dgm:resizeHandles val="exact"/>
        </dgm:presLayoutVars>
      </dgm:prSet>
      <dgm:spPr/>
    </dgm:pt>
    <dgm:pt modelId="{CFE5DB0B-20B3-4236-978F-7BC9DA89DAB7}" type="pres">
      <dgm:prSet presAssocID="{423B6790-3C8A-4DC6-A8D2-D2FF880C99FC}" presName="comp" presStyleCnt="0"/>
      <dgm:spPr/>
    </dgm:pt>
    <dgm:pt modelId="{A57BD5AB-9A39-42A1-BFEA-09CC2A68074E}" type="pres">
      <dgm:prSet presAssocID="{423B6790-3C8A-4DC6-A8D2-D2FF880C99FC}" presName="box" presStyleLbl="node1" presStyleIdx="0" presStyleCnt="3"/>
      <dgm:spPr/>
    </dgm:pt>
    <dgm:pt modelId="{931BF247-C6E3-495C-B1C5-E42DF9E335F7}" type="pres">
      <dgm:prSet presAssocID="{423B6790-3C8A-4DC6-A8D2-D2FF880C99F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DFB0DB-3358-4347-AF8D-2B4E8F2D1593}" type="pres">
      <dgm:prSet presAssocID="{423B6790-3C8A-4DC6-A8D2-D2FF880C99FC}" presName="text" presStyleLbl="node1" presStyleIdx="0" presStyleCnt="3">
        <dgm:presLayoutVars>
          <dgm:bulletEnabled val="1"/>
        </dgm:presLayoutVars>
      </dgm:prSet>
      <dgm:spPr/>
    </dgm:pt>
    <dgm:pt modelId="{F428548A-C618-4B66-ADB9-E12D680EAEFF}" type="pres">
      <dgm:prSet presAssocID="{CAA72878-6796-4F38-BA89-EC82EB8715D0}" presName="spacer" presStyleCnt="0"/>
      <dgm:spPr/>
    </dgm:pt>
    <dgm:pt modelId="{AD74B7B3-F6C6-46C7-BF59-9E88A0DB686C}" type="pres">
      <dgm:prSet presAssocID="{472CA37E-312E-45DC-913B-1885A4091D68}" presName="comp" presStyleCnt="0"/>
      <dgm:spPr/>
    </dgm:pt>
    <dgm:pt modelId="{6209C418-6B3C-420E-A789-7680879DD80C}" type="pres">
      <dgm:prSet presAssocID="{472CA37E-312E-45DC-913B-1885A4091D68}" presName="box" presStyleLbl="node1" presStyleIdx="1" presStyleCnt="3" custScaleY="61825"/>
      <dgm:spPr/>
    </dgm:pt>
    <dgm:pt modelId="{99469051-21A5-4F4B-AEEE-5D88A6CE12BC}" type="pres">
      <dgm:prSet presAssocID="{472CA37E-312E-45DC-913B-1885A4091D6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97A214-D9CC-4820-B4EC-D11F856E1E7B}" type="pres">
      <dgm:prSet presAssocID="{472CA37E-312E-45DC-913B-1885A4091D68}" presName="text" presStyleLbl="node1" presStyleIdx="1" presStyleCnt="3">
        <dgm:presLayoutVars>
          <dgm:bulletEnabled val="1"/>
        </dgm:presLayoutVars>
      </dgm:prSet>
      <dgm:spPr/>
    </dgm:pt>
    <dgm:pt modelId="{57EC5DCA-9FC4-4E07-866F-0226BCDBC860}" type="pres">
      <dgm:prSet presAssocID="{A9C1CAC2-A211-465F-AD76-45A03BCE71F6}" presName="spacer" presStyleCnt="0"/>
      <dgm:spPr/>
    </dgm:pt>
    <dgm:pt modelId="{9BC24AEC-916C-4DF8-871F-D5853AB9BA68}" type="pres">
      <dgm:prSet presAssocID="{66D28185-2BAB-40AC-A5A6-A700AF7E98AC}" presName="comp" presStyleCnt="0"/>
      <dgm:spPr/>
    </dgm:pt>
    <dgm:pt modelId="{10EC223D-51CC-4A07-A3C6-206F8C422235}" type="pres">
      <dgm:prSet presAssocID="{66D28185-2BAB-40AC-A5A6-A700AF7E98AC}" presName="box" presStyleLbl="node1" presStyleIdx="2" presStyleCnt="3" custScaleY="150963"/>
      <dgm:spPr/>
    </dgm:pt>
    <dgm:pt modelId="{B5A7841D-B06C-4018-8CB2-146E62600498}" type="pres">
      <dgm:prSet presAssocID="{66D28185-2BAB-40AC-A5A6-A700AF7E98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3D89337-D595-4AF3-B553-E87755545BE7}" type="pres">
      <dgm:prSet presAssocID="{66D28185-2BAB-40AC-A5A6-A700AF7E98AC}" presName="text" presStyleLbl="node1" presStyleIdx="2" presStyleCnt="3">
        <dgm:presLayoutVars>
          <dgm:bulletEnabled val="1"/>
        </dgm:presLayoutVars>
      </dgm:prSet>
      <dgm:spPr/>
    </dgm:pt>
  </dgm:ptLst>
  <dgm:cxnLst>
    <dgm:cxn modelId="{94281022-0490-4739-A0C1-42E773500B48}" srcId="{73EAA2F0-272F-4224-8CA0-D942F566BE42}" destId="{472CA37E-312E-45DC-913B-1885A4091D68}" srcOrd="1" destOrd="0" parTransId="{14809ED8-B050-4DF2-B7CC-066C21C3EA6A}" sibTransId="{A9C1CAC2-A211-465F-AD76-45A03BCE71F6}"/>
    <dgm:cxn modelId="{F6D43B37-D351-4D69-A5C2-201EFAD7EE3F}" type="presOf" srcId="{423B6790-3C8A-4DC6-A8D2-D2FF880C99FC}" destId="{C1DFB0DB-3358-4347-AF8D-2B4E8F2D1593}" srcOrd="1" destOrd="0" presId="urn:microsoft.com/office/officeart/2005/8/layout/vList4"/>
    <dgm:cxn modelId="{5B670673-3CD6-4FE5-A6EE-C4E6BCE64688}" type="presOf" srcId="{66D28185-2BAB-40AC-A5A6-A700AF7E98AC}" destId="{10EC223D-51CC-4A07-A3C6-206F8C422235}" srcOrd="0" destOrd="0" presId="urn:microsoft.com/office/officeart/2005/8/layout/vList4"/>
    <dgm:cxn modelId="{E0C8BD54-CBA9-4BDB-8445-FDC2D84DC444}" type="presOf" srcId="{73EAA2F0-272F-4224-8CA0-D942F566BE42}" destId="{E42123D8-95AD-4B0C-B040-562CDD07D4F6}" srcOrd="0" destOrd="0" presId="urn:microsoft.com/office/officeart/2005/8/layout/vList4"/>
    <dgm:cxn modelId="{AA2B3781-1156-448D-B15A-30630F6754DB}" type="presOf" srcId="{472CA37E-312E-45DC-913B-1885A4091D68}" destId="{6209C418-6B3C-420E-A789-7680879DD80C}" srcOrd="0" destOrd="0" presId="urn:microsoft.com/office/officeart/2005/8/layout/vList4"/>
    <dgm:cxn modelId="{F566FB9C-9F14-4137-ACA3-8347968BD2F4}" srcId="{73EAA2F0-272F-4224-8CA0-D942F566BE42}" destId="{66D28185-2BAB-40AC-A5A6-A700AF7E98AC}" srcOrd="2" destOrd="0" parTransId="{278C82D7-B826-4929-B639-CAFF7A6AFCE7}" sibTransId="{4301E886-5514-4B1F-BE19-3EC425B231BB}"/>
    <dgm:cxn modelId="{558E4DA6-5134-4A0B-8E4E-3D2B83C78E22}" srcId="{73EAA2F0-272F-4224-8CA0-D942F566BE42}" destId="{423B6790-3C8A-4DC6-A8D2-D2FF880C99FC}" srcOrd="0" destOrd="0" parTransId="{6CABE239-7A31-418B-919A-35BA524C898B}" sibTransId="{CAA72878-6796-4F38-BA89-EC82EB8715D0}"/>
    <dgm:cxn modelId="{7D7E54AB-80B5-4C0F-806B-0C40D9E9DDAC}" type="presOf" srcId="{472CA37E-312E-45DC-913B-1885A4091D68}" destId="{8697A214-D9CC-4820-B4EC-D11F856E1E7B}" srcOrd="1" destOrd="0" presId="urn:microsoft.com/office/officeart/2005/8/layout/vList4"/>
    <dgm:cxn modelId="{2DB24BC3-D81B-4CAD-9F62-38D126D42CEC}" type="presOf" srcId="{66D28185-2BAB-40AC-A5A6-A700AF7E98AC}" destId="{E3D89337-D595-4AF3-B553-E87755545BE7}" srcOrd="1" destOrd="0" presId="urn:microsoft.com/office/officeart/2005/8/layout/vList4"/>
    <dgm:cxn modelId="{F19C07F0-3C69-45B1-ACE9-EFC2BE053DC4}" type="presOf" srcId="{423B6790-3C8A-4DC6-A8D2-D2FF880C99FC}" destId="{A57BD5AB-9A39-42A1-BFEA-09CC2A68074E}" srcOrd="0" destOrd="0" presId="urn:microsoft.com/office/officeart/2005/8/layout/vList4"/>
    <dgm:cxn modelId="{FE55D637-DCE9-4F64-BAAB-6931B9DA2C82}" type="presParOf" srcId="{E42123D8-95AD-4B0C-B040-562CDD07D4F6}" destId="{CFE5DB0B-20B3-4236-978F-7BC9DA89DAB7}" srcOrd="0" destOrd="0" presId="urn:microsoft.com/office/officeart/2005/8/layout/vList4"/>
    <dgm:cxn modelId="{7C8F4229-601E-4A95-9093-DAD904BD6939}" type="presParOf" srcId="{CFE5DB0B-20B3-4236-978F-7BC9DA89DAB7}" destId="{A57BD5AB-9A39-42A1-BFEA-09CC2A68074E}" srcOrd="0" destOrd="0" presId="urn:microsoft.com/office/officeart/2005/8/layout/vList4"/>
    <dgm:cxn modelId="{621D4510-1B99-4B88-B59F-B3BE30C9F1C6}" type="presParOf" srcId="{CFE5DB0B-20B3-4236-978F-7BC9DA89DAB7}" destId="{931BF247-C6E3-495C-B1C5-E42DF9E335F7}" srcOrd="1" destOrd="0" presId="urn:microsoft.com/office/officeart/2005/8/layout/vList4"/>
    <dgm:cxn modelId="{AA413186-94C7-45BB-AAD6-174DDD51E265}" type="presParOf" srcId="{CFE5DB0B-20B3-4236-978F-7BC9DA89DAB7}" destId="{C1DFB0DB-3358-4347-AF8D-2B4E8F2D1593}" srcOrd="2" destOrd="0" presId="urn:microsoft.com/office/officeart/2005/8/layout/vList4"/>
    <dgm:cxn modelId="{FB84B6F7-E642-4FE2-8016-675E5D8D9844}" type="presParOf" srcId="{E42123D8-95AD-4B0C-B040-562CDD07D4F6}" destId="{F428548A-C618-4B66-ADB9-E12D680EAEFF}" srcOrd="1" destOrd="0" presId="urn:microsoft.com/office/officeart/2005/8/layout/vList4"/>
    <dgm:cxn modelId="{06D68616-53C2-4504-8767-508D83710656}" type="presParOf" srcId="{E42123D8-95AD-4B0C-B040-562CDD07D4F6}" destId="{AD74B7B3-F6C6-46C7-BF59-9E88A0DB686C}" srcOrd="2" destOrd="0" presId="urn:microsoft.com/office/officeart/2005/8/layout/vList4"/>
    <dgm:cxn modelId="{7D9F4D0D-82F6-420A-9604-935C26A645D2}" type="presParOf" srcId="{AD74B7B3-F6C6-46C7-BF59-9E88A0DB686C}" destId="{6209C418-6B3C-420E-A789-7680879DD80C}" srcOrd="0" destOrd="0" presId="urn:microsoft.com/office/officeart/2005/8/layout/vList4"/>
    <dgm:cxn modelId="{655F814A-1BC9-47C7-BC40-F771F4EF84E6}" type="presParOf" srcId="{AD74B7B3-F6C6-46C7-BF59-9E88A0DB686C}" destId="{99469051-21A5-4F4B-AEEE-5D88A6CE12BC}" srcOrd="1" destOrd="0" presId="urn:microsoft.com/office/officeart/2005/8/layout/vList4"/>
    <dgm:cxn modelId="{04A34E93-587B-4DF4-9EE3-EDEBFB3560D3}" type="presParOf" srcId="{AD74B7B3-F6C6-46C7-BF59-9E88A0DB686C}" destId="{8697A214-D9CC-4820-B4EC-D11F856E1E7B}" srcOrd="2" destOrd="0" presId="urn:microsoft.com/office/officeart/2005/8/layout/vList4"/>
    <dgm:cxn modelId="{24630206-7C1F-4C6F-B4DC-8ECAF1F91675}" type="presParOf" srcId="{E42123D8-95AD-4B0C-B040-562CDD07D4F6}" destId="{57EC5DCA-9FC4-4E07-866F-0226BCDBC860}" srcOrd="3" destOrd="0" presId="urn:microsoft.com/office/officeart/2005/8/layout/vList4"/>
    <dgm:cxn modelId="{8656B807-838E-450C-BAB5-9B87D09653BC}" type="presParOf" srcId="{E42123D8-95AD-4B0C-B040-562CDD07D4F6}" destId="{9BC24AEC-916C-4DF8-871F-D5853AB9BA68}" srcOrd="4" destOrd="0" presId="urn:microsoft.com/office/officeart/2005/8/layout/vList4"/>
    <dgm:cxn modelId="{F87AF3AD-D35D-44E3-BA32-F6271CCFF525}" type="presParOf" srcId="{9BC24AEC-916C-4DF8-871F-D5853AB9BA68}" destId="{10EC223D-51CC-4A07-A3C6-206F8C422235}" srcOrd="0" destOrd="0" presId="urn:microsoft.com/office/officeart/2005/8/layout/vList4"/>
    <dgm:cxn modelId="{8705DF7F-01E2-4A21-9AA9-6FECE6885ED5}" type="presParOf" srcId="{9BC24AEC-916C-4DF8-871F-D5853AB9BA68}" destId="{B5A7841D-B06C-4018-8CB2-146E62600498}" srcOrd="1" destOrd="0" presId="urn:microsoft.com/office/officeart/2005/8/layout/vList4"/>
    <dgm:cxn modelId="{A2039597-854B-4963-9171-CBB388825058}" type="presParOf" srcId="{9BC24AEC-916C-4DF8-871F-D5853AB9BA68}" destId="{E3D89337-D595-4AF3-B553-E87755545B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D5AB-9A39-42A1-BFEA-09CC2A68074E}">
      <dsp:nvSpPr>
        <dsp:cNvPr id="0" name=""/>
        <dsp:cNvSpPr/>
      </dsp:nvSpPr>
      <dsp:spPr>
        <a:xfrm>
          <a:off x="0" y="0"/>
          <a:ext cx="8520600" cy="10676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tanlash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g‘oyani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bosqichda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qiluvchiga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topshiriqlarni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qaysi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g‘oyani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berish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to‘g‘risida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fikrlaydi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shakllantiradi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882" y="0"/>
        <a:ext cx="6709717" cy="1067625"/>
      </dsp:txXfrm>
    </dsp:sp>
    <dsp:sp modelId="{931BF247-C6E3-495C-B1C5-E42DF9E335F7}">
      <dsp:nvSpPr>
        <dsp:cNvPr id="0" name=""/>
        <dsp:cNvSpPr/>
      </dsp:nvSpPr>
      <dsp:spPr>
        <a:xfrm>
          <a:off x="106762" y="106762"/>
          <a:ext cx="1704120" cy="854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9C418-6B3C-420E-A789-7680879DD80C}">
      <dsp:nvSpPr>
        <dsp:cNvPr id="0" name=""/>
        <dsp:cNvSpPr/>
      </dsp:nvSpPr>
      <dsp:spPr>
        <a:xfrm>
          <a:off x="0" y="1174387"/>
          <a:ext cx="8520600" cy="1067625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Axborotlarni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kodlashtirish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xabar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en-US" sz="1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yerda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jo‘natuvchi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o‘zining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g‘oyasini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grafik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chizmalarda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yozma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ovozda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yoki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tasvirda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kodlashtiradi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882" y="1174387"/>
        <a:ext cx="6709717" cy="1067625"/>
      </dsp:txXfrm>
    </dsp:sp>
    <dsp:sp modelId="{99469051-21A5-4F4B-AEEE-5D88A6CE12BC}">
      <dsp:nvSpPr>
        <dsp:cNvPr id="0" name=""/>
        <dsp:cNvSpPr/>
      </dsp:nvSpPr>
      <dsp:spPr>
        <a:xfrm>
          <a:off x="106762" y="1281150"/>
          <a:ext cx="1704120" cy="854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C223D-51CC-4A07-A3C6-206F8C422235}">
      <dsp:nvSpPr>
        <dsp:cNvPr id="0" name=""/>
        <dsp:cNvSpPr/>
      </dsp:nvSpPr>
      <dsp:spPr>
        <a:xfrm>
          <a:off x="0" y="2348774"/>
          <a:ext cx="8520600" cy="1067625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Aloqa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kanalini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tanlash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xabar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uzatish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Kodlashtirish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qatorda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uzatuvchi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kommunikatsiyaga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muvofiq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ravishda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kanalini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tanlaydi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Shunday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kanallar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turkumiga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pochta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telefon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telefaks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elektron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pochta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shoxobchasi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boshqalar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kiradi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882" y="2348774"/>
        <a:ext cx="6709717" cy="1067625"/>
      </dsp:txXfrm>
    </dsp:sp>
    <dsp:sp modelId="{B5A7841D-B06C-4018-8CB2-146E62600498}">
      <dsp:nvSpPr>
        <dsp:cNvPr id="0" name=""/>
        <dsp:cNvSpPr/>
      </dsp:nvSpPr>
      <dsp:spPr>
        <a:xfrm>
          <a:off x="106762" y="2455537"/>
          <a:ext cx="1704120" cy="854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D5AB-9A39-42A1-BFEA-09CC2A68074E}">
      <dsp:nvSpPr>
        <dsp:cNvPr id="0" name=""/>
        <dsp:cNvSpPr/>
      </dsp:nvSpPr>
      <dsp:spPr>
        <a:xfrm>
          <a:off x="0" y="0"/>
          <a:ext cx="8520600" cy="13938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Dekodlashtirish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Dekodlashtirish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deganda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uzatilayotgan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xabarni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fikriga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o‘tkazish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belgilarda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ifodalash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tushuniladi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Agar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tomon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taklif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etsa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ikkinchi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tomon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hech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to‘siqsiz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sababli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etkazilguncha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yo‘l-yo‘lakay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shov-shuvlarga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duch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kelib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asl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mohiyatini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yo‘qotish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mumkin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sababli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teskari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aloqa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15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mavjud</a:t>
          </a:r>
          <a:r>
            <a:rPr lang="en-US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3508" y="0"/>
        <a:ext cx="6677091" cy="1393889"/>
      </dsp:txXfrm>
    </dsp:sp>
    <dsp:sp modelId="{931BF247-C6E3-495C-B1C5-E42DF9E335F7}">
      <dsp:nvSpPr>
        <dsp:cNvPr id="0" name=""/>
        <dsp:cNvSpPr/>
      </dsp:nvSpPr>
      <dsp:spPr>
        <a:xfrm>
          <a:off x="139388" y="139388"/>
          <a:ext cx="1704120" cy="1115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9C418-6B3C-420E-A789-7680879DD80C}">
      <dsp:nvSpPr>
        <dsp:cNvPr id="0" name=""/>
        <dsp:cNvSpPr/>
      </dsp:nvSpPr>
      <dsp:spPr>
        <a:xfrm>
          <a:off x="0" y="1659947"/>
          <a:ext cx="8520600" cy="861772"/>
        </a:xfrm>
        <a:prstGeom prst="roundRect">
          <a:avLst>
            <a:gd name="adj" fmla="val 10000"/>
          </a:avLst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talqin</a:t>
          </a:r>
          <a:r>
            <a:rPr lang="en-US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javobni</a:t>
          </a:r>
          <a:r>
            <a:rPr lang="en-US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shakllantirish</a:t>
          </a:r>
          <a:r>
            <a:rPr lang="en-US" sz="1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bosqichda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uzatuvchi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o‘rinlari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almashinadilar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qabul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qiluvchi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olgan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talqin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qiladi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javobni</a:t>
          </a:r>
          <a:r>
            <a:rPr lang="en-US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shakllantiradi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3508" y="1659947"/>
        <a:ext cx="6677091" cy="861772"/>
      </dsp:txXfrm>
    </dsp:sp>
    <dsp:sp modelId="{99469051-21A5-4F4B-AEEE-5D88A6CE12BC}">
      <dsp:nvSpPr>
        <dsp:cNvPr id="0" name=""/>
        <dsp:cNvSpPr/>
      </dsp:nvSpPr>
      <dsp:spPr>
        <a:xfrm>
          <a:off x="139388" y="1533278"/>
          <a:ext cx="1704120" cy="1115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C223D-51CC-4A07-A3C6-206F8C422235}">
      <dsp:nvSpPr>
        <dsp:cNvPr id="0" name=""/>
        <dsp:cNvSpPr/>
      </dsp:nvSpPr>
      <dsp:spPr>
        <a:xfrm>
          <a:off x="0" y="2787778"/>
          <a:ext cx="8520600" cy="2104257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Javobni</a:t>
          </a:r>
          <a:r>
            <a:rPr lang="en-US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uzatish</a:t>
          </a:r>
          <a:r>
            <a:rPr lang="en-US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Shakllantirilgan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javob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tanlab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olingan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kanal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orqali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uzatganga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qaytib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uzatiladi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kommunikatsion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jarayon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tugaydi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Hozirgi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paytda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eng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muhim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kommunikatsiya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vositasi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sifatida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kompyuterlar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xizmat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ko‘rsatmoqda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Ular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yordamida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to‘planadi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dasturlar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tuziladi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ma'lumotlar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banki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hosil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qilinadi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Kompyuterlar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nafaqat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chiqarish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bosqichlari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balki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iqtisodiyotning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barcha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jabhalari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16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o‘ta</a:t>
          </a:r>
          <a:r>
            <a:rPr lang="en-US" sz="16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zarur</a:t>
          </a:r>
          <a:r>
            <a:rPr lang="en-US" sz="16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3508" y="2787778"/>
        <a:ext cx="6677091" cy="2104257"/>
      </dsp:txXfrm>
    </dsp:sp>
    <dsp:sp modelId="{B5A7841D-B06C-4018-8CB2-146E62600498}">
      <dsp:nvSpPr>
        <dsp:cNvPr id="0" name=""/>
        <dsp:cNvSpPr/>
      </dsp:nvSpPr>
      <dsp:spPr>
        <a:xfrm>
          <a:off x="139388" y="3282351"/>
          <a:ext cx="1704120" cy="1115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2DB5-90CE-4BB1-A121-4FB23F95D6A0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7B8E-A23C-4FC4-9F50-DD1F00900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96889ec63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96889ec63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964e038bd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964e038bd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96889ec63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96889ec63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2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620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55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7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9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2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0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3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2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CFEE-3FB2-4B64-9CF5-A57A1F0BF8EA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F038B07B-6564-47D9-8448-84852EB2D6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2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19;p22"/>
          <p:cNvGrpSpPr/>
          <p:nvPr/>
        </p:nvGrpSpPr>
        <p:grpSpPr>
          <a:xfrm>
            <a:off x="0" y="1491450"/>
            <a:ext cx="3651343" cy="3191364"/>
            <a:chOff x="2746320" y="1649702"/>
            <a:chExt cx="3651343" cy="3191364"/>
          </a:xfrm>
        </p:grpSpPr>
        <p:sp>
          <p:nvSpPr>
            <p:cNvPr id="5" name="Google Shape;1120;p22"/>
            <p:cNvSpPr/>
            <p:nvPr/>
          </p:nvSpPr>
          <p:spPr>
            <a:xfrm>
              <a:off x="4217621" y="3420981"/>
              <a:ext cx="1007521" cy="561108"/>
            </a:xfrm>
            <a:custGeom>
              <a:avLst/>
              <a:gdLst/>
              <a:ahLst/>
              <a:cxnLst/>
              <a:rect l="l" t="t" r="r" b="b"/>
              <a:pathLst>
                <a:path w="38695" h="21550" extrusionOk="0">
                  <a:moveTo>
                    <a:pt x="18747" y="1"/>
                  </a:moveTo>
                  <a:cubicBezTo>
                    <a:pt x="18047" y="1"/>
                    <a:pt x="17346" y="34"/>
                    <a:pt x="16679" y="101"/>
                  </a:cubicBezTo>
                  <a:lnTo>
                    <a:pt x="16679" y="501"/>
                  </a:lnTo>
                  <a:cubicBezTo>
                    <a:pt x="17379" y="468"/>
                    <a:pt x="18080" y="434"/>
                    <a:pt x="18747" y="434"/>
                  </a:cubicBezTo>
                  <a:lnTo>
                    <a:pt x="18747" y="1"/>
                  </a:lnTo>
                  <a:close/>
                  <a:moveTo>
                    <a:pt x="21282" y="67"/>
                  </a:moveTo>
                  <a:lnTo>
                    <a:pt x="21249" y="468"/>
                  </a:lnTo>
                  <a:cubicBezTo>
                    <a:pt x="21949" y="501"/>
                    <a:pt x="22650" y="568"/>
                    <a:pt x="23317" y="634"/>
                  </a:cubicBezTo>
                  <a:lnTo>
                    <a:pt x="23350" y="234"/>
                  </a:lnTo>
                  <a:cubicBezTo>
                    <a:pt x="22683" y="167"/>
                    <a:pt x="21983" y="101"/>
                    <a:pt x="21282" y="67"/>
                  </a:cubicBezTo>
                  <a:close/>
                  <a:moveTo>
                    <a:pt x="14177" y="401"/>
                  </a:moveTo>
                  <a:cubicBezTo>
                    <a:pt x="13477" y="501"/>
                    <a:pt x="12776" y="634"/>
                    <a:pt x="12109" y="768"/>
                  </a:cubicBezTo>
                  <a:lnTo>
                    <a:pt x="12209" y="1201"/>
                  </a:lnTo>
                  <a:cubicBezTo>
                    <a:pt x="12843" y="1035"/>
                    <a:pt x="13543" y="901"/>
                    <a:pt x="14244" y="801"/>
                  </a:cubicBezTo>
                  <a:lnTo>
                    <a:pt x="14177" y="401"/>
                  </a:lnTo>
                  <a:close/>
                  <a:moveTo>
                    <a:pt x="25852" y="634"/>
                  </a:moveTo>
                  <a:lnTo>
                    <a:pt x="25785" y="1035"/>
                  </a:lnTo>
                  <a:cubicBezTo>
                    <a:pt x="26453" y="1168"/>
                    <a:pt x="27120" y="1335"/>
                    <a:pt x="27787" y="1502"/>
                  </a:cubicBezTo>
                  <a:lnTo>
                    <a:pt x="27887" y="1101"/>
                  </a:lnTo>
                  <a:cubicBezTo>
                    <a:pt x="27253" y="935"/>
                    <a:pt x="26553" y="768"/>
                    <a:pt x="25852" y="634"/>
                  </a:cubicBezTo>
                  <a:close/>
                  <a:moveTo>
                    <a:pt x="9674" y="1435"/>
                  </a:moveTo>
                  <a:cubicBezTo>
                    <a:pt x="8973" y="1668"/>
                    <a:pt x="8340" y="1902"/>
                    <a:pt x="7706" y="2169"/>
                  </a:cubicBezTo>
                  <a:lnTo>
                    <a:pt x="7873" y="2536"/>
                  </a:lnTo>
                  <a:cubicBezTo>
                    <a:pt x="8473" y="2302"/>
                    <a:pt x="9140" y="2069"/>
                    <a:pt x="9807" y="1835"/>
                  </a:cubicBezTo>
                  <a:lnTo>
                    <a:pt x="9674" y="1435"/>
                  </a:lnTo>
                  <a:close/>
                  <a:moveTo>
                    <a:pt x="30289" y="1869"/>
                  </a:moveTo>
                  <a:lnTo>
                    <a:pt x="30155" y="2269"/>
                  </a:lnTo>
                  <a:cubicBezTo>
                    <a:pt x="30822" y="2536"/>
                    <a:pt x="31456" y="2803"/>
                    <a:pt x="32057" y="3103"/>
                  </a:cubicBezTo>
                  <a:lnTo>
                    <a:pt x="32223" y="2736"/>
                  </a:lnTo>
                  <a:cubicBezTo>
                    <a:pt x="31623" y="2436"/>
                    <a:pt x="30956" y="2135"/>
                    <a:pt x="30289" y="1869"/>
                  </a:cubicBezTo>
                  <a:close/>
                  <a:moveTo>
                    <a:pt x="5438" y="3270"/>
                  </a:moveTo>
                  <a:cubicBezTo>
                    <a:pt x="4804" y="3636"/>
                    <a:pt x="4203" y="4037"/>
                    <a:pt x="3670" y="4437"/>
                  </a:cubicBezTo>
                  <a:lnTo>
                    <a:pt x="3937" y="4771"/>
                  </a:lnTo>
                  <a:cubicBezTo>
                    <a:pt x="4437" y="4370"/>
                    <a:pt x="5037" y="4003"/>
                    <a:pt x="5638" y="3636"/>
                  </a:cubicBezTo>
                  <a:lnTo>
                    <a:pt x="5438" y="3270"/>
                  </a:lnTo>
                  <a:close/>
                  <a:moveTo>
                    <a:pt x="34425" y="4003"/>
                  </a:moveTo>
                  <a:lnTo>
                    <a:pt x="34158" y="4337"/>
                  </a:lnTo>
                  <a:cubicBezTo>
                    <a:pt x="34759" y="4771"/>
                    <a:pt x="35292" y="5171"/>
                    <a:pt x="35759" y="5638"/>
                  </a:cubicBezTo>
                  <a:lnTo>
                    <a:pt x="36059" y="5338"/>
                  </a:lnTo>
                  <a:cubicBezTo>
                    <a:pt x="35559" y="4871"/>
                    <a:pt x="35025" y="4437"/>
                    <a:pt x="34425" y="4003"/>
                  </a:cubicBezTo>
                  <a:close/>
                  <a:moveTo>
                    <a:pt x="1835" y="6205"/>
                  </a:moveTo>
                  <a:cubicBezTo>
                    <a:pt x="1335" y="6772"/>
                    <a:pt x="968" y="7372"/>
                    <a:pt x="668" y="7973"/>
                  </a:cubicBezTo>
                  <a:lnTo>
                    <a:pt x="1034" y="8173"/>
                  </a:lnTo>
                  <a:cubicBezTo>
                    <a:pt x="1301" y="7573"/>
                    <a:pt x="1702" y="7006"/>
                    <a:pt x="2135" y="6472"/>
                  </a:cubicBezTo>
                  <a:lnTo>
                    <a:pt x="1835" y="6205"/>
                  </a:lnTo>
                  <a:close/>
                  <a:moveTo>
                    <a:pt x="37661" y="7306"/>
                  </a:moveTo>
                  <a:lnTo>
                    <a:pt x="37327" y="7506"/>
                  </a:lnTo>
                  <a:cubicBezTo>
                    <a:pt x="37661" y="8106"/>
                    <a:pt x="37927" y="8740"/>
                    <a:pt x="38094" y="9374"/>
                  </a:cubicBezTo>
                  <a:lnTo>
                    <a:pt x="38495" y="9274"/>
                  </a:lnTo>
                  <a:cubicBezTo>
                    <a:pt x="38328" y="8607"/>
                    <a:pt x="38061" y="7940"/>
                    <a:pt x="37661" y="7306"/>
                  </a:cubicBezTo>
                  <a:close/>
                  <a:moveTo>
                    <a:pt x="0" y="10475"/>
                  </a:moveTo>
                  <a:cubicBezTo>
                    <a:pt x="0" y="10575"/>
                    <a:pt x="0" y="10675"/>
                    <a:pt x="0" y="10775"/>
                  </a:cubicBezTo>
                  <a:cubicBezTo>
                    <a:pt x="0" y="11375"/>
                    <a:pt x="100" y="11976"/>
                    <a:pt x="267" y="12576"/>
                  </a:cubicBezTo>
                  <a:lnTo>
                    <a:pt x="668" y="12476"/>
                  </a:lnTo>
                  <a:cubicBezTo>
                    <a:pt x="501" y="11909"/>
                    <a:pt x="434" y="11342"/>
                    <a:pt x="434" y="10775"/>
                  </a:cubicBezTo>
                  <a:cubicBezTo>
                    <a:pt x="434" y="10675"/>
                    <a:pt x="434" y="10575"/>
                    <a:pt x="434" y="10475"/>
                  </a:cubicBezTo>
                  <a:close/>
                  <a:moveTo>
                    <a:pt x="38261" y="10775"/>
                  </a:moveTo>
                  <a:cubicBezTo>
                    <a:pt x="38261" y="11442"/>
                    <a:pt x="38161" y="12109"/>
                    <a:pt x="37927" y="12743"/>
                  </a:cubicBezTo>
                  <a:lnTo>
                    <a:pt x="38328" y="12876"/>
                  </a:lnTo>
                  <a:cubicBezTo>
                    <a:pt x="38561" y="12176"/>
                    <a:pt x="38695" y="11475"/>
                    <a:pt x="38695" y="10775"/>
                  </a:cubicBezTo>
                  <a:close/>
                  <a:moveTo>
                    <a:pt x="1768" y="14611"/>
                  </a:moveTo>
                  <a:lnTo>
                    <a:pt x="1435" y="14878"/>
                  </a:lnTo>
                  <a:cubicBezTo>
                    <a:pt x="1835" y="15412"/>
                    <a:pt x="2335" y="15945"/>
                    <a:pt x="2869" y="16446"/>
                  </a:cubicBezTo>
                  <a:lnTo>
                    <a:pt x="3136" y="16112"/>
                  </a:lnTo>
                  <a:cubicBezTo>
                    <a:pt x="2636" y="15645"/>
                    <a:pt x="2169" y="15145"/>
                    <a:pt x="1768" y="14611"/>
                  </a:cubicBezTo>
                  <a:close/>
                  <a:moveTo>
                    <a:pt x="36727" y="14844"/>
                  </a:moveTo>
                  <a:cubicBezTo>
                    <a:pt x="36360" y="15345"/>
                    <a:pt x="35859" y="15845"/>
                    <a:pt x="35326" y="16312"/>
                  </a:cubicBezTo>
                  <a:lnTo>
                    <a:pt x="35592" y="16646"/>
                  </a:lnTo>
                  <a:cubicBezTo>
                    <a:pt x="36160" y="16145"/>
                    <a:pt x="36660" y="15645"/>
                    <a:pt x="37060" y="15111"/>
                  </a:cubicBezTo>
                  <a:lnTo>
                    <a:pt x="36727" y="14844"/>
                  </a:lnTo>
                  <a:close/>
                  <a:moveTo>
                    <a:pt x="5104" y="17580"/>
                  </a:moveTo>
                  <a:lnTo>
                    <a:pt x="4904" y="17947"/>
                  </a:lnTo>
                  <a:cubicBezTo>
                    <a:pt x="5471" y="18314"/>
                    <a:pt x="6105" y="18647"/>
                    <a:pt x="6739" y="18947"/>
                  </a:cubicBezTo>
                  <a:lnTo>
                    <a:pt x="6939" y="18580"/>
                  </a:lnTo>
                  <a:cubicBezTo>
                    <a:pt x="6272" y="18280"/>
                    <a:pt x="5671" y="17947"/>
                    <a:pt x="5104" y="17580"/>
                  </a:cubicBezTo>
                  <a:close/>
                  <a:moveTo>
                    <a:pt x="33324" y="17747"/>
                  </a:moveTo>
                  <a:cubicBezTo>
                    <a:pt x="32757" y="18080"/>
                    <a:pt x="32123" y="18414"/>
                    <a:pt x="31490" y="18714"/>
                  </a:cubicBezTo>
                  <a:lnTo>
                    <a:pt x="31656" y="19081"/>
                  </a:lnTo>
                  <a:cubicBezTo>
                    <a:pt x="32323" y="18781"/>
                    <a:pt x="32957" y="18447"/>
                    <a:pt x="33524" y="18113"/>
                  </a:cubicBezTo>
                  <a:lnTo>
                    <a:pt x="33324" y="17747"/>
                  </a:lnTo>
                  <a:close/>
                  <a:moveTo>
                    <a:pt x="9240" y="19514"/>
                  </a:moveTo>
                  <a:lnTo>
                    <a:pt x="9074" y="19915"/>
                  </a:lnTo>
                  <a:cubicBezTo>
                    <a:pt x="9741" y="20148"/>
                    <a:pt x="10408" y="20348"/>
                    <a:pt x="11108" y="20515"/>
                  </a:cubicBezTo>
                  <a:lnTo>
                    <a:pt x="11208" y="20115"/>
                  </a:lnTo>
                  <a:cubicBezTo>
                    <a:pt x="10541" y="19948"/>
                    <a:pt x="9874" y="19748"/>
                    <a:pt x="9240" y="19514"/>
                  </a:cubicBezTo>
                  <a:close/>
                  <a:moveTo>
                    <a:pt x="29188" y="19615"/>
                  </a:moveTo>
                  <a:cubicBezTo>
                    <a:pt x="28554" y="19815"/>
                    <a:pt x="27887" y="20015"/>
                    <a:pt x="27186" y="20182"/>
                  </a:cubicBezTo>
                  <a:lnTo>
                    <a:pt x="27287" y="20615"/>
                  </a:lnTo>
                  <a:cubicBezTo>
                    <a:pt x="27987" y="20415"/>
                    <a:pt x="28688" y="20248"/>
                    <a:pt x="29321" y="20015"/>
                  </a:cubicBezTo>
                  <a:lnTo>
                    <a:pt x="29188" y="19615"/>
                  </a:lnTo>
                  <a:close/>
                  <a:moveTo>
                    <a:pt x="13643" y="20649"/>
                  </a:moveTo>
                  <a:lnTo>
                    <a:pt x="13543" y="21049"/>
                  </a:lnTo>
                  <a:cubicBezTo>
                    <a:pt x="14244" y="21182"/>
                    <a:pt x="14944" y="21282"/>
                    <a:pt x="15645" y="21349"/>
                  </a:cubicBezTo>
                  <a:lnTo>
                    <a:pt x="15678" y="20949"/>
                  </a:lnTo>
                  <a:cubicBezTo>
                    <a:pt x="14978" y="20849"/>
                    <a:pt x="14311" y="20749"/>
                    <a:pt x="13643" y="20649"/>
                  </a:cubicBezTo>
                  <a:close/>
                  <a:moveTo>
                    <a:pt x="24785" y="20715"/>
                  </a:moveTo>
                  <a:cubicBezTo>
                    <a:pt x="24084" y="20815"/>
                    <a:pt x="23417" y="20916"/>
                    <a:pt x="22717" y="20982"/>
                  </a:cubicBezTo>
                  <a:lnTo>
                    <a:pt x="22750" y="21383"/>
                  </a:lnTo>
                  <a:cubicBezTo>
                    <a:pt x="23450" y="21316"/>
                    <a:pt x="24151" y="21216"/>
                    <a:pt x="24851" y="21116"/>
                  </a:cubicBezTo>
                  <a:lnTo>
                    <a:pt x="24785" y="20715"/>
                  </a:lnTo>
                  <a:close/>
                  <a:moveTo>
                    <a:pt x="18147" y="21116"/>
                  </a:moveTo>
                  <a:lnTo>
                    <a:pt x="18147" y="21516"/>
                  </a:lnTo>
                  <a:cubicBezTo>
                    <a:pt x="18547" y="21549"/>
                    <a:pt x="18947" y="21549"/>
                    <a:pt x="19348" y="21549"/>
                  </a:cubicBezTo>
                  <a:lnTo>
                    <a:pt x="20248" y="21549"/>
                  </a:lnTo>
                  <a:lnTo>
                    <a:pt x="20248" y="21116"/>
                  </a:lnTo>
                  <a:cubicBezTo>
                    <a:pt x="19898" y="21132"/>
                    <a:pt x="19548" y="21141"/>
                    <a:pt x="19197" y="21141"/>
                  </a:cubicBezTo>
                  <a:cubicBezTo>
                    <a:pt x="18847" y="21141"/>
                    <a:pt x="18497" y="21132"/>
                    <a:pt x="18147" y="2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1;p22"/>
            <p:cNvSpPr/>
            <p:nvPr/>
          </p:nvSpPr>
          <p:spPr>
            <a:xfrm>
              <a:off x="2991255" y="2726144"/>
              <a:ext cx="1006662" cy="561108"/>
            </a:xfrm>
            <a:custGeom>
              <a:avLst/>
              <a:gdLst/>
              <a:ahLst/>
              <a:cxnLst/>
              <a:rect l="l" t="t" r="r" b="b"/>
              <a:pathLst>
                <a:path w="38662" h="21550" extrusionOk="0">
                  <a:moveTo>
                    <a:pt x="18747" y="1"/>
                  </a:moveTo>
                  <a:cubicBezTo>
                    <a:pt x="18046" y="1"/>
                    <a:pt x="17346" y="34"/>
                    <a:pt x="16645" y="101"/>
                  </a:cubicBezTo>
                  <a:lnTo>
                    <a:pt x="16679" y="534"/>
                  </a:lnTo>
                  <a:cubicBezTo>
                    <a:pt x="17346" y="468"/>
                    <a:pt x="18046" y="434"/>
                    <a:pt x="18747" y="434"/>
                  </a:cubicBezTo>
                  <a:lnTo>
                    <a:pt x="18747" y="1"/>
                  </a:lnTo>
                  <a:close/>
                  <a:moveTo>
                    <a:pt x="21249" y="67"/>
                  </a:moveTo>
                  <a:lnTo>
                    <a:pt x="21249" y="468"/>
                  </a:lnTo>
                  <a:cubicBezTo>
                    <a:pt x="21916" y="501"/>
                    <a:pt x="22616" y="568"/>
                    <a:pt x="23317" y="635"/>
                  </a:cubicBezTo>
                  <a:lnTo>
                    <a:pt x="23350" y="234"/>
                  </a:lnTo>
                  <a:cubicBezTo>
                    <a:pt x="22650" y="168"/>
                    <a:pt x="21949" y="101"/>
                    <a:pt x="21249" y="67"/>
                  </a:cubicBezTo>
                  <a:close/>
                  <a:moveTo>
                    <a:pt x="14144" y="401"/>
                  </a:moveTo>
                  <a:cubicBezTo>
                    <a:pt x="13443" y="501"/>
                    <a:pt x="12776" y="635"/>
                    <a:pt x="12075" y="768"/>
                  </a:cubicBezTo>
                  <a:lnTo>
                    <a:pt x="12175" y="1202"/>
                  </a:lnTo>
                  <a:cubicBezTo>
                    <a:pt x="12843" y="1035"/>
                    <a:pt x="13510" y="901"/>
                    <a:pt x="14210" y="801"/>
                  </a:cubicBezTo>
                  <a:lnTo>
                    <a:pt x="14144" y="401"/>
                  </a:lnTo>
                  <a:close/>
                  <a:moveTo>
                    <a:pt x="25852" y="635"/>
                  </a:moveTo>
                  <a:lnTo>
                    <a:pt x="25752" y="1035"/>
                  </a:lnTo>
                  <a:cubicBezTo>
                    <a:pt x="26452" y="1168"/>
                    <a:pt x="27119" y="1335"/>
                    <a:pt x="27787" y="1502"/>
                  </a:cubicBezTo>
                  <a:lnTo>
                    <a:pt x="27887" y="1102"/>
                  </a:lnTo>
                  <a:cubicBezTo>
                    <a:pt x="27220" y="935"/>
                    <a:pt x="26519" y="768"/>
                    <a:pt x="25852" y="635"/>
                  </a:cubicBezTo>
                  <a:close/>
                  <a:moveTo>
                    <a:pt x="9640" y="1435"/>
                  </a:moveTo>
                  <a:cubicBezTo>
                    <a:pt x="8973" y="1669"/>
                    <a:pt x="8306" y="1902"/>
                    <a:pt x="7672" y="2169"/>
                  </a:cubicBezTo>
                  <a:lnTo>
                    <a:pt x="7839" y="2536"/>
                  </a:lnTo>
                  <a:cubicBezTo>
                    <a:pt x="8473" y="2302"/>
                    <a:pt x="9107" y="2069"/>
                    <a:pt x="9774" y="1835"/>
                  </a:cubicBezTo>
                  <a:lnTo>
                    <a:pt x="9640" y="1435"/>
                  </a:lnTo>
                  <a:close/>
                  <a:moveTo>
                    <a:pt x="30288" y="1902"/>
                  </a:moveTo>
                  <a:lnTo>
                    <a:pt x="30122" y="2269"/>
                  </a:lnTo>
                  <a:cubicBezTo>
                    <a:pt x="30789" y="2536"/>
                    <a:pt x="31423" y="2803"/>
                    <a:pt x="32023" y="3103"/>
                  </a:cubicBezTo>
                  <a:lnTo>
                    <a:pt x="32190" y="2736"/>
                  </a:lnTo>
                  <a:cubicBezTo>
                    <a:pt x="31589" y="2436"/>
                    <a:pt x="30956" y="2136"/>
                    <a:pt x="30288" y="1902"/>
                  </a:cubicBezTo>
                  <a:close/>
                  <a:moveTo>
                    <a:pt x="5404" y="3270"/>
                  </a:moveTo>
                  <a:cubicBezTo>
                    <a:pt x="4770" y="3637"/>
                    <a:pt x="4203" y="4037"/>
                    <a:pt x="3669" y="4437"/>
                  </a:cubicBezTo>
                  <a:lnTo>
                    <a:pt x="3903" y="4771"/>
                  </a:lnTo>
                  <a:cubicBezTo>
                    <a:pt x="4437" y="4371"/>
                    <a:pt x="5004" y="4004"/>
                    <a:pt x="5637" y="3637"/>
                  </a:cubicBezTo>
                  <a:lnTo>
                    <a:pt x="5404" y="3270"/>
                  </a:lnTo>
                  <a:close/>
                  <a:moveTo>
                    <a:pt x="34391" y="4004"/>
                  </a:moveTo>
                  <a:lnTo>
                    <a:pt x="34158" y="4337"/>
                  </a:lnTo>
                  <a:cubicBezTo>
                    <a:pt x="34725" y="4771"/>
                    <a:pt x="35292" y="5204"/>
                    <a:pt x="35759" y="5638"/>
                  </a:cubicBezTo>
                  <a:lnTo>
                    <a:pt x="36026" y="5338"/>
                  </a:lnTo>
                  <a:cubicBezTo>
                    <a:pt x="35559" y="4871"/>
                    <a:pt x="34992" y="4437"/>
                    <a:pt x="34391" y="4004"/>
                  </a:cubicBezTo>
                  <a:close/>
                  <a:moveTo>
                    <a:pt x="1801" y="6205"/>
                  </a:moveTo>
                  <a:cubicBezTo>
                    <a:pt x="1334" y="6772"/>
                    <a:pt x="934" y="7373"/>
                    <a:pt x="634" y="7973"/>
                  </a:cubicBezTo>
                  <a:lnTo>
                    <a:pt x="1034" y="8173"/>
                  </a:lnTo>
                  <a:cubicBezTo>
                    <a:pt x="1301" y="7573"/>
                    <a:pt x="1668" y="7006"/>
                    <a:pt x="2135" y="6472"/>
                  </a:cubicBezTo>
                  <a:lnTo>
                    <a:pt x="1801" y="6205"/>
                  </a:lnTo>
                  <a:close/>
                  <a:moveTo>
                    <a:pt x="37660" y="7306"/>
                  </a:moveTo>
                  <a:lnTo>
                    <a:pt x="37293" y="7506"/>
                  </a:lnTo>
                  <a:cubicBezTo>
                    <a:pt x="37660" y="8107"/>
                    <a:pt x="37927" y="8740"/>
                    <a:pt x="38094" y="9374"/>
                  </a:cubicBezTo>
                  <a:lnTo>
                    <a:pt x="38494" y="9274"/>
                  </a:lnTo>
                  <a:cubicBezTo>
                    <a:pt x="38327" y="8607"/>
                    <a:pt x="38027" y="7940"/>
                    <a:pt x="37660" y="7306"/>
                  </a:cubicBezTo>
                  <a:close/>
                  <a:moveTo>
                    <a:pt x="0" y="10475"/>
                  </a:moveTo>
                  <a:cubicBezTo>
                    <a:pt x="0" y="10575"/>
                    <a:pt x="0" y="10675"/>
                    <a:pt x="0" y="10775"/>
                  </a:cubicBezTo>
                  <a:cubicBezTo>
                    <a:pt x="0" y="11376"/>
                    <a:pt x="67" y="12009"/>
                    <a:pt x="267" y="12576"/>
                  </a:cubicBezTo>
                  <a:lnTo>
                    <a:pt x="667" y="12476"/>
                  </a:lnTo>
                  <a:cubicBezTo>
                    <a:pt x="500" y="11909"/>
                    <a:pt x="400" y="11342"/>
                    <a:pt x="400" y="10775"/>
                  </a:cubicBezTo>
                  <a:cubicBezTo>
                    <a:pt x="400" y="10675"/>
                    <a:pt x="400" y="10575"/>
                    <a:pt x="400" y="10475"/>
                  </a:cubicBezTo>
                  <a:close/>
                  <a:moveTo>
                    <a:pt x="38261" y="10775"/>
                  </a:moveTo>
                  <a:cubicBezTo>
                    <a:pt x="38261" y="11442"/>
                    <a:pt x="38127" y="12109"/>
                    <a:pt x="37927" y="12743"/>
                  </a:cubicBezTo>
                  <a:lnTo>
                    <a:pt x="38294" y="12877"/>
                  </a:lnTo>
                  <a:cubicBezTo>
                    <a:pt x="38561" y="12209"/>
                    <a:pt x="38661" y="11476"/>
                    <a:pt x="38661" y="10775"/>
                  </a:cubicBezTo>
                  <a:close/>
                  <a:moveTo>
                    <a:pt x="1768" y="14611"/>
                  </a:moveTo>
                  <a:lnTo>
                    <a:pt x="1434" y="14878"/>
                  </a:lnTo>
                  <a:cubicBezTo>
                    <a:pt x="1835" y="15412"/>
                    <a:pt x="2302" y="15946"/>
                    <a:pt x="2869" y="16446"/>
                  </a:cubicBezTo>
                  <a:lnTo>
                    <a:pt x="3136" y="16112"/>
                  </a:lnTo>
                  <a:cubicBezTo>
                    <a:pt x="2602" y="15645"/>
                    <a:pt x="2135" y="15145"/>
                    <a:pt x="1768" y="14611"/>
                  </a:cubicBezTo>
                  <a:close/>
                  <a:moveTo>
                    <a:pt x="36726" y="14845"/>
                  </a:moveTo>
                  <a:cubicBezTo>
                    <a:pt x="36326" y="15345"/>
                    <a:pt x="35859" y="15845"/>
                    <a:pt x="35292" y="16312"/>
                  </a:cubicBezTo>
                  <a:lnTo>
                    <a:pt x="35592" y="16646"/>
                  </a:lnTo>
                  <a:cubicBezTo>
                    <a:pt x="36126" y="16146"/>
                    <a:pt x="36626" y="15645"/>
                    <a:pt x="37060" y="15112"/>
                  </a:cubicBezTo>
                  <a:lnTo>
                    <a:pt x="36726" y="14845"/>
                  </a:lnTo>
                  <a:close/>
                  <a:moveTo>
                    <a:pt x="5104" y="17613"/>
                  </a:moveTo>
                  <a:lnTo>
                    <a:pt x="4870" y="17947"/>
                  </a:lnTo>
                  <a:cubicBezTo>
                    <a:pt x="5471" y="18314"/>
                    <a:pt x="6071" y="18647"/>
                    <a:pt x="6738" y="18948"/>
                  </a:cubicBezTo>
                  <a:lnTo>
                    <a:pt x="6905" y="18581"/>
                  </a:lnTo>
                  <a:cubicBezTo>
                    <a:pt x="6271" y="18281"/>
                    <a:pt x="5671" y="17947"/>
                    <a:pt x="5104" y="17613"/>
                  </a:cubicBezTo>
                  <a:close/>
                  <a:moveTo>
                    <a:pt x="33291" y="17747"/>
                  </a:moveTo>
                  <a:cubicBezTo>
                    <a:pt x="32723" y="18080"/>
                    <a:pt x="32123" y="18414"/>
                    <a:pt x="31489" y="18714"/>
                  </a:cubicBezTo>
                  <a:lnTo>
                    <a:pt x="31656" y="19081"/>
                  </a:lnTo>
                  <a:cubicBezTo>
                    <a:pt x="32323" y="18781"/>
                    <a:pt x="32924" y="18447"/>
                    <a:pt x="33524" y="18114"/>
                  </a:cubicBezTo>
                  <a:lnTo>
                    <a:pt x="33291" y="17747"/>
                  </a:lnTo>
                  <a:close/>
                  <a:moveTo>
                    <a:pt x="9207" y="19515"/>
                  </a:moveTo>
                  <a:lnTo>
                    <a:pt x="9073" y="19915"/>
                  </a:lnTo>
                  <a:cubicBezTo>
                    <a:pt x="9707" y="20149"/>
                    <a:pt x="10374" y="20349"/>
                    <a:pt x="11075" y="20515"/>
                  </a:cubicBezTo>
                  <a:lnTo>
                    <a:pt x="11175" y="20115"/>
                  </a:lnTo>
                  <a:cubicBezTo>
                    <a:pt x="10508" y="19948"/>
                    <a:pt x="9840" y="19748"/>
                    <a:pt x="9207" y="19515"/>
                  </a:cubicBezTo>
                  <a:close/>
                  <a:moveTo>
                    <a:pt x="29154" y="19615"/>
                  </a:moveTo>
                  <a:cubicBezTo>
                    <a:pt x="28520" y="19815"/>
                    <a:pt x="27853" y="20015"/>
                    <a:pt x="27186" y="20182"/>
                  </a:cubicBezTo>
                  <a:lnTo>
                    <a:pt x="27286" y="20616"/>
                  </a:lnTo>
                  <a:cubicBezTo>
                    <a:pt x="27987" y="20415"/>
                    <a:pt x="28654" y="20249"/>
                    <a:pt x="29288" y="20015"/>
                  </a:cubicBezTo>
                  <a:lnTo>
                    <a:pt x="29154" y="19615"/>
                  </a:lnTo>
                  <a:close/>
                  <a:moveTo>
                    <a:pt x="13610" y="20649"/>
                  </a:moveTo>
                  <a:lnTo>
                    <a:pt x="13543" y="21049"/>
                  </a:lnTo>
                  <a:cubicBezTo>
                    <a:pt x="14210" y="21183"/>
                    <a:pt x="14911" y="21283"/>
                    <a:pt x="15611" y="21349"/>
                  </a:cubicBezTo>
                  <a:lnTo>
                    <a:pt x="15645" y="20949"/>
                  </a:lnTo>
                  <a:cubicBezTo>
                    <a:pt x="14977" y="20849"/>
                    <a:pt x="14277" y="20749"/>
                    <a:pt x="13610" y="20649"/>
                  </a:cubicBezTo>
                  <a:close/>
                  <a:moveTo>
                    <a:pt x="24751" y="20716"/>
                  </a:moveTo>
                  <a:cubicBezTo>
                    <a:pt x="24084" y="20816"/>
                    <a:pt x="23383" y="20882"/>
                    <a:pt x="22683" y="20982"/>
                  </a:cubicBezTo>
                  <a:lnTo>
                    <a:pt x="22750" y="21383"/>
                  </a:lnTo>
                  <a:cubicBezTo>
                    <a:pt x="23450" y="21316"/>
                    <a:pt x="24151" y="21216"/>
                    <a:pt x="24818" y="21116"/>
                  </a:cubicBezTo>
                  <a:lnTo>
                    <a:pt x="24751" y="20716"/>
                  </a:lnTo>
                  <a:close/>
                  <a:moveTo>
                    <a:pt x="18146" y="21116"/>
                  </a:moveTo>
                  <a:lnTo>
                    <a:pt x="18146" y="21516"/>
                  </a:lnTo>
                  <a:cubicBezTo>
                    <a:pt x="18513" y="21550"/>
                    <a:pt x="18914" y="21550"/>
                    <a:pt x="19347" y="21550"/>
                  </a:cubicBezTo>
                  <a:lnTo>
                    <a:pt x="20215" y="21550"/>
                  </a:lnTo>
                  <a:lnTo>
                    <a:pt x="20215" y="21116"/>
                  </a:lnTo>
                  <a:cubicBezTo>
                    <a:pt x="19864" y="21133"/>
                    <a:pt x="19514" y="21141"/>
                    <a:pt x="19168" y="21141"/>
                  </a:cubicBezTo>
                  <a:cubicBezTo>
                    <a:pt x="18822" y="21141"/>
                    <a:pt x="18480" y="21133"/>
                    <a:pt x="18146" y="211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2;p22"/>
            <p:cNvSpPr/>
            <p:nvPr/>
          </p:nvSpPr>
          <p:spPr>
            <a:xfrm>
              <a:off x="5390142" y="4083687"/>
              <a:ext cx="1007521" cy="561082"/>
            </a:xfrm>
            <a:custGeom>
              <a:avLst/>
              <a:gdLst/>
              <a:ahLst/>
              <a:cxnLst/>
              <a:rect l="l" t="t" r="r" b="b"/>
              <a:pathLst>
                <a:path w="38695" h="21549" extrusionOk="0">
                  <a:moveTo>
                    <a:pt x="18747" y="0"/>
                  </a:moveTo>
                  <a:cubicBezTo>
                    <a:pt x="18047" y="0"/>
                    <a:pt x="17346" y="33"/>
                    <a:pt x="16679" y="100"/>
                  </a:cubicBezTo>
                  <a:lnTo>
                    <a:pt x="16712" y="500"/>
                  </a:lnTo>
                  <a:cubicBezTo>
                    <a:pt x="17380" y="434"/>
                    <a:pt x="18080" y="434"/>
                    <a:pt x="18747" y="400"/>
                  </a:cubicBezTo>
                  <a:lnTo>
                    <a:pt x="18747" y="0"/>
                  </a:lnTo>
                  <a:close/>
                  <a:moveTo>
                    <a:pt x="21282" y="33"/>
                  </a:moveTo>
                  <a:lnTo>
                    <a:pt x="21249" y="467"/>
                  </a:lnTo>
                  <a:cubicBezTo>
                    <a:pt x="21950" y="500"/>
                    <a:pt x="22650" y="567"/>
                    <a:pt x="23317" y="634"/>
                  </a:cubicBezTo>
                  <a:lnTo>
                    <a:pt x="23351" y="234"/>
                  </a:lnTo>
                  <a:cubicBezTo>
                    <a:pt x="22683" y="134"/>
                    <a:pt x="21983" y="67"/>
                    <a:pt x="21282" y="33"/>
                  </a:cubicBezTo>
                  <a:close/>
                  <a:moveTo>
                    <a:pt x="14177" y="367"/>
                  </a:moveTo>
                  <a:cubicBezTo>
                    <a:pt x="13477" y="467"/>
                    <a:pt x="12776" y="601"/>
                    <a:pt x="12109" y="767"/>
                  </a:cubicBezTo>
                  <a:lnTo>
                    <a:pt x="12209" y="1168"/>
                  </a:lnTo>
                  <a:cubicBezTo>
                    <a:pt x="12843" y="1034"/>
                    <a:pt x="13544" y="901"/>
                    <a:pt x="14211" y="801"/>
                  </a:cubicBezTo>
                  <a:lnTo>
                    <a:pt x="14177" y="367"/>
                  </a:lnTo>
                  <a:close/>
                  <a:moveTo>
                    <a:pt x="25852" y="601"/>
                  </a:moveTo>
                  <a:lnTo>
                    <a:pt x="25786" y="1001"/>
                  </a:lnTo>
                  <a:cubicBezTo>
                    <a:pt x="26453" y="1168"/>
                    <a:pt x="27120" y="1301"/>
                    <a:pt x="27787" y="1501"/>
                  </a:cubicBezTo>
                  <a:lnTo>
                    <a:pt x="27887" y="1068"/>
                  </a:lnTo>
                  <a:cubicBezTo>
                    <a:pt x="27253" y="901"/>
                    <a:pt x="26553" y="734"/>
                    <a:pt x="25852" y="601"/>
                  </a:cubicBezTo>
                  <a:close/>
                  <a:moveTo>
                    <a:pt x="9674" y="1434"/>
                  </a:moveTo>
                  <a:cubicBezTo>
                    <a:pt x="8974" y="1635"/>
                    <a:pt x="8340" y="1901"/>
                    <a:pt x="7706" y="2135"/>
                  </a:cubicBezTo>
                  <a:lnTo>
                    <a:pt x="7873" y="2535"/>
                  </a:lnTo>
                  <a:cubicBezTo>
                    <a:pt x="8473" y="2268"/>
                    <a:pt x="9140" y="2035"/>
                    <a:pt x="9808" y="1801"/>
                  </a:cubicBezTo>
                  <a:lnTo>
                    <a:pt x="9674" y="1434"/>
                  </a:lnTo>
                  <a:close/>
                  <a:moveTo>
                    <a:pt x="30289" y="1868"/>
                  </a:moveTo>
                  <a:lnTo>
                    <a:pt x="30155" y="2268"/>
                  </a:lnTo>
                  <a:cubicBezTo>
                    <a:pt x="30823" y="2502"/>
                    <a:pt x="31456" y="2802"/>
                    <a:pt x="32057" y="3069"/>
                  </a:cubicBezTo>
                  <a:lnTo>
                    <a:pt x="32224" y="2702"/>
                  </a:lnTo>
                  <a:cubicBezTo>
                    <a:pt x="31623" y="2402"/>
                    <a:pt x="30956" y="2135"/>
                    <a:pt x="30289" y="1868"/>
                  </a:cubicBezTo>
                  <a:close/>
                  <a:moveTo>
                    <a:pt x="5438" y="3269"/>
                  </a:moveTo>
                  <a:cubicBezTo>
                    <a:pt x="4804" y="3636"/>
                    <a:pt x="4204" y="4036"/>
                    <a:pt x="3670" y="4437"/>
                  </a:cubicBezTo>
                  <a:lnTo>
                    <a:pt x="3937" y="4770"/>
                  </a:lnTo>
                  <a:cubicBezTo>
                    <a:pt x="4437" y="4370"/>
                    <a:pt x="5037" y="3970"/>
                    <a:pt x="5638" y="3636"/>
                  </a:cubicBezTo>
                  <a:lnTo>
                    <a:pt x="5438" y="3269"/>
                  </a:lnTo>
                  <a:close/>
                  <a:moveTo>
                    <a:pt x="34425" y="4003"/>
                  </a:moveTo>
                  <a:lnTo>
                    <a:pt x="34158" y="4337"/>
                  </a:lnTo>
                  <a:cubicBezTo>
                    <a:pt x="34759" y="4737"/>
                    <a:pt x="35292" y="5170"/>
                    <a:pt x="35759" y="5604"/>
                  </a:cubicBezTo>
                  <a:lnTo>
                    <a:pt x="36060" y="5304"/>
                  </a:lnTo>
                  <a:cubicBezTo>
                    <a:pt x="35559" y="4837"/>
                    <a:pt x="35026" y="4403"/>
                    <a:pt x="34425" y="4003"/>
                  </a:cubicBezTo>
                  <a:close/>
                  <a:moveTo>
                    <a:pt x="1835" y="6171"/>
                  </a:moveTo>
                  <a:cubicBezTo>
                    <a:pt x="1335" y="6738"/>
                    <a:pt x="968" y="7339"/>
                    <a:pt x="668" y="7972"/>
                  </a:cubicBezTo>
                  <a:lnTo>
                    <a:pt x="1035" y="8139"/>
                  </a:lnTo>
                  <a:cubicBezTo>
                    <a:pt x="1301" y="7572"/>
                    <a:pt x="1702" y="7005"/>
                    <a:pt x="2135" y="6438"/>
                  </a:cubicBezTo>
                  <a:lnTo>
                    <a:pt x="1835" y="6171"/>
                  </a:lnTo>
                  <a:close/>
                  <a:moveTo>
                    <a:pt x="37661" y="7272"/>
                  </a:moveTo>
                  <a:lnTo>
                    <a:pt x="37327" y="7505"/>
                  </a:lnTo>
                  <a:cubicBezTo>
                    <a:pt x="37661" y="8106"/>
                    <a:pt x="37928" y="8740"/>
                    <a:pt x="38094" y="9340"/>
                  </a:cubicBezTo>
                  <a:lnTo>
                    <a:pt x="38495" y="9240"/>
                  </a:lnTo>
                  <a:cubicBezTo>
                    <a:pt x="38328" y="8573"/>
                    <a:pt x="38061" y="7939"/>
                    <a:pt x="37661" y="7272"/>
                  </a:cubicBezTo>
                  <a:close/>
                  <a:moveTo>
                    <a:pt x="1" y="10441"/>
                  </a:moveTo>
                  <a:cubicBezTo>
                    <a:pt x="1" y="10541"/>
                    <a:pt x="1" y="10641"/>
                    <a:pt x="1" y="10774"/>
                  </a:cubicBezTo>
                  <a:cubicBezTo>
                    <a:pt x="1" y="11375"/>
                    <a:pt x="101" y="11975"/>
                    <a:pt x="267" y="12576"/>
                  </a:cubicBezTo>
                  <a:lnTo>
                    <a:pt x="668" y="12442"/>
                  </a:lnTo>
                  <a:cubicBezTo>
                    <a:pt x="501" y="11909"/>
                    <a:pt x="434" y="11342"/>
                    <a:pt x="434" y="10774"/>
                  </a:cubicBezTo>
                  <a:cubicBezTo>
                    <a:pt x="434" y="10674"/>
                    <a:pt x="434" y="10574"/>
                    <a:pt x="434" y="10474"/>
                  </a:cubicBezTo>
                  <a:lnTo>
                    <a:pt x="1" y="10441"/>
                  </a:lnTo>
                  <a:close/>
                  <a:moveTo>
                    <a:pt x="38261" y="10774"/>
                  </a:moveTo>
                  <a:cubicBezTo>
                    <a:pt x="38261" y="11408"/>
                    <a:pt x="38161" y="12075"/>
                    <a:pt x="37928" y="12743"/>
                  </a:cubicBezTo>
                  <a:lnTo>
                    <a:pt x="38328" y="12876"/>
                  </a:lnTo>
                  <a:cubicBezTo>
                    <a:pt x="38561" y="12175"/>
                    <a:pt x="38695" y="11475"/>
                    <a:pt x="38695" y="10774"/>
                  </a:cubicBezTo>
                  <a:close/>
                  <a:moveTo>
                    <a:pt x="1768" y="14611"/>
                  </a:moveTo>
                  <a:lnTo>
                    <a:pt x="1435" y="14844"/>
                  </a:lnTo>
                  <a:cubicBezTo>
                    <a:pt x="1835" y="15378"/>
                    <a:pt x="2302" y="15911"/>
                    <a:pt x="2869" y="16412"/>
                  </a:cubicBezTo>
                  <a:lnTo>
                    <a:pt x="3136" y="16112"/>
                  </a:lnTo>
                  <a:cubicBezTo>
                    <a:pt x="2636" y="15611"/>
                    <a:pt x="2169" y="15111"/>
                    <a:pt x="1768" y="14611"/>
                  </a:cubicBezTo>
                  <a:close/>
                  <a:moveTo>
                    <a:pt x="36727" y="14844"/>
                  </a:moveTo>
                  <a:cubicBezTo>
                    <a:pt x="36360" y="15344"/>
                    <a:pt x="35859" y="15845"/>
                    <a:pt x="35326" y="16312"/>
                  </a:cubicBezTo>
                  <a:lnTo>
                    <a:pt x="35593" y="16612"/>
                  </a:lnTo>
                  <a:cubicBezTo>
                    <a:pt x="36160" y="16145"/>
                    <a:pt x="36660" y="15611"/>
                    <a:pt x="37060" y="15078"/>
                  </a:cubicBezTo>
                  <a:lnTo>
                    <a:pt x="36727" y="14844"/>
                  </a:lnTo>
                  <a:close/>
                  <a:moveTo>
                    <a:pt x="5104" y="17579"/>
                  </a:moveTo>
                  <a:lnTo>
                    <a:pt x="4904" y="17946"/>
                  </a:lnTo>
                  <a:cubicBezTo>
                    <a:pt x="5471" y="18280"/>
                    <a:pt x="6105" y="18647"/>
                    <a:pt x="6739" y="18947"/>
                  </a:cubicBezTo>
                  <a:lnTo>
                    <a:pt x="6939" y="18580"/>
                  </a:lnTo>
                  <a:cubicBezTo>
                    <a:pt x="6272" y="18246"/>
                    <a:pt x="5671" y="17913"/>
                    <a:pt x="5104" y="17579"/>
                  </a:cubicBezTo>
                  <a:close/>
                  <a:moveTo>
                    <a:pt x="33324" y="17746"/>
                  </a:moveTo>
                  <a:cubicBezTo>
                    <a:pt x="32757" y="18080"/>
                    <a:pt x="32123" y="18413"/>
                    <a:pt x="31490" y="18680"/>
                  </a:cubicBezTo>
                  <a:lnTo>
                    <a:pt x="31656" y="19080"/>
                  </a:lnTo>
                  <a:cubicBezTo>
                    <a:pt x="32324" y="18780"/>
                    <a:pt x="32957" y="18447"/>
                    <a:pt x="33524" y="18080"/>
                  </a:cubicBezTo>
                  <a:lnTo>
                    <a:pt x="33324" y="17746"/>
                  </a:lnTo>
                  <a:close/>
                  <a:moveTo>
                    <a:pt x="9240" y="19514"/>
                  </a:moveTo>
                  <a:lnTo>
                    <a:pt x="9074" y="19914"/>
                  </a:lnTo>
                  <a:cubicBezTo>
                    <a:pt x="9741" y="20114"/>
                    <a:pt x="10408" y="20315"/>
                    <a:pt x="11108" y="20515"/>
                  </a:cubicBezTo>
                  <a:lnTo>
                    <a:pt x="11209" y="20114"/>
                  </a:lnTo>
                  <a:cubicBezTo>
                    <a:pt x="10541" y="19914"/>
                    <a:pt x="9874" y="19714"/>
                    <a:pt x="9240" y="19514"/>
                  </a:cubicBezTo>
                  <a:close/>
                  <a:moveTo>
                    <a:pt x="29188" y="19614"/>
                  </a:moveTo>
                  <a:cubicBezTo>
                    <a:pt x="28554" y="19814"/>
                    <a:pt x="27887" y="20014"/>
                    <a:pt x="27187" y="20181"/>
                  </a:cubicBezTo>
                  <a:lnTo>
                    <a:pt x="27287" y="20581"/>
                  </a:lnTo>
                  <a:cubicBezTo>
                    <a:pt x="27987" y="20415"/>
                    <a:pt x="28688" y="20215"/>
                    <a:pt x="29321" y="20014"/>
                  </a:cubicBezTo>
                  <a:lnTo>
                    <a:pt x="29188" y="19614"/>
                  </a:lnTo>
                  <a:close/>
                  <a:moveTo>
                    <a:pt x="13644" y="20648"/>
                  </a:moveTo>
                  <a:lnTo>
                    <a:pt x="13544" y="21048"/>
                  </a:lnTo>
                  <a:cubicBezTo>
                    <a:pt x="14244" y="21149"/>
                    <a:pt x="14945" y="21249"/>
                    <a:pt x="15645" y="21349"/>
                  </a:cubicBezTo>
                  <a:lnTo>
                    <a:pt x="15678" y="20915"/>
                  </a:lnTo>
                  <a:cubicBezTo>
                    <a:pt x="14978" y="20848"/>
                    <a:pt x="14311" y="20748"/>
                    <a:pt x="13644" y="20648"/>
                  </a:cubicBezTo>
                  <a:close/>
                  <a:moveTo>
                    <a:pt x="24785" y="20682"/>
                  </a:moveTo>
                  <a:cubicBezTo>
                    <a:pt x="24084" y="20782"/>
                    <a:pt x="23417" y="20882"/>
                    <a:pt x="22717" y="20948"/>
                  </a:cubicBezTo>
                  <a:lnTo>
                    <a:pt x="22750" y="21382"/>
                  </a:lnTo>
                  <a:cubicBezTo>
                    <a:pt x="23451" y="21282"/>
                    <a:pt x="24151" y="21215"/>
                    <a:pt x="24852" y="21082"/>
                  </a:cubicBezTo>
                  <a:lnTo>
                    <a:pt x="24785" y="20682"/>
                  </a:lnTo>
                  <a:close/>
                  <a:moveTo>
                    <a:pt x="18147" y="21082"/>
                  </a:moveTo>
                  <a:lnTo>
                    <a:pt x="18147" y="21515"/>
                  </a:lnTo>
                  <a:cubicBezTo>
                    <a:pt x="18547" y="21515"/>
                    <a:pt x="18947" y="21549"/>
                    <a:pt x="19348" y="21549"/>
                  </a:cubicBezTo>
                  <a:cubicBezTo>
                    <a:pt x="19648" y="21549"/>
                    <a:pt x="19948" y="21515"/>
                    <a:pt x="20248" y="21515"/>
                  </a:cubicBezTo>
                  <a:lnTo>
                    <a:pt x="20248" y="21115"/>
                  </a:lnTo>
                  <a:cubicBezTo>
                    <a:pt x="19548" y="21115"/>
                    <a:pt x="18847" y="21115"/>
                    <a:pt x="18147" y="210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3;p22"/>
            <p:cNvSpPr/>
            <p:nvPr/>
          </p:nvSpPr>
          <p:spPr>
            <a:xfrm>
              <a:off x="5064439" y="2921582"/>
              <a:ext cx="1007521" cy="561082"/>
            </a:xfrm>
            <a:custGeom>
              <a:avLst/>
              <a:gdLst/>
              <a:ahLst/>
              <a:cxnLst/>
              <a:rect l="l" t="t" r="r" b="b"/>
              <a:pathLst>
                <a:path w="38695" h="21549" extrusionOk="0">
                  <a:moveTo>
                    <a:pt x="18747" y="0"/>
                  </a:moveTo>
                  <a:cubicBezTo>
                    <a:pt x="18047" y="0"/>
                    <a:pt x="17346" y="33"/>
                    <a:pt x="16679" y="100"/>
                  </a:cubicBezTo>
                  <a:lnTo>
                    <a:pt x="16713" y="534"/>
                  </a:lnTo>
                  <a:cubicBezTo>
                    <a:pt x="17380" y="467"/>
                    <a:pt x="18080" y="434"/>
                    <a:pt x="18747" y="434"/>
                  </a:cubicBezTo>
                  <a:lnTo>
                    <a:pt x="18747" y="0"/>
                  </a:lnTo>
                  <a:close/>
                  <a:moveTo>
                    <a:pt x="21282" y="67"/>
                  </a:moveTo>
                  <a:lnTo>
                    <a:pt x="21249" y="467"/>
                  </a:lnTo>
                  <a:cubicBezTo>
                    <a:pt x="21950" y="500"/>
                    <a:pt x="22650" y="567"/>
                    <a:pt x="23317" y="634"/>
                  </a:cubicBezTo>
                  <a:lnTo>
                    <a:pt x="23351" y="234"/>
                  </a:lnTo>
                  <a:cubicBezTo>
                    <a:pt x="22683" y="167"/>
                    <a:pt x="21983" y="100"/>
                    <a:pt x="21282" y="67"/>
                  </a:cubicBezTo>
                  <a:close/>
                  <a:moveTo>
                    <a:pt x="14177" y="400"/>
                  </a:moveTo>
                  <a:cubicBezTo>
                    <a:pt x="13477" y="500"/>
                    <a:pt x="12776" y="634"/>
                    <a:pt x="12109" y="767"/>
                  </a:cubicBezTo>
                  <a:lnTo>
                    <a:pt x="12209" y="1201"/>
                  </a:lnTo>
                  <a:cubicBezTo>
                    <a:pt x="12843" y="1034"/>
                    <a:pt x="13544" y="901"/>
                    <a:pt x="14211" y="801"/>
                  </a:cubicBezTo>
                  <a:lnTo>
                    <a:pt x="14177" y="400"/>
                  </a:lnTo>
                  <a:close/>
                  <a:moveTo>
                    <a:pt x="25852" y="634"/>
                  </a:moveTo>
                  <a:lnTo>
                    <a:pt x="25786" y="1034"/>
                  </a:lnTo>
                  <a:cubicBezTo>
                    <a:pt x="26453" y="1168"/>
                    <a:pt x="27153" y="1334"/>
                    <a:pt x="27787" y="1501"/>
                  </a:cubicBezTo>
                  <a:lnTo>
                    <a:pt x="27887" y="1101"/>
                  </a:lnTo>
                  <a:cubicBezTo>
                    <a:pt x="27253" y="934"/>
                    <a:pt x="26553" y="767"/>
                    <a:pt x="25852" y="634"/>
                  </a:cubicBezTo>
                  <a:close/>
                  <a:moveTo>
                    <a:pt x="9674" y="1434"/>
                  </a:moveTo>
                  <a:cubicBezTo>
                    <a:pt x="8974" y="1668"/>
                    <a:pt x="8340" y="1901"/>
                    <a:pt x="7706" y="2168"/>
                  </a:cubicBezTo>
                  <a:lnTo>
                    <a:pt x="7873" y="2535"/>
                  </a:lnTo>
                  <a:cubicBezTo>
                    <a:pt x="8473" y="2302"/>
                    <a:pt x="9140" y="2068"/>
                    <a:pt x="9808" y="1835"/>
                  </a:cubicBezTo>
                  <a:lnTo>
                    <a:pt x="9674" y="1434"/>
                  </a:lnTo>
                  <a:close/>
                  <a:moveTo>
                    <a:pt x="30289" y="1901"/>
                  </a:moveTo>
                  <a:lnTo>
                    <a:pt x="30155" y="2268"/>
                  </a:lnTo>
                  <a:cubicBezTo>
                    <a:pt x="30789" y="2535"/>
                    <a:pt x="31456" y="2802"/>
                    <a:pt x="32023" y="3102"/>
                  </a:cubicBezTo>
                  <a:lnTo>
                    <a:pt x="32224" y="2735"/>
                  </a:lnTo>
                  <a:cubicBezTo>
                    <a:pt x="31623" y="2435"/>
                    <a:pt x="30956" y="2135"/>
                    <a:pt x="30289" y="1901"/>
                  </a:cubicBezTo>
                  <a:close/>
                  <a:moveTo>
                    <a:pt x="5438" y="3269"/>
                  </a:moveTo>
                  <a:cubicBezTo>
                    <a:pt x="4804" y="3636"/>
                    <a:pt x="4204" y="4036"/>
                    <a:pt x="3670" y="4437"/>
                  </a:cubicBezTo>
                  <a:lnTo>
                    <a:pt x="3937" y="4770"/>
                  </a:lnTo>
                  <a:cubicBezTo>
                    <a:pt x="4437" y="4370"/>
                    <a:pt x="5004" y="4003"/>
                    <a:pt x="5638" y="3636"/>
                  </a:cubicBezTo>
                  <a:lnTo>
                    <a:pt x="5438" y="3269"/>
                  </a:lnTo>
                  <a:close/>
                  <a:moveTo>
                    <a:pt x="34425" y="4003"/>
                  </a:moveTo>
                  <a:lnTo>
                    <a:pt x="34158" y="4337"/>
                  </a:lnTo>
                  <a:cubicBezTo>
                    <a:pt x="34759" y="4770"/>
                    <a:pt x="35292" y="5170"/>
                    <a:pt x="35759" y="5637"/>
                  </a:cubicBezTo>
                  <a:lnTo>
                    <a:pt x="36060" y="5337"/>
                  </a:lnTo>
                  <a:cubicBezTo>
                    <a:pt x="35559" y="4870"/>
                    <a:pt x="35026" y="4437"/>
                    <a:pt x="34425" y="4003"/>
                  </a:cubicBezTo>
                  <a:close/>
                  <a:moveTo>
                    <a:pt x="1835" y="6205"/>
                  </a:moveTo>
                  <a:cubicBezTo>
                    <a:pt x="1335" y="6772"/>
                    <a:pt x="968" y="7372"/>
                    <a:pt x="668" y="7973"/>
                  </a:cubicBezTo>
                  <a:lnTo>
                    <a:pt x="1035" y="8173"/>
                  </a:lnTo>
                  <a:cubicBezTo>
                    <a:pt x="1302" y="7572"/>
                    <a:pt x="1668" y="7005"/>
                    <a:pt x="2135" y="6471"/>
                  </a:cubicBezTo>
                  <a:lnTo>
                    <a:pt x="1835" y="6205"/>
                  </a:lnTo>
                  <a:close/>
                  <a:moveTo>
                    <a:pt x="37661" y="7305"/>
                  </a:moveTo>
                  <a:lnTo>
                    <a:pt x="37327" y="7506"/>
                  </a:lnTo>
                  <a:cubicBezTo>
                    <a:pt x="37661" y="8106"/>
                    <a:pt x="37928" y="8740"/>
                    <a:pt x="38094" y="9374"/>
                  </a:cubicBezTo>
                  <a:lnTo>
                    <a:pt x="38495" y="9273"/>
                  </a:lnTo>
                  <a:cubicBezTo>
                    <a:pt x="38328" y="8606"/>
                    <a:pt x="38061" y="7939"/>
                    <a:pt x="37661" y="7305"/>
                  </a:cubicBezTo>
                  <a:close/>
                  <a:moveTo>
                    <a:pt x="1" y="10474"/>
                  </a:moveTo>
                  <a:cubicBezTo>
                    <a:pt x="1" y="10574"/>
                    <a:pt x="1" y="10674"/>
                    <a:pt x="1" y="10775"/>
                  </a:cubicBezTo>
                  <a:cubicBezTo>
                    <a:pt x="1" y="11375"/>
                    <a:pt x="101" y="11975"/>
                    <a:pt x="267" y="12576"/>
                  </a:cubicBezTo>
                  <a:lnTo>
                    <a:pt x="668" y="12476"/>
                  </a:lnTo>
                  <a:cubicBezTo>
                    <a:pt x="501" y="11909"/>
                    <a:pt x="434" y="11342"/>
                    <a:pt x="434" y="10775"/>
                  </a:cubicBezTo>
                  <a:cubicBezTo>
                    <a:pt x="434" y="10674"/>
                    <a:pt x="434" y="10574"/>
                    <a:pt x="434" y="10474"/>
                  </a:cubicBezTo>
                  <a:close/>
                  <a:moveTo>
                    <a:pt x="38261" y="10775"/>
                  </a:moveTo>
                  <a:cubicBezTo>
                    <a:pt x="38261" y="11442"/>
                    <a:pt x="38161" y="12109"/>
                    <a:pt x="37928" y="12743"/>
                  </a:cubicBezTo>
                  <a:lnTo>
                    <a:pt x="38328" y="12876"/>
                  </a:lnTo>
                  <a:cubicBezTo>
                    <a:pt x="38561" y="12176"/>
                    <a:pt x="38695" y="11475"/>
                    <a:pt x="38695" y="10775"/>
                  </a:cubicBezTo>
                  <a:close/>
                  <a:moveTo>
                    <a:pt x="1769" y="14611"/>
                  </a:moveTo>
                  <a:lnTo>
                    <a:pt x="1435" y="14877"/>
                  </a:lnTo>
                  <a:cubicBezTo>
                    <a:pt x="1835" y="15411"/>
                    <a:pt x="2302" y="15945"/>
                    <a:pt x="2869" y="16445"/>
                  </a:cubicBezTo>
                  <a:lnTo>
                    <a:pt x="3136" y="16112"/>
                  </a:lnTo>
                  <a:cubicBezTo>
                    <a:pt x="2636" y="15645"/>
                    <a:pt x="2169" y="15144"/>
                    <a:pt x="1769" y="14611"/>
                  </a:cubicBezTo>
                  <a:close/>
                  <a:moveTo>
                    <a:pt x="36727" y="14844"/>
                  </a:moveTo>
                  <a:cubicBezTo>
                    <a:pt x="36360" y="15344"/>
                    <a:pt x="35860" y="15845"/>
                    <a:pt x="35326" y="16312"/>
                  </a:cubicBezTo>
                  <a:lnTo>
                    <a:pt x="35593" y="16645"/>
                  </a:lnTo>
                  <a:cubicBezTo>
                    <a:pt x="36160" y="16145"/>
                    <a:pt x="36660" y="15645"/>
                    <a:pt x="37060" y="15111"/>
                  </a:cubicBezTo>
                  <a:lnTo>
                    <a:pt x="36727" y="14844"/>
                  </a:lnTo>
                  <a:close/>
                  <a:moveTo>
                    <a:pt x="5104" y="17579"/>
                  </a:moveTo>
                  <a:lnTo>
                    <a:pt x="4904" y="17946"/>
                  </a:lnTo>
                  <a:cubicBezTo>
                    <a:pt x="5471" y="18313"/>
                    <a:pt x="6105" y="18647"/>
                    <a:pt x="6739" y="18947"/>
                  </a:cubicBezTo>
                  <a:lnTo>
                    <a:pt x="6939" y="18580"/>
                  </a:lnTo>
                  <a:cubicBezTo>
                    <a:pt x="6272" y="18280"/>
                    <a:pt x="5671" y="17946"/>
                    <a:pt x="5104" y="17579"/>
                  </a:cubicBezTo>
                  <a:close/>
                  <a:moveTo>
                    <a:pt x="33324" y="17746"/>
                  </a:moveTo>
                  <a:cubicBezTo>
                    <a:pt x="32757" y="18080"/>
                    <a:pt x="32124" y="18413"/>
                    <a:pt x="31490" y="18714"/>
                  </a:cubicBezTo>
                  <a:lnTo>
                    <a:pt x="31657" y="19080"/>
                  </a:lnTo>
                  <a:cubicBezTo>
                    <a:pt x="32324" y="18780"/>
                    <a:pt x="32957" y="18447"/>
                    <a:pt x="33525" y="18113"/>
                  </a:cubicBezTo>
                  <a:lnTo>
                    <a:pt x="33324" y="17746"/>
                  </a:lnTo>
                  <a:close/>
                  <a:moveTo>
                    <a:pt x="9241" y="19514"/>
                  </a:moveTo>
                  <a:lnTo>
                    <a:pt x="9074" y="19914"/>
                  </a:lnTo>
                  <a:cubicBezTo>
                    <a:pt x="9741" y="20148"/>
                    <a:pt x="10408" y="20348"/>
                    <a:pt x="11109" y="20515"/>
                  </a:cubicBezTo>
                  <a:lnTo>
                    <a:pt x="11209" y="20115"/>
                  </a:lnTo>
                  <a:cubicBezTo>
                    <a:pt x="10541" y="19948"/>
                    <a:pt x="9874" y="19748"/>
                    <a:pt x="9241" y="19514"/>
                  </a:cubicBezTo>
                  <a:close/>
                  <a:moveTo>
                    <a:pt x="29188" y="19614"/>
                  </a:moveTo>
                  <a:cubicBezTo>
                    <a:pt x="28554" y="19814"/>
                    <a:pt x="27887" y="20014"/>
                    <a:pt x="27187" y="20181"/>
                  </a:cubicBezTo>
                  <a:lnTo>
                    <a:pt x="27287" y="20615"/>
                  </a:lnTo>
                  <a:cubicBezTo>
                    <a:pt x="27987" y="20415"/>
                    <a:pt x="28688" y="20248"/>
                    <a:pt x="29322" y="20014"/>
                  </a:cubicBezTo>
                  <a:lnTo>
                    <a:pt x="29188" y="19614"/>
                  </a:lnTo>
                  <a:close/>
                  <a:moveTo>
                    <a:pt x="13644" y="20648"/>
                  </a:moveTo>
                  <a:lnTo>
                    <a:pt x="13544" y="21049"/>
                  </a:lnTo>
                  <a:cubicBezTo>
                    <a:pt x="14244" y="21182"/>
                    <a:pt x="14945" y="21282"/>
                    <a:pt x="15645" y="21349"/>
                  </a:cubicBezTo>
                  <a:lnTo>
                    <a:pt x="15678" y="20948"/>
                  </a:lnTo>
                  <a:cubicBezTo>
                    <a:pt x="14978" y="20848"/>
                    <a:pt x="14311" y="20748"/>
                    <a:pt x="13644" y="20648"/>
                  </a:cubicBezTo>
                  <a:close/>
                  <a:moveTo>
                    <a:pt x="24785" y="20715"/>
                  </a:moveTo>
                  <a:cubicBezTo>
                    <a:pt x="24084" y="20815"/>
                    <a:pt x="23417" y="20882"/>
                    <a:pt x="22717" y="20982"/>
                  </a:cubicBezTo>
                  <a:lnTo>
                    <a:pt x="22750" y="21382"/>
                  </a:lnTo>
                  <a:cubicBezTo>
                    <a:pt x="23451" y="21315"/>
                    <a:pt x="24151" y="21215"/>
                    <a:pt x="24852" y="21115"/>
                  </a:cubicBezTo>
                  <a:lnTo>
                    <a:pt x="24785" y="20715"/>
                  </a:lnTo>
                  <a:close/>
                  <a:moveTo>
                    <a:pt x="18147" y="21115"/>
                  </a:moveTo>
                  <a:lnTo>
                    <a:pt x="18147" y="21516"/>
                  </a:lnTo>
                  <a:cubicBezTo>
                    <a:pt x="18547" y="21549"/>
                    <a:pt x="18947" y="21549"/>
                    <a:pt x="19348" y="21549"/>
                  </a:cubicBezTo>
                  <a:lnTo>
                    <a:pt x="20248" y="21549"/>
                  </a:lnTo>
                  <a:lnTo>
                    <a:pt x="20248" y="21115"/>
                  </a:lnTo>
                  <a:cubicBezTo>
                    <a:pt x="19898" y="21132"/>
                    <a:pt x="19548" y="21140"/>
                    <a:pt x="19198" y="21140"/>
                  </a:cubicBezTo>
                  <a:cubicBezTo>
                    <a:pt x="18847" y="21140"/>
                    <a:pt x="18497" y="21132"/>
                    <a:pt x="18147" y="21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24;p22"/>
            <p:cNvSpPr/>
            <p:nvPr/>
          </p:nvSpPr>
          <p:spPr>
            <a:xfrm>
              <a:off x="3935349" y="2226745"/>
              <a:ext cx="1007521" cy="561108"/>
            </a:xfrm>
            <a:custGeom>
              <a:avLst/>
              <a:gdLst/>
              <a:ahLst/>
              <a:cxnLst/>
              <a:rect l="l" t="t" r="r" b="b"/>
              <a:pathLst>
                <a:path w="38695" h="21550" extrusionOk="0">
                  <a:moveTo>
                    <a:pt x="18747" y="0"/>
                  </a:moveTo>
                  <a:cubicBezTo>
                    <a:pt x="18047" y="0"/>
                    <a:pt x="17346" y="34"/>
                    <a:pt x="16679" y="100"/>
                  </a:cubicBezTo>
                  <a:lnTo>
                    <a:pt x="16712" y="534"/>
                  </a:lnTo>
                  <a:cubicBezTo>
                    <a:pt x="17379" y="467"/>
                    <a:pt x="18080" y="434"/>
                    <a:pt x="18780" y="434"/>
                  </a:cubicBezTo>
                  <a:lnTo>
                    <a:pt x="18747" y="0"/>
                  </a:lnTo>
                  <a:close/>
                  <a:moveTo>
                    <a:pt x="21282" y="67"/>
                  </a:moveTo>
                  <a:lnTo>
                    <a:pt x="21249" y="467"/>
                  </a:lnTo>
                  <a:cubicBezTo>
                    <a:pt x="21949" y="501"/>
                    <a:pt x="22650" y="567"/>
                    <a:pt x="23317" y="634"/>
                  </a:cubicBezTo>
                  <a:lnTo>
                    <a:pt x="23350" y="234"/>
                  </a:lnTo>
                  <a:cubicBezTo>
                    <a:pt x="22683" y="167"/>
                    <a:pt x="21983" y="100"/>
                    <a:pt x="21282" y="67"/>
                  </a:cubicBezTo>
                  <a:close/>
                  <a:moveTo>
                    <a:pt x="14177" y="401"/>
                  </a:moveTo>
                  <a:cubicBezTo>
                    <a:pt x="13477" y="501"/>
                    <a:pt x="12776" y="634"/>
                    <a:pt x="12109" y="768"/>
                  </a:cubicBezTo>
                  <a:lnTo>
                    <a:pt x="12209" y="1201"/>
                  </a:lnTo>
                  <a:cubicBezTo>
                    <a:pt x="12843" y="1034"/>
                    <a:pt x="13543" y="901"/>
                    <a:pt x="14244" y="801"/>
                  </a:cubicBezTo>
                  <a:lnTo>
                    <a:pt x="14177" y="401"/>
                  </a:lnTo>
                  <a:close/>
                  <a:moveTo>
                    <a:pt x="25852" y="634"/>
                  </a:moveTo>
                  <a:lnTo>
                    <a:pt x="25785" y="1034"/>
                  </a:lnTo>
                  <a:cubicBezTo>
                    <a:pt x="26453" y="1168"/>
                    <a:pt x="27153" y="1335"/>
                    <a:pt x="27787" y="1501"/>
                  </a:cubicBezTo>
                  <a:lnTo>
                    <a:pt x="27887" y="1101"/>
                  </a:lnTo>
                  <a:cubicBezTo>
                    <a:pt x="27253" y="934"/>
                    <a:pt x="26553" y="768"/>
                    <a:pt x="25852" y="634"/>
                  </a:cubicBezTo>
                  <a:close/>
                  <a:moveTo>
                    <a:pt x="9674" y="1435"/>
                  </a:moveTo>
                  <a:cubicBezTo>
                    <a:pt x="8973" y="1668"/>
                    <a:pt x="8340" y="1902"/>
                    <a:pt x="7706" y="2169"/>
                  </a:cubicBezTo>
                  <a:lnTo>
                    <a:pt x="7873" y="2536"/>
                  </a:lnTo>
                  <a:cubicBezTo>
                    <a:pt x="8473" y="2302"/>
                    <a:pt x="9140" y="2069"/>
                    <a:pt x="9807" y="1835"/>
                  </a:cubicBezTo>
                  <a:lnTo>
                    <a:pt x="9674" y="1435"/>
                  </a:lnTo>
                  <a:close/>
                  <a:moveTo>
                    <a:pt x="30289" y="1902"/>
                  </a:moveTo>
                  <a:lnTo>
                    <a:pt x="30155" y="2269"/>
                  </a:lnTo>
                  <a:cubicBezTo>
                    <a:pt x="30789" y="2536"/>
                    <a:pt x="31456" y="2802"/>
                    <a:pt x="32023" y="3103"/>
                  </a:cubicBezTo>
                  <a:lnTo>
                    <a:pt x="32223" y="2736"/>
                  </a:lnTo>
                  <a:cubicBezTo>
                    <a:pt x="31623" y="2435"/>
                    <a:pt x="30956" y="2135"/>
                    <a:pt x="30289" y="1902"/>
                  </a:cubicBezTo>
                  <a:close/>
                  <a:moveTo>
                    <a:pt x="5438" y="3269"/>
                  </a:moveTo>
                  <a:cubicBezTo>
                    <a:pt x="4804" y="3636"/>
                    <a:pt x="4203" y="4037"/>
                    <a:pt x="3670" y="4437"/>
                  </a:cubicBezTo>
                  <a:lnTo>
                    <a:pt x="3936" y="4770"/>
                  </a:lnTo>
                  <a:cubicBezTo>
                    <a:pt x="4437" y="4370"/>
                    <a:pt x="5037" y="4003"/>
                    <a:pt x="5638" y="3636"/>
                  </a:cubicBezTo>
                  <a:lnTo>
                    <a:pt x="5438" y="3269"/>
                  </a:lnTo>
                  <a:close/>
                  <a:moveTo>
                    <a:pt x="34425" y="4003"/>
                  </a:moveTo>
                  <a:lnTo>
                    <a:pt x="34158" y="4337"/>
                  </a:lnTo>
                  <a:cubicBezTo>
                    <a:pt x="34758" y="4770"/>
                    <a:pt x="35292" y="5171"/>
                    <a:pt x="35759" y="5638"/>
                  </a:cubicBezTo>
                  <a:lnTo>
                    <a:pt x="36059" y="5338"/>
                  </a:lnTo>
                  <a:cubicBezTo>
                    <a:pt x="35559" y="4871"/>
                    <a:pt x="35025" y="4437"/>
                    <a:pt x="34425" y="4003"/>
                  </a:cubicBezTo>
                  <a:close/>
                  <a:moveTo>
                    <a:pt x="1835" y="6205"/>
                  </a:moveTo>
                  <a:cubicBezTo>
                    <a:pt x="1335" y="6772"/>
                    <a:pt x="968" y="7372"/>
                    <a:pt x="667" y="7973"/>
                  </a:cubicBezTo>
                  <a:lnTo>
                    <a:pt x="1034" y="8173"/>
                  </a:lnTo>
                  <a:cubicBezTo>
                    <a:pt x="1301" y="7572"/>
                    <a:pt x="1702" y="7005"/>
                    <a:pt x="2135" y="6472"/>
                  </a:cubicBezTo>
                  <a:lnTo>
                    <a:pt x="1835" y="6205"/>
                  </a:lnTo>
                  <a:close/>
                  <a:moveTo>
                    <a:pt x="37661" y="7306"/>
                  </a:moveTo>
                  <a:lnTo>
                    <a:pt x="37327" y="7506"/>
                  </a:lnTo>
                  <a:cubicBezTo>
                    <a:pt x="37661" y="8106"/>
                    <a:pt x="37927" y="8740"/>
                    <a:pt x="38094" y="9374"/>
                  </a:cubicBezTo>
                  <a:lnTo>
                    <a:pt x="38494" y="9274"/>
                  </a:lnTo>
                  <a:cubicBezTo>
                    <a:pt x="38328" y="8607"/>
                    <a:pt x="38061" y="7939"/>
                    <a:pt x="37661" y="7306"/>
                  </a:cubicBezTo>
                  <a:close/>
                  <a:moveTo>
                    <a:pt x="0" y="10475"/>
                  </a:moveTo>
                  <a:cubicBezTo>
                    <a:pt x="0" y="10575"/>
                    <a:pt x="0" y="10675"/>
                    <a:pt x="0" y="10775"/>
                  </a:cubicBezTo>
                  <a:cubicBezTo>
                    <a:pt x="0" y="11375"/>
                    <a:pt x="100" y="12009"/>
                    <a:pt x="267" y="12576"/>
                  </a:cubicBezTo>
                  <a:lnTo>
                    <a:pt x="667" y="12476"/>
                  </a:lnTo>
                  <a:cubicBezTo>
                    <a:pt x="501" y="11909"/>
                    <a:pt x="434" y="11342"/>
                    <a:pt x="434" y="10775"/>
                  </a:cubicBezTo>
                  <a:cubicBezTo>
                    <a:pt x="434" y="10675"/>
                    <a:pt x="434" y="10575"/>
                    <a:pt x="434" y="10475"/>
                  </a:cubicBezTo>
                  <a:close/>
                  <a:moveTo>
                    <a:pt x="38261" y="10775"/>
                  </a:moveTo>
                  <a:cubicBezTo>
                    <a:pt x="38261" y="11442"/>
                    <a:pt x="38161" y="12109"/>
                    <a:pt x="37927" y="12743"/>
                  </a:cubicBezTo>
                  <a:lnTo>
                    <a:pt x="38328" y="12876"/>
                  </a:lnTo>
                  <a:cubicBezTo>
                    <a:pt x="38561" y="12209"/>
                    <a:pt x="38695" y="11475"/>
                    <a:pt x="38695" y="10775"/>
                  </a:cubicBezTo>
                  <a:close/>
                  <a:moveTo>
                    <a:pt x="1768" y="14611"/>
                  </a:moveTo>
                  <a:lnTo>
                    <a:pt x="1435" y="14878"/>
                  </a:lnTo>
                  <a:cubicBezTo>
                    <a:pt x="1835" y="15411"/>
                    <a:pt x="2335" y="15945"/>
                    <a:pt x="2869" y="16445"/>
                  </a:cubicBezTo>
                  <a:lnTo>
                    <a:pt x="3136" y="16112"/>
                  </a:lnTo>
                  <a:cubicBezTo>
                    <a:pt x="2636" y="15645"/>
                    <a:pt x="2169" y="15145"/>
                    <a:pt x="1768" y="14611"/>
                  </a:cubicBezTo>
                  <a:close/>
                  <a:moveTo>
                    <a:pt x="36727" y="14844"/>
                  </a:moveTo>
                  <a:cubicBezTo>
                    <a:pt x="36360" y="15345"/>
                    <a:pt x="35859" y="15845"/>
                    <a:pt x="35326" y="16312"/>
                  </a:cubicBezTo>
                  <a:lnTo>
                    <a:pt x="35592" y="16646"/>
                  </a:lnTo>
                  <a:cubicBezTo>
                    <a:pt x="36159" y="16145"/>
                    <a:pt x="36660" y="15645"/>
                    <a:pt x="37060" y="15111"/>
                  </a:cubicBezTo>
                  <a:lnTo>
                    <a:pt x="36727" y="14844"/>
                  </a:lnTo>
                  <a:close/>
                  <a:moveTo>
                    <a:pt x="5104" y="17580"/>
                  </a:moveTo>
                  <a:lnTo>
                    <a:pt x="4904" y="17947"/>
                  </a:lnTo>
                  <a:cubicBezTo>
                    <a:pt x="5471" y="18313"/>
                    <a:pt x="6105" y="18647"/>
                    <a:pt x="6738" y="18947"/>
                  </a:cubicBezTo>
                  <a:lnTo>
                    <a:pt x="6939" y="18580"/>
                  </a:lnTo>
                  <a:cubicBezTo>
                    <a:pt x="6271" y="18280"/>
                    <a:pt x="5671" y="17947"/>
                    <a:pt x="5104" y="17580"/>
                  </a:cubicBezTo>
                  <a:close/>
                  <a:moveTo>
                    <a:pt x="33324" y="17746"/>
                  </a:moveTo>
                  <a:cubicBezTo>
                    <a:pt x="32757" y="18080"/>
                    <a:pt x="32123" y="18414"/>
                    <a:pt x="31489" y="18714"/>
                  </a:cubicBezTo>
                  <a:lnTo>
                    <a:pt x="31656" y="19081"/>
                  </a:lnTo>
                  <a:cubicBezTo>
                    <a:pt x="32323" y="18780"/>
                    <a:pt x="32957" y="18447"/>
                    <a:pt x="33524" y="18113"/>
                  </a:cubicBezTo>
                  <a:lnTo>
                    <a:pt x="33324" y="17746"/>
                  </a:lnTo>
                  <a:close/>
                  <a:moveTo>
                    <a:pt x="9207" y="19514"/>
                  </a:moveTo>
                  <a:lnTo>
                    <a:pt x="9073" y="19915"/>
                  </a:lnTo>
                  <a:cubicBezTo>
                    <a:pt x="9741" y="20148"/>
                    <a:pt x="10408" y="20348"/>
                    <a:pt x="11108" y="20515"/>
                  </a:cubicBezTo>
                  <a:lnTo>
                    <a:pt x="11208" y="20115"/>
                  </a:lnTo>
                  <a:cubicBezTo>
                    <a:pt x="10508" y="19948"/>
                    <a:pt x="9841" y="19748"/>
                    <a:pt x="9207" y="19514"/>
                  </a:cubicBezTo>
                  <a:close/>
                  <a:moveTo>
                    <a:pt x="29188" y="19614"/>
                  </a:moveTo>
                  <a:cubicBezTo>
                    <a:pt x="28554" y="19848"/>
                    <a:pt x="27887" y="20015"/>
                    <a:pt x="27186" y="20215"/>
                  </a:cubicBezTo>
                  <a:lnTo>
                    <a:pt x="27286" y="20615"/>
                  </a:lnTo>
                  <a:cubicBezTo>
                    <a:pt x="27987" y="20415"/>
                    <a:pt x="28687" y="20248"/>
                    <a:pt x="29321" y="20015"/>
                  </a:cubicBezTo>
                  <a:lnTo>
                    <a:pt x="29188" y="19614"/>
                  </a:lnTo>
                  <a:close/>
                  <a:moveTo>
                    <a:pt x="13643" y="20648"/>
                  </a:moveTo>
                  <a:lnTo>
                    <a:pt x="13543" y="21049"/>
                  </a:lnTo>
                  <a:cubicBezTo>
                    <a:pt x="14244" y="21182"/>
                    <a:pt x="14944" y="21282"/>
                    <a:pt x="15645" y="21349"/>
                  </a:cubicBezTo>
                  <a:lnTo>
                    <a:pt x="15678" y="20949"/>
                  </a:lnTo>
                  <a:cubicBezTo>
                    <a:pt x="14978" y="20849"/>
                    <a:pt x="14311" y="20749"/>
                    <a:pt x="13643" y="20648"/>
                  </a:cubicBezTo>
                  <a:close/>
                  <a:moveTo>
                    <a:pt x="24785" y="20682"/>
                  </a:moveTo>
                  <a:cubicBezTo>
                    <a:pt x="24084" y="20815"/>
                    <a:pt x="23417" y="20915"/>
                    <a:pt x="22717" y="20982"/>
                  </a:cubicBezTo>
                  <a:lnTo>
                    <a:pt x="22750" y="21382"/>
                  </a:lnTo>
                  <a:cubicBezTo>
                    <a:pt x="23450" y="21316"/>
                    <a:pt x="24151" y="21216"/>
                    <a:pt x="24851" y="21115"/>
                  </a:cubicBezTo>
                  <a:lnTo>
                    <a:pt x="24785" y="20682"/>
                  </a:lnTo>
                  <a:close/>
                  <a:moveTo>
                    <a:pt x="18147" y="21115"/>
                  </a:moveTo>
                  <a:lnTo>
                    <a:pt x="18147" y="21516"/>
                  </a:lnTo>
                  <a:cubicBezTo>
                    <a:pt x="18547" y="21549"/>
                    <a:pt x="18947" y="21549"/>
                    <a:pt x="19347" y="21549"/>
                  </a:cubicBezTo>
                  <a:lnTo>
                    <a:pt x="20248" y="21549"/>
                  </a:lnTo>
                  <a:lnTo>
                    <a:pt x="20248" y="21115"/>
                  </a:lnTo>
                  <a:cubicBezTo>
                    <a:pt x="19898" y="21132"/>
                    <a:pt x="19548" y="21140"/>
                    <a:pt x="19197" y="21140"/>
                  </a:cubicBezTo>
                  <a:cubicBezTo>
                    <a:pt x="18847" y="21140"/>
                    <a:pt x="18497" y="21132"/>
                    <a:pt x="18147" y="21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25;p22"/>
            <p:cNvSpPr/>
            <p:nvPr/>
          </p:nvSpPr>
          <p:spPr>
            <a:xfrm>
              <a:off x="3373407" y="2925045"/>
              <a:ext cx="257094" cy="207597"/>
            </a:xfrm>
            <a:custGeom>
              <a:avLst/>
              <a:gdLst/>
              <a:ahLst/>
              <a:cxnLst/>
              <a:rect l="l" t="t" r="r" b="b"/>
              <a:pathLst>
                <a:path w="9874" h="7973" extrusionOk="0">
                  <a:moveTo>
                    <a:pt x="3503" y="1"/>
                  </a:moveTo>
                  <a:lnTo>
                    <a:pt x="3581" y="46"/>
                  </a:lnTo>
                  <a:lnTo>
                    <a:pt x="3581" y="46"/>
                  </a:lnTo>
                  <a:cubicBezTo>
                    <a:pt x="3556" y="29"/>
                    <a:pt x="3530" y="14"/>
                    <a:pt x="3503" y="1"/>
                  </a:cubicBezTo>
                  <a:close/>
                  <a:moveTo>
                    <a:pt x="3581" y="46"/>
                  </a:moveTo>
                  <a:cubicBezTo>
                    <a:pt x="3862" y="233"/>
                    <a:pt x="4003" y="611"/>
                    <a:pt x="4003" y="1101"/>
                  </a:cubicBezTo>
                  <a:cubicBezTo>
                    <a:pt x="4003" y="1435"/>
                    <a:pt x="3770" y="1835"/>
                    <a:pt x="3469" y="2035"/>
                  </a:cubicBezTo>
                  <a:lnTo>
                    <a:pt x="267" y="3870"/>
                  </a:lnTo>
                  <a:cubicBezTo>
                    <a:pt x="100" y="3970"/>
                    <a:pt x="0" y="4204"/>
                    <a:pt x="0" y="4370"/>
                  </a:cubicBezTo>
                  <a:cubicBezTo>
                    <a:pt x="0" y="4470"/>
                    <a:pt x="34" y="4537"/>
                    <a:pt x="67" y="4570"/>
                  </a:cubicBezTo>
                  <a:lnTo>
                    <a:pt x="5919" y="7962"/>
                  </a:lnTo>
                  <a:lnTo>
                    <a:pt x="5919" y="7962"/>
                  </a:lnTo>
                  <a:cubicBezTo>
                    <a:pt x="5865" y="7926"/>
                    <a:pt x="5838" y="7863"/>
                    <a:pt x="5838" y="7773"/>
                  </a:cubicBezTo>
                  <a:cubicBezTo>
                    <a:pt x="5838" y="7606"/>
                    <a:pt x="5971" y="7373"/>
                    <a:pt x="6138" y="7272"/>
                  </a:cubicBezTo>
                  <a:lnTo>
                    <a:pt x="9340" y="5438"/>
                  </a:lnTo>
                  <a:cubicBezTo>
                    <a:pt x="9640" y="5271"/>
                    <a:pt x="9874" y="4837"/>
                    <a:pt x="9874" y="4504"/>
                  </a:cubicBezTo>
                  <a:cubicBezTo>
                    <a:pt x="9874" y="3970"/>
                    <a:pt x="9707" y="3570"/>
                    <a:pt x="9374" y="3403"/>
                  </a:cubicBezTo>
                  <a:lnTo>
                    <a:pt x="3581" y="46"/>
                  </a:lnTo>
                  <a:close/>
                  <a:moveTo>
                    <a:pt x="5919" y="7962"/>
                  </a:moveTo>
                  <a:cubicBezTo>
                    <a:pt x="5925" y="7966"/>
                    <a:pt x="5931" y="7970"/>
                    <a:pt x="5938" y="7973"/>
                  </a:cubicBezTo>
                  <a:lnTo>
                    <a:pt x="5919" y="79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6;p22"/>
            <p:cNvSpPr/>
            <p:nvPr/>
          </p:nvSpPr>
          <p:spPr>
            <a:xfrm>
              <a:off x="3356900" y="2844276"/>
              <a:ext cx="163307" cy="107717"/>
            </a:xfrm>
            <a:custGeom>
              <a:avLst/>
              <a:gdLst/>
              <a:ahLst/>
              <a:cxnLst/>
              <a:rect l="l" t="t" r="r" b="b"/>
              <a:pathLst>
                <a:path w="6272" h="4137" extrusionOk="0">
                  <a:moveTo>
                    <a:pt x="434" y="0"/>
                  </a:moveTo>
                  <a:lnTo>
                    <a:pt x="0" y="734"/>
                  </a:lnTo>
                  <a:lnTo>
                    <a:pt x="5871" y="4137"/>
                  </a:lnTo>
                  <a:lnTo>
                    <a:pt x="6272" y="340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21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27;p22"/>
            <p:cNvSpPr/>
            <p:nvPr/>
          </p:nvSpPr>
          <p:spPr>
            <a:xfrm>
              <a:off x="3368200" y="2844276"/>
              <a:ext cx="259698" cy="150288"/>
            </a:xfrm>
            <a:custGeom>
              <a:avLst/>
              <a:gdLst/>
              <a:ahLst/>
              <a:cxnLst/>
              <a:rect l="l" t="t" r="r" b="b"/>
              <a:pathLst>
                <a:path w="9974" h="5772" extrusionOk="0">
                  <a:moveTo>
                    <a:pt x="0" y="0"/>
                  </a:moveTo>
                  <a:lnTo>
                    <a:pt x="5838" y="3403"/>
                  </a:lnTo>
                  <a:lnTo>
                    <a:pt x="9974" y="5771"/>
                  </a:lnTo>
                  <a:lnTo>
                    <a:pt x="4136" y="2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8;p22"/>
            <p:cNvSpPr/>
            <p:nvPr/>
          </p:nvSpPr>
          <p:spPr>
            <a:xfrm>
              <a:off x="3509766" y="2932856"/>
              <a:ext cx="132895" cy="200463"/>
            </a:xfrm>
            <a:custGeom>
              <a:avLst/>
              <a:gdLst/>
              <a:ahLst/>
              <a:cxnLst/>
              <a:rect l="l" t="t" r="r" b="b"/>
              <a:pathLst>
                <a:path w="5104" h="7699" extrusionOk="0">
                  <a:moveTo>
                    <a:pt x="401" y="1"/>
                  </a:moveTo>
                  <a:lnTo>
                    <a:pt x="0" y="735"/>
                  </a:lnTo>
                  <a:lnTo>
                    <a:pt x="4137" y="3103"/>
                  </a:lnTo>
                  <a:cubicBezTo>
                    <a:pt x="4470" y="3270"/>
                    <a:pt x="4637" y="3670"/>
                    <a:pt x="4637" y="4204"/>
                  </a:cubicBezTo>
                  <a:cubicBezTo>
                    <a:pt x="4637" y="4537"/>
                    <a:pt x="4403" y="4971"/>
                    <a:pt x="4103" y="5138"/>
                  </a:cubicBezTo>
                  <a:lnTo>
                    <a:pt x="901" y="6972"/>
                  </a:lnTo>
                  <a:cubicBezTo>
                    <a:pt x="734" y="7073"/>
                    <a:pt x="634" y="7306"/>
                    <a:pt x="634" y="7506"/>
                  </a:cubicBezTo>
                  <a:cubicBezTo>
                    <a:pt x="634" y="7630"/>
                    <a:pt x="707" y="7698"/>
                    <a:pt x="800" y="7698"/>
                  </a:cubicBezTo>
                  <a:cubicBezTo>
                    <a:pt x="832" y="7698"/>
                    <a:pt x="866" y="7690"/>
                    <a:pt x="901" y="7673"/>
                  </a:cubicBezTo>
                  <a:lnTo>
                    <a:pt x="4103" y="5805"/>
                  </a:lnTo>
                  <a:cubicBezTo>
                    <a:pt x="4737" y="5438"/>
                    <a:pt x="5104" y="4838"/>
                    <a:pt x="5104" y="4137"/>
                  </a:cubicBezTo>
                  <a:cubicBezTo>
                    <a:pt x="5104" y="3403"/>
                    <a:pt x="4604" y="2636"/>
                    <a:pt x="4170" y="2369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9;p22"/>
            <p:cNvSpPr/>
            <p:nvPr/>
          </p:nvSpPr>
          <p:spPr>
            <a:xfrm>
              <a:off x="3177111" y="2145560"/>
              <a:ext cx="35645" cy="12602"/>
            </a:xfrm>
            <a:custGeom>
              <a:avLst/>
              <a:gdLst/>
              <a:ahLst/>
              <a:cxnLst/>
              <a:rect l="l" t="t" r="r" b="b"/>
              <a:pathLst>
                <a:path w="1369" h="484" extrusionOk="0">
                  <a:moveTo>
                    <a:pt x="884" y="1"/>
                  </a:moveTo>
                  <a:cubicBezTo>
                    <a:pt x="780" y="1"/>
                    <a:pt x="684" y="27"/>
                    <a:pt x="601" y="83"/>
                  </a:cubicBezTo>
                  <a:lnTo>
                    <a:pt x="1" y="416"/>
                  </a:lnTo>
                  <a:cubicBezTo>
                    <a:pt x="88" y="373"/>
                    <a:pt x="194" y="348"/>
                    <a:pt x="311" y="348"/>
                  </a:cubicBezTo>
                  <a:cubicBezTo>
                    <a:pt x="463" y="348"/>
                    <a:pt x="632" y="389"/>
                    <a:pt x="801" y="483"/>
                  </a:cubicBezTo>
                  <a:lnTo>
                    <a:pt x="1368" y="150"/>
                  </a:lnTo>
                  <a:cubicBezTo>
                    <a:pt x="1193" y="52"/>
                    <a:pt x="1030" y="1"/>
                    <a:pt x="884" y="1"/>
                  </a:cubicBezTo>
                  <a:close/>
                </a:path>
              </a:pathLst>
            </a:custGeom>
            <a:solidFill>
              <a:srgbClr val="69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0;p22"/>
            <p:cNvSpPr/>
            <p:nvPr/>
          </p:nvSpPr>
          <p:spPr>
            <a:xfrm>
              <a:off x="3202289" y="2183314"/>
              <a:ext cx="680100" cy="849447"/>
            </a:xfrm>
            <a:custGeom>
              <a:avLst/>
              <a:gdLst/>
              <a:ahLst/>
              <a:cxnLst/>
              <a:rect l="l" t="t" r="r" b="b"/>
              <a:pathLst>
                <a:path w="26120" h="32624" extrusionOk="0">
                  <a:moveTo>
                    <a:pt x="601" y="1"/>
                  </a:moveTo>
                  <a:lnTo>
                    <a:pt x="34" y="334"/>
                  </a:lnTo>
                  <a:lnTo>
                    <a:pt x="1" y="17847"/>
                  </a:lnTo>
                  <a:lnTo>
                    <a:pt x="25519" y="32624"/>
                  </a:lnTo>
                  <a:lnTo>
                    <a:pt x="26120" y="32257"/>
                  </a:lnTo>
                  <a:lnTo>
                    <a:pt x="568" y="1751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1;p22"/>
            <p:cNvSpPr/>
            <p:nvPr/>
          </p:nvSpPr>
          <p:spPr>
            <a:xfrm>
              <a:off x="3890174" y="3083118"/>
              <a:ext cx="23486" cy="79935"/>
            </a:xfrm>
            <a:custGeom>
              <a:avLst/>
              <a:gdLst/>
              <a:ahLst/>
              <a:cxnLst/>
              <a:rect l="l" t="t" r="r" b="b"/>
              <a:pathLst>
                <a:path w="902" h="3070" extrusionOk="0">
                  <a:moveTo>
                    <a:pt x="901" y="1"/>
                  </a:moveTo>
                  <a:lnTo>
                    <a:pt x="301" y="334"/>
                  </a:lnTo>
                  <a:lnTo>
                    <a:pt x="301" y="2336"/>
                  </a:lnTo>
                  <a:cubicBezTo>
                    <a:pt x="301" y="2703"/>
                    <a:pt x="201" y="2936"/>
                    <a:pt x="1" y="3069"/>
                  </a:cubicBezTo>
                  <a:lnTo>
                    <a:pt x="568" y="2703"/>
                  </a:lnTo>
                  <a:cubicBezTo>
                    <a:pt x="768" y="2602"/>
                    <a:pt x="901" y="2369"/>
                    <a:pt x="901" y="2002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2;p22"/>
            <p:cNvSpPr/>
            <p:nvPr/>
          </p:nvSpPr>
          <p:spPr>
            <a:xfrm>
              <a:off x="3167555" y="2670554"/>
              <a:ext cx="730456" cy="499451"/>
            </a:xfrm>
            <a:custGeom>
              <a:avLst/>
              <a:gdLst/>
              <a:ahLst/>
              <a:cxnLst/>
              <a:rect l="l" t="t" r="r" b="b"/>
              <a:pathLst>
                <a:path w="28054" h="19182" extrusionOk="0">
                  <a:moveTo>
                    <a:pt x="28054" y="16179"/>
                  </a:moveTo>
                  <a:lnTo>
                    <a:pt x="1" y="1"/>
                  </a:lnTo>
                  <a:lnTo>
                    <a:pt x="1" y="2002"/>
                  </a:lnTo>
                  <a:cubicBezTo>
                    <a:pt x="1" y="2703"/>
                    <a:pt x="501" y="3570"/>
                    <a:pt x="1101" y="3904"/>
                  </a:cubicBezTo>
                  <a:lnTo>
                    <a:pt x="11042" y="9641"/>
                  </a:lnTo>
                  <a:lnTo>
                    <a:pt x="17079" y="13144"/>
                  </a:lnTo>
                  <a:lnTo>
                    <a:pt x="26953" y="18814"/>
                  </a:lnTo>
                  <a:cubicBezTo>
                    <a:pt x="27554" y="19181"/>
                    <a:pt x="28054" y="18914"/>
                    <a:pt x="28054" y="18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3;p22"/>
            <p:cNvSpPr/>
            <p:nvPr/>
          </p:nvSpPr>
          <p:spPr>
            <a:xfrm>
              <a:off x="3210985" y="2186777"/>
              <a:ext cx="666195" cy="839918"/>
            </a:xfrm>
            <a:custGeom>
              <a:avLst/>
              <a:gdLst/>
              <a:ahLst/>
              <a:cxnLst/>
              <a:rect l="l" t="t" r="r" b="b"/>
              <a:pathLst>
                <a:path w="25586" h="32258" extrusionOk="0">
                  <a:moveTo>
                    <a:pt x="34" y="1"/>
                  </a:moveTo>
                  <a:lnTo>
                    <a:pt x="0" y="17513"/>
                  </a:lnTo>
                  <a:lnTo>
                    <a:pt x="25552" y="32257"/>
                  </a:lnTo>
                  <a:lnTo>
                    <a:pt x="25585" y="1474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4;p22"/>
            <p:cNvSpPr/>
            <p:nvPr/>
          </p:nvSpPr>
          <p:spPr>
            <a:xfrm>
              <a:off x="3866740" y="2567211"/>
              <a:ext cx="16508" cy="465551"/>
            </a:xfrm>
            <a:custGeom>
              <a:avLst/>
              <a:gdLst/>
              <a:ahLst/>
              <a:cxnLst/>
              <a:rect l="l" t="t" r="r" b="b"/>
              <a:pathLst>
                <a:path w="634" h="17880" extrusionOk="0">
                  <a:moveTo>
                    <a:pt x="634" y="0"/>
                  </a:moveTo>
                  <a:lnTo>
                    <a:pt x="67" y="334"/>
                  </a:lnTo>
                  <a:lnTo>
                    <a:pt x="0" y="17880"/>
                  </a:lnTo>
                  <a:lnTo>
                    <a:pt x="0" y="17880"/>
                  </a:lnTo>
                  <a:lnTo>
                    <a:pt x="601" y="1751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5;p22"/>
            <p:cNvSpPr/>
            <p:nvPr/>
          </p:nvSpPr>
          <p:spPr>
            <a:xfrm>
              <a:off x="3203174" y="2183314"/>
              <a:ext cx="680073" cy="392593"/>
            </a:xfrm>
            <a:custGeom>
              <a:avLst/>
              <a:gdLst/>
              <a:ahLst/>
              <a:cxnLst/>
              <a:rect l="l" t="t" r="r" b="b"/>
              <a:pathLst>
                <a:path w="26119" h="15078" extrusionOk="0">
                  <a:moveTo>
                    <a:pt x="567" y="1"/>
                  </a:moveTo>
                  <a:lnTo>
                    <a:pt x="0" y="334"/>
                  </a:lnTo>
                  <a:lnTo>
                    <a:pt x="25552" y="15078"/>
                  </a:lnTo>
                  <a:lnTo>
                    <a:pt x="26119" y="147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6;p22"/>
            <p:cNvSpPr/>
            <p:nvPr/>
          </p:nvSpPr>
          <p:spPr>
            <a:xfrm>
              <a:off x="3177111" y="2145560"/>
              <a:ext cx="737408" cy="946281"/>
            </a:xfrm>
            <a:custGeom>
              <a:avLst/>
              <a:gdLst/>
              <a:ahLst/>
              <a:cxnLst/>
              <a:rect l="l" t="t" r="r" b="b"/>
              <a:pathLst>
                <a:path w="28321" h="36343" extrusionOk="0">
                  <a:moveTo>
                    <a:pt x="884" y="1"/>
                  </a:moveTo>
                  <a:cubicBezTo>
                    <a:pt x="780" y="1"/>
                    <a:pt x="684" y="27"/>
                    <a:pt x="601" y="83"/>
                  </a:cubicBezTo>
                  <a:lnTo>
                    <a:pt x="1" y="416"/>
                  </a:lnTo>
                  <a:cubicBezTo>
                    <a:pt x="88" y="373"/>
                    <a:pt x="194" y="348"/>
                    <a:pt x="311" y="348"/>
                  </a:cubicBezTo>
                  <a:cubicBezTo>
                    <a:pt x="463" y="348"/>
                    <a:pt x="632" y="389"/>
                    <a:pt x="801" y="483"/>
                  </a:cubicBezTo>
                  <a:lnTo>
                    <a:pt x="26620" y="15427"/>
                  </a:lnTo>
                  <a:cubicBezTo>
                    <a:pt x="27220" y="15761"/>
                    <a:pt x="27720" y="16595"/>
                    <a:pt x="27720" y="17329"/>
                  </a:cubicBezTo>
                  <a:lnTo>
                    <a:pt x="27687" y="34774"/>
                  </a:lnTo>
                  <a:lnTo>
                    <a:pt x="27687" y="36342"/>
                  </a:lnTo>
                  <a:lnTo>
                    <a:pt x="28287" y="36009"/>
                  </a:lnTo>
                  <a:lnTo>
                    <a:pt x="28287" y="34407"/>
                  </a:lnTo>
                  <a:lnTo>
                    <a:pt x="28321" y="16995"/>
                  </a:lnTo>
                  <a:cubicBezTo>
                    <a:pt x="28321" y="16328"/>
                    <a:pt x="27854" y="15427"/>
                    <a:pt x="27220" y="15060"/>
                  </a:cubicBezTo>
                  <a:lnTo>
                    <a:pt x="1368" y="150"/>
                  </a:lnTo>
                  <a:cubicBezTo>
                    <a:pt x="1193" y="52"/>
                    <a:pt x="1030" y="1"/>
                    <a:pt x="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7;p22"/>
            <p:cNvSpPr/>
            <p:nvPr/>
          </p:nvSpPr>
          <p:spPr>
            <a:xfrm>
              <a:off x="3167555" y="2154413"/>
              <a:ext cx="731341" cy="937428"/>
            </a:xfrm>
            <a:custGeom>
              <a:avLst/>
              <a:gdLst/>
              <a:ahLst/>
              <a:cxnLst/>
              <a:rect l="l" t="t" r="r" b="b"/>
              <a:pathLst>
                <a:path w="28088" h="36003" extrusionOk="0">
                  <a:moveTo>
                    <a:pt x="1368" y="1444"/>
                  </a:moveTo>
                  <a:lnTo>
                    <a:pt x="26920" y="16188"/>
                  </a:lnTo>
                  <a:lnTo>
                    <a:pt x="26853" y="33734"/>
                  </a:lnTo>
                  <a:lnTo>
                    <a:pt x="1335" y="18957"/>
                  </a:lnTo>
                  <a:lnTo>
                    <a:pt x="1368" y="1444"/>
                  </a:lnTo>
                  <a:close/>
                  <a:moveTo>
                    <a:pt x="682" y="0"/>
                  </a:moveTo>
                  <a:cubicBezTo>
                    <a:pt x="320" y="0"/>
                    <a:pt x="67" y="279"/>
                    <a:pt x="67" y="777"/>
                  </a:cubicBezTo>
                  <a:cubicBezTo>
                    <a:pt x="1" y="19824"/>
                    <a:pt x="1" y="19557"/>
                    <a:pt x="1" y="19824"/>
                  </a:cubicBezTo>
                  <a:lnTo>
                    <a:pt x="28054" y="36002"/>
                  </a:lnTo>
                  <a:lnTo>
                    <a:pt x="28054" y="34701"/>
                  </a:lnTo>
                  <a:lnTo>
                    <a:pt x="28054" y="34401"/>
                  </a:lnTo>
                  <a:lnTo>
                    <a:pt x="28087" y="16989"/>
                  </a:lnTo>
                  <a:cubicBezTo>
                    <a:pt x="28087" y="16288"/>
                    <a:pt x="27620" y="15421"/>
                    <a:pt x="26987" y="15054"/>
                  </a:cubicBezTo>
                  <a:lnTo>
                    <a:pt x="1168" y="143"/>
                  </a:lnTo>
                  <a:cubicBezTo>
                    <a:pt x="994" y="47"/>
                    <a:pt x="829" y="0"/>
                    <a:pt x="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8;p22"/>
            <p:cNvSpPr/>
            <p:nvPr/>
          </p:nvSpPr>
          <p:spPr>
            <a:xfrm>
              <a:off x="4567643" y="3586866"/>
              <a:ext cx="257120" cy="208482"/>
            </a:xfrm>
            <a:custGeom>
              <a:avLst/>
              <a:gdLst/>
              <a:ahLst/>
              <a:cxnLst/>
              <a:rect l="l" t="t" r="r" b="b"/>
              <a:pathLst>
                <a:path w="9875" h="8007" extrusionOk="0">
                  <a:moveTo>
                    <a:pt x="3503" y="1"/>
                  </a:moveTo>
                  <a:cubicBezTo>
                    <a:pt x="3836" y="201"/>
                    <a:pt x="4003" y="601"/>
                    <a:pt x="4003" y="1102"/>
                  </a:cubicBezTo>
                  <a:cubicBezTo>
                    <a:pt x="4003" y="1435"/>
                    <a:pt x="3770" y="1869"/>
                    <a:pt x="3469" y="2036"/>
                  </a:cubicBezTo>
                  <a:lnTo>
                    <a:pt x="267" y="3904"/>
                  </a:lnTo>
                  <a:cubicBezTo>
                    <a:pt x="100" y="3970"/>
                    <a:pt x="0" y="4204"/>
                    <a:pt x="0" y="4404"/>
                  </a:cubicBezTo>
                  <a:cubicBezTo>
                    <a:pt x="0" y="4504"/>
                    <a:pt x="34" y="4571"/>
                    <a:pt x="67" y="4604"/>
                  </a:cubicBezTo>
                  <a:lnTo>
                    <a:pt x="5919" y="7995"/>
                  </a:lnTo>
                  <a:lnTo>
                    <a:pt x="5919" y="7995"/>
                  </a:lnTo>
                  <a:cubicBezTo>
                    <a:pt x="5865" y="7959"/>
                    <a:pt x="5838" y="7896"/>
                    <a:pt x="5838" y="7806"/>
                  </a:cubicBezTo>
                  <a:cubicBezTo>
                    <a:pt x="5838" y="7606"/>
                    <a:pt x="5971" y="7373"/>
                    <a:pt x="6138" y="7306"/>
                  </a:cubicBezTo>
                  <a:lnTo>
                    <a:pt x="9340" y="5438"/>
                  </a:lnTo>
                  <a:cubicBezTo>
                    <a:pt x="9641" y="5271"/>
                    <a:pt x="9874" y="4871"/>
                    <a:pt x="9874" y="4504"/>
                  </a:cubicBezTo>
                  <a:cubicBezTo>
                    <a:pt x="9874" y="4004"/>
                    <a:pt x="9707" y="3603"/>
                    <a:pt x="9374" y="3403"/>
                  </a:cubicBezTo>
                  <a:lnTo>
                    <a:pt x="3503" y="1"/>
                  </a:lnTo>
                  <a:close/>
                  <a:moveTo>
                    <a:pt x="5919" y="7995"/>
                  </a:moveTo>
                  <a:cubicBezTo>
                    <a:pt x="5925" y="7999"/>
                    <a:pt x="5931" y="8003"/>
                    <a:pt x="5938" y="8006"/>
                  </a:cubicBezTo>
                  <a:lnTo>
                    <a:pt x="5919" y="79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39;p22"/>
            <p:cNvSpPr/>
            <p:nvPr/>
          </p:nvSpPr>
          <p:spPr>
            <a:xfrm>
              <a:off x="4551136" y="3506957"/>
              <a:ext cx="163307" cy="106858"/>
            </a:xfrm>
            <a:custGeom>
              <a:avLst/>
              <a:gdLst/>
              <a:ahLst/>
              <a:cxnLst/>
              <a:rect l="l" t="t" r="r" b="b"/>
              <a:pathLst>
                <a:path w="6272" h="4104" extrusionOk="0">
                  <a:moveTo>
                    <a:pt x="434" y="1"/>
                  </a:moveTo>
                  <a:lnTo>
                    <a:pt x="1" y="701"/>
                  </a:lnTo>
                  <a:lnTo>
                    <a:pt x="5871" y="4104"/>
                  </a:lnTo>
                  <a:lnTo>
                    <a:pt x="6272" y="3403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21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0;p22"/>
            <p:cNvSpPr/>
            <p:nvPr/>
          </p:nvSpPr>
          <p:spPr>
            <a:xfrm>
              <a:off x="4562436" y="3506957"/>
              <a:ext cx="259698" cy="150288"/>
            </a:xfrm>
            <a:custGeom>
              <a:avLst/>
              <a:gdLst/>
              <a:ahLst/>
              <a:cxnLst/>
              <a:rect l="l" t="t" r="r" b="b"/>
              <a:pathLst>
                <a:path w="9974" h="5772" extrusionOk="0">
                  <a:moveTo>
                    <a:pt x="0" y="1"/>
                  </a:moveTo>
                  <a:lnTo>
                    <a:pt x="5838" y="3403"/>
                  </a:lnTo>
                  <a:lnTo>
                    <a:pt x="9974" y="5772"/>
                  </a:lnTo>
                  <a:lnTo>
                    <a:pt x="4136" y="23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1;p22"/>
            <p:cNvSpPr/>
            <p:nvPr/>
          </p:nvSpPr>
          <p:spPr>
            <a:xfrm>
              <a:off x="4704002" y="3595562"/>
              <a:ext cx="132921" cy="200124"/>
            </a:xfrm>
            <a:custGeom>
              <a:avLst/>
              <a:gdLst/>
              <a:ahLst/>
              <a:cxnLst/>
              <a:rect l="l" t="t" r="r" b="b"/>
              <a:pathLst>
                <a:path w="5105" h="7686" extrusionOk="0">
                  <a:moveTo>
                    <a:pt x="401" y="0"/>
                  </a:moveTo>
                  <a:lnTo>
                    <a:pt x="0" y="701"/>
                  </a:lnTo>
                  <a:lnTo>
                    <a:pt x="4137" y="3069"/>
                  </a:lnTo>
                  <a:cubicBezTo>
                    <a:pt x="4437" y="3269"/>
                    <a:pt x="4637" y="3670"/>
                    <a:pt x="4637" y="4170"/>
                  </a:cubicBezTo>
                  <a:cubicBezTo>
                    <a:pt x="4637" y="4537"/>
                    <a:pt x="4404" y="4937"/>
                    <a:pt x="4103" y="5104"/>
                  </a:cubicBezTo>
                  <a:lnTo>
                    <a:pt x="901" y="6972"/>
                  </a:lnTo>
                  <a:cubicBezTo>
                    <a:pt x="734" y="7072"/>
                    <a:pt x="634" y="7272"/>
                    <a:pt x="634" y="7472"/>
                  </a:cubicBezTo>
                  <a:cubicBezTo>
                    <a:pt x="634" y="7611"/>
                    <a:pt x="682" y="7685"/>
                    <a:pt x="766" y="7685"/>
                  </a:cubicBezTo>
                  <a:cubicBezTo>
                    <a:pt x="804" y="7685"/>
                    <a:pt x="849" y="7670"/>
                    <a:pt x="901" y="7639"/>
                  </a:cubicBezTo>
                  <a:lnTo>
                    <a:pt x="4103" y="5804"/>
                  </a:lnTo>
                  <a:cubicBezTo>
                    <a:pt x="4737" y="5438"/>
                    <a:pt x="5104" y="4837"/>
                    <a:pt x="5104" y="4103"/>
                  </a:cubicBezTo>
                  <a:cubicBezTo>
                    <a:pt x="5104" y="3403"/>
                    <a:pt x="4604" y="2602"/>
                    <a:pt x="4170" y="236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2;p22"/>
            <p:cNvSpPr/>
            <p:nvPr/>
          </p:nvSpPr>
          <p:spPr>
            <a:xfrm>
              <a:off x="4371347" y="2807824"/>
              <a:ext cx="35645" cy="13019"/>
            </a:xfrm>
            <a:custGeom>
              <a:avLst/>
              <a:gdLst/>
              <a:ahLst/>
              <a:cxnLst/>
              <a:rect l="l" t="t" r="r" b="b"/>
              <a:pathLst>
                <a:path w="1369" h="500" extrusionOk="0">
                  <a:moveTo>
                    <a:pt x="31" y="415"/>
                  </a:moveTo>
                  <a:cubicBezTo>
                    <a:pt x="21" y="420"/>
                    <a:pt x="10" y="426"/>
                    <a:pt x="1" y="433"/>
                  </a:cubicBezTo>
                  <a:lnTo>
                    <a:pt x="31" y="415"/>
                  </a:lnTo>
                  <a:close/>
                  <a:moveTo>
                    <a:pt x="882" y="0"/>
                  </a:moveTo>
                  <a:cubicBezTo>
                    <a:pt x="778" y="0"/>
                    <a:pt x="684" y="25"/>
                    <a:pt x="601" y="66"/>
                  </a:cubicBezTo>
                  <a:lnTo>
                    <a:pt x="31" y="415"/>
                  </a:lnTo>
                  <a:lnTo>
                    <a:pt x="31" y="415"/>
                  </a:lnTo>
                  <a:cubicBezTo>
                    <a:pt x="108" y="371"/>
                    <a:pt x="198" y="351"/>
                    <a:pt x="296" y="351"/>
                  </a:cubicBezTo>
                  <a:cubicBezTo>
                    <a:pt x="451" y="351"/>
                    <a:pt x="626" y="403"/>
                    <a:pt x="801" y="500"/>
                  </a:cubicBezTo>
                  <a:lnTo>
                    <a:pt x="1368" y="166"/>
                  </a:lnTo>
                  <a:cubicBezTo>
                    <a:pt x="1192" y="49"/>
                    <a:pt x="1028" y="0"/>
                    <a:pt x="882" y="0"/>
                  </a:cubicBezTo>
                  <a:close/>
                </a:path>
              </a:pathLst>
            </a:custGeom>
            <a:solidFill>
              <a:srgbClr val="69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3;p22"/>
            <p:cNvSpPr/>
            <p:nvPr/>
          </p:nvSpPr>
          <p:spPr>
            <a:xfrm>
              <a:off x="4396525" y="2846021"/>
              <a:ext cx="680100" cy="848588"/>
            </a:xfrm>
            <a:custGeom>
              <a:avLst/>
              <a:gdLst/>
              <a:ahLst/>
              <a:cxnLst/>
              <a:rect l="l" t="t" r="r" b="b"/>
              <a:pathLst>
                <a:path w="26120" h="32591" extrusionOk="0">
                  <a:moveTo>
                    <a:pt x="601" y="0"/>
                  </a:moveTo>
                  <a:lnTo>
                    <a:pt x="34" y="334"/>
                  </a:lnTo>
                  <a:lnTo>
                    <a:pt x="1" y="17846"/>
                  </a:lnTo>
                  <a:lnTo>
                    <a:pt x="25519" y="32590"/>
                  </a:lnTo>
                  <a:lnTo>
                    <a:pt x="26120" y="32256"/>
                  </a:lnTo>
                  <a:lnTo>
                    <a:pt x="568" y="1751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4;p22"/>
            <p:cNvSpPr/>
            <p:nvPr/>
          </p:nvSpPr>
          <p:spPr>
            <a:xfrm>
              <a:off x="5084410" y="3744940"/>
              <a:ext cx="23486" cy="79935"/>
            </a:xfrm>
            <a:custGeom>
              <a:avLst/>
              <a:gdLst/>
              <a:ahLst/>
              <a:cxnLst/>
              <a:rect l="l" t="t" r="r" b="b"/>
              <a:pathLst>
                <a:path w="902" h="3070" extrusionOk="0">
                  <a:moveTo>
                    <a:pt x="901" y="1"/>
                  </a:moveTo>
                  <a:lnTo>
                    <a:pt x="301" y="368"/>
                  </a:lnTo>
                  <a:lnTo>
                    <a:pt x="301" y="2369"/>
                  </a:lnTo>
                  <a:cubicBezTo>
                    <a:pt x="301" y="2703"/>
                    <a:pt x="168" y="2970"/>
                    <a:pt x="1" y="3070"/>
                  </a:cubicBezTo>
                  <a:lnTo>
                    <a:pt x="568" y="2736"/>
                  </a:lnTo>
                  <a:cubicBezTo>
                    <a:pt x="768" y="2603"/>
                    <a:pt x="901" y="2369"/>
                    <a:pt x="901" y="2036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5;p22"/>
            <p:cNvSpPr/>
            <p:nvPr/>
          </p:nvSpPr>
          <p:spPr>
            <a:xfrm>
              <a:off x="4361791" y="3332401"/>
              <a:ext cx="730482" cy="500285"/>
            </a:xfrm>
            <a:custGeom>
              <a:avLst/>
              <a:gdLst/>
              <a:ahLst/>
              <a:cxnLst/>
              <a:rect l="l" t="t" r="r" b="b"/>
              <a:pathLst>
                <a:path w="28055" h="19214" extrusionOk="0">
                  <a:moveTo>
                    <a:pt x="28054" y="16212"/>
                  </a:moveTo>
                  <a:lnTo>
                    <a:pt x="1" y="0"/>
                  </a:lnTo>
                  <a:lnTo>
                    <a:pt x="1" y="2002"/>
                  </a:lnTo>
                  <a:cubicBezTo>
                    <a:pt x="1" y="2735"/>
                    <a:pt x="501" y="3569"/>
                    <a:pt x="1101" y="3936"/>
                  </a:cubicBezTo>
                  <a:lnTo>
                    <a:pt x="11075" y="9674"/>
                  </a:lnTo>
                  <a:lnTo>
                    <a:pt x="17080" y="13143"/>
                  </a:lnTo>
                  <a:lnTo>
                    <a:pt x="26953" y="18847"/>
                  </a:lnTo>
                  <a:cubicBezTo>
                    <a:pt x="27554" y="19214"/>
                    <a:pt x="28054" y="18914"/>
                    <a:pt x="28054" y="18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6;p22"/>
            <p:cNvSpPr/>
            <p:nvPr/>
          </p:nvSpPr>
          <p:spPr>
            <a:xfrm>
              <a:off x="4405221" y="2848625"/>
              <a:ext cx="666195" cy="840751"/>
            </a:xfrm>
            <a:custGeom>
              <a:avLst/>
              <a:gdLst/>
              <a:ahLst/>
              <a:cxnLst/>
              <a:rect l="l" t="t" r="r" b="b"/>
              <a:pathLst>
                <a:path w="25586" h="32290" extrusionOk="0">
                  <a:moveTo>
                    <a:pt x="34" y="0"/>
                  </a:moveTo>
                  <a:lnTo>
                    <a:pt x="1" y="17546"/>
                  </a:lnTo>
                  <a:lnTo>
                    <a:pt x="25552" y="32290"/>
                  </a:lnTo>
                  <a:lnTo>
                    <a:pt x="25585" y="1474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7;p22"/>
            <p:cNvSpPr/>
            <p:nvPr/>
          </p:nvSpPr>
          <p:spPr>
            <a:xfrm>
              <a:off x="5060976" y="3229892"/>
              <a:ext cx="16508" cy="464717"/>
            </a:xfrm>
            <a:custGeom>
              <a:avLst/>
              <a:gdLst/>
              <a:ahLst/>
              <a:cxnLst/>
              <a:rect l="l" t="t" r="r" b="b"/>
              <a:pathLst>
                <a:path w="634" h="17848" extrusionOk="0">
                  <a:moveTo>
                    <a:pt x="634" y="1"/>
                  </a:moveTo>
                  <a:lnTo>
                    <a:pt x="67" y="335"/>
                  </a:lnTo>
                  <a:lnTo>
                    <a:pt x="0" y="17847"/>
                  </a:lnTo>
                  <a:lnTo>
                    <a:pt x="601" y="1751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8;p22"/>
            <p:cNvSpPr/>
            <p:nvPr/>
          </p:nvSpPr>
          <p:spPr>
            <a:xfrm>
              <a:off x="4397410" y="2846021"/>
              <a:ext cx="680073" cy="392593"/>
            </a:xfrm>
            <a:custGeom>
              <a:avLst/>
              <a:gdLst/>
              <a:ahLst/>
              <a:cxnLst/>
              <a:rect l="l" t="t" r="r" b="b"/>
              <a:pathLst>
                <a:path w="26119" h="15078" extrusionOk="0">
                  <a:moveTo>
                    <a:pt x="567" y="0"/>
                  </a:moveTo>
                  <a:lnTo>
                    <a:pt x="0" y="334"/>
                  </a:lnTo>
                  <a:lnTo>
                    <a:pt x="25552" y="15078"/>
                  </a:lnTo>
                  <a:lnTo>
                    <a:pt x="26119" y="1474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49;p22"/>
            <p:cNvSpPr/>
            <p:nvPr/>
          </p:nvSpPr>
          <p:spPr>
            <a:xfrm>
              <a:off x="4371347" y="2807824"/>
              <a:ext cx="737408" cy="946697"/>
            </a:xfrm>
            <a:custGeom>
              <a:avLst/>
              <a:gdLst/>
              <a:ahLst/>
              <a:cxnLst/>
              <a:rect l="l" t="t" r="r" b="b"/>
              <a:pathLst>
                <a:path w="28321" h="36359" extrusionOk="0">
                  <a:moveTo>
                    <a:pt x="31" y="415"/>
                  </a:moveTo>
                  <a:cubicBezTo>
                    <a:pt x="21" y="420"/>
                    <a:pt x="10" y="426"/>
                    <a:pt x="1" y="433"/>
                  </a:cubicBezTo>
                  <a:lnTo>
                    <a:pt x="31" y="415"/>
                  </a:lnTo>
                  <a:close/>
                  <a:moveTo>
                    <a:pt x="882" y="0"/>
                  </a:moveTo>
                  <a:cubicBezTo>
                    <a:pt x="778" y="0"/>
                    <a:pt x="684" y="25"/>
                    <a:pt x="601" y="66"/>
                  </a:cubicBezTo>
                  <a:lnTo>
                    <a:pt x="31" y="415"/>
                  </a:lnTo>
                  <a:lnTo>
                    <a:pt x="31" y="415"/>
                  </a:lnTo>
                  <a:cubicBezTo>
                    <a:pt x="108" y="371"/>
                    <a:pt x="198" y="351"/>
                    <a:pt x="296" y="351"/>
                  </a:cubicBezTo>
                  <a:cubicBezTo>
                    <a:pt x="451" y="351"/>
                    <a:pt x="626" y="403"/>
                    <a:pt x="801" y="500"/>
                  </a:cubicBezTo>
                  <a:lnTo>
                    <a:pt x="26620" y="15410"/>
                  </a:lnTo>
                  <a:cubicBezTo>
                    <a:pt x="27220" y="15744"/>
                    <a:pt x="27720" y="16611"/>
                    <a:pt x="27720" y="17312"/>
                  </a:cubicBezTo>
                  <a:lnTo>
                    <a:pt x="27687" y="34758"/>
                  </a:lnTo>
                  <a:lnTo>
                    <a:pt x="27687" y="36359"/>
                  </a:lnTo>
                  <a:lnTo>
                    <a:pt x="28287" y="35992"/>
                  </a:lnTo>
                  <a:lnTo>
                    <a:pt x="28287" y="34424"/>
                  </a:lnTo>
                  <a:lnTo>
                    <a:pt x="28321" y="16978"/>
                  </a:lnTo>
                  <a:cubicBezTo>
                    <a:pt x="28321" y="16311"/>
                    <a:pt x="27854" y="15444"/>
                    <a:pt x="27220" y="15077"/>
                  </a:cubicBezTo>
                  <a:lnTo>
                    <a:pt x="1368" y="166"/>
                  </a:lnTo>
                  <a:cubicBezTo>
                    <a:pt x="1192" y="49"/>
                    <a:pt x="102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0;p22"/>
            <p:cNvSpPr/>
            <p:nvPr/>
          </p:nvSpPr>
          <p:spPr>
            <a:xfrm>
              <a:off x="4361791" y="2816729"/>
              <a:ext cx="731341" cy="937793"/>
            </a:xfrm>
            <a:custGeom>
              <a:avLst/>
              <a:gdLst/>
              <a:ahLst/>
              <a:cxnLst/>
              <a:rect l="l" t="t" r="r" b="b"/>
              <a:pathLst>
                <a:path w="28088" h="36017" extrusionOk="0">
                  <a:moveTo>
                    <a:pt x="1368" y="1459"/>
                  </a:moveTo>
                  <a:lnTo>
                    <a:pt x="26920" y="16203"/>
                  </a:lnTo>
                  <a:lnTo>
                    <a:pt x="26853" y="33715"/>
                  </a:lnTo>
                  <a:lnTo>
                    <a:pt x="1335" y="18971"/>
                  </a:lnTo>
                  <a:lnTo>
                    <a:pt x="1368" y="1459"/>
                  </a:lnTo>
                  <a:close/>
                  <a:moveTo>
                    <a:pt x="678" y="0"/>
                  </a:moveTo>
                  <a:cubicBezTo>
                    <a:pt x="318" y="0"/>
                    <a:pt x="67" y="296"/>
                    <a:pt x="67" y="791"/>
                  </a:cubicBezTo>
                  <a:cubicBezTo>
                    <a:pt x="1" y="19805"/>
                    <a:pt x="1" y="19572"/>
                    <a:pt x="1" y="19805"/>
                  </a:cubicBezTo>
                  <a:lnTo>
                    <a:pt x="28054" y="36017"/>
                  </a:lnTo>
                  <a:lnTo>
                    <a:pt x="28054" y="34682"/>
                  </a:lnTo>
                  <a:lnTo>
                    <a:pt x="28054" y="34416"/>
                  </a:lnTo>
                  <a:lnTo>
                    <a:pt x="28087" y="16970"/>
                  </a:lnTo>
                  <a:cubicBezTo>
                    <a:pt x="28087" y="16269"/>
                    <a:pt x="27620" y="15435"/>
                    <a:pt x="26987" y="15068"/>
                  </a:cubicBezTo>
                  <a:lnTo>
                    <a:pt x="1168" y="158"/>
                  </a:lnTo>
                  <a:cubicBezTo>
                    <a:pt x="993" y="51"/>
                    <a:pt x="826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1;p22"/>
            <p:cNvSpPr/>
            <p:nvPr/>
          </p:nvSpPr>
          <p:spPr>
            <a:xfrm>
              <a:off x="4241940" y="2436060"/>
              <a:ext cx="257120" cy="208482"/>
            </a:xfrm>
            <a:custGeom>
              <a:avLst/>
              <a:gdLst/>
              <a:ahLst/>
              <a:cxnLst/>
              <a:rect l="l" t="t" r="r" b="b"/>
              <a:pathLst>
                <a:path w="9875" h="8007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3836" y="201"/>
                    <a:pt x="4003" y="601"/>
                    <a:pt x="4003" y="1101"/>
                  </a:cubicBezTo>
                  <a:cubicBezTo>
                    <a:pt x="4003" y="1435"/>
                    <a:pt x="3770" y="1868"/>
                    <a:pt x="3470" y="2035"/>
                  </a:cubicBezTo>
                  <a:lnTo>
                    <a:pt x="267" y="3903"/>
                  </a:lnTo>
                  <a:cubicBezTo>
                    <a:pt x="100" y="3970"/>
                    <a:pt x="0" y="4203"/>
                    <a:pt x="0" y="4404"/>
                  </a:cubicBezTo>
                  <a:cubicBezTo>
                    <a:pt x="0" y="4504"/>
                    <a:pt x="34" y="4570"/>
                    <a:pt x="67" y="4604"/>
                  </a:cubicBezTo>
                  <a:lnTo>
                    <a:pt x="5919" y="7995"/>
                  </a:lnTo>
                  <a:lnTo>
                    <a:pt x="5919" y="7995"/>
                  </a:lnTo>
                  <a:cubicBezTo>
                    <a:pt x="5865" y="7959"/>
                    <a:pt x="5838" y="7896"/>
                    <a:pt x="5838" y="7806"/>
                  </a:cubicBezTo>
                  <a:cubicBezTo>
                    <a:pt x="5838" y="7606"/>
                    <a:pt x="5971" y="7372"/>
                    <a:pt x="6138" y="7306"/>
                  </a:cubicBezTo>
                  <a:lnTo>
                    <a:pt x="9340" y="5438"/>
                  </a:lnTo>
                  <a:cubicBezTo>
                    <a:pt x="9641" y="5271"/>
                    <a:pt x="9874" y="4871"/>
                    <a:pt x="9874" y="4504"/>
                  </a:cubicBezTo>
                  <a:cubicBezTo>
                    <a:pt x="9874" y="4003"/>
                    <a:pt x="9707" y="3603"/>
                    <a:pt x="9374" y="3403"/>
                  </a:cubicBezTo>
                  <a:lnTo>
                    <a:pt x="3503" y="0"/>
                  </a:lnTo>
                  <a:close/>
                  <a:moveTo>
                    <a:pt x="5919" y="7995"/>
                  </a:moveTo>
                  <a:cubicBezTo>
                    <a:pt x="5925" y="7999"/>
                    <a:pt x="5931" y="8003"/>
                    <a:pt x="5938" y="8006"/>
                  </a:cubicBezTo>
                  <a:lnTo>
                    <a:pt x="5919" y="79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2;p22"/>
            <p:cNvSpPr/>
            <p:nvPr/>
          </p:nvSpPr>
          <p:spPr>
            <a:xfrm>
              <a:off x="4225433" y="2356151"/>
              <a:ext cx="163307" cy="106858"/>
            </a:xfrm>
            <a:custGeom>
              <a:avLst/>
              <a:gdLst/>
              <a:ahLst/>
              <a:cxnLst/>
              <a:rect l="l" t="t" r="r" b="b"/>
              <a:pathLst>
                <a:path w="6272" h="4104" extrusionOk="0">
                  <a:moveTo>
                    <a:pt x="434" y="1"/>
                  </a:moveTo>
                  <a:lnTo>
                    <a:pt x="1" y="701"/>
                  </a:lnTo>
                  <a:lnTo>
                    <a:pt x="5871" y="4104"/>
                  </a:lnTo>
                  <a:lnTo>
                    <a:pt x="6272" y="3403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21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3;p22"/>
            <p:cNvSpPr/>
            <p:nvPr/>
          </p:nvSpPr>
          <p:spPr>
            <a:xfrm>
              <a:off x="4236733" y="2356151"/>
              <a:ext cx="259724" cy="150288"/>
            </a:xfrm>
            <a:custGeom>
              <a:avLst/>
              <a:gdLst/>
              <a:ahLst/>
              <a:cxnLst/>
              <a:rect l="l" t="t" r="r" b="b"/>
              <a:pathLst>
                <a:path w="9975" h="5772" extrusionOk="0">
                  <a:moveTo>
                    <a:pt x="0" y="1"/>
                  </a:moveTo>
                  <a:lnTo>
                    <a:pt x="5838" y="3403"/>
                  </a:lnTo>
                  <a:lnTo>
                    <a:pt x="9974" y="5771"/>
                  </a:lnTo>
                  <a:lnTo>
                    <a:pt x="9974" y="5771"/>
                  </a:lnTo>
                  <a:lnTo>
                    <a:pt x="4137" y="23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54;p22"/>
            <p:cNvSpPr/>
            <p:nvPr/>
          </p:nvSpPr>
          <p:spPr>
            <a:xfrm>
              <a:off x="4378299" y="2444757"/>
              <a:ext cx="132921" cy="200098"/>
            </a:xfrm>
            <a:custGeom>
              <a:avLst/>
              <a:gdLst/>
              <a:ahLst/>
              <a:cxnLst/>
              <a:rect l="l" t="t" r="r" b="b"/>
              <a:pathLst>
                <a:path w="5105" h="7685" extrusionOk="0">
                  <a:moveTo>
                    <a:pt x="401" y="0"/>
                  </a:moveTo>
                  <a:lnTo>
                    <a:pt x="0" y="701"/>
                  </a:lnTo>
                  <a:lnTo>
                    <a:pt x="4137" y="3069"/>
                  </a:lnTo>
                  <a:cubicBezTo>
                    <a:pt x="4470" y="3269"/>
                    <a:pt x="4637" y="3669"/>
                    <a:pt x="4637" y="4170"/>
                  </a:cubicBezTo>
                  <a:cubicBezTo>
                    <a:pt x="4637" y="4537"/>
                    <a:pt x="4404" y="4937"/>
                    <a:pt x="4103" y="5104"/>
                  </a:cubicBezTo>
                  <a:lnTo>
                    <a:pt x="901" y="6972"/>
                  </a:lnTo>
                  <a:cubicBezTo>
                    <a:pt x="734" y="7072"/>
                    <a:pt x="634" y="7272"/>
                    <a:pt x="634" y="7472"/>
                  </a:cubicBezTo>
                  <a:cubicBezTo>
                    <a:pt x="634" y="7610"/>
                    <a:pt x="698" y="7685"/>
                    <a:pt x="781" y="7685"/>
                  </a:cubicBezTo>
                  <a:cubicBezTo>
                    <a:pt x="818" y="7685"/>
                    <a:pt x="860" y="7670"/>
                    <a:pt x="901" y="7639"/>
                  </a:cubicBezTo>
                  <a:lnTo>
                    <a:pt x="4103" y="5804"/>
                  </a:lnTo>
                  <a:cubicBezTo>
                    <a:pt x="4737" y="5437"/>
                    <a:pt x="5104" y="4803"/>
                    <a:pt x="5104" y="4103"/>
                  </a:cubicBezTo>
                  <a:cubicBezTo>
                    <a:pt x="5104" y="3402"/>
                    <a:pt x="4604" y="2602"/>
                    <a:pt x="4170" y="2368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55;p22"/>
            <p:cNvSpPr/>
            <p:nvPr/>
          </p:nvSpPr>
          <p:spPr>
            <a:xfrm>
              <a:off x="4045644" y="1657018"/>
              <a:ext cx="35645" cy="13019"/>
            </a:xfrm>
            <a:custGeom>
              <a:avLst/>
              <a:gdLst/>
              <a:ahLst/>
              <a:cxnLst/>
              <a:rect l="l" t="t" r="r" b="b"/>
              <a:pathLst>
                <a:path w="1369" h="500" extrusionOk="0">
                  <a:moveTo>
                    <a:pt x="31" y="414"/>
                  </a:moveTo>
                  <a:cubicBezTo>
                    <a:pt x="21" y="420"/>
                    <a:pt x="11" y="426"/>
                    <a:pt x="1" y="433"/>
                  </a:cubicBezTo>
                  <a:lnTo>
                    <a:pt x="31" y="414"/>
                  </a:lnTo>
                  <a:close/>
                  <a:moveTo>
                    <a:pt x="882" y="0"/>
                  </a:moveTo>
                  <a:cubicBezTo>
                    <a:pt x="778" y="0"/>
                    <a:pt x="684" y="24"/>
                    <a:pt x="601" y="66"/>
                  </a:cubicBezTo>
                  <a:lnTo>
                    <a:pt x="31" y="414"/>
                  </a:lnTo>
                  <a:lnTo>
                    <a:pt x="31" y="414"/>
                  </a:lnTo>
                  <a:cubicBezTo>
                    <a:pt x="108" y="371"/>
                    <a:pt x="198" y="350"/>
                    <a:pt x="296" y="350"/>
                  </a:cubicBezTo>
                  <a:cubicBezTo>
                    <a:pt x="451" y="350"/>
                    <a:pt x="626" y="402"/>
                    <a:pt x="801" y="499"/>
                  </a:cubicBezTo>
                  <a:lnTo>
                    <a:pt x="1368" y="166"/>
                  </a:lnTo>
                  <a:cubicBezTo>
                    <a:pt x="1192" y="49"/>
                    <a:pt x="1028" y="0"/>
                    <a:pt x="882" y="0"/>
                  </a:cubicBezTo>
                  <a:close/>
                </a:path>
              </a:pathLst>
            </a:custGeom>
            <a:solidFill>
              <a:srgbClr val="69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56;p22"/>
            <p:cNvSpPr/>
            <p:nvPr/>
          </p:nvSpPr>
          <p:spPr>
            <a:xfrm>
              <a:off x="4070848" y="1695189"/>
              <a:ext cx="680073" cy="848588"/>
            </a:xfrm>
            <a:custGeom>
              <a:avLst/>
              <a:gdLst/>
              <a:ahLst/>
              <a:cxnLst/>
              <a:rect l="l" t="t" r="r" b="b"/>
              <a:pathLst>
                <a:path w="26119" h="32591" extrusionOk="0">
                  <a:moveTo>
                    <a:pt x="600" y="1"/>
                  </a:moveTo>
                  <a:lnTo>
                    <a:pt x="33" y="334"/>
                  </a:lnTo>
                  <a:lnTo>
                    <a:pt x="0" y="17847"/>
                  </a:lnTo>
                  <a:lnTo>
                    <a:pt x="25518" y="32591"/>
                  </a:lnTo>
                  <a:lnTo>
                    <a:pt x="26119" y="32257"/>
                  </a:lnTo>
                  <a:lnTo>
                    <a:pt x="567" y="1751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57;p22"/>
            <p:cNvSpPr/>
            <p:nvPr/>
          </p:nvSpPr>
          <p:spPr>
            <a:xfrm>
              <a:off x="4758707" y="2594134"/>
              <a:ext cx="23486" cy="79935"/>
            </a:xfrm>
            <a:custGeom>
              <a:avLst/>
              <a:gdLst/>
              <a:ahLst/>
              <a:cxnLst/>
              <a:rect l="l" t="t" r="r" b="b"/>
              <a:pathLst>
                <a:path w="902" h="3070" extrusionOk="0">
                  <a:moveTo>
                    <a:pt x="902" y="0"/>
                  </a:moveTo>
                  <a:lnTo>
                    <a:pt x="301" y="367"/>
                  </a:lnTo>
                  <a:lnTo>
                    <a:pt x="301" y="2369"/>
                  </a:lnTo>
                  <a:cubicBezTo>
                    <a:pt x="301" y="2702"/>
                    <a:pt x="168" y="2969"/>
                    <a:pt x="1" y="3069"/>
                  </a:cubicBezTo>
                  <a:lnTo>
                    <a:pt x="568" y="2736"/>
                  </a:lnTo>
                  <a:cubicBezTo>
                    <a:pt x="768" y="2602"/>
                    <a:pt x="902" y="2369"/>
                    <a:pt x="902" y="2035"/>
                  </a:cubicBezTo>
                  <a:lnTo>
                    <a:pt x="9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58;p22"/>
            <p:cNvSpPr/>
            <p:nvPr/>
          </p:nvSpPr>
          <p:spPr>
            <a:xfrm>
              <a:off x="4036088" y="2181570"/>
              <a:ext cx="730482" cy="500311"/>
            </a:xfrm>
            <a:custGeom>
              <a:avLst/>
              <a:gdLst/>
              <a:ahLst/>
              <a:cxnLst/>
              <a:rect l="l" t="t" r="r" b="b"/>
              <a:pathLst>
                <a:path w="28055" h="19215" extrusionOk="0">
                  <a:moveTo>
                    <a:pt x="28054" y="16212"/>
                  </a:moveTo>
                  <a:lnTo>
                    <a:pt x="1" y="1"/>
                  </a:lnTo>
                  <a:lnTo>
                    <a:pt x="1" y="2002"/>
                  </a:lnTo>
                  <a:cubicBezTo>
                    <a:pt x="1" y="2703"/>
                    <a:pt x="501" y="3570"/>
                    <a:pt x="1102" y="3937"/>
                  </a:cubicBezTo>
                  <a:lnTo>
                    <a:pt x="11075" y="9674"/>
                  </a:lnTo>
                  <a:lnTo>
                    <a:pt x="17080" y="13144"/>
                  </a:lnTo>
                  <a:lnTo>
                    <a:pt x="26953" y="18848"/>
                  </a:lnTo>
                  <a:cubicBezTo>
                    <a:pt x="27554" y="19215"/>
                    <a:pt x="28054" y="18914"/>
                    <a:pt x="28054" y="18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59;p22"/>
            <p:cNvSpPr/>
            <p:nvPr/>
          </p:nvSpPr>
          <p:spPr>
            <a:xfrm>
              <a:off x="4079518" y="1697793"/>
              <a:ext cx="666195" cy="840777"/>
            </a:xfrm>
            <a:custGeom>
              <a:avLst/>
              <a:gdLst/>
              <a:ahLst/>
              <a:cxnLst/>
              <a:rect l="l" t="t" r="r" b="b"/>
              <a:pathLst>
                <a:path w="25586" h="32291" extrusionOk="0">
                  <a:moveTo>
                    <a:pt x="34" y="1"/>
                  </a:moveTo>
                  <a:lnTo>
                    <a:pt x="1" y="17513"/>
                  </a:lnTo>
                  <a:lnTo>
                    <a:pt x="25552" y="32291"/>
                  </a:lnTo>
                  <a:lnTo>
                    <a:pt x="25586" y="1474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60;p22"/>
            <p:cNvSpPr/>
            <p:nvPr/>
          </p:nvSpPr>
          <p:spPr>
            <a:xfrm>
              <a:off x="4735273" y="2079086"/>
              <a:ext cx="16534" cy="464691"/>
            </a:xfrm>
            <a:custGeom>
              <a:avLst/>
              <a:gdLst/>
              <a:ahLst/>
              <a:cxnLst/>
              <a:rect l="l" t="t" r="r" b="b"/>
              <a:pathLst>
                <a:path w="635" h="17847" extrusionOk="0">
                  <a:moveTo>
                    <a:pt x="634" y="1"/>
                  </a:moveTo>
                  <a:lnTo>
                    <a:pt x="67" y="334"/>
                  </a:lnTo>
                  <a:lnTo>
                    <a:pt x="0" y="17847"/>
                  </a:lnTo>
                  <a:lnTo>
                    <a:pt x="601" y="1751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61;p22"/>
            <p:cNvSpPr/>
            <p:nvPr/>
          </p:nvSpPr>
          <p:spPr>
            <a:xfrm>
              <a:off x="4071707" y="1695189"/>
              <a:ext cx="680100" cy="392619"/>
            </a:xfrm>
            <a:custGeom>
              <a:avLst/>
              <a:gdLst/>
              <a:ahLst/>
              <a:cxnLst/>
              <a:rect l="l" t="t" r="r" b="b"/>
              <a:pathLst>
                <a:path w="26120" h="15079" extrusionOk="0">
                  <a:moveTo>
                    <a:pt x="567" y="1"/>
                  </a:moveTo>
                  <a:lnTo>
                    <a:pt x="0" y="334"/>
                  </a:lnTo>
                  <a:lnTo>
                    <a:pt x="25552" y="15078"/>
                  </a:lnTo>
                  <a:lnTo>
                    <a:pt x="26119" y="1474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62;p22"/>
            <p:cNvSpPr/>
            <p:nvPr/>
          </p:nvSpPr>
          <p:spPr>
            <a:xfrm>
              <a:off x="4045644" y="1657018"/>
              <a:ext cx="737408" cy="946697"/>
            </a:xfrm>
            <a:custGeom>
              <a:avLst/>
              <a:gdLst/>
              <a:ahLst/>
              <a:cxnLst/>
              <a:rect l="l" t="t" r="r" b="b"/>
              <a:pathLst>
                <a:path w="28321" h="36359" extrusionOk="0">
                  <a:moveTo>
                    <a:pt x="31" y="414"/>
                  </a:moveTo>
                  <a:cubicBezTo>
                    <a:pt x="21" y="420"/>
                    <a:pt x="11" y="426"/>
                    <a:pt x="1" y="433"/>
                  </a:cubicBezTo>
                  <a:lnTo>
                    <a:pt x="31" y="414"/>
                  </a:lnTo>
                  <a:close/>
                  <a:moveTo>
                    <a:pt x="882" y="0"/>
                  </a:moveTo>
                  <a:cubicBezTo>
                    <a:pt x="778" y="0"/>
                    <a:pt x="684" y="24"/>
                    <a:pt x="601" y="66"/>
                  </a:cubicBezTo>
                  <a:lnTo>
                    <a:pt x="31" y="414"/>
                  </a:lnTo>
                  <a:lnTo>
                    <a:pt x="31" y="414"/>
                  </a:lnTo>
                  <a:cubicBezTo>
                    <a:pt x="108" y="371"/>
                    <a:pt x="198" y="350"/>
                    <a:pt x="296" y="350"/>
                  </a:cubicBezTo>
                  <a:cubicBezTo>
                    <a:pt x="451" y="350"/>
                    <a:pt x="626" y="402"/>
                    <a:pt x="801" y="499"/>
                  </a:cubicBezTo>
                  <a:lnTo>
                    <a:pt x="26620" y="15410"/>
                  </a:lnTo>
                  <a:cubicBezTo>
                    <a:pt x="27220" y="15744"/>
                    <a:pt x="27720" y="16611"/>
                    <a:pt x="27720" y="17311"/>
                  </a:cubicBezTo>
                  <a:lnTo>
                    <a:pt x="27687" y="34757"/>
                  </a:lnTo>
                  <a:lnTo>
                    <a:pt x="27687" y="36358"/>
                  </a:lnTo>
                  <a:lnTo>
                    <a:pt x="28288" y="35991"/>
                  </a:lnTo>
                  <a:lnTo>
                    <a:pt x="28288" y="34424"/>
                  </a:lnTo>
                  <a:lnTo>
                    <a:pt x="28321" y="16978"/>
                  </a:lnTo>
                  <a:cubicBezTo>
                    <a:pt x="28321" y="16344"/>
                    <a:pt x="27854" y="15443"/>
                    <a:pt x="27220" y="15076"/>
                  </a:cubicBezTo>
                  <a:lnTo>
                    <a:pt x="1368" y="166"/>
                  </a:lnTo>
                  <a:cubicBezTo>
                    <a:pt x="1192" y="49"/>
                    <a:pt x="102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63;p22"/>
            <p:cNvSpPr/>
            <p:nvPr/>
          </p:nvSpPr>
          <p:spPr>
            <a:xfrm>
              <a:off x="4036088" y="1665897"/>
              <a:ext cx="731341" cy="937819"/>
            </a:xfrm>
            <a:custGeom>
              <a:avLst/>
              <a:gdLst/>
              <a:ahLst/>
              <a:cxnLst/>
              <a:rect l="l" t="t" r="r" b="b"/>
              <a:pathLst>
                <a:path w="28088" h="36018" extrusionOk="0">
                  <a:moveTo>
                    <a:pt x="1368" y="1459"/>
                  </a:moveTo>
                  <a:lnTo>
                    <a:pt x="26920" y="16203"/>
                  </a:lnTo>
                  <a:lnTo>
                    <a:pt x="26853" y="33716"/>
                  </a:lnTo>
                  <a:lnTo>
                    <a:pt x="1335" y="18972"/>
                  </a:lnTo>
                  <a:lnTo>
                    <a:pt x="1368" y="1459"/>
                  </a:lnTo>
                  <a:close/>
                  <a:moveTo>
                    <a:pt x="678" y="1"/>
                  </a:moveTo>
                  <a:cubicBezTo>
                    <a:pt x="318" y="1"/>
                    <a:pt x="67" y="296"/>
                    <a:pt x="67" y="792"/>
                  </a:cubicBezTo>
                  <a:cubicBezTo>
                    <a:pt x="1" y="19806"/>
                    <a:pt x="1" y="19572"/>
                    <a:pt x="1" y="19806"/>
                  </a:cubicBezTo>
                  <a:lnTo>
                    <a:pt x="28054" y="36017"/>
                  </a:lnTo>
                  <a:lnTo>
                    <a:pt x="28054" y="34683"/>
                  </a:lnTo>
                  <a:lnTo>
                    <a:pt x="28054" y="34416"/>
                  </a:lnTo>
                  <a:lnTo>
                    <a:pt x="28087" y="16970"/>
                  </a:lnTo>
                  <a:cubicBezTo>
                    <a:pt x="28087" y="16270"/>
                    <a:pt x="27620" y="15403"/>
                    <a:pt x="26987" y="15069"/>
                  </a:cubicBezTo>
                  <a:lnTo>
                    <a:pt x="1168" y="158"/>
                  </a:lnTo>
                  <a:cubicBezTo>
                    <a:pt x="993" y="51"/>
                    <a:pt x="826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4;p22"/>
            <p:cNvSpPr/>
            <p:nvPr/>
          </p:nvSpPr>
          <p:spPr>
            <a:xfrm>
              <a:off x="5381445" y="3142171"/>
              <a:ext cx="258006" cy="207623"/>
            </a:xfrm>
            <a:custGeom>
              <a:avLst/>
              <a:gdLst/>
              <a:ahLst/>
              <a:cxnLst/>
              <a:rect l="l" t="t" r="r" b="b"/>
              <a:pathLst>
                <a:path w="9909" h="7974" extrusionOk="0">
                  <a:moveTo>
                    <a:pt x="3537" y="1"/>
                  </a:moveTo>
                  <a:lnTo>
                    <a:pt x="3562" y="15"/>
                  </a:lnTo>
                  <a:lnTo>
                    <a:pt x="3562" y="15"/>
                  </a:lnTo>
                  <a:cubicBezTo>
                    <a:pt x="3554" y="10"/>
                    <a:pt x="3545" y="6"/>
                    <a:pt x="3537" y="1"/>
                  </a:cubicBezTo>
                  <a:close/>
                  <a:moveTo>
                    <a:pt x="3562" y="15"/>
                  </a:moveTo>
                  <a:lnTo>
                    <a:pt x="3562" y="15"/>
                  </a:lnTo>
                  <a:cubicBezTo>
                    <a:pt x="3848" y="190"/>
                    <a:pt x="4037" y="583"/>
                    <a:pt x="4037" y="1102"/>
                  </a:cubicBezTo>
                  <a:cubicBezTo>
                    <a:pt x="4037" y="1435"/>
                    <a:pt x="3804" y="1836"/>
                    <a:pt x="3503" y="2036"/>
                  </a:cubicBezTo>
                  <a:lnTo>
                    <a:pt x="301" y="3870"/>
                  </a:lnTo>
                  <a:cubicBezTo>
                    <a:pt x="134" y="3970"/>
                    <a:pt x="1" y="4204"/>
                    <a:pt x="1" y="4371"/>
                  </a:cubicBezTo>
                  <a:cubicBezTo>
                    <a:pt x="1" y="4471"/>
                    <a:pt x="34" y="4537"/>
                    <a:pt x="101" y="4571"/>
                  </a:cubicBezTo>
                  <a:lnTo>
                    <a:pt x="5939" y="7973"/>
                  </a:lnTo>
                  <a:cubicBezTo>
                    <a:pt x="5905" y="7940"/>
                    <a:pt x="5872" y="7873"/>
                    <a:pt x="5872" y="7773"/>
                  </a:cubicBezTo>
                  <a:cubicBezTo>
                    <a:pt x="5872" y="7606"/>
                    <a:pt x="6005" y="7373"/>
                    <a:pt x="6172" y="7273"/>
                  </a:cubicBezTo>
                  <a:lnTo>
                    <a:pt x="9341" y="5438"/>
                  </a:lnTo>
                  <a:cubicBezTo>
                    <a:pt x="9641" y="5271"/>
                    <a:pt x="9908" y="4838"/>
                    <a:pt x="9875" y="4504"/>
                  </a:cubicBezTo>
                  <a:cubicBezTo>
                    <a:pt x="9908" y="3970"/>
                    <a:pt x="9708" y="3570"/>
                    <a:pt x="9374" y="3403"/>
                  </a:cubicBezTo>
                  <a:lnTo>
                    <a:pt x="3562" y="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65;p22"/>
            <p:cNvSpPr/>
            <p:nvPr/>
          </p:nvSpPr>
          <p:spPr>
            <a:xfrm>
              <a:off x="5365823" y="3061403"/>
              <a:ext cx="163307" cy="107717"/>
            </a:xfrm>
            <a:custGeom>
              <a:avLst/>
              <a:gdLst/>
              <a:ahLst/>
              <a:cxnLst/>
              <a:rect l="l" t="t" r="r" b="b"/>
              <a:pathLst>
                <a:path w="6272" h="4137" extrusionOk="0">
                  <a:moveTo>
                    <a:pt x="401" y="1"/>
                  </a:moveTo>
                  <a:lnTo>
                    <a:pt x="1" y="734"/>
                  </a:lnTo>
                  <a:lnTo>
                    <a:pt x="5838" y="4137"/>
                  </a:lnTo>
                  <a:lnTo>
                    <a:pt x="6272" y="340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1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6;p22"/>
            <p:cNvSpPr/>
            <p:nvPr/>
          </p:nvSpPr>
          <p:spPr>
            <a:xfrm>
              <a:off x="5376238" y="3061403"/>
              <a:ext cx="260583" cy="150288"/>
            </a:xfrm>
            <a:custGeom>
              <a:avLst/>
              <a:gdLst/>
              <a:ahLst/>
              <a:cxnLst/>
              <a:rect l="l" t="t" r="r" b="b"/>
              <a:pathLst>
                <a:path w="10008" h="5772" extrusionOk="0">
                  <a:moveTo>
                    <a:pt x="1" y="1"/>
                  </a:moveTo>
                  <a:lnTo>
                    <a:pt x="5872" y="3403"/>
                  </a:lnTo>
                  <a:lnTo>
                    <a:pt x="10008" y="5771"/>
                  </a:lnTo>
                  <a:lnTo>
                    <a:pt x="4137" y="23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7;p22"/>
            <p:cNvSpPr/>
            <p:nvPr/>
          </p:nvSpPr>
          <p:spPr>
            <a:xfrm>
              <a:off x="5517830" y="3150009"/>
              <a:ext cx="133781" cy="200437"/>
            </a:xfrm>
            <a:custGeom>
              <a:avLst/>
              <a:gdLst/>
              <a:ahLst/>
              <a:cxnLst/>
              <a:rect l="l" t="t" r="r" b="b"/>
              <a:pathLst>
                <a:path w="5138" h="7698" extrusionOk="0">
                  <a:moveTo>
                    <a:pt x="434" y="0"/>
                  </a:moveTo>
                  <a:lnTo>
                    <a:pt x="0" y="734"/>
                  </a:lnTo>
                  <a:lnTo>
                    <a:pt x="4136" y="3102"/>
                  </a:lnTo>
                  <a:cubicBezTo>
                    <a:pt x="4470" y="3269"/>
                    <a:pt x="4670" y="3669"/>
                    <a:pt x="4670" y="4203"/>
                  </a:cubicBezTo>
                  <a:cubicBezTo>
                    <a:pt x="4670" y="4537"/>
                    <a:pt x="4403" y="4970"/>
                    <a:pt x="4136" y="5137"/>
                  </a:cubicBezTo>
                  <a:lnTo>
                    <a:pt x="934" y="6972"/>
                  </a:lnTo>
                  <a:cubicBezTo>
                    <a:pt x="767" y="7072"/>
                    <a:pt x="634" y="7305"/>
                    <a:pt x="634" y="7505"/>
                  </a:cubicBezTo>
                  <a:cubicBezTo>
                    <a:pt x="634" y="7629"/>
                    <a:pt x="707" y="7698"/>
                    <a:pt x="813" y="7698"/>
                  </a:cubicBezTo>
                  <a:cubicBezTo>
                    <a:pt x="850" y="7698"/>
                    <a:pt x="891" y="7689"/>
                    <a:pt x="934" y="7672"/>
                  </a:cubicBezTo>
                  <a:lnTo>
                    <a:pt x="4136" y="5804"/>
                  </a:lnTo>
                  <a:cubicBezTo>
                    <a:pt x="4737" y="5471"/>
                    <a:pt x="5137" y="4837"/>
                    <a:pt x="5137" y="4136"/>
                  </a:cubicBezTo>
                  <a:cubicBezTo>
                    <a:pt x="5137" y="3436"/>
                    <a:pt x="4603" y="2635"/>
                    <a:pt x="4170" y="2368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8;p22"/>
            <p:cNvSpPr/>
            <p:nvPr/>
          </p:nvSpPr>
          <p:spPr>
            <a:xfrm>
              <a:off x="5186034" y="2362687"/>
              <a:ext cx="35645" cy="12602"/>
            </a:xfrm>
            <a:custGeom>
              <a:avLst/>
              <a:gdLst/>
              <a:ahLst/>
              <a:cxnLst/>
              <a:rect l="l" t="t" r="r" b="b"/>
              <a:pathLst>
                <a:path w="1369" h="484" extrusionOk="0">
                  <a:moveTo>
                    <a:pt x="863" y="1"/>
                  </a:moveTo>
                  <a:cubicBezTo>
                    <a:pt x="752" y="1"/>
                    <a:pt x="651" y="27"/>
                    <a:pt x="568" y="83"/>
                  </a:cubicBezTo>
                  <a:lnTo>
                    <a:pt x="1" y="417"/>
                  </a:lnTo>
                  <a:cubicBezTo>
                    <a:pt x="88" y="373"/>
                    <a:pt x="188" y="348"/>
                    <a:pt x="298" y="348"/>
                  </a:cubicBezTo>
                  <a:cubicBezTo>
                    <a:pt x="440" y="348"/>
                    <a:pt x="599" y="389"/>
                    <a:pt x="768" y="483"/>
                  </a:cubicBezTo>
                  <a:lnTo>
                    <a:pt x="1368" y="150"/>
                  </a:lnTo>
                  <a:cubicBezTo>
                    <a:pt x="1193" y="53"/>
                    <a:pt x="1018" y="1"/>
                    <a:pt x="863" y="1"/>
                  </a:cubicBezTo>
                  <a:close/>
                </a:path>
              </a:pathLst>
            </a:custGeom>
            <a:solidFill>
              <a:srgbClr val="69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9;p22"/>
            <p:cNvSpPr/>
            <p:nvPr/>
          </p:nvSpPr>
          <p:spPr>
            <a:xfrm>
              <a:off x="5210353" y="2400441"/>
              <a:ext cx="680100" cy="849473"/>
            </a:xfrm>
            <a:custGeom>
              <a:avLst/>
              <a:gdLst/>
              <a:ahLst/>
              <a:cxnLst/>
              <a:rect l="l" t="t" r="r" b="b"/>
              <a:pathLst>
                <a:path w="26120" h="32625" extrusionOk="0">
                  <a:moveTo>
                    <a:pt x="634" y="1"/>
                  </a:moveTo>
                  <a:lnTo>
                    <a:pt x="34" y="334"/>
                  </a:lnTo>
                  <a:lnTo>
                    <a:pt x="1" y="17847"/>
                  </a:lnTo>
                  <a:lnTo>
                    <a:pt x="25552" y="32624"/>
                  </a:lnTo>
                  <a:lnTo>
                    <a:pt x="26119" y="32257"/>
                  </a:lnTo>
                  <a:lnTo>
                    <a:pt x="601" y="1751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0;p22"/>
            <p:cNvSpPr/>
            <p:nvPr/>
          </p:nvSpPr>
          <p:spPr>
            <a:xfrm>
              <a:off x="5898238" y="3300245"/>
              <a:ext cx="23486" cy="79935"/>
            </a:xfrm>
            <a:custGeom>
              <a:avLst/>
              <a:gdLst/>
              <a:ahLst/>
              <a:cxnLst/>
              <a:rect l="l" t="t" r="r" b="b"/>
              <a:pathLst>
                <a:path w="902" h="3070" extrusionOk="0">
                  <a:moveTo>
                    <a:pt x="901" y="1"/>
                  </a:moveTo>
                  <a:lnTo>
                    <a:pt x="301" y="334"/>
                  </a:lnTo>
                  <a:lnTo>
                    <a:pt x="334" y="2359"/>
                  </a:lnTo>
                  <a:lnTo>
                    <a:pt x="334" y="2359"/>
                  </a:lnTo>
                  <a:cubicBezTo>
                    <a:pt x="328" y="2713"/>
                    <a:pt x="196" y="2939"/>
                    <a:pt x="0" y="3070"/>
                  </a:cubicBezTo>
                  <a:lnTo>
                    <a:pt x="601" y="2703"/>
                  </a:lnTo>
                  <a:cubicBezTo>
                    <a:pt x="801" y="2603"/>
                    <a:pt x="901" y="2369"/>
                    <a:pt x="901" y="2002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1;p22"/>
            <p:cNvSpPr/>
            <p:nvPr/>
          </p:nvSpPr>
          <p:spPr>
            <a:xfrm>
              <a:off x="5176478" y="2887707"/>
              <a:ext cx="730482" cy="499425"/>
            </a:xfrm>
            <a:custGeom>
              <a:avLst/>
              <a:gdLst/>
              <a:ahLst/>
              <a:cxnLst/>
              <a:rect l="l" t="t" r="r" b="b"/>
              <a:pathLst>
                <a:path w="28055" h="19181" extrusionOk="0">
                  <a:moveTo>
                    <a:pt x="28054" y="16178"/>
                  </a:moveTo>
                  <a:lnTo>
                    <a:pt x="1" y="0"/>
                  </a:lnTo>
                  <a:lnTo>
                    <a:pt x="1" y="2002"/>
                  </a:lnTo>
                  <a:cubicBezTo>
                    <a:pt x="1" y="2702"/>
                    <a:pt x="468" y="3569"/>
                    <a:pt x="1101" y="3903"/>
                  </a:cubicBezTo>
                  <a:lnTo>
                    <a:pt x="11042" y="9640"/>
                  </a:lnTo>
                  <a:lnTo>
                    <a:pt x="17046" y="13143"/>
                  </a:lnTo>
                  <a:lnTo>
                    <a:pt x="26953" y="18814"/>
                  </a:lnTo>
                  <a:cubicBezTo>
                    <a:pt x="27554" y="19181"/>
                    <a:pt x="28054" y="18914"/>
                    <a:pt x="28054" y="181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2;p22"/>
            <p:cNvSpPr/>
            <p:nvPr/>
          </p:nvSpPr>
          <p:spPr>
            <a:xfrm>
              <a:off x="5219050" y="2403930"/>
              <a:ext cx="666195" cy="839892"/>
            </a:xfrm>
            <a:custGeom>
              <a:avLst/>
              <a:gdLst/>
              <a:ahLst/>
              <a:cxnLst/>
              <a:rect l="l" t="t" r="r" b="b"/>
              <a:pathLst>
                <a:path w="25586" h="32257" extrusionOk="0">
                  <a:moveTo>
                    <a:pt x="67" y="0"/>
                  </a:moveTo>
                  <a:lnTo>
                    <a:pt x="0" y="17513"/>
                  </a:lnTo>
                  <a:lnTo>
                    <a:pt x="25552" y="32257"/>
                  </a:lnTo>
                  <a:lnTo>
                    <a:pt x="25585" y="147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3;p22"/>
            <p:cNvSpPr/>
            <p:nvPr/>
          </p:nvSpPr>
          <p:spPr>
            <a:xfrm>
              <a:off x="5875663" y="2784338"/>
              <a:ext cx="16508" cy="465577"/>
            </a:xfrm>
            <a:custGeom>
              <a:avLst/>
              <a:gdLst/>
              <a:ahLst/>
              <a:cxnLst/>
              <a:rect l="l" t="t" r="r" b="b"/>
              <a:pathLst>
                <a:path w="634" h="17881" extrusionOk="0">
                  <a:moveTo>
                    <a:pt x="634" y="1"/>
                  </a:moveTo>
                  <a:lnTo>
                    <a:pt x="34" y="334"/>
                  </a:lnTo>
                  <a:lnTo>
                    <a:pt x="0" y="17880"/>
                  </a:lnTo>
                  <a:lnTo>
                    <a:pt x="567" y="17513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4;p22"/>
            <p:cNvSpPr/>
            <p:nvPr/>
          </p:nvSpPr>
          <p:spPr>
            <a:xfrm>
              <a:off x="5211212" y="2400441"/>
              <a:ext cx="680959" cy="392619"/>
            </a:xfrm>
            <a:custGeom>
              <a:avLst/>
              <a:gdLst/>
              <a:ahLst/>
              <a:cxnLst/>
              <a:rect l="l" t="t" r="r" b="b"/>
              <a:pathLst>
                <a:path w="26153" h="15079" extrusionOk="0">
                  <a:moveTo>
                    <a:pt x="601" y="1"/>
                  </a:moveTo>
                  <a:lnTo>
                    <a:pt x="1" y="334"/>
                  </a:lnTo>
                  <a:lnTo>
                    <a:pt x="25553" y="15078"/>
                  </a:lnTo>
                  <a:lnTo>
                    <a:pt x="26153" y="14745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75;p22"/>
            <p:cNvSpPr/>
            <p:nvPr/>
          </p:nvSpPr>
          <p:spPr>
            <a:xfrm>
              <a:off x="5186034" y="2362687"/>
              <a:ext cx="736549" cy="946281"/>
            </a:xfrm>
            <a:custGeom>
              <a:avLst/>
              <a:gdLst/>
              <a:ahLst/>
              <a:cxnLst/>
              <a:rect l="l" t="t" r="r" b="b"/>
              <a:pathLst>
                <a:path w="28288" h="36343" extrusionOk="0">
                  <a:moveTo>
                    <a:pt x="863" y="1"/>
                  </a:moveTo>
                  <a:cubicBezTo>
                    <a:pt x="752" y="1"/>
                    <a:pt x="651" y="27"/>
                    <a:pt x="568" y="83"/>
                  </a:cubicBezTo>
                  <a:lnTo>
                    <a:pt x="1" y="417"/>
                  </a:lnTo>
                  <a:cubicBezTo>
                    <a:pt x="88" y="373"/>
                    <a:pt x="188" y="348"/>
                    <a:pt x="298" y="348"/>
                  </a:cubicBezTo>
                  <a:cubicBezTo>
                    <a:pt x="440" y="348"/>
                    <a:pt x="599" y="389"/>
                    <a:pt x="768" y="483"/>
                  </a:cubicBezTo>
                  <a:lnTo>
                    <a:pt x="26620" y="15427"/>
                  </a:lnTo>
                  <a:cubicBezTo>
                    <a:pt x="27187" y="15761"/>
                    <a:pt x="27720" y="16595"/>
                    <a:pt x="27720" y="17329"/>
                  </a:cubicBezTo>
                  <a:lnTo>
                    <a:pt x="27687" y="34775"/>
                  </a:lnTo>
                  <a:lnTo>
                    <a:pt x="27687" y="36342"/>
                  </a:lnTo>
                  <a:lnTo>
                    <a:pt x="28254" y="36009"/>
                  </a:lnTo>
                  <a:lnTo>
                    <a:pt x="28254" y="34408"/>
                  </a:lnTo>
                  <a:lnTo>
                    <a:pt x="28287" y="16995"/>
                  </a:lnTo>
                  <a:cubicBezTo>
                    <a:pt x="28287" y="16328"/>
                    <a:pt x="27820" y="15427"/>
                    <a:pt x="27187" y="15061"/>
                  </a:cubicBezTo>
                  <a:lnTo>
                    <a:pt x="1368" y="150"/>
                  </a:lnTo>
                  <a:cubicBezTo>
                    <a:pt x="1193" y="53"/>
                    <a:pt x="1018" y="1"/>
                    <a:pt x="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76;p22"/>
            <p:cNvSpPr/>
            <p:nvPr/>
          </p:nvSpPr>
          <p:spPr>
            <a:xfrm>
              <a:off x="5176478" y="2371540"/>
              <a:ext cx="731341" cy="937428"/>
            </a:xfrm>
            <a:custGeom>
              <a:avLst/>
              <a:gdLst/>
              <a:ahLst/>
              <a:cxnLst/>
              <a:rect l="l" t="t" r="r" b="b"/>
              <a:pathLst>
                <a:path w="28088" h="36003" extrusionOk="0">
                  <a:moveTo>
                    <a:pt x="1335" y="1444"/>
                  </a:moveTo>
                  <a:lnTo>
                    <a:pt x="26887" y="16188"/>
                  </a:lnTo>
                  <a:lnTo>
                    <a:pt x="26853" y="33734"/>
                  </a:lnTo>
                  <a:lnTo>
                    <a:pt x="1302" y="18957"/>
                  </a:lnTo>
                  <a:lnTo>
                    <a:pt x="1335" y="1444"/>
                  </a:lnTo>
                  <a:close/>
                  <a:moveTo>
                    <a:pt x="648" y="1"/>
                  </a:moveTo>
                  <a:cubicBezTo>
                    <a:pt x="287" y="1"/>
                    <a:pt x="34" y="279"/>
                    <a:pt x="34" y="777"/>
                  </a:cubicBezTo>
                  <a:cubicBezTo>
                    <a:pt x="1" y="19824"/>
                    <a:pt x="1" y="19557"/>
                    <a:pt x="1" y="19824"/>
                  </a:cubicBezTo>
                  <a:lnTo>
                    <a:pt x="28054" y="36002"/>
                  </a:lnTo>
                  <a:lnTo>
                    <a:pt x="28054" y="34702"/>
                  </a:lnTo>
                  <a:lnTo>
                    <a:pt x="28054" y="34401"/>
                  </a:lnTo>
                  <a:lnTo>
                    <a:pt x="28087" y="16989"/>
                  </a:lnTo>
                  <a:cubicBezTo>
                    <a:pt x="28087" y="16288"/>
                    <a:pt x="27587" y="15421"/>
                    <a:pt x="26987" y="15054"/>
                  </a:cubicBezTo>
                  <a:lnTo>
                    <a:pt x="1135" y="143"/>
                  </a:lnTo>
                  <a:cubicBezTo>
                    <a:pt x="961" y="47"/>
                    <a:pt x="796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77;p22"/>
            <p:cNvSpPr/>
            <p:nvPr/>
          </p:nvSpPr>
          <p:spPr>
            <a:xfrm>
              <a:off x="5750579" y="4293003"/>
              <a:ext cx="257980" cy="207597"/>
            </a:xfrm>
            <a:custGeom>
              <a:avLst/>
              <a:gdLst/>
              <a:ahLst/>
              <a:cxnLst/>
              <a:rect l="l" t="t" r="r" b="b"/>
              <a:pathLst>
                <a:path w="9908" h="7973" extrusionOk="0">
                  <a:moveTo>
                    <a:pt x="3537" y="0"/>
                  </a:moveTo>
                  <a:lnTo>
                    <a:pt x="3562" y="15"/>
                  </a:lnTo>
                  <a:lnTo>
                    <a:pt x="3562" y="15"/>
                  </a:lnTo>
                  <a:cubicBezTo>
                    <a:pt x="3553" y="10"/>
                    <a:pt x="3545" y="5"/>
                    <a:pt x="3537" y="0"/>
                  </a:cubicBezTo>
                  <a:close/>
                  <a:moveTo>
                    <a:pt x="3562" y="15"/>
                  </a:moveTo>
                  <a:cubicBezTo>
                    <a:pt x="3848" y="190"/>
                    <a:pt x="4037" y="582"/>
                    <a:pt x="4037" y="1101"/>
                  </a:cubicBezTo>
                  <a:cubicBezTo>
                    <a:pt x="4037" y="1435"/>
                    <a:pt x="3803" y="1835"/>
                    <a:pt x="3503" y="2035"/>
                  </a:cubicBezTo>
                  <a:lnTo>
                    <a:pt x="301" y="3870"/>
                  </a:lnTo>
                  <a:cubicBezTo>
                    <a:pt x="134" y="3970"/>
                    <a:pt x="1" y="4203"/>
                    <a:pt x="1" y="4370"/>
                  </a:cubicBezTo>
                  <a:cubicBezTo>
                    <a:pt x="1" y="4470"/>
                    <a:pt x="34" y="4537"/>
                    <a:pt x="101" y="4570"/>
                  </a:cubicBezTo>
                  <a:lnTo>
                    <a:pt x="5938" y="7973"/>
                  </a:lnTo>
                  <a:cubicBezTo>
                    <a:pt x="5905" y="7939"/>
                    <a:pt x="5872" y="7872"/>
                    <a:pt x="5872" y="7772"/>
                  </a:cubicBezTo>
                  <a:cubicBezTo>
                    <a:pt x="5872" y="7606"/>
                    <a:pt x="6005" y="7372"/>
                    <a:pt x="6172" y="7272"/>
                  </a:cubicBezTo>
                  <a:lnTo>
                    <a:pt x="9341" y="5437"/>
                  </a:lnTo>
                  <a:cubicBezTo>
                    <a:pt x="9641" y="5271"/>
                    <a:pt x="9908" y="4837"/>
                    <a:pt x="9874" y="4503"/>
                  </a:cubicBezTo>
                  <a:cubicBezTo>
                    <a:pt x="9908" y="3970"/>
                    <a:pt x="9708" y="3569"/>
                    <a:pt x="9374" y="3403"/>
                  </a:cubicBezTo>
                  <a:lnTo>
                    <a:pt x="3562" y="1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78;p22"/>
            <p:cNvSpPr/>
            <p:nvPr/>
          </p:nvSpPr>
          <p:spPr>
            <a:xfrm>
              <a:off x="5734957" y="4212208"/>
              <a:ext cx="163307" cy="107743"/>
            </a:xfrm>
            <a:custGeom>
              <a:avLst/>
              <a:gdLst/>
              <a:ahLst/>
              <a:cxnLst/>
              <a:rect l="l" t="t" r="r" b="b"/>
              <a:pathLst>
                <a:path w="6272" h="4138" extrusionOk="0">
                  <a:moveTo>
                    <a:pt x="401" y="1"/>
                  </a:moveTo>
                  <a:lnTo>
                    <a:pt x="0" y="735"/>
                  </a:lnTo>
                  <a:lnTo>
                    <a:pt x="5838" y="4137"/>
                  </a:lnTo>
                  <a:lnTo>
                    <a:pt x="6271" y="340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21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79;p22"/>
            <p:cNvSpPr/>
            <p:nvPr/>
          </p:nvSpPr>
          <p:spPr>
            <a:xfrm>
              <a:off x="5745372" y="4212208"/>
              <a:ext cx="260583" cy="150288"/>
            </a:xfrm>
            <a:custGeom>
              <a:avLst/>
              <a:gdLst/>
              <a:ahLst/>
              <a:cxnLst/>
              <a:rect l="l" t="t" r="r" b="b"/>
              <a:pathLst>
                <a:path w="10008" h="5772" extrusionOk="0">
                  <a:moveTo>
                    <a:pt x="1" y="1"/>
                  </a:moveTo>
                  <a:lnTo>
                    <a:pt x="5871" y="3403"/>
                  </a:lnTo>
                  <a:lnTo>
                    <a:pt x="10008" y="5772"/>
                  </a:lnTo>
                  <a:lnTo>
                    <a:pt x="4137" y="2369"/>
                  </a:lnTo>
                  <a:lnTo>
                    <a:pt x="1" y="1"/>
                  </a:lnTo>
                  <a:close/>
                  <a:moveTo>
                    <a:pt x="10008" y="5772"/>
                  </a:moveTo>
                  <a:lnTo>
                    <a:pt x="10008" y="5772"/>
                  </a:lnTo>
                  <a:lnTo>
                    <a:pt x="10008" y="5772"/>
                  </a:ln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0;p22"/>
            <p:cNvSpPr/>
            <p:nvPr/>
          </p:nvSpPr>
          <p:spPr>
            <a:xfrm>
              <a:off x="5886937" y="4300814"/>
              <a:ext cx="133781" cy="200463"/>
            </a:xfrm>
            <a:custGeom>
              <a:avLst/>
              <a:gdLst/>
              <a:ahLst/>
              <a:cxnLst/>
              <a:rect l="l" t="t" r="r" b="b"/>
              <a:pathLst>
                <a:path w="5138" h="7699" extrusionOk="0">
                  <a:moveTo>
                    <a:pt x="434" y="0"/>
                  </a:moveTo>
                  <a:lnTo>
                    <a:pt x="1" y="734"/>
                  </a:lnTo>
                  <a:lnTo>
                    <a:pt x="4137" y="3103"/>
                  </a:lnTo>
                  <a:cubicBezTo>
                    <a:pt x="4471" y="3269"/>
                    <a:pt x="4671" y="3670"/>
                    <a:pt x="4671" y="4203"/>
                  </a:cubicBezTo>
                  <a:cubicBezTo>
                    <a:pt x="4671" y="4537"/>
                    <a:pt x="4404" y="4971"/>
                    <a:pt x="4137" y="5137"/>
                  </a:cubicBezTo>
                  <a:lnTo>
                    <a:pt x="935" y="6972"/>
                  </a:lnTo>
                  <a:cubicBezTo>
                    <a:pt x="768" y="7072"/>
                    <a:pt x="635" y="7306"/>
                    <a:pt x="635" y="7506"/>
                  </a:cubicBezTo>
                  <a:cubicBezTo>
                    <a:pt x="635" y="7629"/>
                    <a:pt x="708" y="7698"/>
                    <a:pt x="814" y="7698"/>
                  </a:cubicBezTo>
                  <a:cubicBezTo>
                    <a:pt x="851" y="7698"/>
                    <a:pt x="892" y="7690"/>
                    <a:pt x="935" y="7673"/>
                  </a:cubicBezTo>
                  <a:lnTo>
                    <a:pt x="4137" y="5805"/>
                  </a:lnTo>
                  <a:cubicBezTo>
                    <a:pt x="4738" y="5471"/>
                    <a:pt x="5138" y="4837"/>
                    <a:pt x="5138" y="4137"/>
                  </a:cubicBezTo>
                  <a:cubicBezTo>
                    <a:pt x="5138" y="3436"/>
                    <a:pt x="4604" y="2636"/>
                    <a:pt x="4170" y="2369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1;p22"/>
            <p:cNvSpPr/>
            <p:nvPr/>
          </p:nvSpPr>
          <p:spPr>
            <a:xfrm>
              <a:off x="5555168" y="3513518"/>
              <a:ext cx="35645" cy="12576"/>
            </a:xfrm>
            <a:custGeom>
              <a:avLst/>
              <a:gdLst/>
              <a:ahLst/>
              <a:cxnLst/>
              <a:rect l="l" t="t" r="r" b="b"/>
              <a:pathLst>
                <a:path w="1369" h="483" extrusionOk="0">
                  <a:moveTo>
                    <a:pt x="863" y="0"/>
                  </a:moveTo>
                  <a:cubicBezTo>
                    <a:pt x="752" y="0"/>
                    <a:pt x="651" y="27"/>
                    <a:pt x="567" y="82"/>
                  </a:cubicBezTo>
                  <a:lnTo>
                    <a:pt x="0" y="416"/>
                  </a:lnTo>
                  <a:cubicBezTo>
                    <a:pt x="88" y="372"/>
                    <a:pt x="188" y="348"/>
                    <a:pt x="298" y="348"/>
                  </a:cubicBezTo>
                  <a:cubicBezTo>
                    <a:pt x="440" y="348"/>
                    <a:pt x="598" y="389"/>
                    <a:pt x="768" y="483"/>
                  </a:cubicBezTo>
                  <a:lnTo>
                    <a:pt x="1368" y="149"/>
                  </a:lnTo>
                  <a:cubicBezTo>
                    <a:pt x="1193" y="52"/>
                    <a:pt x="1018" y="0"/>
                    <a:pt x="863" y="0"/>
                  </a:cubicBezTo>
                  <a:close/>
                </a:path>
              </a:pathLst>
            </a:custGeom>
            <a:solidFill>
              <a:srgbClr val="69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82;p22"/>
            <p:cNvSpPr/>
            <p:nvPr/>
          </p:nvSpPr>
          <p:spPr>
            <a:xfrm>
              <a:off x="5579487" y="3551273"/>
              <a:ext cx="680100" cy="849447"/>
            </a:xfrm>
            <a:custGeom>
              <a:avLst/>
              <a:gdLst/>
              <a:ahLst/>
              <a:cxnLst/>
              <a:rect l="l" t="t" r="r" b="b"/>
              <a:pathLst>
                <a:path w="26120" h="32624" extrusionOk="0">
                  <a:moveTo>
                    <a:pt x="634" y="0"/>
                  </a:moveTo>
                  <a:lnTo>
                    <a:pt x="34" y="334"/>
                  </a:lnTo>
                  <a:lnTo>
                    <a:pt x="0" y="17846"/>
                  </a:lnTo>
                  <a:lnTo>
                    <a:pt x="25552" y="32623"/>
                  </a:lnTo>
                  <a:lnTo>
                    <a:pt x="26119" y="32257"/>
                  </a:lnTo>
                  <a:lnTo>
                    <a:pt x="601" y="1751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83;p22"/>
            <p:cNvSpPr/>
            <p:nvPr/>
          </p:nvSpPr>
          <p:spPr>
            <a:xfrm>
              <a:off x="6267371" y="4451077"/>
              <a:ext cx="23460" cy="79935"/>
            </a:xfrm>
            <a:custGeom>
              <a:avLst/>
              <a:gdLst/>
              <a:ahLst/>
              <a:cxnLst/>
              <a:rect l="l" t="t" r="r" b="b"/>
              <a:pathLst>
                <a:path w="901" h="3070" extrusionOk="0">
                  <a:moveTo>
                    <a:pt x="901" y="0"/>
                  </a:moveTo>
                  <a:lnTo>
                    <a:pt x="300" y="334"/>
                  </a:lnTo>
                  <a:lnTo>
                    <a:pt x="334" y="2358"/>
                  </a:lnTo>
                  <a:lnTo>
                    <a:pt x="334" y="2358"/>
                  </a:lnTo>
                  <a:cubicBezTo>
                    <a:pt x="328" y="2712"/>
                    <a:pt x="196" y="2938"/>
                    <a:pt x="0" y="3069"/>
                  </a:cubicBezTo>
                  <a:lnTo>
                    <a:pt x="601" y="2702"/>
                  </a:lnTo>
                  <a:cubicBezTo>
                    <a:pt x="801" y="2602"/>
                    <a:pt x="901" y="2369"/>
                    <a:pt x="901" y="2002"/>
                  </a:cubicBezTo>
                  <a:lnTo>
                    <a:pt x="9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84;p22"/>
            <p:cNvSpPr/>
            <p:nvPr/>
          </p:nvSpPr>
          <p:spPr>
            <a:xfrm>
              <a:off x="5545612" y="4038512"/>
              <a:ext cx="730456" cy="499425"/>
            </a:xfrm>
            <a:custGeom>
              <a:avLst/>
              <a:gdLst/>
              <a:ahLst/>
              <a:cxnLst/>
              <a:rect l="l" t="t" r="r" b="b"/>
              <a:pathLst>
                <a:path w="28054" h="19181" extrusionOk="0">
                  <a:moveTo>
                    <a:pt x="28054" y="16179"/>
                  </a:moveTo>
                  <a:lnTo>
                    <a:pt x="0" y="1"/>
                  </a:lnTo>
                  <a:lnTo>
                    <a:pt x="0" y="2002"/>
                  </a:lnTo>
                  <a:cubicBezTo>
                    <a:pt x="0" y="2702"/>
                    <a:pt x="467" y="3570"/>
                    <a:pt x="1101" y="3903"/>
                  </a:cubicBezTo>
                  <a:lnTo>
                    <a:pt x="11042" y="9641"/>
                  </a:lnTo>
                  <a:lnTo>
                    <a:pt x="17046" y="13143"/>
                  </a:lnTo>
                  <a:lnTo>
                    <a:pt x="26953" y="18814"/>
                  </a:lnTo>
                  <a:cubicBezTo>
                    <a:pt x="27553" y="19181"/>
                    <a:pt x="28054" y="18914"/>
                    <a:pt x="28054" y="181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85;p22"/>
            <p:cNvSpPr/>
            <p:nvPr/>
          </p:nvSpPr>
          <p:spPr>
            <a:xfrm>
              <a:off x="5588157" y="3554736"/>
              <a:ext cx="666195" cy="839892"/>
            </a:xfrm>
            <a:custGeom>
              <a:avLst/>
              <a:gdLst/>
              <a:ahLst/>
              <a:cxnLst/>
              <a:rect l="l" t="t" r="r" b="b"/>
              <a:pathLst>
                <a:path w="25586" h="32257" extrusionOk="0">
                  <a:moveTo>
                    <a:pt x="68" y="1"/>
                  </a:moveTo>
                  <a:lnTo>
                    <a:pt x="1" y="17513"/>
                  </a:lnTo>
                  <a:lnTo>
                    <a:pt x="25553" y="32257"/>
                  </a:lnTo>
                  <a:lnTo>
                    <a:pt x="25586" y="1474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6;p22"/>
            <p:cNvSpPr/>
            <p:nvPr/>
          </p:nvSpPr>
          <p:spPr>
            <a:xfrm>
              <a:off x="6244771" y="3935143"/>
              <a:ext cx="16534" cy="465577"/>
            </a:xfrm>
            <a:custGeom>
              <a:avLst/>
              <a:gdLst/>
              <a:ahLst/>
              <a:cxnLst/>
              <a:rect l="l" t="t" r="r" b="b"/>
              <a:pathLst>
                <a:path w="635" h="17881" extrusionOk="0">
                  <a:moveTo>
                    <a:pt x="635" y="1"/>
                  </a:moveTo>
                  <a:lnTo>
                    <a:pt x="34" y="335"/>
                  </a:lnTo>
                  <a:lnTo>
                    <a:pt x="1" y="17880"/>
                  </a:lnTo>
                  <a:lnTo>
                    <a:pt x="568" y="17514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87;p22"/>
            <p:cNvSpPr/>
            <p:nvPr/>
          </p:nvSpPr>
          <p:spPr>
            <a:xfrm>
              <a:off x="5580346" y="3551273"/>
              <a:ext cx="680959" cy="392593"/>
            </a:xfrm>
            <a:custGeom>
              <a:avLst/>
              <a:gdLst/>
              <a:ahLst/>
              <a:cxnLst/>
              <a:rect l="l" t="t" r="r" b="b"/>
              <a:pathLst>
                <a:path w="26153" h="15078" extrusionOk="0">
                  <a:moveTo>
                    <a:pt x="601" y="0"/>
                  </a:moveTo>
                  <a:lnTo>
                    <a:pt x="1" y="334"/>
                  </a:lnTo>
                  <a:lnTo>
                    <a:pt x="25552" y="15078"/>
                  </a:lnTo>
                  <a:lnTo>
                    <a:pt x="26153" y="1474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88;p22"/>
            <p:cNvSpPr/>
            <p:nvPr/>
          </p:nvSpPr>
          <p:spPr>
            <a:xfrm>
              <a:off x="5555168" y="3513518"/>
              <a:ext cx="736549" cy="946255"/>
            </a:xfrm>
            <a:custGeom>
              <a:avLst/>
              <a:gdLst/>
              <a:ahLst/>
              <a:cxnLst/>
              <a:rect l="l" t="t" r="r" b="b"/>
              <a:pathLst>
                <a:path w="28288" h="36342" extrusionOk="0">
                  <a:moveTo>
                    <a:pt x="863" y="0"/>
                  </a:moveTo>
                  <a:cubicBezTo>
                    <a:pt x="752" y="0"/>
                    <a:pt x="651" y="27"/>
                    <a:pt x="567" y="82"/>
                  </a:cubicBezTo>
                  <a:lnTo>
                    <a:pt x="0" y="416"/>
                  </a:lnTo>
                  <a:cubicBezTo>
                    <a:pt x="88" y="372"/>
                    <a:pt x="188" y="348"/>
                    <a:pt x="298" y="348"/>
                  </a:cubicBezTo>
                  <a:cubicBezTo>
                    <a:pt x="440" y="348"/>
                    <a:pt x="598" y="389"/>
                    <a:pt x="768" y="483"/>
                  </a:cubicBezTo>
                  <a:lnTo>
                    <a:pt x="26619" y="15427"/>
                  </a:lnTo>
                  <a:cubicBezTo>
                    <a:pt x="27186" y="15760"/>
                    <a:pt x="27720" y="16594"/>
                    <a:pt x="27720" y="17328"/>
                  </a:cubicBezTo>
                  <a:lnTo>
                    <a:pt x="27687" y="34741"/>
                  </a:lnTo>
                  <a:lnTo>
                    <a:pt x="27687" y="36342"/>
                  </a:lnTo>
                  <a:lnTo>
                    <a:pt x="28254" y="36008"/>
                  </a:lnTo>
                  <a:lnTo>
                    <a:pt x="28254" y="34407"/>
                  </a:lnTo>
                  <a:lnTo>
                    <a:pt x="28287" y="16961"/>
                  </a:lnTo>
                  <a:cubicBezTo>
                    <a:pt x="28287" y="16327"/>
                    <a:pt x="27820" y="15427"/>
                    <a:pt x="27186" y="15060"/>
                  </a:cubicBezTo>
                  <a:lnTo>
                    <a:pt x="1368" y="149"/>
                  </a:lnTo>
                  <a:cubicBezTo>
                    <a:pt x="1193" y="52"/>
                    <a:pt x="1018" y="0"/>
                    <a:pt x="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89;p22"/>
            <p:cNvSpPr/>
            <p:nvPr/>
          </p:nvSpPr>
          <p:spPr>
            <a:xfrm>
              <a:off x="5545612" y="3522345"/>
              <a:ext cx="731341" cy="937428"/>
            </a:xfrm>
            <a:custGeom>
              <a:avLst/>
              <a:gdLst/>
              <a:ahLst/>
              <a:cxnLst/>
              <a:rect l="l" t="t" r="r" b="b"/>
              <a:pathLst>
                <a:path w="28088" h="36003" extrusionOk="0">
                  <a:moveTo>
                    <a:pt x="1335" y="1445"/>
                  </a:moveTo>
                  <a:lnTo>
                    <a:pt x="26886" y="16189"/>
                  </a:lnTo>
                  <a:lnTo>
                    <a:pt x="26853" y="33734"/>
                  </a:lnTo>
                  <a:lnTo>
                    <a:pt x="1301" y="18957"/>
                  </a:lnTo>
                  <a:lnTo>
                    <a:pt x="1335" y="1445"/>
                  </a:lnTo>
                  <a:close/>
                  <a:moveTo>
                    <a:pt x="648" y="1"/>
                  </a:moveTo>
                  <a:cubicBezTo>
                    <a:pt x="286" y="1"/>
                    <a:pt x="34" y="280"/>
                    <a:pt x="34" y="778"/>
                  </a:cubicBezTo>
                  <a:cubicBezTo>
                    <a:pt x="0" y="19825"/>
                    <a:pt x="0" y="19558"/>
                    <a:pt x="0" y="19825"/>
                  </a:cubicBezTo>
                  <a:lnTo>
                    <a:pt x="28054" y="36003"/>
                  </a:lnTo>
                  <a:lnTo>
                    <a:pt x="28054" y="34702"/>
                  </a:lnTo>
                  <a:lnTo>
                    <a:pt x="28054" y="34402"/>
                  </a:lnTo>
                  <a:lnTo>
                    <a:pt x="28087" y="16989"/>
                  </a:lnTo>
                  <a:cubicBezTo>
                    <a:pt x="28087" y="16289"/>
                    <a:pt x="27587" y="15421"/>
                    <a:pt x="26986" y="15054"/>
                  </a:cubicBezTo>
                  <a:lnTo>
                    <a:pt x="1135" y="144"/>
                  </a:lnTo>
                  <a:cubicBezTo>
                    <a:pt x="961" y="47"/>
                    <a:pt x="795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90;p22"/>
            <p:cNvSpPr/>
            <p:nvPr/>
          </p:nvSpPr>
          <p:spPr>
            <a:xfrm>
              <a:off x="4497290" y="1649702"/>
              <a:ext cx="369160" cy="515907"/>
            </a:xfrm>
            <a:custGeom>
              <a:avLst/>
              <a:gdLst/>
              <a:ahLst/>
              <a:cxnLst/>
              <a:rect l="l" t="t" r="r" b="b"/>
              <a:pathLst>
                <a:path w="14178" h="19814" extrusionOk="0">
                  <a:moveTo>
                    <a:pt x="1857" y="0"/>
                  </a:moveTo>
                  <a:cubicBezTo>
                    <a:pt x="1798" y="0"/>
                    <a:pt x="1747" y="17"/>
                    <a:pt x="1702" y="47"/>
                  </a:cubicBezTo>
                  <a:lnTo>
                    <a:pt x="1602" y="47"/>
                  </a:lnTo>
                  <a:cubicBezTo>
                    <a:pt x="1602" y="47"/>
                    <a:pt x="1568" y="80"/>
                    <a:pt x="1568" y="80"/>
                  </a:cubicBezTo>
                  <a:lnTo>
                    <a:pt x="1501" y="80"/>
                  </a:lnTo>
                  <a:cubicBezTo>
                    <a:pt x="1468" y="113"/>
                    <a:pt x="1468" y="113"/>
                    <a:pt x="1435" y="113"/>
                  </a:cubicBezTo>
                  <a:lnTo>
                    <a:pt x="1401" y="113"/>
                  </a:lnTo>
                  <a:cubicBezTo>
                    <a:pt x="1401" y="113"/>
                    <a:pt x="1368" y="113"/>
                    <a:pt x="1368" y="147"/>
                  </a:cubicBezTo>
                  <a:lnTo>
                    <a:pt x="1268" y="147"/>
                  </a:lnTo>
                  <a:cubicBezTo>
                    <a:pt x="1268" y="147"/>
                    <a:pt x="1235" y="180"/>
                    <a:pt x="1235" y="180"/>
                  </a:cubicBezTo>
                  <a:lnTo>
                    <a:pt x="1168" y="180"/>
                  </a:lnTo>
                  <a:cubicBezTo>
                    <a:pt x="1135" y="213"/>
                    <a:pt x="1135" y="213"/>
                    <a:pt x="1101" y="213"/>
                  </a:cubicBezTo>
                  <a:lnTo>
                    <a:pt x="1068" y="213"/>
                  </a:lnTo>
                  <a:cubicBezTo>
                    <a:pt x="1068" y="213"/>
                    <a:pt x="1034" y="213"/>
                    <a:pt x="1034" y="247"/>
                  </a:cubicBezTo>
                  <a:lnTo>
                    <a:pt x="934" y="247"/>
                  </a:lnTo>
                  <a:cubicBezTo>
                    <a:pt x="934" y="247"/>
                    <a:pt x="901" y="280"/>
                    <a:pt x="901" y="280"/>
                  </a:cubicBezTo>
                  <a:lnTo>
                    <a:pt x="834" y="280"/>
                  </a:lnTo>
                  <a:cubicBezTo>
                    <a:pt x="801" y="313"/>
                    <a:pt x="801" y="313"/>
                    <a:pt x="768" y="313"/>
                  </a:cubicBezTo>
                  <a:lnTo>
                    <a:pt x="734" y="313"/>
                  </a:lnTo>
                  <a:cubicBezTo>
                    <a:pt x="734" y="313"/>
                    <a:pt x="701" y="313"/>
                    <a:pt x="701" y="347"/>
                  </a:cubicBezTo>
                  <a:lnTo>
                    <a:pt x="601" y="347"/>
                  </a:lnTo>
                  <a:cubicBezTo>
                    <a:pt x="601" y="347"/>
                    <a:pt x="567" y="380"/>
                    <a:pt x="567" y="380"/>
                  </a:cubicBezTo>
                  <a:lnTo>
                    <a:pt x="501" y="380"/>
                  </a:lnTo>
                  <a:cubicBezTo>
                    <a:pt x="467" y="413"/>
                    <a:pt x="467" y="413"/>
                    <a:pt x="434" y="413"/>
                  </a:cubicBezTo>
                  <a:cubicBezTo>
                    <a:pt x="167" y="480"/>
                    <a:pt x="0" y="847"/>
                    <a:pt x="0" y="1381"/>
                  </a:cubicBezTo>
                  <a:lnTo>
                    <a:pt x="0" y="11621"/>
                  </a:lnTo>
                  <a:cubicBezTo>
                    <a:pt x="0" y="12389"/>
                    <a:pt x="367" y="13223"/>
                    <a:pt x="801" y="13489"/>
                  </a:cubicBezTo>
                  <a:lnTo>
                    <a:pt x="2402" y="14457"/>
                  </a:lnTo>
                  <a:lnTo>
                    <a:pt x="2402" y="17592"/>
                  </a:lnTo>
                  <a:lnTo>
                    <a:pt x="2435" y="17559"/>
                  </a:lnTo>
                  <a:lnTo>
                    <a:pt x="2502" y="17526"/>
                  </a:lnTo>
                  <a:lnTo>
                    <a:pt x="2502" y="17559"/>
                  </a:lnTo>
                  <a:lnTo>
                    <a:pt x="2536" y="17526"/>
                  </a:lnTo>
                  <a:lnTo>
                    <a:pt x="2569" y="17492"/>
                  </a:lnTo>
                  <a:lnTo>
                    <a:pt x="2569" y="17526"/>
                  </a:lnTo>
                  <a:lnTo>
                    <a:pt x="2602" y="17492"/>
                  </a:lnTo>
                  <a:lnTo>
                    <a:pt x="2669" y="17459"/>
                  </a:lnTo>
                  <a:lnTo>
                    <a:pt x="2669" y="17492"/>
                  </a:lnTo>
                  <a:lnTo>
                    <a:pt x="2702" y="17459"/>
                  </a:lnTo>
                  <a:lnTo>
                    <a:pt x="2736" y="17426"/>
                  </a:lnTo>
                  <a:lnTo>
                    <a:pt x="2736" y="17459"/>
                  </a:lnTo>
                  <a:lnTo>
                    <a:pt x="2769" y="17426"/>
                  </a:lnTo>
                  <a:lnTo>
                    <a:pt x="2836" y="17392"/>
                  </a:lnTo>
                  <a:lnTo>
                    <a:pt x="2836" y="17426"/>
                  </a:lnTo>
                  <a:lnTo>
                    <a:pt x="2869" y="17392"/>
                  </a:lnTo>
                  <a:lnTo>
                    <a:pt x="2902" y="17359"/>
                  </a:lnTo>
                  <a:lnTo>
                    <a:pt x="2902" y="17392"/>
                  </a:lnTo>
                  <a:lnTo>
                    <a:pt x="2936" y="17359"/>
                  </a:lnTo>
                  <a:lnTo>
                    <a:pt x="3003" y="17326"/>
                  </a:lnTo>
                  <a:lnTo>
                    <a:pt x="3003" y="17359"/>
                  </a:lnTo>
                  <a:lnTo>
                    <a:pt x="3036" y="17326"/>
                  </a:lnTo>
                  <a:lnTo>
                    <a:pt x="3069" y="17292"/>
                  </a:lnTo>
                  <a:lnTo>
                    <a:pt x="3069" y="17326"/>
                  </a:lnTo>
                  <a:lnTo>
                    <a:pt x="3103" y="17292"/>
                  </a:lnTo>
                  <a:lnTo>
                    <a:pt x="3169" y="17259"/>
                  </a:lnTo>
                  <a:lnTo>
                    <a:pt x="3169" y="17292"/>
                  </a:lnTo>
                  <a:lnTo>
                    <a:pt x="3203" y="17259"/>
                  </a:lnTo>
                  <a:lnTo>
                    <a:pt x="3236" y="17225"/>
                  </a:lnTo>
                  <a:lnTo>
                    <a:pt x="3236" y="17259"/>
                  </a:lnTo>
                  <a:lnTo>
                    <a:pt x="3269" y="17225"/>
                  </a:lnTo>
                  <a:lnTo>
                    <a:pt x="3336" y="17192"/>
                  </a:lnTo>
                  <a:lnTo>
                    <a:pt x="3336" y="17225"/>
                  </a:lnTo>
                  <a:lnTo>
                    <a:pt x="3369" y="17192"/>
                  </a:lnTo>
                  <a:lnTo>
                    <a:pt x="3403" y="17159"/>
                  </a:lnTo>
                  <a:lnTo>
                    <a:pt x="3403" y="17192"/>
                  </a:lnTo>
                  <a:lnTo>
                    <a:pt x="3436" y="17159"/>
                  </a:lnTo>
                  <a:lnTo>
                    <a:pt x="3503" y="17125"/>
                  </a:lnTo>
                  <a:lnTo>
                    <a:pt x="3503" y="17159"/>
                  </a:lnTo>
                  <a:lnTo>
                    <a:pt x="3536" y="17125"/>
                  </a:lnTo>
                  <a:lnTo>
                    <a:pt x="3570" y="17092"/>
                  </a:lnTo>
                  <a:lnTo>
                    <a:pt x="3570" y="17125"/>
                  </a:lnTo>
                  <a:lnTo>
                    <a:pt x="3603" y="17092"/>
                  </a:lnTo>
                  <a:lnTo>
                    <a:pt x="3670" y="17059"/>
                  </a:lnTo>
                  <a:lnTo>
                    <a:pt x="3670" y="17092"/>
                  </a:lnTo>
                  <a:lnTo>
                    <a:pt x="3703" y="17059"/>
                  </a:lnTo>
                  <a:lnTo>
                    <a:pt x="5037" y="15891"/>
                  </a:lnTo>
                  <a:lnTo>
                    <a:pt x="12376" y="19727"/>
                  </a:lnTo>
                  <a:cubicBezTo>
                    <a:pt x="12482" y="19791"/>
                    <a:pt x="12574" y="19814"/>
                    <a:pt x="12653" y="19814"/>
                  </a:cubicBezTo>
                  <a:cubicBezTo>
                    <a:pt x="12698" y="19814"/>
                    <a:pt x="12740" y="19806"/>
                    <a:pt x="12776" y="19794"/>
                  </a:cubicBezTo>
                  <a:lnTo>
                    <a:pt x="12843" y="19794"/>
                  </a:lnTo>
                  <a:cubicBezTo>
                    <a:pt x="12843" y="19761"/>
                    <a:pt x="12876" y="19761"/>
                    <a:pt x="12876" y="19761"/>
                  </a:cubicBezTo>
                  <a:cubicBezTo>
                    <a:pt x="13677" y="19427"/>
                    <a:pt x="14177" y="19460"/>
                    <a:pt x="14177" y="18426"/>
                  </a:cubicBezTo>
                  <a:lnTo>
                    <a:pt x="14177" y="8152"/>
                  </a:lnTo>
                  <a:cubicBezTo>
                    <a:pt x="14177" y="7519"/>
                    <a:pt x="13810" y="6685"/>
                    <a:pt x="13377" y="6418"/>
                  </a:cubicBezTo>
                  <a:lnTo>
                    <a:pt x="2102" y="80"/>
                  </a:lnTo>
                  <a:cubicBezTo>
                    <a:pt x="2010" y="25"/>
                    <a:pt x="1928" y="0"/>
                    <a:pt x="1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91;p22"/>
            <p:cNvSpPr/>
            <p:nvPr/>
          </p:nvSpPr>
          <p:spPr>
            <a:xfrm>
              <a:off x="4498149" y="1660898"/>
              <a:ext cx="343096" cy="508096"/>
            </a:xfrm>
            <a:custGeom>
              <a:avLst/>
              <a:gdLst/>
              <a:ahLst/>
              <a:cxnLst/>
              <a:rect l="l" t="t" r="r" b="b"/>
              <a:pathLst>
                <a:path w="13177" h="19514" extrusionOk="0">
                  <a:moveTo>
                    <a:pt x="540" y="1"/>
                  </a:moveTo>
                  <a:cubicBezTo>
                    <a:pt x="230" y="1"/>
                    <a:pt x="1" y="378"/>
                    <a:pt x="1" y="984"/>
                  </a:cubicBezTo>
                  <a:lnTo>
                    <a:pt x="1" y="11225"/>
                  </a:lnTo>
                  <a:cubicBezTo>
                    <a:pt x="1" y="11992"/>
                    <a:pt x="368" y="12826"/>
                    <a:pt x="801" y="13093"/>
                  </a:cubicBezTo>
                  <a:lnTo>
                    <a:pt x="2402" y="14060"/>
                  </a:lnTo>
                  <a:lnTo>
                    <a:pt x="2402" y="17196"/>
                  </a:lnTo>
                  <a:lnTo>
                    <a:pt x="4504" y="15294"/>
                  </a:lnTo>
                  <a:lnTo>
                    <a:pt x="12343" y="19431"/>
                  </a:lnTo>
                  <a:cubicBezTo>
                    <a:pt x="12441" y="19487"/>
                    <a:pt x="12535" y="19513"/>
                    <a:pt x="12621" y="19513"/>
                  </a:cubicBezTo>
                  <a:cubicBezTo>
                    <a:pt x="12948" y="19513"/>
                    <a:pt x="13177" y="19136"/>
                    <a:pt x="13177" y="18530"/>
                  </a:cubicBezTo>
                  <a:lnTo>
                    <a:pt x="13177" y="8289"/>
                  </a:lnTo>
                  <a:cubicBezTo>
                    <a:pt x="13177" y="7489"/>
                    <a:pt x="12810" y="6655"/>
                    <a:pt x="12343" y="6421"/>
                  </a:cubicBezTo>
                  <a:lnTo>
                    <a:pt x="801" y="84"/>
                  </a:lnTo>
                  <a:cubicBezTo>
                    <a:pt x="710" y="28"/>
                    <a:pt x="622" y="1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92;p22"/>
            <p:cNvSpPr/>
            <p:nvPr/>
          </p:nvSpPr>
          <p:spPr>
            <a:xfrm>
              <a:off x="4587614" y="1865761"/>
              <a:ext cx="21741" cy="39837"/>
            </a:xfrm>
            <a:custGeom>
              <a:avLst/>
              <a:gdLst/>
              <a:ahLst/>
              <a:cxnLst/>
              <a:rect l="l" t="t" r="r" b="b"/>
              <a:pathLst>
                <a:path w="835" h="1530" extrusionOk="0">
                  <a:moveTo>
                    <a:pt x="256" y="0"/>
                  </a:moveTo>
                  <a:cubicBezTo>
                    <a:pt x="101" y="0"/>
                    <a:pt x="1" y="210"/>
                    <a:pt x="1" y="521"/>
                  </a:cubicBezTo>
                  <a:cubicBezTo>
                    <a:pt x="1" y="922"/>
                    <a:pt x="167" y="1355"/>
                    <a:pt x="401" y="1489"/>
                  </a:cubicBezTo>
                  <a:cubicBezTo>
                    <a:pt x="450" y="1517"/>
                    <a:pt x="497" y="1530"/>
                    <a:pt x="541" y="1530"/>
                  </a:cubicBezTo>
                  <a:cubicBezTo>
                    <a:pt x="709" y="1530"/>
                    <a:pt x="834" y="1339"/>
                    <a:pt x="834" y="1022"/>
                  </a:cubicBezTo>
                  <a:cubicBezTo>
                    <a:pt x="834" y="622"/>
                    <a:pt x="634" y="188"/>
                    <a:pt x="401" y="54"/>
                  </a:cubicBezTo>
                  <a:cubicBezTo>
                    <a:pt x="349" y="17"/>
                    <a:pt x="300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93;p22"/>
            <p:cNvSpPr/>
            <p:nvPr/>
          </p:nvSpPr>
          <p:spPr>
            <a:xfrm>
              <a:off x="4652760" y="1904323"/>
              <a:ext cx="21741" cy="40280"/>
            </a:xfrm>
            <a:custGeom>
              <a:avLst/>
              <a:gdLst/>
              <a:ahLst/>
              <a:cxnLst/>
              <a:rect l="l" t="t" r="r" b="b"/>
              <a:pathLst>
                <a:path w="835" h="1547" extrusionOk="0">
                  <a:moveTo>
                    <a:pt x="264" y="0"/>
                  </a:moveTo>
                  <a:cubicBezTo>
                    <a:pt x="105" y="0"/>
                    <a:pt x="0" y="191"/>
                    <a:pt x="0" y="508"/>
                  </a:cubicBezTo>
                  <a:cubicBezTo>
                    <a:pt x="0" y="942"/>
                    <a:pt x="167" y="1375"/>
                    <a:pt x="401" y="1509"/>
                  </a:cubicBezTo>
                  <a:cubicBezTo>
                    <a:pt x="445" y="1535"/>
                    <a:pt x="489" y="1547"/>
                    <a:pt x="530" y="1547"/>
                  </a:cubicBezTo>
                  <a:cubicBezTo>
                    <a:pt x="704" y="1547"/>
                    <a:pt x="834" y="1332"/>
                    <a:pt x="834" y="1009"/>
                  </a:cubicBezTo>
                  <a:cubicBezTo>
                    <a:pt x="834" y="608"/>
                    <a:pt x="634" y="175"/>
                    <a:pt x="401" y="41"/>
                  </a:cubicBezTo>
                  <a:cubicBezTo>
                    <a:pt x="352" y="13"/>
                    <a:pt x="30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4;p22"/>
            <p:cNvSpPr/>
            <p:nvPr/>
          </p:nvSpPr>
          <p:spPr>
            <a:xfrm>
              <a:off x="4717906" y="1943040"/>
              <a:ext cx="21741" cy="39863"/>
            </a:xfrm>
            <a:custGeom>
              <a:avLst/>
              <a:gdLst/>
              <a:ahLst/>
              <a:cxnLst/>
              <a:rect l="l" t="t" r="r" b="b"/>
              <a:pathLst>
                <a:path w="835" h="1531" extrusionOk="0">
                  <a:moveTo>
                    <a:pt x="284" y="1"/>
                  </a:moveTo>
                  <a:cubicBezTo>
                    <a:pt x="121" y="1"/>
                    <a:pt x="0" y="211"/>
                    <a:pt x="0" y="522"/>
                  </a:cubicBezTo>
                  <a:cubicBezTo>
                    <a:pt x="0" y="923"/>
                    <a:pt x="200" y="1356"/>
                    <a:pt x="434" y="1490"/>
                  </a:cubicBezTo>
                  <a:cubicBezTo>
                    <a:pt x="482" y="1517"/>
                    <a:pt x="528" y="1531"/>
                    <a:pt x="570" y="1531"/>
                  </a:cubicBezTo>
                  <a:cubicBezTo>
                    <a:pt x="730" y="1531"/>
                    <a:pt x="834" y="1339"/>
                    <a:pt x="834" y="1023"/>
                  </a:cubicBezTo>
                  <a:cubicBezTo>
                    <a:pt x="834" y="622"/>
                    <a:pt x="634" y="189"/>
                    <a:pt x="434" y="55"/>
                  </a:cubicBezTo>
                  <a:cubicBezTo>
                    <a:pt x="382" y="18"/>
                    <a:pt x="33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95;p22"/>
            <p:cNvSpPr/>
            <p:nvPr/>
          </p:nvSpPr>
          <p:spPr>
            <a:xfrm>
              <a:off x="5582950" y="2263744"/>
              <a:ext cx="369160" cy="517235"/>
            </a:xfrm>
            <a:custGeom>
              <a:avLst/>
              <a:gdLst/>
              <a:ahLst/>
              <a:cxnLst/>
              <a:rect l="l" t="t" r="r" b="b"/>
              <a:pathLst>
                <a:path w="14178" h="19865" extrusionOk="0">
                  <a:moveTo>
                    <a:pt x="1857" y="1"/>
                  </a:moveTo>
                  <a:cubicBezTo>
                    <a:pt x="1799" y="1"/>
                    <a:pt x="1747" y="17"/>
                    <a:pt x="1702" y="47"/>
                  </a:cubicBezTo>
                  <a:lnTo>
                    <a:pt x="1602" y="47"/>
                  </a:lnTo>
                  <a:cubicBezTo>
                    <a:pt x="1602" y="47"/>
                    <a:pt x="1569" y="80"/>
                    <a:pt x="1569" y="80"/>
                  </a:cubicBezTo>
                  <a:lnTo>
                    <a:pt x="1502" y="80"/>
                  </a:lnTo>
                  <a:cubicBezTo>
                    <a:pt x="1469" y="114"/>
                    <a:pt x="1469" y="114"/>
                    <a:pt x="1435" y="114"/>
                  </a:cubicBezTo>
                  <a:lnTo>
                    <a:pt x="1402" y="114"/>
                  </a:lnTo>
                  <a:cubicBezTo>
                    <a:pt x="1402" y="114"/>
                    <a:pt x="1368" y="114"/>
                    <a:pt x="1368" y="147"/>
                  </a:cubicBezTo>
                  <a:lnTo>
                    <a:pt x="1268" y="147"/>
                  </a:lnTo>
                  <a:cubicBezTo>
                    <a:pt x="1268" y="147"/>
                    <a:pt x="1235" y="181"/>
                    <a:pt x="1235" y="181"/>
                  </a:cubicBezTo>
                  <a:lnTo>
                    <a:pt x="1168" y="181"/>
                  </a:lnTo>
                  <a:cubicBezTo>
                    <a:pt x="1135" y="214"/>
                    <a:pt x="1135" y="214"/>
                    <a:pt x="1102" y="214"/>
                  </a:cubicBezTo>
                  <a:lnTo>
                    <a:pt x="1068" y="214"/>
                  </a:lnTo>
                  <a:cubicBezTo>
                    <a:pt x="1068" y="214"/>
                    <a:pt x="1035" y="214"/>
                    <a:pt x="1035" y="247"/>
                  </a:cubicBezTo>
                  <a:lnTo>
                    <a:pt x="935" y="247"/>
                  </a:lnTo>
                  <a:cubicBezTo>
                    <a:pt x="935" y="247"/>
                    <a:pt x="901" y="281"/>
                    <a:pt x="901" y="281"/>
                  </a:cubicBezTo>
                  <a:lnTo>
                    <a:pt x="835" y="281"/>
                  </a:lnTo>
                  <a:cubicBezTo>
                    <a:pt x="801" y="314"/>
                    <a:pt x="801" y="314"/>
                    <a:pt x="768" y="314"/>
                  </a:cubicBezTo>
                  <a:lnTo>
                    <a:pt x="735" y="314"/>
                  </a:lnTo>
                  <a:cubicBezTo>
                    <a:pt x="735" y="314"/>
                    <a:pt x="701" y="314"/>
                    <a:pt x="701" y="347"/>
                  </a:cubicBezTo>
                  <a:lnTo>
                    <a:pt x="601" y="347"/>
                  </a:lnTo>
                  <a:cubicBezTo>
                    <a:pt x="601" y="347"/>
                    <a:pt x="568" y="381"/>
                    <a:pt x="568" y="381"/>
                  </a:cubicBezTo>
                  <a:lnTo>
                    <a:pt x="501" y="381"/>
                  </a:lnTo>
                  <a:cubicBezTo>
                    <a:pt x="468" y="414"/>
                    <a:pt x="468" y="414"/>
                    <a:pt x="434" y="414"/>
                  </a:cubicBezTo>
                  <a:cubicBezTo>
                    <a:pt x="168" y="481"/>
                    <a:pt x="1" y="848"/>
                    <a:pt x="1" y="1381"/>
                  </a:cubicBezTo>
                  <a:lnTo>
                    <a:pt x="1" y="11622"/>
                  </a:lnTo>
                  <a:cubicBezTo>
                    <a:pt x="1" y="12389"/>
                    <a:pt x="368" y="13223"/>
                    <a:pt x="801" y="13490"/>
                  </a:cubicBezTo>
                  <a:lnTo>
                    <a:pt x="2403" y="14457"/>
                  </a:lnTo>
                  <a:lnTo>
                    <a:pt x="2403" y="17593"/>
                  </a:lnTo>
                  <a:lnTo>
                    <a:pt x="2436" y="17560"/>
                  </a:lnTo>
                  <a:lnTo>
                    <a:pt x="2503" y="17526"/>
                  </a:lnTo>
                  <a:lnTo>
                    <a:pt x="2503" y="17560"/>
                  </a:lnTo>
                  <a:lnTo>
                    <a:pt x="2536" y="17526"/>
                  </a:lnTo>
                  <a:lnTo>
                    <a:pt x="2569" y="17493"/>
                  </a:lnTo>
                  <a:lnTo>
                    <a:pt x="2569" y="17526"/>
                  </a:lnTo>
                  <a:lnTo>
                    <a:pt x="2603" y="17493"/>
                  </a:lnTo>
                  <a:lnTo>
                    <a:pt x="2669" y="17460"/>
                  </a:lnTo>
                  <a:lnTo>
                    <a:pt x="2669" y="17493"/>
                  </a:lnTo>
                  <a:lnTo>
                    <a:pt x="2703" y="17460"/>
                  </a:lnTo>
                  <a:lnTo>
                    <a:pt x="2703" y="17526"/>
                  </a:lnTo>
                  <a:lnTo>
                    <a:pt x="2736" y="17460"/>
                  </a:lnTo>
                  <a:lnTo>
                    <a:pt x="2736" y="17493"/>
                  </a:lnTo>
                  <a:lnTo>
                    <a:pt x="2769" y="17460"/>
                  </a:lnTo>
                  <a:lnTo>
                    <a:pt x="2769" y="17493"/>
                  </a:lnTo>
                  <a:lnTo>
                    <a:pt x="2836" y="17426"/>
                  </a:lnTo>
                  <a:lnTo>
                    <a:pt x="2836" y="17460"/>
                  </a:lnTo>
                  <a:lnTo>
                    <a:pt x="2870" y="17426"/>
                  </a:lnTo>
                  <a:lnTo>
                    <a:pt x="2870" y="17460"/>
                  </a:lnTo>
                  <a:lnTo>
                    <a:pt x="2903" y="17393"/>
                  </a:lnTo>
                  <a:lnTo>
                    <a:pt x="2903" y="17426"/>
                  </a:lnTo>
                  <a:lnTo>
                    <a:pt x="2936" y="17393"/>
                  </a:lnTo>
                  <a:lnTo>
                    <a:pt x="2936" y="17426"/>
                  </a:lnTo>
                  <a:lnTo>
                    <a:pt x="3003" y="17359"/>
                  </a:lnTo>
                  <a:lnTo>
                    <a:pt x="3003" y="17393"/>
                  </a:lnTo>
                  <a:lnTo>
                    <a:pt x="3036" y="17359"/>
                  </a:lnTo>
                  <a:lnTo>
                    <a:pt x="3036" y="17393"/>
                  </a:lnTo>
                  <a:lnTo>
                    <a:pt x="3070" y="17326"/>
                  </a:lnTo>
                  <a:lnTo>
                    <a:pt x="3070" y="17359"/>
                  </a:lnTo>
                  <a:lnTo>
                    <a:pt x="3103" y="17326"/>
                  </a:lnTo>
                  <a:lnTo>
                    <a:pt x="3103" y="17359"/>
                  </a:lnTo>
                  <a:lnTo>
                    <a:pt x="3170" y="17293"/>
                  </a:lnTo>
                  <a:lnTo>
                    <a:pt x="3170" y="17326"/>
                  </a:lnTo>
                  <a:lnTo>
                    <a:pt x="3203" y="17293"/>
                  </a:lnTo>
                  <a:lnTo>
                    <a:pt x="3203" y="17326"/>
                  </a:lnTo>
                  <a:lnTo>
                    <a:pt x="3236" y="17259"/>
                  </a:lnTo>
                  <a:lnTo>
                    <a:pt x="3236" y="17293"/>
                  </a:lnTo>
                  <a:lnTo>
                    <a:pt x="3270" y="17259"/>
                  </a:lnTo>
                  <a:lnTo>
                    <a:pt x="3270" y="17293"/>
                  </a:lnTo>
                  <a:lnTo>
                    <a:pt x="3337" y="17226"/>
                  </a:lnTo>
                  <a:lnTo>
                    <a:pt x="3337" y="17259"/>
                  </a:lnTo>
                  <a:lnTo>
                    <a:pt x="3370" y="17226"/>
                  </a:lnTo>
                  <a:lnTo>
                    <a:pt x="3370" y="17259"/>
                  </a:lnTo>
                  <a:lnTo>
                    <a:pt x="3403" y="17193"/>
                  </a:lnTo>
                  <a:lnTo>
                    <a:pt x="3403" y="17226"/>
                  </a:lnTo>
                  <a:lnTo>
                    <a:pt x="3437" y="17193"/>
                  </a:lnTo>
                  <a:lnTo>
                    <a:pt x="3437" y="17226"/>
                  </a:lnTo>
                  <a:lnTo>
                    <a:pt x="3503" y="17159"/>
                  </a:lnTo>
                  <a:lnTo>
                    <a:pt x="3503" y="17193"/>
                  </a:lnTo>
                  <a:lnTo>
                    <a:pt x="3537" y="17159"/>
                  </a:lnTo>
                  <a:lnTo>
                    <a:pt x="3537" y="17193"/>
                  </a:lnTo>
                  <a:lnTo>
                    <a:pt x="3570" y="17126"/>
                  </a:lnTo>
                  <a:lnTo>
                    <a:pt x="3570" y="17159"/>
                  </a:lnTo>
                  <a:lnTo>
                    <a:pt x="3603" y="17126"/>
                  </a:lnTo>
                  <a:lnTo>
                    <a:pt x="3603" y="17159"/>
                  </a:lnTo>
                  <a:lnTo>
                    <a:pt x="3670" y="17093"/>
                  </a:lnTo>
                  <a:lnTo>
                    <a:pt x="3670" y="17126"/>
                  </a:lnTo>
                  <a:lnTo>
                    <a:pt x="3703" y="17093"/>
                  </a:lnTo>
                  <a:lnTo>
                    <a:pt x="3703" y="17126"/>
                  </a:lnTo>
                  <a:lnTo>
                    <a:pt x="5038" y="15925"/>
                  </a:lnTo>
                  <a:lnTo>
                    <a:pt x="12410" y="19795"/>
                  </a:lnTo>
                  <a:cubicBezTo>
                    <a:pt x="12492" y="19836"/>
                    <a:pt x="12575" y="19864"/>
                    <a:pt x="12657" y="19864"/>
                  </a:cubicBezTo>
                  <a:cubicBezTo>
                    <a:pt x="12708" y="19864"/>
                    <a:pt x="12759" y="19853"/>
                    <a:pt x="12810" y="19828"/>
                  </a:cubicBezTo>
                  <a:lnTo>
                    <a:pt x="12877" y="19828"/>
                  </a:lnTo>
                  <a:cubicBezTo>
                    <a:pt x="13677" y="19494"/>
                    <a:pt x="14178" y="19494"/>
                    <a:pt x="14178" y="18460"/>
                  </a:cubicBezTo>
                  <a:lnTo>
                    <a:pt x="14178" y="8220"/>
                  </a:lnTo>
                  <a:cubicBezTo>
                    <a:pt x="14178" y="7519"/>
                    <a:pt x="13811" y="6685"/>
                    <a:pt x="13377" y="6418"/>
                  </a:cubicBezTo>
                  <a:lnTo>
                    <a:pt x="2102" y="80"/>
                  </a:lnTo>
                  <a:cubicBezTo>
                    <a:pt x="2011" y="25"/>
                    <a:pt x="1929" y="1"/>
                    <a:pt x="1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96;p22"/>
            <p:cNvSpPr/>
            <p:nvPr/>
          </p:nvSpPr>
          <p:spPr>
            <a:xfrm>
              <a:off x="5583835" y="2274966"/>
              <a:ext cx="343096" cy="508070"/>
            </a:xfrm>
            <a:custGeom>
              <a:avLst/>
              <a:gdLst/>
              <a:ahLst/>
              <a:cxnLst/>
              <a:rect l="l" t="t" r="r" b="b"/>
              <a:pathLst>
                <a:path w="13177" h="19513" extrusionOk="0">
                  <a:moveTo>
                    <a:pt x="539" y="0"/>
                  </a:moveTo>
                  <a:cubicBezTo>
                    <a:pt x="229" y="0"/>
                    <a:pt x="0" y="378"/>
                    <a:pt x="0" y="984"/>
                  </a:cubicBezTo>
                  <a:lnTo>
                    <a:pt x="0" y="11224"/>
                  </a:lnTo>
                  <a:cubicBezTo>
                    <a:pt x="0" y="11992"/>
                    <a:pt x="367" y="12826"/>
                    <a:pt x="801" y="13092"/>
                  </a:cubicBezTo>
                  <a:lnTo>
                    <a:pt x="2402" y="14060"/>
                  </a:lnTo>
                  <a:lnTo>
                    <a:pt x="2402" y="17195"/>
                  </a:lnTo>
                  <a:lnTo>
                    <a:pt x="4503" y="15294"/>
                  </a:lnTo>
                  <a:lnTo>
                    <a:pt x="12376" y="19430"/>
                  </a:lnTo>
                  <a:cubicBezTo>
                    <a:pt x="12467" y="19486"/>
                    <a:pt x="12555" y="19513"/>
                    <a:pt x="12637" y="19513"/>
                  </a:cubicBezTo>
                  <a:cubicBezTo>
                    <a:pt x="12947" y="19513"/>
                    <a:pt x="13176" y="19136"/>
                    <a:pt x="13176" y="18530"/>
                  </a:cubicBezTo>
                  <a:lnTo>
                    <a:pt x="13176" y="8289"/>
                  </a:lnTo>
                  <a:cubicBezTo>
                    <a:pt x="13176" y="7522"/>
                    <a:pt x="12809" y="6688"/>
                    <a:pt x="12376" y="6421"/>
                  </a:cubicBezTo>
                  <a:lnTo>
                    <a:pt x="801" y="83"/>
                  </a:lnTo>
                  <a:cubicBezTo>
                    <a:pt x="710" y="27"/>
                    <a:pt x="622" y="0"/>
                    <a:pt x="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97;p22"/>
            <p:cNvSpPr/>
            <p:nvPr/>
          </p:nvSpPr>
          <p:spPr>
            <a:xfrm>
              <a:off x="5673274" y="2479803"/>
              <a:ext cx="21741" cy="39863"/>
            </a:xfrm>
            <a:custGeom>
              <a:avLst/>
              <a:gdLst/>
              <a:ahLst/>
              <a:cxnLst/>
              <a:rect l="l" t="t" r="r" b="b"/>
              <a:pathLst>
                <a:path w="835" h="1531" extrusionOk="0">
                  <a:moveTo>
                    <a:pt x="256" y="1"/>
                  </a:moveTo>
                  <a:cubicBezTo>
                    <a:pt x="102" y="1"/>
                    <a:pt x="1" y="211"/>
                    <a:pt x="1" y="522"/>
                  </a:cubicBezTo>
                  <a:cubicBezTo>
                    <a:pt x="1" y="922"/>
                    <a:pt x="168" y="1356"/>
                    <a:pt x="401" y="1489"/>
                  </a:cubicBezTo>
                  <a:cubicBezTo>
                    <a:pt x="450" y="1517"/>
                    <a:pt x="497" y="1531"/>
                    <a:pt x="542" y="1531"/>
                  </a:cubicBezTo>
                  <a:cubicBezTo>
                    <a:pt x="710" y="1531"/>
                    <a:pt x="835" y="1339"/>
                    <a:pt x="835" y="1022"/>
                  </a:cubicBezTo>
                  <a:cubicBezTo>
                    <a:pt x="835" y="622"/>
                    <a:pt x="635" y="188"/>
                    <a:pt x="401" y="55"/>
                  </a:cubicBezTo>
                  <a:cubicBezTo>
                    <a:pt x="349" y="18"/>
                    <a:pt x="301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98;p22"/>
            <p:cNvSpPr/>
            <p:nvPr/>
          </p:nvSpPr>
          <p:spPr>
            <a:xfrm>
              <a:off x="5738420" y="2518365"/>
              <a:ext cx="21741" cy="40306"/>
            </a:xfrm>
            <a:custGeom>
              <a:avLst/>
              <a:gdLst/>
              <a:ahLst/>
              <a:cxnLst/>
              <a:rect l="l" t="t" r="r" b="b"/>
              <a:pathLst>
                <a:path w="835" h="1548" extrusionOk="0">
                  <a:moveTo>
                    <a:pt x="294" y="1"/>
                  </a:moveTo>
                  <a:cubicBezTo>
                    <a:pt x="126" y="1"/>
                    <a:pt x="1" y="192"/>
                    <a:pt x="1" y="509"/>
                  </a:cubicBezTo>
                  <a:cubicBezTo>
                    <a:pt x="1" y="942"/>
                    <a:pt x="201" y="1376"/>
                    <a:pt x="434" y="1509"/>
                  </a:cubicBezTo>
                  <a:cubicBezTo>
                    <a:pt x="479" y="1535"/>
                    <a:pt x="522" y="1547"/>
                    <a:pt x="561" y="1547"/>
                  </a:cubicBezTo>
                  <a:cubicBezTo>
                    <a:pt x="726" y="1547"/>
                    <a:pt x="835" y="1333"/>
                    <a:pt x="835" y="1009"/>
                  </a:cubicBezTo>
                  <a:cubicBezTo>
                    <a:pt x="835" y="609"/>
                    <a:pt x="635" y="175"/>
                    <a:pt x="434" y="42"/>
                  </a:cubicBezTo>
                  <a:cubicBezTo>
                    <a:pt x="386" y="14"/>
                    <a:pt x="338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99;p22"/>
            <p:cNvSpPr/>
            <p:nvPr/>
          </p:nvSpPr>
          <p:spPr>
            <a:xfrm>
              <a:off x="5803565" y="2556666"/>
              <a:ext cx="21741" cy="40306"/>
            </a:xfrm>
            <a:custGeom>
              <a:avLst/>
              <a:gdLst/>
              <a:ahLst/>
              <a:cxnLst/>
              <a:rect l="l" t="t" r="r" b="b"/>
              <a:pathLst>
                <a:path w="835" h="1548" extrusionOk="0">
                  <a:moveTo>
                    <a:pt x="305" y="1"/>
                  </a:moveTo>
                  <a:cubicBezTo>
                    <a:pt x="131" y="1"/>
                    <a:pt x="1" y="215"/>
                    <a:pt x="1" y="539"/>
                  </a:cubicBezTo>
                  <a:cubicBezTo>
                    <a:pt x="1" y="939"/>
                    <a:pt x="201" y="1373"/>
                    <a:pt x="434" y="1506"/>
                  </a:cubicBezTo>
                  <a:cubicBezTo>
                    <a:pt x="483" y="1534"/>
                    <a:pt x="529" y="1547"/>
                    <a:pt x="571" y="1547"/>
                  </a:cubicBezTo>
                  <a:cubicBezTo>
                    <a:pt x="730" y="1547"/>
                    <a:pt x="834" y="1356"/>
                    <a:pt x="834" y="1039"/>
                  </a:cubicBezTo>
                  <a:cubicBezTo>
                    <a:pt x="834" y="639"/>
                    <a:pt x="668" y="205"/>
                    <a:pt x="434" y="38"/>
                  </a:cubicBezTo>
                  <a:cubicBezTo>
                    <a:pt x="389" y="13"/>
                    <a:pt x="346" y="1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00;p22"/>
            <p:cNvSpPr/>
            <p:nvPr/>
          </p:nvSpPr>
          <p:spPr>
            <a:xfrm>
              <a:off x="3401189" y="1995636"/>
              <a:ext cx="369160" cy="517834"/>
            </a:xfrm>
            <a:custGeom>
              <a:avLst/>
              <a:gdLst/>
              <a:ahLst/>
              <a:cxnLst/>
              <a:rect l="l" t="t" r="r" b="b"/>
              <a:pathLst>
                <a:path w="14178" h="19888" extrusionOk="0">
                  <a:moveTo>
                    <a:pt x="1821" y="0"/>
                  </a:moveTo>
                  <a:cubicBezTo>
                    <a:pt x="1770" y="0"/>
                    <a:pt x="1719" y="11"/>
                    <a:pt x="1669" y="37"/>
                  </a:cubicBezTo>
                  <a:lnTo>
                    <a:pt x="1635" y="37"/>
                  </a:lnTo>
                  <a:cubicBezTo>
                    <a:pt x="1635" y="37"/>
                    <a:pt x="1602" y="37"/>
                    <a:pt x="1602" y="70"/>
                  </a:cubicBezTo>
                  <a:lnTo>
                    <a:pt x="1502" y="70"/>
                  </a:lnTo>
                  <a:cubicBezTo>
                    <a:pt x="1502" y="70"/>
                    <a:pt x="1502" y="103"/>
                    <a:pt x="1468" y="103"/>
                  </a:cubicBezTo>
                  <a:lnTo>
                    <a:pt x="1402" y="103"/>
                  </a:lnTo>
                  <a:cubicBezTo>
                    <a:pt x="1368" y="137"/>
                    <a:pt x="1368" y="137"/>
                    <a:pt x="1335" y="137"/>
                  </a:cubicBezTo>
                  <a:lnTo>
                    <a:pt x="1302" y="137"/>
                  </a:lnTo>
                  <a:cubicBezTo>
                    <a:pt x="1302" y="137"/>
                    <a:pt x="1268" y="137"/>
                    <a:pt x="1268" y="170"/>
                  </a:cubicBezTo>
                  <a:lnTo>
                    <a:pt x="1168" y="170"/>
                  </a:lnTo>
                  <a:cubicBezTo>
                    <a:pt x="1168" y="170"/>
                    <a:pt x="1168" y="203"/>
                    <a:pt x="1135" y="203"/>
                  </a:cubicBezTo>
                  <a:lnTo>
                    <a:pt x="1068" y="203"/>
                  </a:lnTo>
                  <a:cubicBezTo>
                    <a:pt x="1035" y="237"/>
                    <a:pt x="1035" y="237"/>
                    <a:pt x="1001" y="237"/>
                  </a:cubicBezTo>
                  <a:lnTo>
                    <a:pt x="968" y="237"/>
                  </a:lnTo>
                  <a:cubicBezTo>
                    <a:pt x="968" y="237"/>
                    <a:pt x="935" y="237"/>
                    <a:pt x="935" y="270"/>
                  </a:cubicBezTo>
                  <a:lnTo>
                    <a:pt x="835" y="270"/>
                  </a:lnTo>
                  <a:cubicBezTo>
                    <a:pt x="835" y="270"/>
                    <a:pt x="835" y="304"/>
                    <a:pt x="801" y="304"/>
                  </a:cubicBezTo>
                  <a:lnTo>
                    <a:pt x="735" y="304"/>
                  </a:lnTo>
                  <a:cubicBezTo>
                    <a:pt x="701" y="337"/>
                    <a:pt x="701" y="337"/>
                    <a:pt x="668" y="337"/>
                  </a:cubicBezTo>
                  <a:lnTo>
                    <a:pt x="634" y="337"/>
                  </a:lnTo>
                  <a:cubicBezTo>
                    <a:pt x="634" y="337"/>
                    <a:pt x="601" y="337"/>
                    <a:pt x="601" y="370"/>
                  </a:cubicBezTo>
                  <a:lnTo>
                    <a:pt x="501" y="370"/>
                  </a:lnTo>
                  <a:cubicBezTo>
                    <a:pt x="501" y="370"/>
                    <a:pt x="501" y="404"/>
                    <a:pt x="468" y="404"/>
                  </a:cubicBezTo>
                  <a:lnTo>
                    <a:pt x="434" y="404"/>
                  </a:lnTo>
                  <a:cubicBezTo>
                    <a:pt x="167" y="470"/>
                    <a:pt x="1" y="837"/>
                    <a:pt x="1" y="1371"/>
                  </a:cubicBezTo>
                  <a:lnTo>
                    <a:pt x="1" y="11645"/>
                  </a:lnTo>
                  <a:cubicBezTo>
                    <a:pt x="1" y="12379"/>
                    <a:pt x="334" y="13213"/>
                    <a:pt x="801" y="13480"/>
                  </a:cubicBezTo>
                  <a:lnTo>
                    <a:pt x="2402" y="14447"/>
                  </a:lnTo>
                  <a:lnTo>
                    <a:pt x="2402" y="17583"/>
                  </a:lnTo>
                  <a:lnTo>
                    <a:pt x="2436" y="17549"/>
                  </a:lnTo>
                  <a:lnTo>
                    <a:pt x="2469" y="17516"/>
                  </a:lnTo>
                  <a:lnTo>
                    <a:pt x="2469" y="17549"/>
                  </a:lnTo>
                  <a:lnTo>
                    <a:pt x="2536" y="17516"/>
                  </a:lnTo>
                  <a:lnTo>
                    <a:pt x="2569" y="17483"/>
                  </a:lnTo>
                  <a:lnTo>
                    <a:pt x="2569" y="17516"/>
                  </a:lnTo>
                  <a:lnTo>
                    <a:pt x="2603" y="17483"/>
                  </a:lnTo>
                  <a:lnTo>
                    <a:pt x="2636" y="17449"/>
                  </a:lnTo>
                  <a:lnTo>
                    <a:pt x="2636" y="17483"/>
                  </a:lnTo>
                  <a:lnTo>
                    <a:pt x="2703" y="17449"/>
                  </a:lnTo>
                  <a:lnTo>
                    <a:pt x="2736" y="17416"/>
                  </a:lnTo>
                  <a:lnTo>
                    <a:pt x="2736" y="17449"/>
                  </a:lnTo>
                  <a:lnTo>
                    <a:pt x="2769" y="17416"/>
                  </a:lnTo>
                  <a:lnTo>
                    <a:pt x="2803" y="17382"/>
                  </a:lnTo>
                  <a:lnTo>
                    <a:pt x="2803" y="17416"/>
                  </a:lnTo>
                  <a:lnTo>
                    <a:pt x="2869" y="17382"/>
                  </a:lnTo>
                  <a:lnTo>
                    <a:pt x="2903" y="17349"/>
                  </a:lnTo>
                  <a:lnTo>
                    <a:pt x="2903" y="17382"/>
                  </a:lnTo>
                  <a:lnTo>
                    <a:pt x="2936" y="17349"/>
                  </a:lnTo>
                  <a:lnTo>
                    <a:pt x="2936" y="17382"/>
                  </a:lnTo>
                  <a:lnTo>
                    <a:pt x="2969" y="17316"/>
                  </a:lnTo>
                  <a:lnTo>
                    <a:pt x="2969" y="17349"/>
                  </a:lnTo>
                  <a:lnTo>
                    <a:pt x="3036" y="17316"/>
                  </a:lnTo>
                  <a:lnTo>
                    <a:pt x="3036" y="17349"/>
                  </a:lnTo>
                  <a:lnTo>
                    <a:pt x="3070" y="17282"/>
                  </a:lnTo>
                  <a:lnTo>
                    <a:pt x="3070" y="17382"/>
                  </a:lnTo>
                  <a:lnTo>
                    <a:pt x="3103" y="17349"/>
                  </a:lnTo>
                  <a:lnTo>
                    <a:pt x="3103" y="17382"/>
                  </a:lnTo>
                  <a:lnTo>
                    <a:pt x="3136" y="17316"/>
                  </a:lnTo>
                  <a:lnTo>
                    <a:pt x="3136" y="17349"/>
                  </a:lnTo>
                  <a:lnTo>
                    <a:pt x="3203" y="17316"/>
                  </a:lnTo>
                  <a:lnTo>
                    <a:pt x="3203" y="17349"/>
                  </a:lnTo>
                  <a:lnTo>
                    <a:pt x="3236" y="17282"/>
                  </a:lnTo>
                  <a:lnTo>
                    <a:pt x="3236" y="17316"/>
                  </a:lnTo>
                  <a:lnTo>
                    <a:pt x="3270" y="17282"/>
                  </a:lnTo>
                  <a:lnTo>
                    <a:pt x="3270" y="17316"/>
                  </a:lnTo>
                  <a:lnTo>
                    <a:pt x="3303" y="17249"/>
                  </a:lnTo>
                  <a:lnTo>
                    <a:pt x="3303" y="17282"/>
                  </a:lnTo>
                  <a:lnTo>
                    <a:pt x="3370" y="17249"/>
                  </a:lnTo>
                  <a:lnTo>
                    <a:pt x="3370" y="17282"/>
                  </a:lnTo>
                  <a:lnTo>
                    <a:pt x="3403" y="17216"/>
                  </a:lnTo>
                  <a:lnTo>
                    <a:pt x="3403" y="17249"/>
                  </a:lnTo>
                  <a:lnTo>
                    <a:pt x="3436" y="17216"/>
                  </a:lnTo>
                  <a:lnTo>
                    <a:pt x="3436" y="17249"/>
                  </a:lnTo>
                  <a:lnTo>
                    <a:pt x="3470" y="17182"/>
                  </a:lnTo>
                  <a:lnTo>
                    <a:pt x="3470" y="17216"/>
                  </a:lnTo>
                  <a:lnTo>
                    <a:pt x="3537" y="17182"/>
                  </a:lnTo>
                  <a:lnTo>
                    <a:pt x="3537" y="17216"/>
                  </a:lnTo>
                  <a:lnTo>
                    <a:pt x="3570" y="17182"/>
                  </a:lnTo>
                  <a:lnTo>
                    <a:pt x="3603" y="17149"/>
                  </a:lnTo>
                  <a:lnTo>
                    <a:pt x="3603" y="17182"/>
                  </a:lnTo>
                  <a:lnTo>
                    <a:pt x="3637" y="17149"/>
                  </a:lnTo>
                  <a:lnTo>
                    <a:pt x="3703" y="17116"/>
                  </a:lnTo>
                  <a:lnTo>
                    <a:pt x="3703" y="17149"/>
                  </a:lnTo>
                  <a:lnTo>
                    <a:pt x="5004" y="15948"/>
                  </a:lnTo>
                  <a:lnTo>
                    <a:pt x="12376" y="19818"/>
                  </a:lnTo>
                  <a:cubicBezTo>
                    <a:pt x="12479" y="19859"/>
                    <a:pt x="12570" y="19887"/>
                    <a:pt x="12647" y="19887"/>
                  </a:cubicBezTo>
                  <a:cubicBezTo>
                    <a:pt x="12695" y="19887"/>
                    <a:pt x="12738" y="19876"/>
                    <a:pt x="12776" y="19851"/>
                  </a:cubicBezTo>
                  <a:lnTo>
                    <a:pt x="12877" y="19851"/>
                  </a:lnTo>
                  <a:cubicBezTo>
                    <a:pt x="13677" y="19517"/>
                    <a:pt x="14177" y="19517"/>
                    <a:pt x="14177" y="18483"/>
                  </a:cubicBezTo>
                  <a:lnTo>
                    <a:pt x="14177" y="8243"/>
                  </a:lnTo>
                  <a:cubicBezTo>
                    <a:pt x="14144" y="7509"/>
                    <a:pt x="13811" y="6675"/>
                    <a:pt x="13344" y="6408"/>
                  </a:cubicBezTo>
                  <a:lnTo>
                    <a:pt x="2069" y="70"/>
                  </a:lnTo>
                  <a:cubicBezTo>
                    <a:pt x="1986" y="29"/>
                    <a:pt x="1904" y="0"/>
                    <a:pt x="1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01;p22"/>
            <p:cNvSpPr/>
            <p:nvPr/>
          </p:nvSpPr>
          <p:spPr>
            <a:xfrm>
              <a:off x="3402075" y="2006598"/>
              <a:ext cx="342211" cy="508070"/>
            </a:xfrm>
            <a:custGeom>
              <a:avLst/>
              <a:gdLst/>
              <a:ahLst/>
              <a:cxnLst/>
              <a:rect l="l" t="t" r="r" b="b"/>
              <a:pathLst>
                <a:path w="13143" h="19513" extrusionOk="0">
                  <a:moveTo>
                    <a:pt x="539" y="0"/>
                  </a:moveTo>
                  <a:cubicBezTo>
                    <a:pt x="229" y="0"/>
                    <a:pt x="0" y="377"/>
                    <a:pt x="0" y="983"/>
                  </a:cubicBezTo>
                  <a:lnTo>
                    <a:pt x="0" y="11224"/>
                  </a:lnTo>
                  <a:cubicBezTo>
                    <a:pt x="0" y="11991"/>
                    <a:pt x="367" y="12825"/>
                    <a:pt x="801" y="13092"/>
                  </a:cubicBezTo>
                  <a:lnTo>
                    <a:pt x="2402" y="14059"/>
                  </a:lnTo>
                  <a:lnTo>
                    <a:pt x="2402" y="17195"/>
                  </a:lnTo>
                  <a:lnTo>
                    <a:pt x="4503" y="15294"/>
                  </a:lnTo>
                  <a:lnTo>
                    <a:pt x="12342" y="19430"/>
                  </a:lnTo>
                  <a:cubicBezTo>
                    <a:pt x="12440" y="19486"/>
                    <a:pt x="12532" y="19513"/>
                    <a:pt x="12617" y="19513"/>
                  </a:cubicBezTo>
                  <a:cubicBezTo>
                    <a:pt x="12935" y="19513"/>
                    <a:pt x="13143" y="19135"/>
                    <a:pt x="13143" y="18529"/>
                  </a:cubicBezTo>
                  <a:lnTo>
                    <a:pt x="13143" y="8289"/>
                  </a:lnTo>
                  <a:cubicBezTo>
                    <a:pt x="13143" y="7521"/>
                    <a:pt x="12776" y="6687"/>
                    <a:pt x="12342" y="6421"/>
                  </a:cubicBezTo>
                  <a:lnTo>
                    <a:pt x="801" y="83"/>
                  </a:lnTo>
                  <a:cubicBezTo>
                    <a:pt x="710" y="27"/>
                    <a:pt x="621" y="0"/>
                    <a:pt x="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02;p22"/>
            <p:cNvSpPr/>
            <p:nvPr/>
          </p:nvSpPr>
          <p:spPr>
            <a:xfrm>
              <a:off x="3490654" y="2211773"/>
              <a:ext cx="22601" cy="39525"/>
            </a:xfrm>
            <a:custGeom>
              <a:avLst/>
              <a:gdLst/>
              <a:ahLst/>
              <a:cxnLst/>
              <a:rect l="l" t="t" r="r" b="b"/>
              <a:pathLst>
                <a:path w="868" h="1518" extrusionOk="0">
                  <a:moveTo>
                    <a:pt x="294" y="0"/>
                  </a:moveTo>
                  <a:cubicBezTo>
                    <a:pt x="126" y="0"/>
                    <a:pt x="0" y="192"/>
                    <a:pt x="0" y="509"/>
                  </a:cubicBezTo>
                  <a:cubicBezTo>
                    <a:pt x="0" y="909"/>
                    <a:pt x="201" y="1343"/>
                    <a:pt x="434" y="1476"/>
                  </a:cubicBezTo>
                  <a:cubicBezTo>
                    <a:pt x="483" y="1504"/>
                    <a:pt x="530" y="1517"/>
                    <a:pt x="574" y="1517"/>
                  </a:cubicBezTo>
                  <a:cubicBezTo>
                    <a:pt x="742" y="1517"/>
                    <a:pt x="868" y="1326"/>
                    <a:pt x="868" y="1009"/>
                  </a:cubicBezTo>
                  <a:cubicBezTo>
                    <a:pt x="868" y="609"/>
                    <a:pt x="668" y="175"/>
                    <a:pt x="434" y="42"/>
                  </a:cubicBezTo>
                  <a:cubicBezTo>
                    <a:pt x="385" y="14"/>
                    <a:pt x="338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03;p22"/>
            <p:cNvSpPr/>
            <p:nvPr/>
          </p:nvSpPr>
          <p:spPr>
            <a:xfrm>
              <a:off x="3555800" y="2249996"/>
              <a:ext cx="22601" cy="40384"/>
            </a:xfrm>
            <a:custGeom>
              <a:avLst/>
              <a:gdLst/>
              <a:ahLst/>
              <a:cxnLst/>
              <a:rect l="l" t="t" r="r" b="b"/>
              <a:pathLst>
                <a:path w="868" h="1551" extrusionOk="0">
                  <a:moveTo>
                    <a:pt x="295" y="0"/>
                  </a:moveTo>
                  <a:cubicBezTo>
                    <a:pt x="126" y="0"/>
                    <a:pt x="0" y="198"/>
                    <a:pt x="0" y="542"/>
                  </a:cubicBezTo>
                  <a:cubicBezTo>
                    <a:pt x="0" y="942"/>
                    <a:pt x="200" y="1376"/>
                    <a:pt x="434" y="1509"/>
                  </a:cubicBezTo>
                  <a:cubicBezTo>
                    <a:pt x="483" y="1537"/>
                    <a:pt x="530" y="1550"/>
                    <a:pt x="574" y="1550"/>
                  </a:cubicBezTo>
                  <a:cubicBezTo>
                    <a:pt x="742" y="1550"/>
                    <a:pt x="868" y="1359"/>
                    <a:pt x="868" y="1042"/>
                  </a:cubicBezTo>
                  <a:cubicBezTo>
                    <a:pt x="868" y="642"/>
                    <a:pt x="667" y="175"/>
                    <a:pt x="434" y="41"/>
                  </a:cubicBezTo>
                  <a:cubicBezTo>
                    <a:pt x="386" y="14"/>
                    <a:pt x="339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04;p22"/>
            <p:cNvSpPr/>
            <p:nvPr/>
          </p:nvSpPr>
          <p:spPr>
            <a:xfrm>
              <a:off x="3621805" y="2289079"/>
              <a:ext cx="21741" cy="39499"/>
            </a:xfrm>
            <a:custGeom>
              <a:avLst/>
              <a:gdLst/>
              <a:ahLst/>
              <a:cxnLst/>
              <a:rect l="l" t="t" r="r" b="b"/>
              <a:pathLst>
                <a:path w="835" h="1517" extrusionOk="0">
                  <a:moveTo>
                    <a:pt x="264" y="0"/>
                  </a:moveTo>
                  <a:cubicBezTo>
                    <a:pt x="105" y="0"/>
                    <a:pt x="0" y="192"/>
                    <a:pt x="0" y="508"/>
                  </a:cubicBezTo>
                  <a:cubicBezTo>
                    <a:pt x="0" y="909"/>
                    <a:pt x="167" y="1342"/>
                    <a:pt x="401" y="1476"/>
                  </a:cubicBezTo>
                  <a:cubicBezTo>
                    <a:pt x="449" y="1504"/>
                    <a:pt x="497" y="1517"/>
                    <a:pt x="541" y="1517"/>
                  </a:cubicBezTo>
                  <a:cubicBezTo>
                    <a:pt x="709" y="1517"/>
                    <a:pt x="834" y="1326"/>
                    <a:pt x="834" y="1009"/>
                  </a:cubicBezTo>
                  <a:cubicBezTo>
                    <a:pt x="834" y="609"/>
                    <a:pt x="634" y="175"/>
                    <a:pt x="401" y="41"/>
                  </a:cubicBezTo>
                  <a:cubicBezTo>
                    <a:pt x="352" y="14"/>
                    <a:pt x="30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05;p22"/>
            <p:cNvSpPr/>
            <p:nvPr/>
          </p:nvSpPr>
          <p:spPr>
            <a:xfrm>
              <a:off x="4573710" y="2636185"/>
              <a:ext cx="369160" cy="517834"/>
            </a:xfrm>
            <a:custGeom>
              <a:avLst/>
              <a:gdLst/>
              <a:ahLst/>
              <a:cxnLst/>
              <a:rect l="l" t="t" r="r" b="b"/>
              <a:pathLst>
                <a:path w="14178" h="19888" extrusionOk="0">
                  <a:moveTo>
                    <a:pt x="1815" y="0"/>
                  </a:moveTo>
                  <a:cubicBezTo>
                    <a:pt x="1766" y="0"/>
                    <a:pt x="1718" y="8"/>
                    <a:pt x="1669" y="20"/>
                  </a:cubicBezTo>
                  <a:cubicBezTo>
                    <a:pt x="1669" y="20"/>
                    <a:pt x="1669" y="53"/>
                    <a:pt x="1635" y="53"/>
                  </a:cubicBezTo>
                  <a:lnTo>
                    <a:pt x="1569" y="53"/>
                  </a:lnTo>
                  <a:cubicBezTo>
                    <a:pt x="1535" y="87"/>
                    <a:pt x="1535" y="87"/>
                    <a:pt x="1502" y="87"/>
                  </a:cubicBezTo>
                  <a:lnTo>
                    <a:pt x="1469" y="87"/>
                  </a:lnTo>
                  <a:cubicBezTo>
                    <a:pt x="1469" y="87"/>
                    <a:pt x="1435" y="87"/>
                    <a:pt x="1435" y="120"/>
                  </a:cubicBezTo>
                  <a:lnTo>
                    <a:pt x="1335" y="120"/>
                  </a:lnTo>
                  <a:cubicBezTo>
                    <a:pt x="1335" y="120"/>
                    <a:pt x="1335" y="153"/>
                    <a:pt x="1302" y="153"/>
                  </a:cubicBezTo>
                  <a:lnTo>
                    <a:pt x="1235" y="153"/>
                  </a:lnTo>
                  <a:cubicBezTo>
                    <a:pt x="1202" y="187"/>
                    <a:pt x="1202" y="187"/>
                    <a:pt x="1168" y="187"/>
                  </a:cubicBezTo>
                  <a:lnTo>
                    <a:pt x="1135" y="187"/>
                  </a:lnTo>
                  <a:cubicBezTo>
                    <a:pt x="1135" y="187"/>
                    <a:pt x="1102" y="187"/>
                    <a:pt x="1102" y="220"/>
                  </a:cubicBezTo>
                  <a:lnTo>
                    <a:pt x="1002" y="220"/>
                  </a:lnTo>
                  <a:cubicBezTo>
                    <a:pt x="1002" y="220"/>
                    <a:pt x="1002" y="253"/>
                    <a:pt x="968" y="253"/>
                  </a:cubicBezTo>
                  <a:lnTo>
                    <a:pt x="901" y="253"/>
                  </a:lnTo>
                  <a:cubicBezTo>
                    <a:pt x="868" y="287"/>
                    <a:pt x="868" y="287"/>
                    <a:pt x="835" y="287"/>
                  </a:cubicBezTo>
                  <a:lnTo>
                    <a:pt x="801" y="287"/>
                  </a:lnTo>
                  <a:cubicBezTo>
                    <a:pt x="801" y="287"/>
                    <a:pt x="768" y="287"/>
                    <a:pt x="768" y="320"/>
                  </a:cubicBezTo>
                  <a:lnTo>
                    <a:pt x="668" y="320"/>
                  </a:lnTo>
                  <a:cubicBezTo>
                    <a:pt x="668" y="320"/>
                    <a:pt x="668" y="354"/>
                    <a:pt x="635" y="354"/>
                  </a:cubicBezTo>
                  <a:lnTo>
                    <a:pt x="568" y="354"/>
                  </a:lnTo>
                  <a:cubicBezTo>
                    <a:pt x="535" y="387"/>
                    <a:pt x="535" y="387"/>
                    <a:pt x="501" y="387"/>
                  </a:cubicBezTo>
                  <a:lnTo>
                    <a:pt x="468" y="387"/>
                  </a:lnTo>
                  <a:cubicBezTo>
                    <a:pt x="468" y="387"/>
                    <a:pt x="434" y="387"/>
                    <a:pt x="434" y="420"/>
                  </a:cubicBezTo>
                  <a:cubicBezTo>
                    <a:pt x="168" y="487"/>
                    <a:pt x="1" y="854"/>
                    <a:pt x="1" y="1388"/>
                  </a:cubicBezTo>
                  <a:lnTo>
                    <a:pt x="1" y="11628"/>
                  </a:lnTo>
                  <a:cubicBezTo>
                    <a:pt x="1" y="12395"/>
                    <a:pt x="334" y="13229"/>
                    <a:pt x="801" y="13496"/>
                  </a:cubicBezTo>
                  <a:lnTo>
                    <a:pt x="2403" y="14430"/>
                  </a:lnTo>
                  <a:lnTo>
                    <a:pt x="2403" y="17566"/>
                  </a:lnTo>
                  <a:lnTo>
                    <a:pt x="2436" y="17533"/>
                  </a:lnTo>
                  <a:lnTo>
                    <a:pt x="2436" y="17566"/>
                  </a:lnTo>
                  <a:lnTo>
                    <a:pt x="2469" y="17533"/>
                  </a:lnTo>
                  <a:lnTo>
                    <a:pt x="2536" y="17499"/>
                  </a:lnTo>
                  <a:lnTo>
                    <a:pt x="2536" y="17533"/>
                  </a:lnTo>
                  <a:lnTo>
                    <a:pt x="2569" y="17499"/>
                  </a:lnTo>
                  <a:lnTo>
                    <a:pt x="2603" y="17466"/>
                  </a:lnTo>
                  <a:lnTo>
                    <a:pt x="2603" y="17499"/>
                  </a:lnTo>
                  <a:lnTo>
                    <a:pt x="2636" y="17466"/>
                  </a:lnTo>
                  <a:lnTo>
                    <a:pt x="2703" y="17432"/>
                  </a:lnTo>
                  <a:lnTo>
                    <a:pt x="2703" y="17466"/>
                  </a:lnTo>
                  <a:lnTo>
                    <a:pt x="2736" y="17432"/>
                  </a:lnTo>
                  <a:lnTo>
                    <a:pt x="2769" y="17399"/>
                  </a:lnTo>
                  <a:lnTo>
                    <a:pt x="2769" y="17432"/>
                  </a:lnTo>
                  <a:lnTo>
                    <a:pt x="2803" y="17399"/>
                  </a:lnTo>
                  <a:lnTo>
                    <a:pt x="2870" y="17366"/>
                  </a:lnTo>
                  <a:lnTo>
                    <a:pt x="2870" y="17399"/>
                  </a:lnTo>
                  <a:lnTo>
                    <a:pt x="2903" y="17366"/>
                  </a:lnTo>
                  <a:lnTo>
                    <a:pt x="2936" y="17332"/>
                  </a:lnTo>
                  <a:lnTo>
                    <a:pt x="2936" y="17366"/>
                  </a:lnTo>
                  <a:lnTo>
                    <a:pt x="2970" y="17332"/>
                  </a:lnTo>
                  <a:lnTo>
                    <a:pt x="2970" y="17366"/>
                  </a:lnTo>
                  <a:lnTo>
                    <a:pt x="3036" y="17299"/>
                  </a:lnTo>
                  <a:lnTo>
                    <a:pt x="3036" y="17332"/>
                  </a:lnTo>
                  <a:lnTo>
                    <a:pt x="3070" y="17299"/>
                  </a:lnTo>
                  <a:lnTo>
                    <a:pt x="3070" y="17399"/>
                  </a:lnTo>
                  <a:lnTo>
                    <a:pt x="3103" y="17332"/>
                  </a:lnTo>
                  <a:lnTo>
                    <a:pt x="3103" y="17366"/>
                  </a:lnTo>
                  <a:lnTo>
                    <a:pt x="3136" y="17332"/>
                  </a:lnTo>
                  <a:lnTo>
                    <a:pt x="3136" y="17366"/>
                  </a:lnTo>
                  <a:lnTo>
                    <a:pt x="3203" y="17299"/>
                  </a:lnTo>
                  <a:lnTo>
                    <a:pt x="3203" y="17332"/>
                  </a:lnTo>
                  <a:lnTo>
                    <a:pt x="3236" y="17299"/>
                  </a:lnTo>
                  <a:lnTo>
                    <a:pt x="3236" y="17332"/>
                  </a:lnTo>
                  <a:lnTo>
                    <a:pt x="3270" y="17266"/>
                  </a:lnTo>
                  <a:lnTo>
                    <a:pt x="3270" y="17299"/>
                  </a:lnTo>
                  <a:lnTo>
                    <a:pt x="3303" y="17266"/>
                  </a:lnTo>
                  <a:lnTo>
                    <a:pt x="3303" y="17299"/>
                  </a:lnTo>
                  <a:lnTo>
                    <a:pt x="3370" y="17232"/>
                  </a:lnTo>
                  <a:lnTo>
                    <a:pt x="3370" y="17266"/>
                  </a:lnTo>
                  <a:lnTo>
                    <a:pt x="3403" y="17232"/>
                  </a:lnTo>
                  <a:lnTo>
                    <a:pt x="3403" y="17266"/>
                  </a:lnTo>
                  <a:lnTo>
                    <a:pt x="3437" y="17199"/>
                  </a:lnTo>
                  <a:lnTo>
                    <a:pt x="3437" y="17232"/>
                  </a:lnTo>
                  <a:lnTo>
                    <a:pt x="3470" y="17199"/>
                  </a:lnTo>
                  <a:lnTo>
                    <a:pt x="3470" y="17232"/>
                  </a:lnTo>
                  <a:lnTo>
                    <a:pt x="3537" y="17199"/>
                  </a:lnTo>
                  <a:lnTo>
                    <a:pt x="3570" y="17166"/>
                  </a:lnTo>
                  <a:lnTo>
                    <a:pt x="3570" y="17199"/>
                  </a:lnTo>
                  <a:lnTo>
                    <a:pt x="3603" y="17166"/>
                  </a:lnTo>
                  <a:lnTo>
                    <a:pt x="3637" y="17132"/>
                  </a:lnTo>
                  <a:lnTo>
                    <a:pt x="3637" y="17166"/>
                  </a:lnTo>
                  <a:lnTo>
                    <a:pt x="3703" y="17132"/>
                  </a:lnTo>
                  <a:lnTo>
                    <a:pt x="5004" y="15965"/>
                  </a:lnTo>
                  <a:lnTo>
                    <a:pt x="12376" y="19801"/>
                  </a:lnTo>
                  <a:cubicBezTo>
                    <a:pt x="12482" y="19864"/>
                    <a:pt x="12574" y="19887"/>
                    <a:pt x="12653" y="19887"/>
                  </a:cubicBezTo>
                  <a:cubicBezTo>
                    <a:pt x="12699" y="19887"/>
                    <a:pt x="12740" y="19880"/>
                    <a:pt x="12777" y="19868"/>
                  </a:cubicBezTo>
                  <a:cubicBezTo>
                    <a:pt x="12810" y="19868"/>
                    <a:pt x="12810" y="19868"/>
                    <a:pt x="12810" y="19834"/>
                  </a:cubicBezTo>
                  <a:lnTo>
                    <a:pt x="12877" y="19834"/>
                  </a:lnTo>
                  <a:cubicBezTo>
                    <a:pt x="13677" y="19501"/>
                    <a:pt x="14178" y="19534"/>
                    <a:pt x="14178" y="18500"/>
                  </a:cubicBezTo>
                  <a:lnTo>
                    <a:pt x="14178" y="8226"/>
                  </a:lnTo>
                  <a:cubicBezTo>
                    <a:pt x="14144" y="7525"/>
                    <a:pt x="13811" y="6691"/>
                    <a:pt x="13344" y="6425"/>
                  </a:cubicBezTo>
                  <a:lnTo>
                    <a:pt x="2069" y="87"/>
                  </a:lnTo>
                  <a:cubicBezTo>
                    <a:pt x="1984" y="23"/>
                    <a:pt x="1900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06;p22"/>
            <p:cNvSpPr/>
            <p:nvPr/>
          </p:nvSpPr>
          <p:spPr>
            <a:xfrm>
              <a:off x="4574595" y="2646782"/>
              <a:ext cx="342211" cy="508877"/>
            </a:xfrm>
            <a:custGeom>
              <a:avLst/>
              <a:gdLst/>
              <a:ahLst/>
              <a:cxnLst/>
              <a:rect l="l" t="t" r="r" b="b"/>
              <a:pathLst>
                <a:path w="13143" h="19544" extrusionOk="0">
                  <a:moveTo>
                    <a:pt x="550" y="1"/>
                  </a:moveTo>
                  <a:cubicBezTo>
                    <a:pt x="234" y="1"/>
                    <a:pt x="0" y="401"/>
                    <a:pt x="0" y="1014"/>
                  </a:cubicBezTo>
                  <a:lnTo>
                    <a:pt x="0" y="11255"/>
                  </a:lnTo>
                  <a:cubicBezTo>
                    <a:pt x="0" y="12022"/>
                    <a:pt x="367" y="12856"/>
                    <a:pt x="801" y="13123"/>
                  </a:cubicBezTo>
                  <a:lnTo>
                    <a:pt x="2402" y="14057"/>
                  </a:lnTo>
                  <a:lnTo>
                    <a:pt x="2402" y="17192"/>
                  </a:lnTo>
                  <a:lnTo>
                    <a:pt x="4503" y="15324"/>
                  </a:lnTo>
                  <a:lnTo>
                    <a:pt x="12342" y="19461"/>
                  </a:lnTo>
                  <a:cubicBezTo>
                    <a:pt x="12440" y="19517"/>
                    <a:pt x="12533" y="19543"/>
                    <a:pt x="12617" y="19543"/>
                  </a:cubicBezTo>
                  <a:cubicBezTo>
                    <a:pt x="12935" y="19543"/>
                    <a:pt x="13143" y="19166"/>
                    <a:pt x="13143" y="18560"/>
                  </a:cubicBezTo>
                  <a:lnTo>
                    <a:pt x="13143" y="8286"/>
                  </a:lnTo>
                  <a:cubicBezTo>
                    <a:pt x="13143" y="7519"/>
                    <a:pt x="12776" y="6685"/>
                    <a:pt x="12342" y="6418"/>
                  </a:cubicBezTo>
                  <a:lnTo>
                    <a:pt x="801" y="80"/>
                  </a:lnTo>
                  <a:cubicBezTo>
                    <a:pt x="714" y="26"/>
                    <a:pt x="629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07;p22"/>
            <p:cNvSpPr/>
            <p:nvPr/>
          </p:nvSpPr>
          <p:spPr>
            <a:xfrm>
              <a:off x="4663175" y="2851983"/>
              <a:ext cx="22601" cy="40280"/>
            </a:xfrm>
            <a:custGeom>
              <a:avLst/>
              <a:gdLst/>
              <a:ahLst/>
              <a:cxnLst/>
              <a:rect l="l" t="t" r="r" b="b"/>
              <a:pathLst>
                <a:path w="868" h="1547" extrusionOk="0">
                  <a:moveTo>
                    <a:pt x="305" y="0"/>
                  </a:moveTo>
                  <a:cubicBezTo>
                    <a:pt x="131" y="0"/>
                    <a:pt x="1" y="215"/>
                    <a:pt x="1" y="538"/>
                  </a:cubicBezTo>
                  <a:cubicBezTo>
                    <a:pt x="1" y="939"/>
                    <a:pt x="201" y="1372"/>
                    <a:pt x="434" y="1506"/>
                  </a:cubicBezTo>
                  <a:cubicBezTo>
                    <a:pt x="483" y="1533"/>
                    <a:pt x="530" y="1547"/>
                    <a:pt x="575" y="1547"/>
                  </a:cubicBezTo>
                  <a:cubicBezTo>
                    <a:pt x="743" y="1547"/>
                    <a:pt x="868" y="1355"/>
                    <a:pt x="868" y="1039"/>
                  </a:cubicBezTo>
                  <a:cubicBezTo>
                    <a:pt x="868" y="638"/>
                    <a:pt x="668" y="171"/>
                    <a:pt x="434" y="38"/>
                  </a:cubicBezTo>
                  <a:cubicBezTo>
                    <a:pt x="389" y="12"/>
                    <a:pt x="346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08;p22"/>
            <p:cNvSpPr/>
            <p:nvPr/>
          </p:nvSpPr>
          <p:spPr>
            <a:xfrm>
              <a:off x="4728321" y="2890962"/>
              <a:ext cx="22601" cy="39525"/>
            </a:xfrm>
            <a:custGeom>
              <a:avLst/>
              <a:gdLst/>
              <a:ahLst/>
              <a:cxnLst/>
              <a:rect l="l" t="t" r="r" b="b"/>
              <a:pathLst>
                <a:path w="868" h="1518" extrusionOk="0">
                  <a:moveTo>
                    <a:pt x="294" y="1"/>
                  </a:moveTo>
                  <a:cubicBezTo>
                    <a:pt x="126" y="1"/>
                    <a:pt x="0" y="192"/>
                    <a:pt x="0" y="509"/>
                  </a:cubicBezTo>
                  <a:cubicBezTo>
                    <a:pt x="0" y="909"/>
                    <a:pt x="201" y="1343"/>
                    <a:pt x="434" y="1476"/>
                  </a:cubicBezTo>
                  <a:cubicBezTo>
                    <a:pt x="483" y="1504"/>
                    <a:pt x="530" y="1518"/>
                    <a:pt x="574" y="1518"/>
                  </a:cubicBezTo>
                  <a:cubicBezTo>
                    <a:pt x="742" y="1518"/>
                    <a:pt x="868" y="1326"/>
                    <a:pt x="868" y="1009"/>
                  </a:cubicBezTo>
                  <a:cubicBezTo>
                    <a:pt x="868" y="609"/>
                    <a:pt x="668" y="175"/>
                    <a:pt x="434" y="42"/>
                  </a:cubicBezTo>
                  <a:cubicBezTo>
                    <a:pt x="385" y="14"/>
                    <a:pt x="338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09;p22"/>
            <p:cNvSpPr/>
            <p:nvPr/>
          </p:nvSpPr>
          <p:spPr>
            <a:xfrm>
              <a:off x="4794326" y="2929289"/>
              <a:ext cx="21741" cy="40280"/>
            </a:xfrm>
            <a:custGeom>
              <a:avLst/>
              <a:gdLst/>
              <a:ahLst/>
              <a:cxnLst/>
              <a:rect l="l" t="t" r="r" b="b"/>
              <a:pathLst>
                <a:path w="835" h="1547" extrusionOk="0">
                  <a:moveTo>
                    <a:pt x="275" y="0"/>
                  </a:moveTo>
                  <a:cubicBezTo>
                    <a:pt x="109" y="0"/>
                    <a:pt x="1" y="215"/>
                    <a:pt x="1" y="538"/>
                  </a:cubicBezTo>
                  <a:cubicBezTo>
                    <a:pt x="1" y="938"/>
                    <a:pt x="167" y="1372"/>
                    <a:pt x="401" y="1505"/>
                  </a:cubicBezTo>
                  <a:cubicBezTo>
                    <a:pt x="450" y="1533"/>
                    <a:pt x="497" y="1547"/>
                    <a:pt x="541" y="1547"/>
                  </a:cubicBezTo>
                  <a:cubicBezTo>
                    <a:pt x="709" y="1547"/>
                    <a:pt x="834" y="1355"/>
                    <a:pt x="834" y="1038"/>
                  </a:cubicBezTo>
                  <a:cubicBezTo>
                    <a:pt x="834" y="638"/>
                    <a:pt x="634" y="171"/>
                    <a:pt x="401" y="38"/>
                  </a:cubicBezTo>
                  <a:cubicBezTo>
                    <a:pt x="356" y="12"/>
                    <a:pt x="314" y="0"/>
                    <a:pt x="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10;p22"/>
            <p:cNvSpPr/>
            <p:nvPr/>
          </p:nvSpPr>
          <p:spPr>
            <a:xfrm>
              <a:off x="5821818" y="3295012"/>
              <a:ext cx="369134" cy="517365"/>
            </a:xfrm>
            <a:custGeom>
              <a:avLst/>
              <a:gdLst/>
              <a:ahLst/>
              <a:cxnLst/>
              <a:rect l="l" t="t" r="r" b="b"/>
              <a:pathLst>
                <a:path w="14177" h="19870" extrusionOk="0">
                  <a:moveTo>
                    <a:pt x="1820" y="0"/>
                  </a:moveTo>
                  <a:cubicBezTo>
                    <a:pt x="1776" y="0"/>
                    <a:pt x="1737" y="11"/>
                    <a:pt x="1701" y="35"/>
                  </a:cubicBezTo>
                  <a:lnTo>
                    <a:pt x="1668" y="35"/>
                  </a:lnTo>
                  <a:cubicBezTo>
                    <a:pt x="1635" y="35"/>
                    <a:pt x="1635" y="68"/>
                    <a:pt x="1601" y="68"/>
                  </a:cubicBezTo>
                  <a:lnTo>
                    <a:pt x="1534" y="68"/>
                  </a:lnTo>
                  <a:cubicBezTo>
                    <a:pt x="1501" y="102"/>
                    <a:pt x="1501" y="102"/>
                    <a:pt x="1501" y="102"/>
                  </a:cubicBezTo>
                  <a:lnTo>
                    <a:pt x="1434" y="102"/>
                  </a:lnTo>
                  <a:cubicBezTo>
                    <a:pt x="1434" y="102"/>
                    <a:pt x="1401" y="102"/>
                    <a:pt x="1401" y="135"/>
                  </a:cubicBezTo>
                  <a:lnTo>
                    <a:pt x="1334" y="135"/>
                  </a:lnTo>
                  <a:cubicBezTo>
                    <a:pt x="1301" y="135"/>
                    <a:pt x="1301" y="169"/>
                    <a:pt x="1268" y="169"/>
                  </a:cubicBezTo>
                  <a:lnTo>
                    <a:pt x="1201" y="169"/>
                  </a:lnTo>
                  <a:cubicBezTo>
                    <a:pt x="1168" y="202"/>
                    <a:pt x="1168" y="202"/>
                    <a:pt x="1168" y="202"/>
                  </a:cubicBezTo>
                  <a:lnTo>
                    <a:pt x="1101" y="202"/>
                  </a:lnTo>
                  <a:cubicBezTo>
                    <a:pt x="1101" y="202"/>
                    <a:pt x="1067" y="202"/>
                    <a:pt x="1067" y="235"/>
                  </a:cubicBezTo>
                  <a:lnTo>
                    <a:pt x="1001" y="235"/>
                  </a:lnTo>
                  <a:cubicBezTo>
                    <a:pt x="967" y="235"/>
                    <a:pt x="967" y="269"/>
                    <a:pt x="934" y="269"/>
                  </a:cubicBezTo>
                  <a:lnTo>
                    <a:pt x="867" y="269"/>
                  </a:lnTo>
                  <a:cubicBezTo>
                    <a:pt x="834" y="302"/>
                    <a:pt x="834" y="302"/>
                    <a:pt x="834" y="302"/>
                  </a:cubicBezTo>
                  <a:lnTo>
                    <a:pt x="767" y="302"/>
                  </a:lnTo>
                  <a:cubicBezTo>
                    <a:pt x="767" y="302"/>
                    <a:pt x="734" y="302"/>
                    <a:pt x="734" y="335"/>
                  </a:cubicBezTo>
                  <a:lnTo>
                    <a:pt x="667" y="335"/>
                  </a:lnTo>
                  <a:cubicBezTo>
                    <a:pt x="634" y="335"/>
                    <a:pt x="634" y="369"/>
                    <a:pt x="600" y="369"/>
                  </a:cubicBezTo>
                  <a:lnTo>
                    <a:pt x="534" y="369"/>
                  </a:lnTo>
                  <a:cubicBezTo>
                    <a:pt x="500" y="402"/>
                    <a:pt x="500" y="402"/>
                    <a:pt x="500" y="402"/>
                  </a:cubicBezTo>
                  <a:lnTo>
                    <a:pt x="434" y="402"/>
                  </a:lnTo>
                  <a:cubicBezTo>
                    <a:pt x="167" y="469"/>
                    <a:pt x="0" y="836"/>
                    <a:pt x="0" y="1369"/>
                  </a:cubicBezTo>
                  <a:lnTo>
                    <a:pt x="0" y="11643"/>
                  </a:lnTo>
                  <a:cubicBezTo>
                    <a:pt x="0" y="12411"/>
                    <a:pt x="367" y="13245"/>
                    <a:pt x="801" y="13511"/>
                  </a:cubicBezTo>
                  <a:lnTo>
                    <a:pt x="2402" y="14445"/>
                  </a:lnTo>
                  <a:lnTo>
                    <a:pt x="2402" y="17581"/>
                  </a:lnTo>
                  <a:lnTo>
                    <a:pt x="2435" y="17548"/>
                  </a:lnTo>
                  <a:lnTo>
                    <a:pt x="2435" y="17581"/>
                  </a:lnTo>
                  <a:lnTo>
                    <a:pt x="2502" y="17514"/>
                  </a:lnTo>
                  <a:lnTo>
                    <a:pt x="2502" y="17548"/>
                  </a:lnTo>
                  <a:lnTo>
                    <a:pt x="2535" y="17514"/>
                  </a:lnTo>
                  <a:lnTo>
                    <a:pt x="2535" y="17548"/>
                  </a:lnTo>
                  <a:lnTo>
                    <a:pt x="2569" y="17481"/>
                  </a:lnTo>
                  <a:lnTo>
                    <a:pt x="2569" y="17514"/>
                  </a:lnTo>
                  <a:lnTo>
                    <a:pt x="2602" y="17481"/>
                  </a:lnTo>
                  <a:lnTo>
                    <a:pt x="2602" y="17514"/>
                  </a:lnTo>
                  <a:lnTo>
                    <a:pt x="2669" y="17448"/>
                  </a:lnTo>
                  <a:lnTo>
                    <a:pt x="2669" y="17481"/>
                  </a:lnTo>
                  <a:lnTo>
                    <a:pt x="2702" y="17448"/>
                  </a:lnTo>
                  <a:lnTo>
                    <a:pt x="2702" y="17514"/>
                  </a:lnTo>
                  <a:lnTo>
                    <a:pt x="2735" y="17481"/>
                  </a:lnTo>
                  <a:lnTo>
                    <a:pt x="2735" y="17514"/>
                  </a:lnTo>
                  <a:lnTo>
                    <a:pt x="2769" y="17448"/>
                  </a:lnTo>
                  <a:lnTo>
                    <a:pt x="2769" y="17481"/>
                  </a:lnTo>
                  <a:lnTo>
                    <a:pt x="2835" y="17448"/>
                  </a:lnTo>
                  <a:lnTo>
                    <a:pt x="2835" y="17481"/>
                  </a:lnTo>
                  <a:lnTo>
                    <a:pt x="2869" y="17414"/>
                  </a:lnTo>
                  <a:lnTo>
                    <a:pt x="2869" y="17448"/>
                  </a:lnTo>
                  <a:lnTo>
                    <a:pt x="2902" y="17414"/>
                  </a:lnTo>
                  <a:lnTo>
                    <a:pt x="2902" y="17448"/>
                  </a:lnTo>
                  <a:lnTo>
                    <a:pt x="2935" y="17381"/>
                  </a:lnTo>
                  <a:lnTo>
                    <a:pt x="2935" y="17414"/>
                  </a:lnTo>
                  <a:lnTo>
                    <a:pt x="3002" y="17381"/>
                  </a:lnTo>
                  <a:lnTo>
                    <a:pt x="3002" y="17414"/>
                  </a:lnTo>
                  <a:lnTo>
                    <a:pt x="3036" y="17347"/>
                  </a:lnTo>
                  <a:lnTo>
                    <a:pt x="3036" y="17381"/>
                  </a:lnTo>
                  <a:lnTo>
                    <a:pt x="3069" y="17347"/>
                  </a:lnTo>
                  <a:lnTo>
                    <a:pt x="3069" y="17381"/>
                  </a:lnTo>
                  <a:lnTo>
                    <a:pt x="3102" y="17347"/>
                  </a:lnTo>
                  <a:lnTo>
                    <a:pt x="3169" y="17314"/>
                  </a:lnTo>
                  <a:lnTo>
                    <a:pt x="3169" y="17347"/>
                  </a:lnTo>
                  <a:lnTo>
                    <a:pt x="3202" y="17314"/>
                  </a:lnTo>
                  <a:lnTo>
                    <a:pt x="3236" y="17281"/>
                  </a:lnTo>
                  <a:lnTo>
                    <a:pt x="3236" y="17314"/>
                  </a:lnTo>
                  <a:lnTo>
                    <a:pt x="3269" y="17281"/>
                  </a:lnTo>
                  <a:lnTo>
                    <a:pt x="3336" y="17247"/>
                  </a:lnTo>
                  <a:lnTo>
                    <a:pt x="3336" y="17281"/>
                  </a:lnTo>
                  <a:lnTo>
                    <a:pt x="3369" y="17247"/>
                  </a:lnTo>
                  <a:lnTo>
                    <a:pt x="3402" y="17214"/>
                  </a:lnTo>
                  <a:lnTo>
                    <a:pt x="3402" y="17247"/>
                  </a:lnTo>
                  <a:lnTo>
                    <a:pt x="3436" y="17214"/>
                  </a:lnTo>
                  <a:lnTo>
                    <a:pt x="3503" y="17181"/>
                  </a:lnTo>
                  <a:lnTo>
                    <a:pt x="3503" y="17214"/>
                  </a:lnTo>
                  <a:lnTo>
                    <a:pt x="3536" y="17181"/>
                  </a:lnTo>
                  <a:lnTo>
                    <a:pt x="3569" y="17147"/>
                  </a:lnTo>
                  <a:lnTo>
                    <a:pt x="3569" y="17181"/>
                  </a:lnTo>
                  <a:lnTo>
                    <a:pt x="3603" y="17147"/>
                  </a:lnTo>
                  <a:lnTo>
                    <a:pt x="3669" y="17114"/>
                  </a:lnTo>
                  <a:lnTo>
                    <a:pt x="3669" y="17147"/>
                  </a:lnTo>
                  <a:lnTo>
                    <a:pt x="3703" y="17114"/>
                  </a:lnTo>
                  <a:lnTo>
                    <a:pt x="5037" y="15946"/>
                  </a:lnTo>
                  <a:lnTo>
                    <a:pt x="12409" y="19783"/>
                  </a:lnTo>
                  <a:cubicBezTo>
                    <a:pt x="12494" y="19846"/>
                    <a:pt x="12578" y="19869"/>
                    <a:pt x="12663" y="19869"/>
                  </a:cubicBezTo>
                  <a:cubicBezTo>
                    <a:pt x="12712" y="19869"/>
                    <a:pt x="12760" y="19861"/>
                    <a:pt x="12809" y="19849"/>
                  </a:cubicBezTo>
                  <a:cubicBezTo>
                    <a:pt x="12809" y="19849"/>
                    <a:pt x="12843" y="19849"/>
                    <a:pt x="12843" y="19816"/>
                  </a:cubicBezTo>
                  <a:lnTo>
                    <a:pt x="12876" y="19816"/>
                  </a:lnTo>
                  <a:cubicBezTo>
                    <a:pt x="13676" y="19482"/>
                    <a:pt x="14177" y="19516"/>
                    <a:pt x="14177" y="18482"/>
                  </a:cubicBezTo>
                  <a:lnTo>
                    <a:pt x="14177" y="8208"/>
                  </a:lnTo>
                  <a:cubicBezTo>
                    <a:pt x="14177" y="7507"/>
                    <a:pt x="13810" y="6673"/>
                    <a:pt x="13376" y="6406"/>
                  </a:cubicBezTo>
                  <a:lnTo>
                    <a:pt x="2102" y="102"/>
                  </a:lnTo>
                  <a:cubicBezTo>
                    <a:pt x="1994" y="37"/>
                    <a:pt x="1900" y="0"/>
                    <a:pt x="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11;p22"/>
            <p:cNvSpPr/>
            <p:nvPr/>
          </p:nvSpPr>
          <p:spPr>
            <a:xfrm>
              <a:off x="5822677" y="3305921"/>
              <a:ext cx="343096" cy="508851"/>
            </a:xfrm>
            <a:custGeom>
              <a:avLst/>
              <a:gdLst/>
              <a:ahLst/>
              <a:cxnLst/>
              <a:rect l="l" t="t" r="r" b="b"/>
              <a:pathLst>
                <a:path w="13177" h="19543" extrusionOk="0">
                  <a:moveTo>
                    <a:pt x="540" y="0"/>
                  </a:moveTo>
                  <a:cubicBezTo>
                    <a:pt x="229" y="0"/>
                    <a:pt x="0" y="378"/>
                    <a:pt x="0" y="984"/>
                  </a:cubicBezTo>
                  <a:lnTo>
                    <a:pt x="0" y="11258"/>
                  </a:lnTo>
                  <a:cubicBezTo>
                    <a:pt x="0" y="12025"/>
                    <a:pt x="367" y="12859"/>
                    <a:pt x="801" y="13126"/>
                  </a:cubicBezTo>
                  <a:lnTo>
                    <a:pt x="2402" y="14060"/>
                  </a:lnTo>
                  <a:lnTo>
                    <a:pt x="2402" y="17195"/>
                  </a:lnTo>
                  <a:lnTo>
                    <a:pt x="4504" y="15294"/>
                  </a:lnTo>
                  <a:lnTo>
                    <a:pt x="12376" y="19464"/>
                  </a:lnTo>
                  <a:cubicBezTo>
                    <a:pt x="12463" y="19517"/>
                    <a:pt x="12548" y="19543"/>
                    <a:pt x="12627" y="19543"/>
                  </a:cubicBezTo>
                  <a:cubicBezTo>
                    <a:pt x="12942" y="19543"/>
                    <a:pt x="13176" y="19143"/>
                    <a:pt x="13176" y="18530"/>
                  </a:cubicBezTo>
                  <a:lnTo>
                    <a:pt x="13176" y="8289"/>
                  </a:lnTo>
                  <a:cubicBezTo>
                    <a:pt x="13176" y="7522"/>
                    <a:pt x="12810" y="6688"/>
                    <a:pt x="12376" y="6421"/>
                  </a:cubicBezTo>
                  <a:lnTo>
                    <a:pt x="801" y="83"/>
                  </a:lnTo>
                  <a:cubicBezTo>
                    <a:pt x="710" y="27"/>
                    <a:pt x="622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12;p22"/>
            <p:cNvSpPr/>
            <p:nvPr/>
          </p:nvSpPr>
          <p:spPr>
            <a:xfrm>
              <a:off x="5912142" y="3511097"/>
              <a:ext cx="21741" cy="40306"/>
            </a:xfrm>
            <a:custGeom>
              <a:avLst/>
              <a:gdLst/>
              <a:ahLst/>
              <a:cxnLst/>
              <a:rect l="l" t="t" r="r" b="b"/>
              <a:pathLst>
                <a:path w="835" h="1548" extrusionOk="0">
                  <a:moveTo>
                    <a:pt x="264" y="1"/>
                  </a:moveTo>
                  <a:cubicBezTo>
                    <a:pt x="105" y="1"/>
                    <a:pt x="0" y="192"/>
                    <a:pt x="0" y="509"/>
                  </a:cubicBezTo>
                  <a:cubicBezTo>
                    <a:pt x="0" y="909"/>
                    <a:pt x="167" y="1376"/>
                    <a:pt x="400" y="1510"/>
                  </a:cubicBezTo>
                  <a:cubicBezTo>
                    <a:pt x="445" y="1535"/>
                    <a:pt x="489" y="1547"/>
                    <a:pt x="530" y="1547"/>
                  </a:cubicBezTo>
                  <a:cubicBezTo>
                    <a:pt x="703" y="1547"/>
                    <a:pt x="834" y="1333"/>
                    <a:pt x="834" y="1009"/>
                  </a:cubicBezTo>
                  <a:cubicBezTo>
                    <a:pt x="834" y="609"/>
                    <a:pt x="634" y="175"/>
                    <a:pt x="400" y="42"/>
                  </a:cubicBezTo>
                  <a:cubicBezTo>
                    <a:pt x="352" y="14"/>
                    <a:pt x="30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13;p22"/>
            <p:cNvSpPr/>
            <p:nvPr/>
          </p:nvSpPr>
          <p:spPr>
            <a:xfrm>
              <a:off x="5977262" y="3549841"/>
              <a:ext cx="21741" cy="39863"/>
            </a:xfrm>
            <a:custGeom>
              <a:avLst/>
              <a:gdLst/>
              <a:ahLst/>
              <a:cxnLst/>
              <a:rect l="l" t="t" r="r" b="b"/>
              <a:pathLst>
                <a:path w="835" h="1531" extrusionOk="0">
                  <a:moveTo>
                    <a:pt x="285" y="1"/>
                  </a:moveTo>
                  <a:cubicBezTo>
                    <a:pt x="122" y="1"/>
                    <a:pt x="1" y="211"/>
                    <a:pt x="1" y="522"/>
                  </a:cubicBezTo>
                  <a:cubicBezTo>
                    <a:pt x="1" y="922"/>
                    <a:pt x="201" y="1356"/>
                    <a:pt x="435" y="1489"/>
                  </a:cubicBezTo>
                  <a:cubicBezTo>
                    <a:pt x="483" y="1517"/>
                    <a:pt x="529" y="1531"/>
                    <a:pt x="571" y="1531"/>
                  </a:cubicBezTo>
                  <a:cubicBezTo>
                    <a:pt x="730" y="1531"/>
                    <a:pt x="835" y="1339"/>
                    <a:pt x="835" y="1022"/>
                  </a:cubicBezTo>
                  <a:cubicBezTo>
                    <a:pt x="835" y="622"/>
                    <a:pt x="635" y="189"/>
                    <a:pt x="435" y="55"/>
                  </a:cubicBezTo>
                  <a:cubicBezTo>
                    <a:pt x="383" y="18"/>
                    <a:pt x="332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14;p22"/>
            <p:cNvSpPr/>
            <p:nvPr/>
          </p:nvSpPr>
          <p:spPr>
            <a:xfrm>
              <a:off x="6042407" y="3588402"/>
              <a:ext cx="21741" cy="40306"/>
            </a:xfrm>
            <a:custGeom>
              <a:avLst/>
              <a:gdLst/>
              <a:ahLst/>
              <a:cxnLst/>
              <a:rect l="l" t="t" r="r" b="b"/>
              <a:pathLst>
                <a:path w="835" h="1548" extrusionOk="0">
                  <a:moveTo>
                    <a:pt x="294" y="1"/>
                  </a:moveTo>
                  <a:cubicBezTo>
                    <a:pt x="126" y="1"/>
                    <a:pt x="1" y="192"/>
                    <a:pt x="1" y="509"/>
                  </a:cubicBezTo>
                  <a:cubicBezTo>
                    <a:pt x="1" y="909"/>
                    <a:pt x="201" y="1343"/>
                    <a:pt x="434" y="1510"/>
                  </a:cubicBezTo>
                  <a:cubicBezTo>
                    <a:pt x="479" y="1535"/>
                    <a:pt x="522" y="1547"/>
                    <a:pt x="561" y="1547"/>
                  </a:cubicBezTo>
                  <a:cubicBezTo>
                    <a:pt x="726" y="1547"/>
                    <a:pt x="835" y="1333"/>
                    <a:pt x="835" y="1009"/>
                  </a:cubicBezTo>
                  <a:cubicBezTo>
                    <a:pt x="835" y="609"/>
                    <a:pt x="668" y="175"/>
                    <a:pt x="434" y="42"/>
                  </a:cubicBezTo>
                  <a:cubicBezTo>
                    <a:pt x="386" y="14"/>
                    <a:pt x="338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15;p22"/>
            <p:cNvSpPr/>
            <p:nvPr/>
          </p:nvSpPr>
          <p:spPr>
            <a:xfrm>
              <a:off x="3391634" y="2626264"/>
              <a:ext cx="200671" cy="185908"/>
            </a:xfrm>
            <a:custGeom>
              <a:avLst/>
              <a:gdLst/>
              <a:ahLst/>
              <a:cxnLst/>
              <a:rect l="l" t="t" r="r" b="b"/>
              <a:pathLst>
                <a:path w="7707" h="7140" extrusionOk="0">
                  <a:moveTo>
                    <a:pt x="3103" y="1"/>
                  </a:moveTo>
                  <a:cubicBezTo>
                    <a:pt x="1402" y="1"/>
                    <a:pt x="868" y="201"/>
                    <a:pt x="668" y="334"/>
                  </a:cubicBezTo>
                  <a:cubicBezTo>
                    <a:pt x="368" y="501"/>
                    <a:pt x="201" y="1735"/>
                    <a:pt x="1" y="2769"/>
                  </a:cubicBezTo>
                  <a:lnTo>
                    <a:pt x="3870" y="4938"/>
                  </a:lnTo>
                  <a:lnTo>
                    <a:pt x="7706" y="7139"/>
                  </a:lnTo>
                  <a:cubicBezTo>
                    <a:pt x="7539" y="5938"/>
                    <a:pt x="7339" y="4504"/>
                    <a:pt x="7039" y="3970"/>
                  </a:cubicBezTo>
                  <a:cubicBezTo>
                    <a:pt x="6839" y="3637"/>
                    <a:pt x="6339" y="2836"/>
                    <a:pt x="4637" y="901"/>
                  </a:cubicBezTo>
                  <a:close/>
                </a:path>
              </a:pathLst>
            </a:custGeom>
            <a:solidFill>
              <a:srgbClr val="F5D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16;p22"/>
            <p:cNvSpPr/>
            <p:nvPr/>
          </p:nvSpPr>
          <p:spPr>
            <a:xfrm>
              <a:off x="3391634" y="2626264"/>
              <a:ext cx="200671" cy="185908"/>
            </a:xfrm>
            <a:custGeom>
              <a:avLst/>
              <a:gdLst/>
              <a:ahLst/>
              <a:cxnLst/>
              <a:rect l="l" t="t" r="r" b="b"/>
              <a:pathLst>
                <a:path w="7707" h="7140" extrusionOk="0">
                  <a:moveTo>
                    <a:pt x="3103" y="1"/>
                  </a:moveTo>
                  <a:cubicBezTo>
                    <a:pt x="1402" y="1"/>
                    <a:pt x="868" y="201"/>
                    <a:pt x="668" y="334"/>
                  </a:cubicBezTo>
                  <a:cubicBezTo>
                    <a:pt x="368" y="501"/>
                    <a:pt x="201" y="1735"/>
                    <a:pt x="1" y="2769"/>
                  </a:cubicBezTo>
                  <a:lnTo>
                    <a:pt x="3870" y="4938"/>
                  </a:lnTo>
                  <a:lnTo>
                    <a:pt x="7706" y="7139"/>
                  </a:lnTo>
                  <a:cubicBezTo>
                    <a:pt x="7539" y="5938"/>
                    <a:pt x="7339" y="4504"/>
                    <a:pt x="7039" y="3970"/>
                  </a:cubicBezTo>
                  <a:cubicBezTo>
                    <a:pt x="6839" y="3637"/>
                    <a:pt x="6339" y="2836"/>
                    <a:pt x="4637" y="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17;p22"/>
            <p:cNvSpPr/>
            <p:nvPr/>
          </p:nvSpPr>
          <p:spPr>
            <a:xfrm>
              <a:off x="3470683" y="2541148"/>
              <a:ext cx="43457" cy="134666"/>
            </a:xfrm>
            <a:custGeom>
              <a:avLst/>
              <a:gdLst/>
              <a:ahLst/>
              <a:cxnLst/>
              <a:rect l="l" t="t" r="r" b="b"/>
              <a:pathLst>
                <a:path w="1669" h="5172" extrusionOk="0">
                  <a:moveTo>
                    <a:pt x="0" y="1335"/>
                  </a:moveTo>
                  <a:lnTo>
                    <a:pt x="0" y="2936"/>
                  </a:lnTo>
                  <a:lnTo>
                    <a:pt x="0" y="3770"/>
                  </a:lnTo>
                  <a:cubicBezTo>
                    <a:pt x="467" y="4704"/>
                    <a:pt x="1201" y="5171"/>
                    <a:pt x="1668" y="4704"/>
                  </a:cubicBezTo>
                  <a:lnTo>
                    <a:pt x="1668" y="3903"/>
                  </a:lnTo>
                  <a:lnTo>
                    <a:pt x="1668" y="2269"/>
                  </a:lnTo>
                  <a:cubicBezTo>
                    <a:pt x="1668" y="935"/>
                    <a:pt x="0" y="1"/>
                    <a:pt x="0" y="1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18;p22"/>
            <p:cNvSpPr/>
            <p:nvPr/>
          </p:nvSpPr>
          <p:spPr>
            <a:xfrm>
              <a:off x="3442016" y="2522036"/>
              <a:ext cx="18252" cy="35645"/>
            </a:xfrm>
            <a:custGeom>
              <a:avLst/>
              <a:gdLst/>
              <a:ahLst/>
              <a:cxnLst/>
              <a:rect l="l" t="t" r="r" b="b"/>
              <a:pathLst>
                <a:path w="701" h="1369" extrusionOk="0">
                  <a:moveTo>
                    <a:pt x="201" y="1"/>
                  </a:moveTo>
                  <a:cubicBezTo>
                    <a:pt x="367" y="34"/>
                    <a:pt x="534" y="334"/>
                    <a:pt x="634" y="735"/>
                  </a:cubicBezTo>
                  <a:cubicBezTo>
                    <a:pt x="701" y="1102"/>
                    <a:pt x="668" y="1368"/>
                    <a:pt x="501" y="1368"/>
                  </a:cubicBezTo>
                  <a:cubicBezTo>
                    <a:pt x="367" y="1335"/>
                    <a:pt x="167" y="1035"/>
                    <a:pt x="101" y="635"/>
                  </a:cubicBezTo>
                  <a:cubicBezTo>
                    <a:pt x="0" y="268"/>
                    <a:pt x="67" y="1"/>
                    <a:pt x="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19;p22"/>
            <p:cNvSpPr/>
            <p:nvPr/>
          </p:nvSpPr>
          <p:spPr>
            <a:xfrm>
              <a:off x="3523670" y="2569815"/>
              <a:ext cx="18252" cy="33901"/>
            </a:xfrm>
            <a:custGeom>
              <a:avLst/>
              <a:gdLst/>
              <a:ahLst/>
              <a:cxnLst/>
              <a:rect l="l" t="t" r="r" b="b"/>
              <a:pathLst>
                <a:path w="701" h="1302" extrusionOk="0">
                  <a:moveTo>
                    <a:pt x="500" y="134"/>
                  </a:moveTo>
                  <a:cubicBezTo>
                    <a:pt x="367" y="0"/>
                    <a:pt x="200" y="101"/>
                    <a:pt x="100" y="367"/>
                  </a:cubicBezTo>
                  <a:cubicBezTo>
                    <a:pt x="0" y="668"/>
                    <a:pt x="67" y="1001"/>
                    <a:pt x="200" y="1135"/>
                  </a:cubicBezTo>
                  <a:cubicBezTo>
                    <a:pt x="367" y="1301"/>
                    <a:pt x="534" y="1168"/>
                    <a:pt x="634" y="901"/>
                  </a:cubicBezTo>
                  <a:cubicBezTo>
                    <a:pt x="701" y="634"/>
                    <a:pt x="667" y="267"/>
                    <a:pt x="500" y="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20;p22"/>
            <p:cNvSpPr/>
            <p:nvPr/>
          </p:nvSpPr>
          <p:spPr>
            <a:xfrm>
              <a:off x="3461987" y="2656676"/>
              <a:ext cx="57361" cy="111180"/>
            </a:xfrm>
            <a:custGeom>
              <a:avLst/>
              <a:gdLst/>
              <a:ahLst/>
              <a:cxnLst/>
              <a:rect l="l" t="t" r="r" b="b"/>
              <a:pathLst>
                <a:path w="2203" h="4270" extrusionOk="0">
                  <a:moveTo>
                    <a:pt x="1168" y="334"/>
                  </a:moveTo>
                  <a:cubicBezTo>
                    <a:pt x="1168" y="334"/>
                    <a:pt x="1" y="0"/>
                    <a:pt x="1" y="100"/>
                  </a:cubicBezTo>
                  <a:cubicBezTo>
                    <a:pt x="1" y="200"/>
                    <a:pt x="468" y="3369"/>
                    <a:pt x="468" y="3369"/>
                  </a:cubicBezTo>
                  <a:lnTo>
                    <a:pt x="2002" y="4270"/>
                  </a:lnTo>
                  <a:lnTo>
                    <a:pt x="2202" y="1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21;p22"/>
            <p:cNvSpPr/>
            <p:nvPr/>
          </p:nvSpPr>
          <p:spPr>
            <a:xfrm>
              <a:off x="3442875" y="2626264"/>
              <a:ext cx="37390" cy="121621"/>
            </a:xfrm>
            <a:custGeom>
              <a:avLst/>
              <a:gdLst/>
              <a:ahLst/>
              <a:cxnLst/>
              <a:rect l="l" t="t" r="r" b="b"/>
              <a:pathLst>
                <a:path w="1436" h="4671" extrusionOk="0">
                  <a:moveTo>
                    <a:pt x="1068" y="1"/>
                  </a:moveTo>
                  <a:lnTo>
                    <a:pt x="1068" y="468"/>
                  </a:lnTo>
                  <a:lnTo>
                    <a:pt x="1435" y="4671"/>
                  </a:lnTo>
                  <a:lnTo>
                    <a:pt x="801" y="4337"/>
                  </a:lnTo>
                  <a:lnTo>
                    <a:pt x="134" y="2169"/>
                  </a:lnTo>
                  <a:lnTo>
                    <a:pt x="801" y="1969"/>
                  </a:lnTo>
                  <a:lnTo>
                    <a:pt x="1" y="103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22;p22"/>
            <p:cNvSpPr/>
            <p:nvPr/>
          </p:nvSpPr>
          <p:spPr>
            <a:xfrm>
              <a:off x="3504558" y="2650583"/>
              <a:ext cx="37364" cy="120762"/>
            </a:xfrm>
            <a:custGeom>
              <a:avLst/>
              <a:gdLst/>
              <a:ahLst/>
              <a:cxnLst/>
              <a:rect l="l" t="t" r="r" b="b"/>
              <a:pathLst>
                <a:path w="1435" h="4638" extrusionOk="0">
                  <a:moveTo>
                    <a:pt x="367" y="1"/>
                  </a:moveTo>
                  <a:lnTo>
                    <a:pt x="367" y="501"/>
                  </a:lnTo>
                  <a:lnTo>
                    <a:pt x="0" y="4270"/>
                  </a:lnTo>
                  <a:lnTo>
                    <a:pt x="601" y="4637"/>
                  </a:lnTo>
                  <a:lnTo>
                    <a:pt x="1301" y="3236"/>
                  </a:lnTo>
                  <a:lnTo>
                    <a:pt x="634" y="2302"/>
                  </a:lnTo>
                  <a:lnTo>
                    <a:pt x="1435" y="2302"/>
                  </a:lnTo>
                  <a:lnTo>
                    <a:pt x="801" y="5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23;p22"/>
            <p:cNvSpPr/>
            <p:nvPr/>
          </p:nvSpPr>
          <p:spPr>
            <a:xfrm>
              <a:off x="3482843" y="2664487"/>
              <a:ext cx="18252" cy="26090"/>
            </a:xfrm>
            <a:custGeom>
              <a:avLst/>
              <a:gdLst/>
              <a:ahLst/>
              <a:cxnLst/>
              <a:rect l="l" t="t" r="r" b="b"/>
              <a:pathLst>
                <a:path w="701" h="1002" extrusionOk="0">
                  <a:moveTo>
                    <a:pt x="0" y="301"/>
                  </a:moveTo>
                  <a:lnTo>
                    <a:pt x="200" y="834"/>
                  </a:lnTo>
                  <a:cubicBezTo>
                    <a:pt x="300" y="868"/>
                    <a:pt x="401" y="934"/>
                    <a:pt x="501" y="1001"/>
                  </a:cubicBezTo>
                  <a:lnTo>
                    <a:pt x="701" y="70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24;p22"/>
            <p:cNvSpPr/>
            <p:nvPr/>
          </p:nvSpPr>
          <p:spPr>
            <a:xfrm>
              <a:off x="3481098" y="2686203"/>
              <a:ext cx="22601" cy="75587"/>
            </a:xfrm>
            <a:custGeom>
              <a:avLst/>
              <a:gdLst/>
              <a:ahLst/>
              <a:cxnLst/>
              <a:rect l="l" t="t" r="r" b="b"/>
              <a:pathLst>
                <a:path w="868" h="2903" extrusionOk="0">
                  <a:moveTo>
                    <a:pt x="267" y="0"/>
                  </a:moveTo>
                  <a:lnTo>
                    <a:pt x="1" y="2402"/>
                  </a:lnTo>
                  <a:lnTo>
                    <a:pt x="868" y="2902"/>
                  </a:lnTo>
                  <a:lnTo>
                    <a:pt x="568" y="1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25;p22"/>
            <p:cNvSpPr/>
            <p:nvPr/>
          </p:nvSpPr>
          <p:spPr>
            <a:xfrm>
              <a:off x="3468939" y="2617594"/>
              <a:ext cx="23486" cy="60824"/>
            </a:xfrm>
            <a:custGeom>
              <a:avLst/>
              <a:gdLst/>
              <a:ahLst/>
              <a:cxnLst/>
              <a:rect l="l" t="t" r="r" b="b"/>
              <a:pathLst>
                <a:path w="902" h="2336" extrusionOk="0">
                  <a:moveTo>
                    <a:pt x="67" y="0"/>
                  </a:moveTo>
                  <a:lnTo>
                    <a:pt x="1" y="334"/>
                  </a:lnTo>
                  <a:lnTo>
                    <a:pt x="201" y="2335"/>
                  </a:lnTo>
                  <a:lnTo>
                    <a:pt x="901" y="1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26;p22"/>
            <p:cNvSpPr/>
            <p:nvPr/>
          </p:nvSpPr>
          <p:spPr>
            <a:xfrm>
              <a:off x="3470683" y="2606294"/>
              <a:ext cx="43457" cy="33693"/>
            </a:xfrm>
            <a:custGeom>
              <a:avLst/>
              <a:gdLst/>
              <a:ahLst/>
              <a:cxnLst/>
              <a:rect l="l" t="t" r="r" b="b"/>
              <a:pathLst>
                <a:path w="1669" h="1294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67"/>
                    <a:pt x="434" y="968"/>
                    <a:pt x="834" y="1201"/>
                  </a:cubicBezTo>
                  <a:cubicBezTo>
                    <a:pt x="934" y="1268"/>
                    <a:pt x="1036" y="1293"/>
                    <a:pt x="1133" y="1293"/>
                  </a:cubicBezTo>
                  <a:cubicBezTo>
                    <a:pt x="1424" y="1293"/>
                    <a:pt x="1668" y="1068"/>
                    <a:pt x="1668" y="1068"/>
                  </a:cubicBezTo>
                  <a:lnTo>
                    <a:pt x="1668" y="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27;p22"/>
            <p:cNvSpPr/>
            <p:nvPr/>
          </p:nvSpPr>
          <p:spPr>
            <a:xfrm>
              <a:off x="3426394" y="2436060"/>
              <a:ext cx="132036" cy="201530"/>
            </a:xfrm>
            <a:custGeom>
              <a:avLst/>
              <a:gdLst/>
              <a:ahLst/>
              <a:cxnLst/>
              <a:rect l="l" t="t" r="r" b="b"/>
              <a:pathLst>
                <a:path w="5071" h="7740" extrusionOk="0">
                  <a:moveTo>
                    <a:pt x="2535" y="1468"/>
                  </a:moveTo>
                  <a:cubicBezTo>
                    <a:pt x="0" y="0"/>
                    <a:pt x="967" y="5071"/>
                    <a:pt x="1134" y="5504"/>
                  </a:cubicBezTo>
                  <a:cubicBezTo>
                    <a:pt x="1301" y="5971"/>
                    <a:pt x="2135" y="7272"/>
                    <a:pt x="2535" y="7506"/>
                  </a:cubicBezTo>
                  <a:cubicBezTo>
                    <a:pt x="2935" y="7739"/>
                    <a:pt x="3736" y="7372"/>
                    <a:pt x="3936" y="7106"/>
                  </a:cubicBezTo>
                  <a:cubicBezTo>
                    <a:pt x="4103" y="6839"/>
                    <a:pt x="5070" y="2903"/>
                    <a:pt x="2535" y="14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28;p22"/>
            <p:cNvSpPr/>
            <p:nvPr/>
          </p:nvSpPr>
          <p:spPr>
            <a:xfrm>
              <a:off x="3442016" y="2458973"/>
              <a:ext cx="103369" cy="140394"/>
            </a:xfrm>
            <a:custGeom>
              <a:avLst/>
              <a:gdLst/>
              <a:ahLst/>
              <a:cxnLst/>
              <a:rect l="l" t="t" r="r" b="b"/>
              <a:pathLst>
                <a:path w="3970" h="5392" extrusionOk="0">
                  <a:moveTo>
                    <a:pt x="1735" y="1422"/>
                  </a:moveTo>
                  <a:cubicBezTo>
                    <a:pt x="1768" y="1422"/>
                    <a:pt x="1768" y="1455"/>
                    <a:pt x="1802" y="1455"/>
                  </a:cubicBezTo>
                  <a:lnTo>
                    <a:pt x="1768" y="1455"/>
                  </a:lnTo>
                  <a:lnTo>
                    <a:pt x="1735" y="1422"/>
                  </a:lnTo>
                  <a:close/>
                  <a:moveTo>
                    <a:pt x="1084" y="1"/>
                  </a:moveTo>
                  <a:cubicBezTo>
                    <a:pt x="831" y="1"/>
                    <a:pt x="623" y="78"/>
                    <a:pt x="501" y="221"/>
                  </a:cubicBezTo>
                  <a:cubicBezTo>
                    <a:pt x="0" y="855"/>
                    <a:pt x="167" y="2356"/>
                    <a:pt x="301" y="3457"/>
                  </a:cubicBezTo>
                  <a:cubicBezTo>
                    <a:pt x="301" y="3490"/>
                    <a:pt x="301" y="3524"/>
                    <a:pt x="301" y="3524"/>
                  </a:cubicBezTo>
                  <a:cubicBezTo>
                    <a:pt x="301" y="3524"/>
                    <a:pt x="315" y="3538"/>
                    <a:pt x="335" y="3538"/>
                  </a:cubicBezTo>
                  <a:cubicBezTo>
                    <a:pt x="345" y="3538"/>
                    <a:pt x="356" y="3535"/>
                    <a:pt x="367" y="3524"/>
                  </a:cubicBezTo>
                  <a:cubicBezTo>
                    <a:pt x="367" y="3424"/>
                    <a:pt x="367" y="3257"/>
                    <a:pt x="367" y="3257"/>
                  </a:cubicBezTo>
                  <a:cubicBezTo>
                    <a:pt x="334" y="3090"/>
                    <a:pt x="334" y="2957"/>
                    <a:pt x="301" y="2790"/>
                  </a:cubicBezTo>
                  <a:cubicBezTo>
                    <a:pt x="367" y="2189"/>
                    <a:pt x="634" y="2189"/>
                    <a:pt x="734" y="1489"/>
                  </a:cubicBezTo>
                  <a:cubicBezTo>
                    <a:pt x="768" y="1455"/>
                    <a:pt x="801" y="1422"/>
                    <a:pt x="834" y="1389"/>
                  </a:cubicBezTo>
                  <a:cubicBezTo>
                    <a:pt x="868" y="1322"/>
                    <a:pt x="901" y="1289"/>
                    <a:pt x="934" y="1289"/>
                  </a:cubicBezTo>
                  <a:cubicBezTo>
                    <a:pt x="968" y="1255"/>
                    <a:pt x="968" y="1255"/>
                    <a:pt x="1001" y="1255"/>
                  </a:cubicBezTo>
                  <a:cubicBezTo>
                    <a:pt x="1468" y="1289"/>
                    <a:pt x="1935" y="1822"/>
                    <a:pt x="2369" y="2323"/>
                  </a:cubicBezTo>
                  <a:cubicBezTo>
                    <a:pt x="2536" y="2490"/>
                    <a:pt x="2736" y="2690"/>
                    <a:pt x="2903" y="2790"/>
                  </a:cubicBezTo>
                  <a:cubicBezTo>
                    <a:pt x="2929" y="2799"/>
                    <a:pt x="2951" y="2803"/>
                    <a:pt x="2970" y="2803"/>
                  </a:cubicBezTo>
                  <a:cubicBezTo>
                    <a:pt x="3020" y="2803"/>
                    <a:pt x="3045" y="2772"/>
                    <a:pt x="3069" y="2723"/>
                  </a:cubicBezTo>
                  <a:cubicBezTo>
                    <a:pt x="3269" y="3624"/>
                    <a:pt x="3436" y="4124"/>
                    <a:pt x="3536" y="4758"/>
                  </a:cubicBezTo>
                  <a:cubicBezTo>
                    <a:pt x="3536" y="4858"/>
                    <a:pt x="3503" y="4958"/>
                    <a:pt x="3503" y="5058"/>
                  </a:cubicBezTo>
                  <a:cubicBezTo>
                    <a:pt x="3503" y="5058"/>
                    <a:pt x="3503" y="5225"/>
                    <a:pt x="3503" y="5325"/>
                  </a:cubicBezTo>
                  <a:cubicBezTo>
                    <a:pt x="3503" y="5325"/>
                    <a:pt x="3503" y="5325"/>
                    <a:pt x="3503" y="5358"/>
                  </a:cubicBezTo>
                  <a:cubicBezTo>
                    <a:pt x="3503" y="5358"/>
                    <a:pt x="3536" y="5392"/>
                    <a:pt x="3570" y="5392"/>
                  </a:cubicBezTo>
                  <a:cubicBezTo>
                    <a:pt x="3570" y="5358"/>
                    <a:pt x="3570" y="5358"/>
                    <a:pt x="3570" y="5358"/>
                  </a:cubicBezTo>
                  <a:cubicBezTo>
                    <a:pt x="3570" y="5325"/>
                    <a:pt x="3570" y="5292"/>
                    <a:pt x="3570" y="5258"/>
                  </a:cubicBezTo>
                  <a:cubicBezTo>
                    <a:pt x="3603" y="5191"/>
                    <a:pt x="3603" y="5158"/>
                    <a:pt x="3603" y="5091"/>
                  </a:cubicBezTo>
                  <a:cubicBezTo>
                    <a:pt x="3736" y="4524"/>
                    <a:pt x="3970" y="2123"/>
                    <a:pt x="3069" y="1322"/>
                  </a:cubicBezTo>
                  <a:cubicBezTo>
                    <a:pt x="2468" y="397"/>
                    <a:pt x="1658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29;p22"/>
            <p:cNvSpPr/>
            <p:nvPr/>
          </p:nvSpPr>
          <p:spPr>
            <a:xfrm>
              <a:off x="3492399" y="2642772"/>
              <a:ext cx="22601" cy="56475"/>
            </a:xfrm>
            <a:custGeom>
              <a:avLst/>
              <a:gdLst/>
              <a:ahLst/>
              <a:cxnLst/>
              <a:rect l="l" t="t" r="r" b="b"/>
              <a:pathLst>
                <a:path w="868" h="2169" extrusionOk="0">
                  <a:moveTo>
                    <a:pt x="834" y="0"/>
                  </a:moveTo>
                  <a:lnTo>
                    <a:pt x="867" y="367"/>
                  </a:lnTo>
                  <a:lnTo>
                    <a:pt x="701" y="2169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30;p22"/>
            <p:cNvSpPr/>
            <p:nvPr/>
          </p:nvSpPr>
          <p:spPr>
            <a:xfrm>
              <a:off x="3470683" y="2616709"/>
              <a:ext cx="43457" cy="48664"/>
            </a:xfrm>
            <a:custGeom>
              <a:avLst/>
              <a:gdLst/>
              <a:ahLst/>
              <a:cxnLst/>
              <a:rect l="l" t="t" r="r" b="b"/>
              <a:pathLst>
                <a:path w="1669" h="1869" extrusionOk="0">
                  <a:moveTo>
                    <a:pt x="0" y="1"/>
                  </a:moveTo>
                  <a:lnTo>
                    <a:pt x="0" y="34"/>
                  </a:lnTo>
                  <a:lnTo>
                    <a:pt x="834" y="1869"/>
                  </a:lnTo>
                  <a:lnTo>
                    <a:pt x="1668" y="1001"/>
                  </a:lnTo>
                  <a:lnTo>
                    <a:pt x="1668" y="968"/>
                  </a:lnTo>
                  <a:lnTo>
                    <a:pt x="834" y="18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31;p22"/>
            <p:cNvSpPr/>
            <p:nvPr/>
          </p:nvSpPr>
          <p:spPr>
            <a:xfrm>
              <a:off x="3488051" y="2686203"/>
              <a:ext cx="8697" cy="4374"/>
            </a:xfrm>
            <a:custGeom>
              <a:avLst/>
              <a:gdLst/>
              <a:ahLst/>
              <a:cxnLst/>
              <a:rect l="l" t="t" r="r" b="b"/>
              <a:pathLst>
                <a:path w="334" h="168" extrusionOk="0">
                  <a:moveTo>
                    <a:pt x="0" y="0"/>
                  </a:moveTo>
                  <a:lnTo>
                    <a:pt x="301" y="167"/>
                  </a:lnTo>
                  <a:lnTo>
                    <a:pt x="334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2;p22"/>
            <p:cNvSpPr/>
            <p:nvPr/>
          </p:nvSpPr>
          <p:spPr>
            <a:xfrm>
              <a:off x="4645808" y="3306338"/>
              <a:ext cx="200645" cy="186767"/>
            </a:xfrm>
            <a:custGeom>
              <a:avLst/>
              <a:gdLst/>
              <a:ahLst/>
              <a:cxnLst/>
              <a:rect l="l" t="t" r="r" b="b"/>
              <a:pathLst>
                <a:path w="7706" h="7173" extrusionOk="0">
                  <a:moveTo>
                    <a:pt x="3103" y="34"/>
                  </a:moveTo>
                  <a:cubicBezTo>
                    <a:pt x="1401" y="0"/>
                    <a:pt x="868" y="234"/>
                    <a:pt x="668" y="367"/>
                  </a:cubicBezTo>
                  <a:cubicBezTo>
                    <a:pt x="367" y="534"/>
                    <a:pt x="201" y="1768"/>
                    <a:pt x="0" y="2769"/>
                  </a:cubicBezTo>
                  <a:lnTo>
                    <a:pt x="3870" y="4971"/>
                  </a:lnTo>
                  <a:lnTo>
                    <a:pt x="7706" y="7172"/>
                  </a:lnTo>
                  <a:cubicBezTo>
                    <a:pt x="7506" y="5938"/>
                    <a:pt x="7339" y="4504"/>
                    <a:pt x="7039" y="3970"/>
                  </a:cubicBezTo>
                  <a:cubicBezTo>
                    <a:pt x="6839" y="3636"/>
                    <a:pt x="6338" y="2869"/>
                    <a:pt x="4637" y="934"/>
                  </a:cubicBezTo>
                  <a:close/>
                </a:path>
              </a:pathLst>
            </a:custGeom>
            <a:solidFill>
              <a:srgbClr val="F5D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33;p22"/>
            <p:cNvSpPr/>
            <p:nvPr/>
          </p:nvSpPr>
          <p:spPr>
            <a:xfrm>
              <a:off x="4645808" y="3306338"/>
              <a:ext cx="200645" cy="186767"/>
            </a:xfrm>
            <a:custGeom>
              <a:avLst/>
              <a:gdLst/>
              <a:ahLst/>
              <a:cxnLst/>
              <a:rect l="l" t="t" r="r" b="b"/>
              <a:pathLst>
                <a:path w="7706" h="7173" extrusionOk="0">
                  <a:moveTo>
                    <a:pt x="3103" y="34"/>
                  </a:moveTo>
                  <a:cubicBezTo>
                    <a:pt x="1401" y="0"/>
                    <a:pt x="868" y="234"/>
                    <a:pt x="668" y="367"/>
                  </a:cubicBezTo>
                  <a:cubicBezTo>
                    <a:pt x="367" y="534"/>
                    <a:pt x="201" y="1768"/>
                    <a:pt x="0" y="2769"/>
                  </a:cubicBezTo>
                  <a:lnTo>
                    <a:pt x="3870" y="4971"/>
                  </a:lnTo>
                  <a:lnTo>
                    <a:pt x="7706" y="7172"/>
                  </a:lnTo>
                  <a:cubicBezTo>
                    <a:pt x="7506" y="5938"/>
                    <a:pt x="7339" y="4504"/>
                    <a:pt x="7039" y="3970"/>
                  </a:cubicBezTo>
                  <a:cubicBezTo>
                    <a:pt x="6839" y="3636"/>
                    <a:pt x="6338" y="2869"/>
                    <a:pt x="4637" y="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34;p22"/>
            <p:cNvSpPr/>
            <p:nvPr/>
          </p:nvSpPr>
          <p:spPr>
            <a:xfrm>
              <a:off x="4724832" y="3222080"/>
              <a:ext cx="43457" cy="133781"/>
            </a:xfrm>
            <a:custGeom>
              <a:avLst/>
              <a:gdLst/>
              <a:ahLst/>
              <a:cxnLst/>
              <a:rect l="l" t="t" r="r" b="b"/>
              <a:pathLst>
                <a:path w="1669" h="5138" extrusionOk="0">
                  <a:moveTo>
                    <a:pt x="1" y="1302"/>
                  </a:moveTo>
                  <a:lnTo>
                    <a:pt x="1" y="2936"/>
                  </a:lnTo>
                  <a:lnTo>
                    <a:pt x="1" y="3737"/>
                  </a:lnTo>
                  <a:cubicBezTo>
                    <a:pt x="468" y="4704"/>
                    <a:pt x="1202" y="5138"/>
                    <a:pt x="1635" y="4671"/>
                  </a:cubicBezTo>
                  <a:lnTo>
                    <a:pt x="1635" y="3870"/>
                  </a:lnTo>
                  <a:lnTo>
                    <a:pt x="1635" y="2236"/>
                  </a:lnTo>
                  <a:cubicBezTo>
                    <a:pt x="1669" y="935"/>
                    <a:pt x="1" y="1"/>
                    <a:pt x="1" y="13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35;p22"/>
            <p:cNvSpPr/>
            <p:nvPr/>
          </p:nvSpPr>
          <p:spPr>
            <a:xfrm>
              <a:off x="4696191" y="3202110"/>
              <a:ext cx="18252" cy="36505"/>
            </a:xfrm>
            <a:custGeom>
              <a:avLst/>
              <a:gdLst/>
              <a:ahLst/>
              <a:cxnLst/>
              <a:rect l="l" t="t" r="r" b="b"/>
              <a:pathLst>
                <a:path w="701" h="1402" extrusionOk="0">
                  <a:moveTo>
                    <a:pt x="200" y="34"/>
                  </a:moveTo>
                  <a:cubicBezTo>
                    <a:pt x="334" y="67"/>
                    <a:pt x="534" y="367"/>
                    <a:pt x="601" y="734"/>
                  </a:cubicBezTo>
                  <a:cubicBezTo>
                    <a:pt x="701" y="1101"/>
                    <a:pt x="634" y="1402"/>
                    <a:pt x="501" y="1368"/>
                  </a:cubicBezTo>
                  <a:cubicBezTo>
                    <a:pt x="367" y="1368"/>
                    <a:pt x="167" y="1035"/>
                    <a:pt x="100" y="668"/>
                  </a:cubicBezTo>
                  <a:cubicBezTo>
                    <a:pt x="0" y="301"/>
                    <a:pt x="67" y="1"/>
                    <a:pt x="200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36;p22"/>
            <p:cNvSpPr/>
            <p:nvPr/>
          </p:nvSpPr>
          <p:spPr>
            <a:xfrm>
              <a:off x="4777818" y="3249889"/>
              <a:ext cx="18278" cy="33901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501" y="167"/>
                  </a:moveTo>
                  <a:cubicBezTo>
                    <a:pt x="368" y="0"/>
                    <a:pt x="168" y="134"/>
                    <a:pt x="101" y="400"/>
                  </a:cubicBezTo>
                  <a:cubicBezTo>
                    <a:pt x="1" y="667"/>
                    <a:pt x="67" y="1034"/>
                    <a:pt x="201" y="1168"/>
                  </a:cubicBezTo>
                  <a:cubicBezTo>
                    <a:pt x="368" y="1301"/>
                    <a:pt x="534" y="1201"/>
                    <a:pt x="635" y="934"/>
                  </a:cubicBezTo>
                  <a:cubicBezTo>
                    <a:pt x="701" y="634"/>
                    <a:pt x="668" y="300"/>
                    <a:pt x="501" y="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37;p22"/>
            <p:cNvSpPr/>
            <p:nvPr/>
          </p:nvSpPr>
          <p:spPr>
            <a:xfrm>
              <a:off x="4716161" y="3337609"/>
              <a:ext cx="57335" cy="110321"/>
            </a:xfrm>
            <a:custGeom>
              <a:avLst/>
              <a:gdLst/>
              <a:ahLst/>
              <a:cxnLst/>
              <a:rect l="l" t="t" r="r" b="b"/>
              <a:pathLst>
                <a:path w="2202" h="4237" extrusionOk="0">
                  <a:moveTo>
                    <a:pt x="1168" y="300"/>
                  </a:moveTo>
                  <a:cubicBezTo>
                    <a:pt x="1168" y="300"/>
                    <a:pt x="0" y="0"/>
                    <a:pt x="0" y="100"/>
                  </a:cubicBezTo>
                  <a:cubicBezTo>
                    <a:pt x="0" y="200"/>
                    <a:pt x="434" y="3369"/>
                    <a:pt x="434" y="3369"/>
                  </a:cubicBezTo>
                  <a:lnTo>
                    <a:pt x="2002" y="4237"/>
                  </a:lnTo>
                  <a:lnTo>
                    <a:pt x="2202" y="13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8;p22"/>
            <p:cNvSpPr/>
            <p:nvPr/>
          </p:nvSpPr>
          <p:spPr>
            <a:xfrm>
              <a:off x="4736991" y="3345420"/>
              <a:ext cx="18278" cy="25204"/>
            </a:xfrm>
            <a:custGeom>
              <a:avLst/>
              <a:gdLst/>
              <a:ahLst/>
              <a:cxnLst/>
              <a:rect l="l" t="t" r="r" b="b"/>
              <a:pathLst>
                <a:path w="702" h="968" extrusionOk="0">
                  <a:moveTo>
                    <a:pt x="1" y="301"/>
                  </a:moveTo>
                  <a:lnTo>
                    <a:pt x="201" y="801"/>
                  </a:lnTo>
                  <a:cubicBezTo>
                    <a:pt x="301" y="868"/>
                    <a:pt x="401" y="934"/>
                    <a:pt x="501" y="968"/>
                  </a:cubicBezTo>
                  <a:lnTo>
                    <a:pt x="701" y="70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39;p22"/>
            <p:cNvSpPr/>
            <p:nvPr/>
          </p:nvSpPr>
          <p:spPr>
            <a:xfrm>
              <a:off x="4735273" y="3366276"/>
              <a:ext cx="22601" cy="75587"/>
            </a:xfrm>
            <a:custGeom>
              <a:avLst/>
              <a:gdLst/>
              <a:ahLst/>
              <a:cxnLst/>
              <a:rect l="l" t="t" r="r" b="b"/>
              <a:pathLst>
                <a:path w="868" h="2903" extrusionOk="0">
                  <a:moveTo>
                    <a:pt x="267" y="0"/>
                  </a:moveTo>
                  <a:lnTo>
                    <a:pt x="0" y="2402"/>
                  </a:lnTo>
                  <a:lnTo>
                    <a:pt x="868" y="2902"/>
                  </a:lnTo>
                  <a:lnTo>
                    <a:pt x="567" y="2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40;p22"/>
            <p:cNvSpPr/>
            <p:nvPr/>
          </p:nvSpPr>
          <p:spPr>
            <a:xfrm>
              <a:off x="4723113" y="3298527"/>
              <a:ext cx="23460" cy="60824"/>
            </a:xfrm>
            <a:custGeom>
              <a:avLst/>
              <a:gdLst/>
              <a:ahLst/>
              <a:cxnLst/>
              <a:rect l="l" t="t" r="r" b="b"/>
              <a:pathLst>
                <a:path w="901" h="2336" extrusionOk="0">
                  <a:moveTo>
                    <a:pt x="67" y="0"/>
                  </a:moveTo>
                  <a:lnTo>
                    <a:pt x="0" y="334"/>
                  </a:lnTo>
                  <a:lnTo>
                    <a:pt x="200" y="2335"/>
                  </a:lnTo>
                  <a:lnTo>
                    <a:pt x="901" y="18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1;p22"/>
            <p:cNvSpPr/>
            <p:nvPr/>
          </p:nvSpPr>
          <p:spPr>
            <a:xfrm>
              <a:off x="4724832" y="3287226"/>
              <a:ext cx="43457" cy="33562"/>
            </a:xfrm>
            <a:custGeom>
              <a:avLst/>
              <a:gdLst/>
              <a:ahLst/>
              <a:cxnLst/>
              <a:rect l="l" t="t" r="r" b="b"/>
              <a:pathLst>
                <a:path w="1669" h="1289" extrusionOk="0">
                  <a:moveTo>
                    <a:pt x="1" y="1"/>
                  </a:moveTo>
                  <a:lnTo>
                    <a:pt x="1" y="67"/>
                  </a:lnTo>
                  <a:cubicBezTo>
                    <a:pt x="1" y="67"/>
                    <a:pt x="435" y="935"/>
                    <a:pt x="835" y="1201"/>
                  </a:cubicBezTo>
                  <a:cubicBezTo>
                    <a:pt x="929" y="1264"/>
                    <a:pt x="1025" y="1288"/>
                    <a:pt x="1117" y="1288"/>
                  </a:cubicBezTo>
                  <a:cubicBezTo>
                    <a:pt x="1415" y="1288"/>
                    <a:pt x="1669" y="1035"/>
                    <a:pt x="1669" y="1035"/>
                  </a:cubicBezTo>
                  <a:lnTo>
                    <a:pt x="1669" y="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2;p22"/>
            <p:cNvSpPr/>
            <p:nvPr/>
          </p:nvSpPr>
          <p:spPr>
            <a:xfrm>
              <a:off x="4679683" y="3116993"/>
              <a:ext cx="132921" cy="201530"/>
            </a:xfrm>
            <a:custGeom>
              <a:avLst/>
              <a:gdLst/>
              <a:ahLst/>
              <a:cxnLst/>
              <a:rect l="l" t="t" r="r" b="b"/>
              <a:pathLst>
                <a:path w="5105" h="7740" extrusionOk="0">
                  <a:moveTo>
                    <a:pt x="2569" y="1435"/>
                  </a:moveTo>
                  <a:cubicBezTo>
                    <a:pt x="0" y="1"/>
                    <a:pt x="1001" y="5037"/>
                    <a:pt x="1168" y="5471"/>
                  </a:cubicBezTo>
                  <a:cubicBezTo>
                    <a:pt x="1335" y="5971"/>
                    <a:pt x="2169" y="7272"/>
                    <a:pt x="2569" y="7506"/>
                  </a:cubicBezTo>
                  <a:cubicBezTo>
                    <a:pt x="2969" y="7739"/>
                    <a:pt x="3770" y="7372"/>
                    <a:pt x="3970" y="7072"/>
                  </a:cubicBezTo>
                  <a:cubicBezTo>
                    <a:pt x="4137" y="6839"/>
                    <a:pt x="5104" y="2903"/>
                    <a:pt x="2569" y="1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3;p22"/>
            <p:cNvSpPr/>
            <p:nvPr/>
          </p:nvSpPr>
          <p:spPr>
            <a:xfrm>
              <a:off x="4696191" y="3139359"/>
              <a:ext cx="103369" cy="140082"/>
            </a:xfrm>
            <a:custGeom>
              <a:avLst/>
              <a:gdLst/>
              <a:ahLst/>
              <a:cxnLst/>
              <a:rect l="l" t="t" r="r" b="b"/>
              <a:pathLst>
                <a:path w="3970" h="5380" extrusionOk="0">
                  <a:moveTo>
                    <a:pt x="1103" y="0"/>
                  </a:moveTo>
                  <a:cubicBezTo>
                    <a:pt x="841" y="0"/>
                    <a:pt x="626" y="85"/>
                    <a:pt x="501" y="242"/>
                  </a:cubicBezTo>
                  <a:cubicBezTo>
                    <a:pt x="0" y="876"/>
                    <a:pt x="167" y="2344"/>
                    <a:pt x="267" y="3445"/>
                  </a:cubicBezTo>
                  <a:cubicBezTo>
                    <a:pt x="267" y="3445"/>
                    <a:pt x="300" y="3478"/>
                    <a:pt x="300" y="3478"/>
                  </a:cubicBezTo>
                  <a:cubicBezTo>
                    <a:pt x="300" y="3478"/>
                    <a:pt x="300" y="3511"/>
                    <a:pt x="300" y="3545"/>
                  </a:cubicBezTo>
                  <a:lnTo>
                    <a:pt x="367" y="3545"/>
                  </a:lnTo>
                  <a:cubicBezTo>
                    <a:pt x="367" y="3445"/>
                    <a:pt x="367" y="3278"/>
                    <a:pt x="367" y="3244"/>
                  </a:cubicBezTo>
                  <a:cubicBezTo>
                    <a:pt x="334" y="3111"/>
                    <a:pt x="334" y="2944"/>
                    <a:pt x="300" y="2811"/>
                  </a:cubicBezTo>
                  <a:cubicBezTo>
                    <a:pt x="367" y="2210"/>
                    <a:pt x="634" y="2210"/>
                    <a:pt x="734" y="1477"/>
                  </a:cubicBezTo>
                  <a:cubicBezTo>
                    <a:pt x="767" y="1443"/>
                    <a:pt x="801" y="1410"/>
                    <a:pt x="834" y="1376"/>
                  </a:cubicBezTo>
                  <a:cubicBezTo>
                    <a:pt x="867" y="1343"/>
                    <a:pt x="901" y="1310"/>
                    <a:pt x="934" y="1276"/>
                  </a:cubicBezTo>
                  <a:lnTo>
                    <a:pt x="1001" y="1276"/>
                  </a:lnTo>
                  <a:cubicBezTo>
                    <a:pt x="1468" y="1310"/>
                    <a:pt x="1935" y="1843"/>
                    <a:pt x="2369" y="2310"/>
                  </a:cubicBezTo>
                  <a:cubicBezTo>
                    <a:pt x="2535" y="2511"/>
                    <a:pt x="2735" y="2711"/>
                    <a:pt x="2902" y="2777"/>
                  </a:cubicBezTo>
                  <a:cubicBezTo>
                    <a:pt x="2938" y="2801"/>
                    <a:pt x="2965" y="2812"/>
                    <a:pt x="2986" y="2812"/>
                  </a:cubicBezTo>
                  <a:cubicBezTo>
                    <a:pt x="3026" y="2812"/>
                    <a:pt x="3048" y="2775"/>
                    <a:pt x="3069" y="2711"/>
                  </a:cubicBezTo>
                  <a:cubicBezTo>
                    <a:pt x="3269" y="3645"/>
                    <a:pt x="3436" y="4112"/>
                    <a:pt x="3536" y="4779"/>
                  </a:cubicBezTo>
                  <a:cubicBezTo>
                    <a:pt x="3536" y="4846"/>
                    <a:pt x="3503" y="4946"/>
                    <a:pt x="3503" y="5046"/>
                  </a:cubicBezTo>
                  <a:cubicBezTo>
                    <a:pt x="3503" y="5046"/>
                    <a:pt x="3503" y="5246"/>
                    <a:pt x="3503" y="5346"/>
                  </a:cubicBezTo>
                  <a:cubicBezTo>
                    <a:pt x="3503" y="5346"/>
                    <a:pt x="3536" y="5379"/>
                    <a:pt x="3569" y="5379"/>
                  </a:cubicBezTo>
                  <a:cubicBezTo>
                    <a:pt x="3569" y="5379"/>
                    <a:pt x="3569" y="5346"/>
                    <a:pt x="3569" y="5346"/>
                  </a:cubicBezTo>
                  <a:cubicBezTo>
                    <a:pt x="3569" y="5313"/>
                    <a:pt x="3569" y="5279"/>
                    <a:pt x="3603" y="5246"/>
                  </a:cubicBezTo>
                  <a:cubicBezTo>
                    <a:pt x="3603" y="5213"/>
                    <a:pt x="3603" y="5146"/>
                    <a:pt x="3603" y="5079"/>
                  </a:cubicBezTo>
                  <a:cubicBezTo>
                    <a:pt x="3736" y="4545"/>
                    <a:pt x="3970" y="2144"/>
                    <a:pt x="3069" y="1343"/>
                  </a:cubicBezTo>
                  <a:cubicBezTo>
                    <a:pt x="2474" y="405"/>
                    <a:pt x="1675" y="0"/>
                    <a:pt x="1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4;p22"/>
            <p:cNvSpPr/>
            <p:nvPr/>
          </p:nvSpPr>
          <p:spPr>
            <a:xfrm>
              <a:off x="4746547" y="3322846"/>
              <a:ext cx="22627" cy="57335"/>
            </a:xfrm>
            <a:custGeom>
              <a:avLst/>
              <a:gdLst/>
              <a:ahLst/>
              <a:cxnLst/>
              <a:rect l="l" t="t" r="r" b="b"/>
              <a:pathLst>
                <a:path w="869" h="2202" extrusionOk="0">
                  <a:moveTo>
                    <a:pt x="835" y="0"/>
                  </a:moveTo>
                  <a:lnTo>
                    <a:pt x="868" y="400"/>
                  </a:lnTo>
                  <a:lnTo>
                    <a:pt x="701" y="2202"/>
                  </a:lnTo>
                  <a:lnTo>
                    <a:pt x="1" y="8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45;p22"/>
            <p:cNvSpPr/>
            <p:nvPr/>
          </p:nvSpPr>
          <p:spPr>
            <a:xfrm>
              <a:off x="4724832" y="3297641"/>
              <a:ext cx="43457" cy="47805"/>
            </a:xfrm>
            <a:custGeom>
              <a:avLst/>
              <a:gdLst/>
              <a:ahLst/>
              <a:cxnLst/>
              <a:rect l="l" t="t" r="r" b="b"/>
              <a:pathLst>
                <a:path w="1669" h="1836" extrusionOk="0">
                  <a:moveTo>
                    <a:pt x="1" y="1"/>
                  </a:moveTo>
                  <a:lnTo>
                    <a:pt x="1" y="34"/>
                  </a:lnTo>
                  <a:lnTo>
                    <a:pt x="835" y="1835"/>
                  </a:lnTo>
                  <a:lnTo>
                    <a:pt x="1669" y="968"/>
                  </a:lnTo>
                  <a:lnTo>
                    <a:pt x="1669" y="935"/>
                  </a:lnTo>
                  <a:lnTo>
                    <a:pt x="835" y="1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46;p22"/>
            <p:cNvSpPr/>
            <p:nvPr/>
          </p:nvSpPr>
          <p:spPr>
            <a:xfrm>
              <a:off x="4742225" y="3366276"/>
              <a:ext cx="7837" cy="5234"/>
            </a:xfrm>
            <a:custGeom>
              <a:avLst/>
              <a:gdLst/>
              <a:ahLst/>
              <a:cxnLst/>
              <a:rect l="l" t="t" r="r" b="b"/>
              <a:pathLst>
                <a:path w="301" h="201" extrusionOk="0">
                  <a:moveTo>
                    <a:pt x="0" y="0"/>
                  </a:moveTo>
                  <a:lnTo>
                    <a:pt x="300" y="200"/>
                  </a:lnTo>
                  <a:lnTo>
                    <a:pt x="300" y="20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47;p22"/>
            <p:cNvSpPr/>
            <p:nvPr/>
          </p:nvSpPr>
          <p:spPr>
            <a:xfrm>
              <a:off x="4705746" y="3231636"/>
              <a:ext cx="86002" cy="86497"/>
            </a:xfrm>
            <a:custGeom>
              <a:avLst/>
              <a:gdLst/>
              <a:ahLst/>
              <a:cxnLst/>
              <a:rect l="l" t="t" r="r" b="b"/>
              <a:pathLst>
                <a:path w="3303" h="3322" extrusionOk="0">
                  <a:moveTo>
                    <a:pt x="0" y="1"/>
                  </a:moveTo>
                  <a:lnTo>
                    <a:pt x="33" y="1068"/>
                  </a:lnTo>
                  <a:cubicBezTo>
                    <a:pt x="33" y="1068"/>
                    <a:pt x="934" y="3136"/>
                    <a:pt x="1635" y="3303"/>
                  </a:cubicBezTo>
                  <a:cubicBezTo>
                    <a:pt x="1701" y="3316"/>
                    <a:pt x="1768" y="3321"/>
                    <a:pt x="1833" y="3321"/>
                  </a:cubicBezTo>
                  <a:cubicBezTo>
                    <a:pt x="2456" y="3321"/>
                    <a:pt x="3002" y="2803"/>
                    <a:pt x="3002" y="2803"/>
                  </a:cubicBezTo>
                  <a:cubicBezTo>
                    <a:pt x="3002" y="2803"/>
                    <a:pt x="3302" y="1068"/>
                    <a:pt x="3302" y="1068"/>
                  </a:cubicBezTo>
                  <a:cubicBezTo>
                    <a:pt x="3302" y="1066"/>
                    <a:pt x="3302" y="1064"/>
                    <a:pt x="3300" y="1064"/>
                  </a:cubicBezTo>
                  <a:cubicBezTo>
                    <a:pt x="3283" y="1064"/>
                    <a:pt x="3169" y="1235"/>
                    <a:pt x="3169" y="1235"/>
                  </a:cubicBezTo>
                  <a:lnTo>
                    <a:pt x="2402" y="1902"/>
                  </a:lnTo>
                  <a:cubicBezTo>
                    <a:pt x="2402" y="1902"/>
                    <a:pt x="2268" y="1468"/>
                    <a:pt x="2102" y="1268"/>
                  </a:cubicBezTo>
                  <a:cubicBezTo>
                    <a:pt x="2035" y="1168"/>
                    <a:pt x="1801" y="1035"/>
                    <a:pt x="1568" y="935"/>
                  </a:cubicBezTo>
                  <a:cubicBezTo>
                    <a:pt x="1468" y="879"/>
                    <a:pt x="1364" y="853"/>
                    <a:pt x="1264" y="853"/>
                  </a:cubicBezTo>
                  <a:cubicBezTo>
                    <a:pt x="1064" y="853"/>
                    <a:pt x="879" y="957"/>
                    <a:pt x="767" y="1135"/>
                  </a:cubicBezTo>
                  <a:lnTo>
                    <a:pt x="667" y="13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48;p22"/>
            <p:cNvSpPr/>
            <p:nvPr/>
          </p:nvSpPr>
          <p:spPr>
            <a:xfrm>
              <a:off x="5818329" y="4011590"/>
              <a:ext cx="200671" cy="186767"/>
            </a:xfrm>
            <a:custGeom>
              <a:avLst/>
              <a:gdLst/>
              <a:ahLst/>
              <a:cxnLst/>
              <a:rect l="l" t="t" r="r" b="b"/>
              <a:pathLst>
                <a:path w="7707" h="7173" extrusionOk="0">
                  <a:moveTo>
                    <a:pt x="3103" y="34"/>
                  </a:moveTo>
                  <a:cubicBezTo>
                    <a:pt x="1402" y="0"/>
                    <a:pt x="868" y="234"/>
                    <a:pt x="668" y="334"/>
                  </a:cubicBezTo>
                  <a:cubicBezTo>
                    <a:pt x="368" y="534"/>
                    <a:pt x="201" y="1735"/>
                    <a:pt x="1" y="2769"/>
                  </a:cubicBezTo>
                  <a:lnTo>
                    <a:pt x="3870" y="4971"/>
                  </a:lnTo>
                  <a:lnTo>
                    <a:pt x="7706" y="7172"/>
                  </a:lnTo>
                  <a:cubicBezTo>
                    <a:pt x="7506" y="5938"/>
                    <a:pt x="7339" y="4504"/>
                    <a:pt x="7039" y="3970"/>
                  </a:cubicBezTo>
                  <a:cubicBezTo>
                    <a:pt x="6839" y="3636"/>
                    <a:pt x="6338" y="2869"/>
                    <a:pt x="4637" y="934"/>
                  </a:cubicBezTo>
                  <a:close/>
                </a:path>
              </a:pathLst>
            </a:custGeom>
            <a:solidFill>
              <a:srgbClr val="F5D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49;p22"/>
            <p:cNvSpPr/>
            <p:nvPr/>
          </p:nvSpPr>
          <p:spPr>
            <a:xfrm>
              <a:off x="5818329" y="4011590"/>
              <a:ext cx="200671" cy="186767"/>
            </a:xfrm>
            <a:custGeom>
              <a:avLst/>
              <a:gdLst/>
              <a:ahLst/>
              <a:cxnLst/>
              <a:rect l="l" t="t" r="r" b="b"/>
              <a:pathLst>
                <a:path w="7707" h="7173" extrusionOk="0">
                  <a:moveTo>
                    <a:pt x="3103" y="34"/>
                  </a:moveTo>
                  <a:cubicBezTo>
                    <a:pt x="1402" y="0"/>
                    <a:pt x="868" y="234"/>
                    <a:pt x="668" y="334"/>
                  </a:cubicBezTo>
                  <a:cubicBezTo>
                    <a:pt x="368" y="534"/>
                    <a:pt x="201" y="1735"/>
                    <a:pt x="1" y="2769"/>
                  </a:cubicBezTo>
                  <a:lnTo>
                    <a:pt x="3870" y="4971"/>
                  </a:lnTo>
                  <a:lnTo>
                    <a:pt x="7706" y="7172"/>
                  </a:lnTo>
                  <a:cubicBezTo>
                    <a:pt x="7506" y="5938"/>
                    <a:pt x="7339" y="4504"/>
                    <a:pt x="7039" y="3970"/>
                  </a:cubicBezTo>
                  <a:cubicBezTo>
                    <a:pt x="6839" y="3636"/>
                    <a:pt x="6338" y="2869"/>
                    <a:pt x="4637" y="9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50;p22"/>
            <p:cNvSpPr/>
            <p:nvPr/>
          </p:nvSpPr>
          <p:spPr>
            <a:xfrm>
              <a:off x="5897378" y="3927332"/>
              <a:ext cx="42571" cy="133781"/>
            </a:xfrm>
            <a:custGeom>
              <a:avLst/>
              <a:gdLst/>
              <a:ahLst/>
              <a:cxnLst/>
              <a:rect l="l" t="t" r="r" b="b"/>
              <a:pathLst>
                <a:path w="1635" h="5138" extrusionOk="0">
                  <a:moveTo>
                    <a:pt x="0" y="1302"/>
                  </a:moveTo>
                  <a:lnTo>
                    <a:pt x="0" y="2936"/>
                  </a:lnTo>
                  <a:lnTo>
                    <a:pt x="0" y="3737"/>
                  </a:lnTo>
                  <a:cubicBezTo>
                    <a:pt x="434" y="4704"/>
                    <a:pt x="1201" y="5138"/>
                    <a:pt x="1635" y="4671"/>
                  </a:cubicBezTo>
                  <a:lnTo>
                    <a:pt x="1635" y="3870"/>
                  </a:lnTo>
                  <a:lnTo>
                    <a:pt x="1635" y="2236"/>
                  </a:lnTo>
                  <a:cubicBezTo>
                    <a:pt x="1635" y="935"/>
                    <a:pt x="0" y="1"/>
                    <a:pt x="0" y="13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51;p22"/>
            <p:cNvSpPr/>
            <p:nvPr/>
          </p:nvSpPr>
          <p:spPr>
            <a:xfrm>
              <a:off x="5868711" y="3907361"/>
              <a:ext cx="18252" cy="36505"/>
            </a:xfrm>
            <a:custGeom>
              <a:avLst/>
              <a:gdLst/>
              <a:ahLst/>
              <a:cxnLst/>
              <a:rect l="l" t="t" r="r" b="b"/>
              <a:pathLst>
                <a:path w="701" h="1402" extrusionOk="0">
                  <a:moveTo>
                    <a:pt x="200" y="34"/>
                  </a:moveTo>
                  <a:cubicBezTo>
                    <a:pt x="334" y="34"/>
                    <a:pt x="534" y="367"/>
                    <a:pt x="601" y="734"/>
                  </a:cubicBezTo>
                  <a:cubicBezTo>
                    <a:pt x="701" y="1101"/>
                    <a:pt x="634" y="1402"/>
                    <a:pt x="501" y="1368"/>
                  </a:cubicBezTo>
                  <a:cubicBezTo>
                    <a:pt x="367" y="1335"/>
                    <a:pt x="167" y="1035"/>
                    <a:pt x="100" y="668"/>
                  </a:cubicBezTo>
                  <a:cubicBezTo>
                    <a:pt x="0" y="301"/>
                    <a:pt x="67" y="1"/>
                    <a:pt x="200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2;p22"/>
            <p:cNvSpPr/>
            <p:nvPr/>
          </p:nvSpPr>
          <p:spPr>
            <a:xfrm>
              <a:off x="5950339" y="3955140"/>
              <a:ext cx="18278" cy="33901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501" y="167"/>
                  </a:moveTo>
                  <a:cubicBezTo>
                    <a:pt x="368" y="0"/>
                    <a:pt x="168" y="134"/>
                    <a:pt x="101" y="401"/>
                  </a:cubicBezTo>
                  <a:cubicBezTo>
                    <a:pt x="1" y="667"/>
                    <a:pt x="68" y="1034"/>
                    <a:pt x="201" y="1168"/>
                  </a:cubicBezTo>
                  <a:cubicBezTo>
                    <a:pt x="334" y="1301"/>
                    <a:pt x="535" y="1201"/>
                    <a:pt x="601" y="934"/>
                  </a:cubicBezTo>
                  <a:cubicBezTo>
                    <a:pt x="701" y="634"/>
                    <a:pt x="635" y="300"/>
                    <a:pt x="501" y="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53;p22"/>
            <p:cNvSpPr/>
            <p:nvPr/>
          </p:nvSpPr>
          <p:spPr>
            <a:xfrm>
              <a:off x="5888682" y="4042861"/>
              <a:ext cx="56475" cy="110321"/>
            </a:xfrm>
            <a:custGeom>
              <a:avLst/>
              <a:gdLst/>
              <a:ahLst/>
              <a:cxnLst/>
              <a:rect l="l" t="t" r="r" b="b"/>
              <a:pathLst>
                <a:path w="2169" h="4237" extrusionOk="0">
                  <a:moveTo>
                    <a:pt x="1168" y="301"/>
                  </a:moveTo>
                  <a:cubicBezTo>
                    <a:pt x="1168" y="301"/>
                    <a:pt x="1" y="0"/>
                    <a:pt x="1" y="100"/>
                  </a:cubicBezTo>
                  <a:cubicBezTo>
                    <a:pt x="1" y="167"/>
                    <a:pt x="434" y="3369"/>
                    <a:pt x="434" y="3369"/>
                  </a:cubicBezTo>
                  <a:lnTo>
                    <a:pt x="2002" y="4237"/>
                  </a:lnTo>
                  <a:lnTo>
                    <a:pt x="2169" y="13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54;p22"/>
            <p:cNvSpPr/>
            <p:nvPr/>
          </p:nvSpPr>
          <p:spPr>
            <a:xfrm>
              <a:off x="5868711" y="4012449"/>
              <a:ext cx="38249" cy="121621"/>
            </a:xfrm>
            <a:custGeom>
              <a:avLst/>
              <a:gdLst/>
              <a:ahLst/>
              <a:cxnLst/>
              <a:rect l="l" t="t" r="r" b="b"/>
              <a:pathLst>
                <a:path w="1469" h="4671" extrusionOk="0">
                  <a:moveTo>
                    <a:pt x="1101" y="1"/>
                  </a:moveTo>
                  <a:lnTo>
                    <a:pt x="1101" y="468"/>
                  </a:lnTo>
                  <a:lnTo>
                    <a:pt x="1468" y="4671"/>
                  </a:lnTo>
                  <a:lnTo>
                    <a:pt x="834" y="4304"/>
                  </a:lnTo>
                  <a:lnTo>
                    <a:pt x="167" y="2136"/>
                  </a:lnTo>
                  <a:lnTo>
                    <a:pt x="801" y="1969"/>
                  </a:lnTo>
                  <a:lnTo>
                    <a:pt x="0" y="10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55;p22"/>
            <p:cNvSpPr/>
            <p:nvPr/>
          </p:nvSpPr>
          <p:spPr>
            <a:xfrm>
              <a:off x="5930368" y="4036768"/>
              <a:ext cx="38249" cy="119903"/>
            </a:xfrm>
            <a:custGeom>
              <a:avLst/>
              <a:gdLst/>
              <a:ahLst/>
              <a:cxnLst/>
              <a:rect l="l" t="t" r="r" b="b"/>
              <a:pathLst>
                <a:path w="1469" h="4605" extrusionOk="0">
                  <a:moveTo>
                    <a:pt x="368" y="1"/>
                  </a:moveTo>
                  <a:lnTo>
                    <a:pt x="368" y="468"/>
                  </a:lnTo>
                  <a:lnTo>
                    <a:pt x="1" y="4271"/>
                  </a:lnTo>
                  <a:lnTo>
                    <a:pt x="634" y="4604"/>
                  </a:lnTo>
                  <a:lnTo>
                    <a:pt x="1302" y="3236"/>
                  </a:lnTo>
                  <a:lnTo>
                    <a:pt x="668" y="2302"/>
                  </a:lnTo>
                  <a:lnTo>
                    <a:pt x="1468" y="2269"/>
                  </a:lnTo>
                  <a:lnTo>
                    <a:pt x="801" y="5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56;p22"/>
            <p:cNvSpPr/>
            <p:nvPr/>
          </p:nvSpPr>
          <p:spPr>
            <a:xfrm>
              <a:off x="5909538" y="4050672"/>
              <a:ext cx="18252" cy="25204"/>
            </a:xfrm>
            <a:custGeom>
              <a:avLst/>
              <a:gdLst/>
              <a:ahLst/>
              <a:cxnLst/>
              <a:rect l="l" t="t" r="r" b="b"/>
              <a:pathLst>
                <a:path w="701" h="968" extrusionOk="0">
                  <a:moveTo>
                    <a:pt x="0" y="301"/>
                  </a:moveTo>
                  <a:lnTo>
                    <a:pt x="200" y="801"/>
                  </a:lnTo>
                  <a:cubicBezTo>
                    <a:pt x="300" y="868"/>
                    <a:pt x="400" y="935"/>
                    <a:pt x="500" y="968"/>
                  </a:cubicBezTo>
                  <a:lnTo>
                    <a:pt x="701" y="701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57;p22"/>
            <p:cNvSpPr/>
            <p:nvPr/>
          </p:nvSpPr>
          <p:spPr>
            <a:xfrm>
              <a:off x="5906934" y="4071528"/>
              <a:ext cx="23460" cy="75587"/>
            </a:xfrm>
            <a:custGeom>
              <a:avLst/>
              <a:gdLst/>
              <a:ahLst/>
              <a:cxnLst/>
              <a:rect l="l" t="t" r="r" b="b"/>
              <a:pathLst>
                <a:path w="901" h="2903" extrusionOk="0">
                  <a:moveTo>
                    <a:pt x="300" y="0"/>
                  </a:moveTo>
                  <a:lnTo>
                    <a:pt x="0" y="2402"/>
                  </a:lnTo>
                  <a:lnTo>
                    <a:pt x="901" y="2902"/>
                  </a:lnTo>
                  <a:lnTo>
                    <a:pt x="600" y="1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58;p22"/>
            <p:cNvSpPr/>
            <p:nvPr/>
          </p:nvSpPr>
          <p:spPr>
            <a:xfrm>
              <a:off x="5895634" y="4003778"/>
              <a:ext cx="23486" cy="60824"/>
            </a:xfrm>
            <a:custGeom>
              <a:avLst/>
              <a:gdLst/>
              <a:ahLst/>
              <a:cxnLst/>
              <a:rect l="l" t="t" r="r" b="b"/>
              <a:pathLst>
                <a:path w="902" h="2336" extrusionOk="0">
                  <a:moveTo>
                    <a:pt x="67" y="0"/>
                  </a:moveTo>
                  <a:lnTo>
                    <a:pt x="0" y="334"/>
                  </a:lnTo>
                  <a:lnTo>
                    <a:pt x="201" y="2335"/>
                  </a:lnTo>
                  <a:lnTo>
                    <a:pt x="901" y="1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59;p22"/>
            <p:cNvSpPr/>
            <p:nvPr/>
          </p:nvSpPr>
          <p:spPr>
            <a:xfrm>
              <a:off x="5897378" y="3991619"/>
              <a:ext cx="42571" cy="34057"/>
            </a:xfrm>
            <a:custGeom>
              <a:avLst/>
              <a:gdLst/>
              <a:ahLst/>
              <a:cxnLst/>
              <a:rect l="l" t="t" r="r" b="b"/>
              <a:pathLst>
                <a:path w="1635" h="1308" extrusionOk="0">
                  <a:moveTo>
                    <a:pt x="0" y="0"/>
                  </a:moveTo>
                  <a:lnTo>
                    <a:pt x="0" y="100"/>
                  </a:lnTo>
                  <a:cubicBezTo>
                    <a:pt x="0" y="100"/>
                    <a:pt x="400" y="968"/>
                    <a:pt x="834" y="1234"/>
                  </a:cubicBezTo>
                  <a:cubicBezTo>
                    <a:pt x="924" y="1287"/>
                    <a:pt x="1015" y="1308"/>
                    <a:pt x="1101" y="1308"/>
                  </a:cubicBezTo>
                  <a:cubicBezTo>
                    <a:pt x="1395" y="1308"/>
                    <a:pt x="1635" y="1068"/>
                    <a:pt x="1635" y="1068"/>
                  </a:cubicBezTo>
                  <a:lnTo>
                    <a:pt x="1635" y="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60;p22"/>
            <p:cNvSpPr/>
            <p:nvPr/>
          </p:nvSpPr>
          <p:spPr>
            <a:xfrm>
              <a:off x="5852203" y="3822245"/>
              <a:ext cx="132921" cy="201530"/>
            </a:xfrm>
            <a:custGeom>
              <a:avLst/>
              <a:gdLst/>
              <a:ahLst/>
              <a:cxnLst/>
              <a:rect l="l" t="t" r="r" b="b"/>
              <a:pathLst>
                <a:path w="5105" h="7740" extrusionOk="0">
                  <a:moveTo>
                    <a:pt x="2569" y="1435"/>
                  </a:moveTo>
                  <a:cubicBezTo>
                    <a:pt x="1" y="1"/>
                    <a:pt x="1001" y="5038"/>
                    <a:pt x="1168" y="5471"/>
                  </a:cubicBezTo>
                  <a:cubicBezTo>
                    <a:pt x="1335" y="5972"/>
                    <a:pt x="2135" y="7272"/>
                    <a:pt x="2569" y="7506"/>
                  </a:cubicBezTo>
                  <a:cubicBezTo>
                    <a:pt x="2969" y="7739"/>
                    <a:pt x="3770" y="7339"/>
                    <a:pt x="3970" y="7072"/>
                  </a:cubicBezTo>
                  <a:cubicBezTo>
                    <a:pt x="4137" y="6839"/>
                    <a:pt x="5104" y="2903"/>
                    <a:pt x="2569" y="1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61;p22"/>
            <p:cNvSpPr/>
            <p:nvPr/>
          </p:nvSpPr>
          <p:spPr>
            <a:xfrm>
              <a:off x="5867826" y="3844611"/>
              <a:ext cx="104254" cy="140082"/>
            </a:xfrm>
            <a:custGeom>
              <a:avLst/>
              <a:gdLst/>
              <a:ahLst/>
              <a:cxnLst/>
              <a:rect l="l" t="t" r="r" b="b"/>
              <a:pathLst>
                <a:path w="4004" h="5380" extrusionOk="0">
                  <a:moveTo>
                    <a:pt x="1111" y="0"/>
                  </a:moveTo>
                  <a:cubicBezTo>
                    <a:pt x="845" y="0"/>
                    <a:pt x="627" y="85"/>
                    <a:pt x="501" y="242"/>
                  </a:cubicBezTo>
                  <a:cubicBezTo>
                    <a:pt x="1" y="876"/>
                    <a:pt x="201" y="2344"/>
                    <a:pt x="301" y="3445"/>
                  </a:cubicBezTo>
                  <a:cubicBezTo>
                    <a:pt x="301" y="3445"/>
                    <a:pt x="301" y="3478"/>
                    <a:pt x="301" y="3478"/>
                  </a:cubicBezTo>
                  <a:cubicBezTo>
                    <a:pt x="301" y="3478"/>
                    <a:pt x="335" y="3511"/>
                    <a:pt x="335" y="3511"/>
                  </a:cubicBezTo>
                  <a:cubicBezTo>
                    <a:pt x="335" y="3545"/>
                    <a:pt x="368" y="3545"/>
                    <a:pt x="368" y="3545"/>
                  </a:cubicBezTo>
                  <a:cubicBezTo>
                    <a:pt x="401" y="3445"/>
                    <a:pt x="368" y="3244"/>
                    <a:pt x="368" y="3244"/>
                  </a:cubicBezTo>
                  <a:cubicBezTo>
                    <a:pt x="368" y="3111"/>
                    <a:pt x="335" y="2944"/>
                    <a:pt x="335" y="2811"/>
                  </a:cubicBezTo>
                  <a:cubicBezTo>
                    <a:pt x="401" y="2210"/>
                    <a:pt x="635" y="2210"/>
                    <a:pt x="768" y="1477"/>
                  </a:cubicBezTo>
                  <a:cubicBezTo>
                    <a:pt x="802" y="1443"/>
                    <a:pt x="835" y="1410"/>
                    <a:pt x="868" y="1376"/>
                  </a:cubicBezTo>
                  <a:cubicBezTo>
                    <a:pt x="902" y="1343"/>
                    <a:pt x="935" y="1310"/>
                    <a:pt x="968" y="1276"/>
                  </a:cubicBezTo>
                  <a:cubicBezTo>
                    <a:pt x="1002" y="1276"/>
                    <a:pt x="1002" y="1276"/>
                    <a:pt x="1035" y="1243"/>
                  </a:cubicBezTo>
                  <a:cubicBezTo>
                    <a:pt x="1502" y="1310"/>
                    <a:pt x="1969" y="1843"/>
                    <a:pt x="2403" y="2310"/>
                  </a:cubicBezTo>
                  <a:cubicBezTo>
                    <a:pt x="2569" y="2511"/>
                    <a:pt x="2770" y="2711"/>
                    <a:pt x="2936" y="2811"/>
                  </a:cubicBezTo>
                  <a:cubicBezTo>
                    <a:pt x="2961" y="2819"/>
                    <a:pt x="2982" y="2823"/>
                    <a:pt x="3000" y="2823"/>
                  </a:cubicBezTo>
                  <a:cubicBezTo>
                    <a:pt x="3053" y="2823"/>
                    <a:pt x="3078" y="2786"/>
                    <a:pt x="3103" y="2711"/>
                  </a:cubicBezTo>
                  <a:cubicBezTo>
                    <a:pt x="3303" y="3645"/>
                    <a:pt x="3470" y="4112"/>
                    <a:pt x="3570" y="4779"/>
                  </a:cubicBezTo>
                  <a:cubicBezTo>
                    <a:pt x="3570" y="4846"/>
                    <a:pt x="3537" y="4946"/>
                    <a:pt x="3537" y="5046"/>
                  </a:cubicBezTo>
                  <a:cubicBezTo>
                    <a:pt x="3537" y="5046"/>
                    <a:pt x="3537" y="5246"/>
                    <a:pt x="3537" y="5346"/>
                  </a:cubicBezTo>
                  <a:cubicBezTo>
                    <a:pt x="3537" y="5346"/>
                    <a:pt x="3570" y="5379"/>
                    <a:pt x="3570" y="5379"/>
                  </a:cubicBezTo>
                  <a:cubicBezTo>
                    <a:pt x="3604" y="5379"/>
                    <a:pt x="3604" y="5346"/>
                    <a:pt x="3604" y="5346"/>
                  </a:cubicBezTo>
                  <a:cubicBezTo>
                    <a:pt x="3604" y="5313"/>
                    <a:pt x="3604" y="5279"/>
                    <a:pt x="3604" y="5246"/>
                  </a:cubicBezTo>
                  <a:cubicBezTo>
                    <a:pt x="3604" y="5213"/>
                    <a:pt x="3637" y="5146"/>
                    <a:pt x="3637" y="5079"/>
                  </a:cubicBezTo>
                  <a:cubicBezTo>
                    <a:pt x="3770" y="4545"/>
                    <a:pt x="4004" y="2144"/>
                    <a:pt x="3103" y="1343"/>
                  </a:cubicBezTo>
                  <a:cubicBezTo>
                    <a:pt x="2508" y="405"/>
                    <a:pt x="1694" y="0"/>
                    <a:pt x="1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62;p22"/>
            <p:cNvSpPr/>
            <p:nvPr/>
          </p:nvSpPr>
          <p:spPr>
            <a:xfrm>
              <a:off x="5919094" y="4028097"/>
              <a:ext cx="22601" cy="57335"/>
            </a:xfrm>
            <a:custGeom>
              <a:avLst/>
              <a:gdLst/>
              <a:ahLst/>
              <a:cxnLst/>
              <a:rect l="l" t="t" r="r" b="b"/>
              <a:pathLst>
                <a:path w="868" h="2202" extrusionOk="0">
                  <a:moveTo>
                    <a:pt x="801" y="0"/>
                  </a:moveTo>
                  <a:lnTo>
                    <a:pt x="867" y="401"/>
                  </a:lnTo>
                  <a:lnTo>
                    <a:pt x="667" y="2202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63;p22"/>
            <p:cNvSpPr/>
            <p:nvPr/>
          </p:nvSpPr>
          <p:spPr>
            <a:xfrm>
              <a:off x="5897378" y="4002893"/>
              <a:ext cx="42571" cy="47805"/>
            </a:xfrm>
            <a:custGeom>
              <a:avLst/>
              <a:gdLst/>
              <a:ahLst/>
              <a:cxnLst/>
              <a:rect l="l" t="t" r="r" b="b"/>
              <a:pathLst>
                <a:path w="1635" h="1836" extrusionOk="0">
                  <a:moveTo>
                    <a:pt x="0" y="1"/>
                  </a:moveTo>
                  <a:lnTo>
                    <a:pt x="0" y="34"/>
                  </a:lnTo>
                  <a:lnTo>
                    <a:pt x="834" y="1836"/>
                  </a:lnTo>
                  <a:lnTo>
                    <a:pt x="1635" y="968"/>
                  </a:lnTo>
                  <a:lnTo>
                    <a:pt x="1635" y="935"/>
                  </a:lnTo>
                  <a:lnTo>
                    <a:pt x="834" y="18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64;p22"/>
            <p:cNvSpPr/>
            <p:nvPr/>
          </p:nvSpPr>
          <p:spPr>
            <a:xfrm>
              <a:off x="5914746" y="4071528"/>
              <a:ext cx="7837" cy="5234"/>
            </a:xfrm>
            <a:custGeom>
              <a:avLst/>
              <a:gdLst/>
              <a:ahLst/>
              <a:cxnLst/>
              <a:rect l="l" t="t" r="r" b="b"/>
              <a:pathLst>
                <a:path w="301" h="201" extrusionOk="0">
                  <a:moveTo>
                    <a:pt x="0" y="0"/>
                  </a:moveTo>
                  <a:lnTo>
                    <a:pt x="300" y="167"/>
                  </a:lnTo>
                  <a:lnTo>
                    <a:pt x="3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65;p22"/>
            <p:cNvSpPr/>
            <p:nvPr/>
          </p:nvSpPr>
          <p:spPr>
            <a:xfrm>
              <a:off x="5443128" y="2836465"/>
              <a:ext cx="200645" cy="185882"/>
            </a:xfrm>
            <a:custGeom>
              <a:avLst/>
              <a:gdLst/>
              <a:ahLst/>
              <a:cxnLst/>
              <a:rect l="l" t="t" r="r" b="b"/>
              <a:pathLst>
                <a:path w="7706" h="7139" extrusionOk="0">
                  <a:moveTo>
                    <a:pt x="3103" y="0"/>
                  </a:moveTo>
                  <a:cubicBezTo>
                    <a:pt x="1401" y="0"/>
                    <a:pt x="868" y="200"/>
                    <a:pt x="667" y="334"/>
                  </a:cubicBezTo>
                  <a:cubicBezTo>
                    <a:pt x="367" y="500"/>
                    <a:pt x="200" y="1735"/>
                    <a:pt x="0" y="2735"/>
                  </a:cubicBezTo>
                  <a:lnTo>
                    <a:pt x="3836" y="4937"/>
                  </a:lnTo>
                  <a:lnTo>
                    <a:pt x="7706" y="7139"/>
                  </a:lnTo>
                  <a:cubicBezTo>
                    <a:pt x="7506" y="5904"/>
                    <a:pt x="7339" y="4503"/>
                    <a:pt x="7039" y="3970"/>
                  </a:cubicBezTo>
                  <a:cubicBezTo>
                    <a:pt x="6839" y="3603"/>
                    <a:pt x="6338" y="2835"/>
                    <a:pt x="4637" y="901"/>
                  </a:cubicBezTo>
                  <a:close/>
                </a:path>
              </a:pathLst>
            </a:custGeom>
            <a:solidFill>
              <a:srgbClr val="F5D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66;p22"/>
            <p:cNvSpPr/>
            <p:nvPr/>
          </p:nvSpPr>
          <p:spPr>
            <a:xfrm>
              <a:off x="5443128" y="2836465"/>
              <a:ext cx="200645" cy="185882"/>
            </a:xfrm>
            <a:custGeom>
              <a:avLst/>
              <a:gdLst/>
              <a:ahLst/>
              <a:cxnLst/>
              <a:rect l="l" t="t" r="r" b="b"/>
              <a:pathLst>
                <a:path w="7706" h="7139" extrusionOk="0">
                  <a:moveTo>
                    <a:pt x="3103" y="0"/>
                  </a:moveTo>
                  <a:cubicBezTo>
                    <a:pt x="1401" y="0"/>
                    <a:pt x="868" y="200"/>
                    <a:pt x="667" y="334"/>
                  </a:cubicBezTo>
                  <a:cubicBezTo>
                    <a:pt x="367" y="500"/>
                    <a:pt x="200" y="1735"/>
                    <a:pt x="0" y="2735"/>
                  </a:cubicBezTo>
                  <a:lnTo>
                    <a:pt x="3836" y="4937"/>
                  </a:lnTo>
                  <a:lnTo>
                    <a:pt x="7706" y="7139"/>
                  </a:lnTo>
                  <a:cubicBezTo>
                    <a:pt x="7506" y="5904"/>
                    <a:pt x="7339" y="4503"/>
                    <a:pt x="7039" y="3970"/>
                  </a:cubicBezTo>
                  <a:cubicBezTo>
                    <a:pt x="6839" y="3603"/>
                    <a:pt x="6338" y="2835"/>
                    <a:pt x="4637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67;p22"/>
            <p:cNvSpPr/>
            <p:nvPr/>
          </p:nvSpPr>
          <p:spPr>
            <a:xfrm>
              <a:off x="5522152" y="2751349"/>
              <a:ext cx="42597" cy="133781"/>
            </a:xfrm>
            <a:custGeom>
              <a:avLst/>
              <a:gdLst/>
              <a:ahLst/>
              <a:cxnLst/>
              <a:rect l="l" t="t" r="r" b="b"/>
              <a:pathLst>
                <a:path w="1636" h="5138" extrusionOk="0">
                  <a:moveTo>
                    <a:pt x="1" y="1301"/>
                  </a:moveTo>
                  <a:lnTo>
                    <a:pt x="1" y="2936"/>
                  </a:lnTo>
                  <a:lnTo>
                    <a:pt x="1" y="3736"/>
                  </a:lnTo>
                  <a:cubicBezTo>
                    <a:pt x="434" y="4703"/>
                    <a:pt x="1202" y="5137"/>
                    <a:pt x="1635" y="4703"/>
                  </a:cubicBezTo>
                  <a:lnTo>
                    <a:pt x="1635" y="3870"/>
                  </a:lnTo>
                  <a:lnTo>
                    <a:pt x="1635" y="2268"/>
                  </a:lnTo>
                  <a:cubicBezTo>
                    <a:pt x="1635" y="934"/>
                    <a:pt x="1" y="0"/>
                    <a:pt x="1" y="1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68;p22"/>
            <p:cNvSpPr/>
            <p:nvPr/>
          </p:nvSpPr>
          <p:spPr>
            <a:xfrm>
              <a:off x="5493511" y="2732237"/>
              <a:ext cx="18252" cy="35619"/>
            </a:xfrm>
            <a:custGeom>
              <a:avLst/>
              <a:gdLst/>
              <a:ahLst/>
              <a:cxnLst/>
              <a:rect l="l" t="t" r="r" b="b"/>
              <a:pathLst>
                <a:path w="701" h="1368" extrusionOk="0">
                  <a:moveTo>
                    <a:pt x="200" y="0"/>
                  </a:moveTo>
                  <a:cubicBezTo>
                    <a:pt x="334" y="34"/>
                    <a:pt x="534" y="334"/>
                    <a:pt x="600" y="734"/>
                  </a:cubicBezTo>
                  <a:cubicBezTo>
                    <a:pt x="701" y="1101"/>
                    <a:pt x="634" y="1368"/>
                    <a:pt x="500" y="1368"/>
                  </a:cubicBezTo>
                  <a:cubicBezTo>
                    <a:pt x="367" y="1335"/>
                    <a:pt x="167" y="1001"/>
                    <a:pt x="100" y="634"/>
                  </a:cubicBezTo>
                  <a:cubicBezTo>
                    <a:pt x="0" y="267"/>
                    <a:pt x="67" y="0"/>
                    <a:pt x="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69;p22"/>
            <p:cNvSpPr/>
            <p:nvPr/>
          </p:nvSpPr>
          <p:spPr>
            <a:xfrm>
              <a:off x="5575138" y="2779990"/>
              <a:ext cx="18278" cy="33042"/>
            </a:xfrm>
            <a:custGeom>
              <a:avLst/>
              <a:gdLst/>
              <a:ahLst/>
              <a:cxnLst/>
              <a:rect l="l" t="t" r="r" b="b"/>
              <a:pathLst>
                <a:path w="702" h="1269" extrusionOk="0">
                  <a:moveTo>
                    <a:pt x="501" y="134"/>
                  </a:moveTo>
                  <a:cubicBezTo>
                    <a:pt x="368" y="1"/>
                    <a:pt x="167" y="101"/>
                    <a:pt x="101" y="368"/>
                  </a:cubicBezTo>
                  <a:cubicBezTo>
                    <a:pt x="1" y="668"/>
                    <a:pt x="67" y="1002"/>
                    <a:pt x="201" y="1135"/>
                  </a:cubicBezTo>
                  <a:cubicBezTo>
                    <a:pt x="334" y="1268"/>
                    <a:pt x="534" y="1168"/>
                    <a:pt x="601" y="902"/>
                  </a:cubicBezTo>
                  <a:cubicBezTo>
                    <a:pt x="701" y="635"/>
                    <a:pt x="634" y="268"/>
                    <a:pt x="501" y="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70;p22"/>
            <p:cNvSpPr/>
            <p:nvPr/>
          </p:nvSpPr>
          <p:spPr>
            <a:xfrm>
              <a:off x="5520434" y="2827769"/>
              <a:ext cx="23460" cy="60824"/>
            </a:xfrm>
            <a:custGeom>
              <a:avLst/>
              <a:gdLst/>
              <a:ahLst/>
              <a:cxnLst/>
              <a:rect l="l" t="t" r="r" b="b"/>
              <a:pathLst>
                <a:path w="901" h="2336" extrusionOk="0">
                  <a:moveTo>
                    <a:pt x="67" y="1"/>
                  </a:moveTo>
                  <a:lnTo>
                    <a:pt x="0" y="334"/>
                  </a:lnTo>
                  <a:lnTo>
                    <a:pt x="200" y="2336"/>
                  </a:lnTo>
                  <a:lnTo>
                    <a:pt x="901" y="1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71;p22"/>
            <p:cNvSpPr/>
            <p:nvPr/>
          </p:nvSpPr>
          <p:spPr>
            <a:xfrm>
              <a:off x="5522152" y="2816468"/>
              <a:ext cx="42597" cy="33562"/>
            </a:xfrm>
            <a:custGeom>
              <a:avLst/>
              <a:gdLst/>
              <a:ahLst/>
              <a:cxnLst/>
              <a:rect l="l" t="t" r="r" b="b"/>
              <a:pathLst>
                <a:path w="1636" h="1289" extrusionOk="0">
                  <a:moveTo>
                    <a:pt x="1" y="1"/>
                  </a:moveTo>
                  <a:lnTo>
                    <a:pt x="1" y="68"/>
                  </a:lnTo>
                  <a:cubicBezTo>
                    <a:pt x="1" y="68"/>
                    <a:pt x="401" y="968"/>
                    <a:pt x="835" y="1202"/>
                  </a:cubicBezTo>
                  <a:cubicBezTo>
                    <a:pt x="929" y="1265"/>
                    <a:pt x="1023" y="1289"/>
                    <a:pt x="1112" y="1289"/>
                  </a:cubicBezTo>
                  <a:cubicBezTo>
                    <a:pt x="1401" y="1289"/>
                    <a:pt x="1635" y="1035"/>
                    <a:pt x="1635" y="1035"/>
                  </a:cubicBezTo>
                  <a:lnTo>
                    <a:pt x="1635" y="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72;p22"/>
            <p:cNvSpPr/>
            <p:nvPr/>
          </p:nvSpPr>
          <p:spPr>
            <a:xfrm>
              <a:off x="5477003" y="2646235"/>
              <a:ext cx="132895" cy="201530"/>
            </a:xfrm>
            <a:custGeom>
              <a:avLst/>
              <a:gdLst/>
              <a:ahLst/>
              <a:cxnLst/>
              <a:rect l="l" t="t" r="r" b="b"/>
              <a:pathLst>
                <a:path w="5104" h="7740" extrusionOk="0">
                  <a:moveTo>
                    <a:pt x="2569" y="1469"/>
                  </a:moveTo>
                  <a:cubicBezTo>
                    <a:pt x="0" y="1"/>
                    <a:pt x="1001" y="5038"/>
                    <a:pt x="1168" y="5505"/>
                  </a:cubicBezTo>
                  <a:cubicBezTo>
                    <a:pt x="1335" y="5972"/>
                    <a:pt x="2135" y="7273"/>
                    <a:pt x="2569" y="7506"/>
                  </a:cubicBezTo>
                  <a:cubicBezTo>
                    <a:pt x="2969" y="7740"/>
                    <a:pt x="3770" y="7373"/>
                    <a:pt x="3970" y="7073"/>
                  </a:cubicBezTo>
                  <a:cubicBezTo>
                    <a:pt x="4137" y="6839"/>
                    <a:pt x="5104" y="2903"/>
                    <a:pt x="2569" y="14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73;p22"/>
            <p:cNvSpPr/>
            <p:nvPr/>
          </p:nvSpPr>
          <p:spPr>
            <a:xfrm>
              <a:off x="5489163" y="2668601"/>
              <a:ext cx="107717" cy="140446"/>
            </a:xfrm>
            <a:custGeom>
              <a:avLst/>
              <a:gdLst/>
              <a:ahLst/>
              <a:cxnLst/>
              <a:rect l="l" t="t" r="r" b="b"/>
              <a:pathLst>
                <a:path w="4137" h="5394" extrusionOk="0">
                  <a:moveTo>
                    <a:pt x="1244" y="1"/>
                  </a:moveTo>
                  <a:cubicBezTo>
                    <a:pt x="978" y="1"/>
                    <a:pt x="760" y="86"/>
                    <a:pt x="634" y="243"/>
                  </a:cubicBezTo>
                  <a:cubicBezTo>
                    <a:pt x="0" y="1043"/>
                    <a:pt x="334" y="2544"/>
                    <a:pt x="434" y="3445"/>
                  </a:cubicBezTo>
                  <a:cubicBezTo>
                    <a:pt x="434" y="3512"/>
                    <a:pt x="467" y="3545"/>
                    <a:pt x="501" y="3545"/>
                  </a:cubicBezTo>
                  <a:cubicBezTo>
                    <a:pt x="564" y="3291"/>
                    <a:pt x="236" y="2706"/>
                    <a:pt x="432" y="2706"/>
                  </a:cubicBezTo>
                  <a:cubicBezTo>
                    <a:pt x="442" y="2706"/>
                    <a:pt x="454" y="2708"/>
                    <a:pt x="467" y="2711"/>
                  </a:cubicBezTo>
                  <a:cubicBezTo>
                    <a:pt x="1224" y="2906"/>
                    <a:pt x="1749" y="2967"/>
                    <a:pt x="2118" y="2967"/>
                  </a:cubicBezTo>
                  <a:cubicBezTo>
                    <a:pt x="2731" y="2967"/>
                    <a:pt x="2915" y="2799"/>
                    <a:pt x="3024" y="2799"/>
                  </a:cubicBezTo>
                  <a:cubicBezTo>
                    <a:pt x="3040" y="2799"/>
                    <a:pt x="3055" y="2803"/>
                    <a:pt x="3069" y="2811"/>
                  </a:cubicBezTo>
                  <a:cubicBezTo>
                    <a:pt x="3094" y="2820"/>
                    <a:pt x="3115" y="2824"/>
                    <a:pt x="3133" y="2824"/>
                  </a:cubicBezTo>
                  <a:cubicBezTo>
                    <a:pt x="3186" y="2824"/>
                    <a:pt x="3211" y="2786"/>
                    <a:pt x="3236" y="2711"/>
                  </a:cubicBezTo>
                  <a:cubicBezTo>
                    <a:pt x="3436" y="3645"/>
                    <a:pt x="3603" y="4112"/>
                    <a:pt x="3703" y="4779"/>
                  </a:cubicBezTo>
                  <a:cubicBezTo>
                    <a:pt x="3703" y="4879"/>
                    <a:pt x="3670" y="4946"/>
                    <a:pt x="3670" y="5079"/>
                  </a:cubicBezTo>
                  <a:cubicBezTo>
                    <a:pt x="3670" y="5079"/>
                    <a:pt x="3670" y="5246"/>
                    <a:pt x="3670" y="5346"/>
                  </a:cubicBezTo>
                  <a:cubicBezTo>
                    <a:pt x="3670" y="5370"/>
                    <a:pt x="3686" y="5394"/>
                    <a:pt x="3708" y="5394"/>
                  </a:cubicBezTo>
                  <a:cubicBezTo>
                    <a:pt x="3717" y="5394"/>
                    <a:pt x="3727" y="5389"/>
                    <a:pt x="3736" y="5380"/>
                  </a:cubicBezTo>
                  <a:cubicBezTo>
                    <a:pt x="3736" y="5380"/>
                    <a:pt x="3736" y="5380"/>
                    <a:pt x="3736" y="5346"/>
                  </a:cubicBezTo>
                  <a:cubicBezTo>
                    <a:pt x="3736" y="5313"/>
                    <a:pt x="3736" y="5280"/>
                    <a:pt x="3770" y="5246"/>
                  </a:cubicBezTo>
                  <a:cubicBezTo>
                    <a:pt x="3770" y="5213"/>
                    <a:pt x="3770" y="5146"/>
                    <a:pt x="3770" y="5113"/>
                  </a:cubicBezTo>
                  <a:cubicBezTo>
                    <a:pt x="3903" y="4546"/>
                    <a:pt x="4137" y="2144"/>
                    <a:pt x="3236" y="1343"/>
                  </a:cubicBezTo>
                  <a:cubicBezTo>
                    <a:pt x="2641" y="405"/>
                    <a:pt x="1826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74;p22"/>
            <p:cNvSpPr/>
            <p:nvPr/>
          </p:nvSpPr>
          <p:spPr>
            <a:xfrm>
              <a:off x="5543867" y="2852088"/>
              <a:ext cx="22627" cy="57361"/>
            </a:xfrm>
            <a:custGeom>
              <a:avLst/>
              <a:gdLst/>
              <a:ahLst/>
              <a:cxnLst/>
              <a:rect l="l" t="t" r="r" b="b"/>
              <a:pathLst>
                <a:path w="869" h="2203" extrusionOk="0">
                  <a:moveTo>
                    <a:pt x="801" y="1"/>
                  </a:moveTo>
                  <a:lnTo>
                    <a:pt x="868" y="401"/>
                  </a:lnTo>
                  <a:lnTo>
                    <a:pt x="668" y="2202"/>
                  </a:lnTo>
                  <a:lnTo>
                    <a:pt x="1" y="8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75;p22"/>
            <p:cNvSpPr/>
            <p:nvPr/>
          </p:nvSpPr>
          <p:spPr>
            <a:xfrm>
              <a:off x="5522152" y="2826909"/>
              <a:ext cx="42597" cy="47779"/>
            </a:xfrm>
            <a:custGeom>
              <a:avLst/>
              <a:gdLst/>
              <a:ahLst/>
              <a:cxnLst/>
              <a:rect l="l" t="t" r="r" b="b"/>
              <a:pathLst>
                <a:path w="1636" h="1835" extrusionOk="0">
                  <a:moveTo>
                    <a:pt x="1" y="0"/>
                  </a:moveTo>
                  <a:lnTo>
                    <a:pt x="1" y="34"/>
                  </a:lnTo>
                  <a:lnTo>
                    <a:pt x="835" y="1835"/>
                  </a:lnTo>
                  <a:lnTo>
                    <a:pt x="1635" y="968"/>
                  </a:lnTo>
                  <a:lnTo>
                    <a:pt x="1635" y="934"/>
                  </a:lnTo>
                  <a:lnTo>
                    <a:pt x="835" y="1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76;p22"/>
            <p:cNvSpPr/>
            <p:nvPr/>
          </p:nvSpPr>
          <p:spPr>
            <a:xfrm>
              <a:off x="5539519" y="2895518"/>
              <a:ext cx="7863" cy="5234"/>
            </a:xfrm>
            <a:custGeom>
              <a:avLst/>
              <a:gdLst/>
              <a:ahLst/>
              <a:cxnLst/>
              <a:rect l="l" t="t" r="r" b="b"/>
              <a:pathLst>
                <a:path w="302" h="201" extrusionOk="0">
                  <a:moveTo>
                    <a:pt x="1" y="0"/>
                  </a:moveTo>
                  <a:lnTo>
                    <a:pt x="301" y="201"/>
                  </a:lnTo>
                  <a:lnTo>
                    <a:pt x="301" y="201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77;p22"/>
            <p:cNvSpPr/>
            <p:nvPr/>
          </p:nvSpPr>
          <p:spPr>
            <a:xfrm>
              <a:off x="5516945" y="2634961"/>
              <a:ext cx="64313" cy="75587"/>
            </a:xfrm>
            <a:custGeom>
              <a:avLst/>
              <a:gdLst/>
              <a:ahLst/>
              <a:cxnLst/>
              <a:rect l="l" t="t" r="r" b="b"/>
              <a:pathLst>
                <a:path w="2470" h="2903" extrusionOk="0">
                  <a:moveTo>
                    <a:pt x="2269" y="1468"/>
                  </a:moveTo>
                  <a:cubicBezTo>
                    <a:pt x="2469" y="2269"/>
                    <a:pt x="2169" y="2902"/>
                    <a:pt x="1602" y="2902"/>
                  </a:cubicBezTo>
                  <a:cubicBezTo>
                    <a:pt x="1035" y="2902"/>
                    <a:pt x="401" y="2269"/>
                    <a:pt x="201" y="1468"/>
                  </a:cubicBezTo>
                  <a:cubicBezTo>
                    <a:pt x="1" y="667"/>
                    <a:pt x="334" y="0"/>
                    <a:pt x="901" y="0"/>
                  </a:cubicBezTo>
                  <a:cubicBezTo>
                    <a:pt x="1468" y="0"/>
                    <a:pt x="2069" y="667"/>
                    <a:pt x="2269" y="1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78;p22"/>
            <p:cNvSpPr/>
            <p:nvPr/>
          </p:nvSpPr>
          <p:spPr>
            <a:xfrm>
              <a:off x="4274071" y="2127724"/>
              <a:ext cx="200671" cy="185908"/>
            </a:xfrm>
            <a:custGeom>
              <a:avLst/>
              <a:gdLst/>
              <a:ahLst/>
              <a:cxnLst/>
              <a:rect l="l" t="t" r="r" b="b"/>
              <a:pathLst>
                <a:path w="7707" h="7140" extrusionOk="0">
                  <a:moveTo>
                    <a:pt x="3103" y="1"/>
                  </a:moveTo>
                  <a:cubicBezTo>
                    <a:pt x="1402" y="1"/>
                    <a:pt x="868" y="201"/>
                    <a:pt x="668" y="334"/>
                  </a:cubicBezTo>
                  <a:cubicBezTo>
                    <a:pt x="368" y="501"/>
                    <a:pt x="201" y="1735"/>
                    <a:pt x="1" y="2769"/>
                  </a:cubicBezTo>
                  <a:lnTo>
                    <a:pt x="3870" y="4938"/>
                  </a:lnTo>
                  <a:lnTo>
                    <a:pt x="7706" y="7139"/>
                  </a:lnTo>
                  <a:cubicBezTo>
                    <a:pt x="7506" y="5938"/>
                    <a:pt x="7339" y="4504"/>
                    <a:pt x="7039" y="3970"/>
                  </a:cubicBezTo>
                  <a:cubicBezTo>
                    <a:pt x="6839" y="3637"/>
                    <a:pt x="6338" y="2836"/>
                    <a:pt x="4637" y="901"/>
                  </a:cubicBezTo>
                  <a:close/>
                </a:path>
              </a:pathLst>
            </a:custGeom>
            <a:solidFill>
              <a:srgbClr val="F5DC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79;p22"/>
            <p:cNvSpPr/>
            <p:nvPr/>
          </p:nvSpPr>
          <p:spPr>
            <a:xfrm>
              <a:off x="4274071" y="2127724"/>
              <a:ext cx="200671" cy="185908"/>
            </a:xfrm>
            <a:custGeom>
              <a:avLst/>
              <a:gdLst/>
              <a:ahLst/>
              <a:cxnLst/>
              <a:rect l="l" t="t" r="r" b="b"/>
              <a:pathLst>
                <a:path w="7707" h="7140" extrusionOk="0">
                  <a:moveTo>
                    <a:pt x="3103" y="1"/>
                  </a:moveTo>
                  <a:cubicBezTo>
                    <a:pt x="1402" y="1"/>
                    <a:pt x="868" y="201"/>
                    <a:pt x="668" y="334"/>
                  </a:cubicBezTo>
                  <a:cubicBezTo>
                    <a:pt x="368" y="501"/>
                    <a:pt x="201" y="1735"/>
                    <a:pt x="1" y="2769"/>
                  </a:cubicBezTo>
                  <a:lnTo>
                    <a:pt x="3870" y="4938"/>
                  </a:lnTo>
                  <a:lnTo>
                    <a:pt x="7706" y="7139"/>
                  </a:lnTo>
                  <a:cubicBezTo>
                    <a:pt x="7506" y="5938"/>
                    <a:pt x="7339" y="4504"/>
                    <a:pt x="7039" y="3970"/>
                  </a:cubicBezTo>
                  <a:cubicBezTo>
                    <a:pt x="6839" y="3637"/>
                    <a:pt x="6338" y="2836"/>
                    <a:pt x="4637" y="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0;p22"/>
            <p:cNvSpPr/>
            <p:nvPr/>
          </p:nvSpPr>
          <p:spPr>
            <a:xfrm>
              <a:off x="4353120" y="2042608"/>
              <a:ext cx="42571" cy="134640"/>
            </a:xfrm>
            <a:custGeom>
              <a:avLst/>
              <a:gdLst/>
              <a:ahLst/>
              <a:cxnLst/>
              <a:rect l="l" t="t" r="r" b="b"/>
              <a:pathLst>
                <a:path w="1635" h="5171" extrusionOk="0">
                  <a:moveTo>
                    <a:pt x="0" y="1335"/>
                  </a:moveTo>
                  <a:lnTo>
                    <a:pt x="0" y="2969"/>
                  </a:lnTo>
                  <a:lnTo>
                    <a:pt x="0" y="3770"/>
                  </a:lnTo>
                  <a:cubicBezTo>
                    <a:pt x="434" y="4704"/>
                    <a:pt x="1201" y="5171"/>
                    <a:pt x="1635" y="4704"/>
                  </a:cubicBezTo>
                  <a:lnTo>
                    <a:pt x="1635" y="3903"/>
                  </a:lnTo>
                  <a:lnTo>
                    <a:pt x="1635" y="2269"/>
                  </a:lnTo>
                  <a:cubicBezTo>
                    <a:pt x="1635" y="935"/>
                    <a:pt x="0" y="1"/>
                    <a:pt x="0" y="1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1;p22"/>
            <p:cNvSpPr/>
            <p:nvPr/>
          </p:nvSpPr>
          <p:spPr>
            <a:xfrm>
              <a:off x="4324453" y="2023496"/>
              <a:ext cx="18252" cy="35645"/>
            </a:xfrm>
            <a:custGeom>
              <a:avLst/>
              <a:gdLst/>
              <a:ahLst/>
              <a:cxnLst/>
              <a:rect l="l" t="t" r="r" b="b"/>
              <a:pathLst>
                <a:path w="701" h="1369" extrusionOk="0">
                  <a:moveTo>
                    <a:pt x="200" y="1"/>
                  </a:moveTo>
                  <a:cubicBezTo>
                    <a:pt x="334" y="34"/>
                    <a:pt x="534" y="368"/>
                    <a:pt x="601" y="735"/>
                  </a:cubicBezTo>
                  <a:cubicBezTo>
                    <a:pt x="701" y="1102"/>
                    <a:pt x="634" y="1368"/>
                    <a:pt x="501" y="1368"/>
                  </a:cubicBezTo>
                  <a:cubicBezTo>
                    <a:pt x="367" y="1335"/>
                    <a:pt x="167" y="1035"/>
                    <a:pt x="67" y="635"/>
                  </a:cubicBezTo>
                  <a:cubicBezTo>
                    <a:pt x="0" y="268"/>
                    <a:pt x="67" y="1"/>
                    <a:pt x="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2;p22"/>
            <p:cNvSpPr/>
            <p:nvPr/>
          </p:nvSpPr>
          <p:spPr>
            <a:xfrm>
              <a:off x="4406081" y="2071275"/>
              <a:ext cx="18278" cy="33901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501" y="134"/>
                  </a:moveTo>
                  <a:cubicBezTo>
                    <a:pt x="368" y="0"/>
                    <a:pt x="168" y="100"/>
                    <a:pt x="101" y="367"/>
                  </a:cubicBezTo>
                  <a:cubicBezTo>
                    <a:pt x="1" y="668"/>
                    <a:pt x="68" y="1001"/>
                    <a:pt x="201" y="1135"/>
                  </a:cubicBezTo>
                  <a:cubicBezTo>
                    <a:pt x="334" y="1301"/>
                    <a:pt x="535" y="1168"/>
                    <a:pt x="601" y="901"/>
                  </a:cubicBezTo>
                  <a:cubicBezTo>
                    <a:pt x="701" y="634"/>
                    <a:pt x="635" y="301"/>
                    <a:pt x="501" y="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3;p22"/>
            <p:cNvSpPr/>
            <p:nvPr/>
          </p:nvSpPr>
          <p:spPr>
            <a:xfrm>
              <a:off x="4344424" y="2158995"/>
              <a:ext cx="57361" cy="110321"/>
            </a:xfrm>
            <a:custGeom>
              <a:avLst/>
              <a:gdLst/>
              <a:ahLst/>
              <a:cxnLst/>
              <a:rect l="l" t="t" r="r" b="b"/>
              <a:pathLst>
                <a:path w="2203" h="4237" extrusionOk="0">
                  <a:moveTo>
                    <a:pt x="1168" y="301"/>
                  </a:moveTo>
                  <a:cubicBezTo>
                    <a:pt x="1168" y="301"/>
                    <a:pt x="1" y="0"/>
                    <a:pt x="1" y="67"/>
                  </a:cubicBezTo>
                  <a:cubicBezTo>
                    <a:pt x="1" y="167"/>
                    <a:pt x="434" y="3336"/>
                    <a:pt x="434" y="3336"/>
                  </a:cubicBezTo>
                  <a:lnTo>
                    <a:pt x="2002" y="4237"/>
                  </a:lnTo>
                  <a:lnTo>
                    <a:pt x="2202" y="1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4;p22"/>
            <p:cNvSpPr/>
            <p:nvPr/>
          </p:nvSpPr>
          <p:spPr>
            <a:xfrm>
              <a:off x="4324453" y="2127724"/>
              <a:ext cx="38249" cy="121621"/>
            </a:xfrm>
            <a:custGeom>
              <a:avLst/>
              <a:gdLst/>
              <a:ahLst/>
              <a:cxnLst/>
              <a:rect l="l" t="t" r="r" b="b"/>
              <a:pathLst>
                <a:path w="1469" h="4671" extrusionOk="0">
                  <a:moveTo>
                    <a:pt x="1101" y="1"/>
                  </a:moveTo>
                  <a:lnTo>
                    <a:pt x="1101" y="468"/>
                  </a:lnTo>
                  <a:lnTo>
                    <a:pt x="1468" y="4671"/>
                  </a:lnTo>
                  <a:lnTo>
                    <a:pt x="834" y="4337"/>
                  </a:lnTo>
                  <a:lnTo>
                    <a:pt x="167" y="2169"/>
                  </a:lnTo>
                  <a:lnTo>
                    <a:pt x="801" y="1969"/>
                  </a:lnTo>
                  <a:lnTo>
                    <a:pt x="0" y="10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85;p22"/>
            <p:cNvSpPr/>
            <p:nvPr/>
          </p:nvSpPr>
          <p:spPr>
            <a:xfrm>
              <a:off x="4386995" y="2152043"/>
              <a:ext cx="37364" cy="120762"/>
            </a:xfrm>
            <a:custGeom>
              <a:avLst/>
              <a:gdLst/>
              <a:ahLst/>
              <a:cxnLst/>
              <a:rect l="l" t="t" r="r" b="b"/>
              <a:pathLst>
                <a:path w="1435" h="4638" extrusionOk="0">
                  <a:moveTo>
                    <a:pt x="334" y="1"/>
                  </a:moveTo>
                  <a:lnTo>
                    <a:pt x="334" y="501"/>
                  </a:lnTo>
                  <a:lnTo>
                    <a:pt x="0" y="4270"/>
                  </a:lnTo>
                  <a:lnTo>
                    <a:pt x="600" y="4637"/>
                  </a:lnTo>
                  <a:lnTo>
                    <a:pt x="1268" y="3236"/>
                  </a:lnTo>
                  <a:lnTo>
                    <a:pt x="634" y="2302"/>
                  </a:lnTo>
                  <a:lnTo>
                    <a:pt x="1434" y="2302"/>
                  </a:lnTo>
                  <a:lnTo>
                    <a:pt x="767" y="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86;p22"/>
            <p:cNvSpPr/>
            <p:nvPr/>
          </p:nvSpPr>
          <p:spPr>
            <a:xfrm>
              <a:off x="4365280" y="2166807"/>
              <a:ext cx="18252" cy="25230"/>
            </a:xfrm>
            <a:custGeom>
              <a:avLst/>
              <a:gdLst/>
              <a:ahLst/>
              <a:cxnLst/>
              <a:rect l="l" t="t" r="r" b="b"/>
              <a:pathLst>
                <a:path w="701" h="969" extrusionOk="0">
                  <a:moveTo>
                    <a:pt x="0" y="268"/>
                  </a:moveTo>
                  <a:lnTo>
                    <a:pt x="200" y="801"/>
                  </a:lnTo>
                  <a:cubicBezTo>
                    <a:pt x="300" y="835"/>
                    <a:pt x="400" y="901"/>
                    <a:pt x="500" y="968"/>
                  </a:cubicBezTo>
                  <a:lnTo>
                    <a:pt x="701" y="66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87;p22"/>
            <p:cNvSpPr/>
            <p:nvPr/>
          </p:nvSpPr>
          <p:spPr>
            <a:xfrm>
              <a:off x="4362676" y="2187663"/>
              <a:ext cx="23460" cy="75587"/>
            </a:xfrm>
            <a:custGeom>
              <a:avLst/>
              <a:gdLst/>
              <a:ahLst/>
              <a:cxnLst/>
              <a:rect l="l" t="t" r="r" b="b"/>
              <a:pathLst>
                <a:path w="901" h="2903" extrusionOk="0">
                  <a:moveTo>
                    <a:pt x="300" y="0"/>
                  </a:moveTo>
                  <a:lnTo>
                    <a:pt x="0" y="2402"/>
                  </a:lnTo>
                  <a:lnTo>
                    <a:pt x="901" y="2902"/>
                  </a:lnTo>
                  <a:lnTo>
                    <a:pt x="600" y="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88;p22"/>
            <p:cNvSpPr/>
            <p:nvPr/>
          </p:nvSpPr>
          <p:spPr>
            <a:xfrm>
              <a:off x="4351376" y="2119054"/>
              <a:ext cx="23486" cy="60824"/>
            </a:xfrm>
            <a:custGeom>
              <a:avLst/>
              <a:gdLst/>
              <a:ahLst/>
              <a:cxnLst/>
              <a:rect l="l" t="t" r="r" b="b"/>
              <a:pathLst>
                <a:path w="902" h="2336" extrusionOk="0">
                  <a:moveTo>
                    <a:pt x="67" y="0"/>
                  </a:moveTo>
                  <a:lnTo>
                    <a:pt x="0" y="334"/>
                  </a:lnTo>
                  <a:lnTo>
                    <a:pt x="201" y="2335"/>
                  </a:lnTo>
                  <a:lnTo>
                    <a:pt x="901" y="18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89;p22"/>
            <p:cNvSpPr/>
            <p:nvPr/>
          </p:nvSpPr>
          <p:spPr>
            <a:xfrm>
              <a:off x="4353120" y="2107754"/>
              <a:ext cx="42571" cy="33693"/>
            </a:xfrm>
            <a:custGeom>
              <a:avLst/>
              <a:gdLst/>
              <a:ahLst/>
              <a:cxnLst/>
              <a:rect l="l" t="t" r="r" b="b"/>
              <a:pathLst>
                <a:path w="1635" h="1294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67"/>
                    <a:pt x="400" y="968"/>
                    <a:pt x="834" y="1201"/>
                  </a:cubicBezTo>
                  <a:cubicBezTo>
                    <a:pt x="934" y="1268"/>
                    <a:pt x="1034" y="1293"/>
                    <a:pt x="1128" y="1293"/>
                  </a:cubicBezTo>
                  <a:cubicBezTo>
                    <a:pt x="1409" y="1293"/>
                    <a:pt x="1635" y="1068"/>
                    <a:pt x="1635" y="1068"/>
                  </a:cubicBezTo>
                  <a:lnTo>
                    <a:pt x="1635" y="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0;p22"/>
            <p:cNvSpPr/>
            <p:nvPr/>
          </p:nvSpPr>
          <p:spPr>
            <a:xfrm>
              <a:off x="4310549" y="1931428"/>
              <a:ext cx="132921" cy="207623"/>
            </a:xfrm>
            <a:custGeom>
              <a:avLst/>
              <a:gdLst/>
              <a:ahLst/>
              <a:cxnLst/>
              <a:rect l="l" t="t" r="r" b="b"/>
              <a:pathLst>
                <a:path w="5105" h="7974" extrusionOk="0">
                  <a:moveTo>
                    <a:pt x="2536" y="1435"/>
                  </a:moveTo>
                  <a:cubicBezTo>
                    <a:pt x="1" y="1"/>
                    <a:pt x="901" y="5305"/>
                    <a:pt x="1068" y="5738"/>
                  </a:cubicBezTo>
                  <a:cubicBezTo>
                    <a:pt x="1235" y="6205"/>
                    <a:pt x="2035" y="7506"/>
                    <a:pt x="2469" y="7740"/>
                  </a:cubicBezTo>
                  <a:cubicBezTo>
                    <a:pt x="2869" y="7973"/>
                    <a:pt x="3670" y="7606"/>
                    <a:pt x="3870" y="7339"/>
                  </a:cubicBezTo>
                  <a:cubicBezTo>
                    <a:pt x="4037" y="7073"/>
                    <a:pt x="5104" y="2903"/>
                    <a:pt x="2536" y="1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1;p22"/>
            <p:cNvSpPr/>
            <p:nvPr/>
          </p:nvSpPr>
          <p:spPr>
            <a:xfrm>
              <a:off x="4323568" y="1960433"/>
              <a:ext cx="104254" cy="140394"/>
            </a:xfrm>
            <a:custGeom>
              <a:avLst/>
              <a:gdLst/>
              <a:ahLst/>
              <a:cxnLst/>
              <a:rect l="l" t="t" r="r" b="b"/>
              <a:pathLst>
                <a:path w="4004" h="5392" extrusionOk="0">
                  <a:moveTo>
                    <a:pt x="1092" y="1"/>
                  </a:moveTo>
                  <a:cubicBezTo>
                    <a:pt x="834" y="1"/>
                    <a:pt x="624" y="78"/>
                    <a:pt x="501" y="221"/>
                  </a:cubicBezTo>
                  <a:cubicBezTo>
                    <a:pt x="1" y="855"/>
                    <a:pt x="201" y="2356"/>
                    <a:pt x="301" y="3457"/>
                  </a:cubicBezTo>
                  <a:cubicBezTo>
                    <a:pt x="301" y="3490"/>
                    <a:pt x="335" y="3524"/>
                    <a:pt x="335" y="3524"/>
                  </a:cubicBezTo>
                  <a:cubicBezTo>
                    <a:pt x="335" y="3524"/>
                    <a:pt x="349" y="3538"/>
                    <a:pt x="359" y="3538"/>
                  </a:cubicBezTo>
                  <a:cubicBezTo>
                    <a:pt x="364" y="3538"/>
                    <a:pt x="368" y="3535"/>
                    <a:pt x="368" y="3524"/>
                  </a:cubicBezTo>
                  <a:cubicBezTo>
                    <a:pt x="368" y="3423"/>
                    <a:pt x="368" y="3257"/>
                    <a:pt x="368" y="3257"/>
                  </a:cubicBezTo>
                  <a:cubicBezTo>
                    <a:pt x="368" y="3090"/>
                    <a:pt x="335" y="2956"/>
                    <a:pt x="335" y="2790"/>
                  </a:cubicBezTo>
                  <a:cubicBezTo>
                    <a:pt x="401" y="2189"/>
                    <a:pt x="635" y="2189"/>
                    <a:pt x="768" y="1489"/>
                  </a:cubicBezTo>
                  <a:cubicBezTo>
                    <a:pt x="802" y="1455"/>
                    <a:pt x="835" y="1422"/>
                    <a:pt x="835" y="1389"/>
                  </a:cubicBezTo>
                  <a:cubicBezTo>
                    <a:pt x="866" y="1327"/>
                    <a:pt x="1041" y="200"/>
                    <a:pt x="1573" y="200"/>
                  </a:cubicBezTo>
                  <a:cubicBezTo>
                    <a:pt x="1614" y="200"/>
                    <a:pt x="1657" y="207"/>
                    <a:pt x="1702" y="221"/>
                  </a:cubicBezTo>
                  <a:cubicBezTo>
                    <a:pt x="2670" y="555"/>
                    <a:pt x="2736" y="1088"/>
                    <a:pt x="2936" y="1455"/>
                  </a:cubicBezTo>
                  <a:cubicBezTo>
                    <a:pt x="2970" y="1522"/>
                    <a:pt x="3470" y="4124"/>
                    <a:pt x="3570" y="4758"/>
                  </a:cubicBezTo>
                  <a:cubicBezTo>
                    <a:pt x="3537" y="4858"/>
                    <a:pt x="3537" y="4958"/>
                    <a:pt x="3537" y="5058"/>
                  </a:cubicBezTo>
                  <a:cubicBezTo>
                    <a:pt x="3537" y="5058"/>
                    <a:pt x="3537" y="5225"/>
                    <a:pt x="3537" y="5325"/>
                  </a:cubicBezTo>
                  <a:cubicBezTo>
                    <a:pt x="3537" y="5325"/>
                    <a:pt x="3537" y="5325"/>
                    <a:pt x="3537" y="5358"/>
                  </a:cubicBezTo>
                  <a:cubicBezTo>
                    <a:pt x="3537" y="5358"/>
                    <a:pt x="3570" y="5392"/>
                    <a:pt x="3570" y="5392"/>
                  </a:cubicBezTo>
                  <a:cubicBezTo>
                    <a:pt x="3570" y="5358"/>
                    <a:pt x="3604" y="5358"/>
                    <a:pt x="3604" y="5358"/>
                  </a:cubicBezTo>
                  <a:cubicBezTo>
                    <a:pt x="3604" y="5325"/>
                    <a:pt x="3604" y="5291"/>
                    <a:pt x="3604" y="5258"/>
                  </a:cubicBezTo>
                  <a:cubicBezTo>
                    <a:pt x="3604" y="5191"/>
                    <a:pt x="3604" y="5158"/>
                    <a:pt x="3637" y="5091"/>
                  </a:cubicBezTo>
                  <a:cubicBezTo>
                    <a:pt x="3770" y="4524"/>
                    <a:pt x="4004" y="2123"/>
                    <a:pt x="3103" y="1322"/>
                  </a:cubicBezTo>
                  <a:cubicBezTo>
                    <a:pt x="2502" y="397"/>
                    <a:pt x="1676" y="1"/>
                    <a:pt x="1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2;p22"/>
            <p:cNvSpPr/>
            <p:nvPr/>
          </p:nvSpPr>
          <p:spPr>
            <a:xfrm>
              <a:off x="4374836" y="2144232"/>
              <a:ext cx="22601" cy="56475"/>
            </a:xfrm>
            <a:custGeom>
              <a:avLst/>
              <a:gdLst/>
              <a:ahLst/>
              <a:cxnLst/>
              <a:rect l="l" t="t" r="r" b="b"/>
              <a:pathLst>
                <a:path w="868" h="2169" extrusionOk="0">
                  <a:moveTo>
                    <a:pt x="801" y="0"/>
                  </a:moveTo>
                  <a:lnTo>
                    <a:pt x="867" y="367"/>
                  </a:lnTo>
                  <a:lnTo>
                    <a:pt x="667" y="2169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293;p22"/>
            <p:cNvSpPr/>
            <p:nvPr/>
          </p:nvSpPr>
          <p:spPr>
            <a:xfrm>
              <a:off x="4353120" y="2118169"/>
              <a:ext cx="42571" cy="48664"/>
            </a:xfrm>
            <a:custGeom>
              <a:avLst/>
              <a:gdLst/>
              <a:ahLst/>
              <a:cxnLst/>
              <a:rect l="l" t="t" r="r" b="b"/>
              <a:pathLst>
                <a:path w="1635" h="1869" extrusionOk="0">
                  <a:moveTo>
                    <a:pt x="0" y="1"/>
                  </a:moveTo>
                  <a:lnTo>
                    <a:pt x="0" y="34"/>
                  </a:lnTo>
                  <a:lnTo>
                    <a:pt x="834" y="1869"/>
                  </a:lnTo>
                  <a:lnTo>
                    <a:pt x="1635" y="1001"/>
                  </a:lnTo>
                  <a:lnTo>
                    <a:pt x="1635" y="968"/>
                  </a:lnTo>
                  <a:lnTo>
                    <a:pt x="834" y="18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94;p22"/>
            <p:cNvSpPr/>
            <p:nvPr/>
          </p:nvSpPr>
          <p:spPr>
            <a:xfrm>
              <a:off x="4370487" y="2187663"/>
              <a:ext cx="7837" cy="4374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0" y="0"/>
                  </a:moveTo>
                  <a:lnTo>
                    <a:pt x="300" y="167"/>
                  </a:lnTo>
                  <a:lnTo>
                    <a:pt x="30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295;p22"/>
            <p:cNvGrpSpPr/>
            <p:nvPr/>
          </p:nvGrpSpPr>
          <p:grpSpPr>
            <a:xfrm>
              <a:off x="2746320" y="2761764"/>
              <a:ext cx="2735057" cy="2079303"/>
              <a:chOff x="2746320" y="2761764"/>
              <a:chExt cx="2735057" cy="2079303"/>
            </a:xfrm>
          </p:grpSpPr>
          <p:sp>
            <p:nvSpPr>
              <p:cNvPr id="206" name="Google Shape;1296;p22"/>
              <p:cNvSpPr/>
              <p:nvPr/>
            </p:nvSpPr>
            <p:spPr>
              <a:xfrm>
                <a:off x="2746320" y="4428997"/>
                <a:ext cx="737408" cy="412069"/>
              </a:xfrm>
              <a:custGeom>
                <a:avLst/>
                <a:gdLst/>
                <a:ahLst/>
                <a:cxnLst/>
                <a:rect l="l" t="t" r="r" b="b"/>
                <a:pathLst>
                  <a:path w="28321" h="15826" extrusionOk="0">
                    <a:moveTo>
                      <a:pt x="13895" y="0"/>
                    </a:moveTo>
                    <a:cubicBezTo>
                      <a:pt x="13400" y="0"/>
                      <a:pt x="12905" y="24"/>
                      <a:pt x="12409" y="48"/>
                    </a:cubicBezTo>
                    <a:lnTo>
                      <a:pt x="12443" y="481"/>
                    </a:lnTo>
                    <a:cubicBezTo>
                      <a:pt x="13110" y="415"/>
                      <a:pt x="13810" y="415"/>
                      <a:pt x="14511" y="415"/>
                    </a:cubicBezTo>
                    <a:lnTo>
                      <a:pt x="14511" y="14"/>
                    </a:lnTo>
                    <a:cubicBezTo>
                      <a:pt x="14306" y="4"/>
                      <a:pt x="14100" y="0"/>
                      <a:pt x="13895" y="0"/>
                    </a:cubicBezTo>
                    <a:close/>
                    <a:moveTo>
                      <a:pt x="17013" y="181"/>
                    </a:moveTo>
                    <a:lnTo>
                      <a:pt x="16979" y="581"/>
                    </a:lnTo>
                    <a:cubicBezTo>
                      <a:pt x="17680" y="648"/>
                      <a:pt x="18347" y="781"/>
                      <a:pt x="19014" y="915"/>
                    </a:cubicBezTo>
                    <a:lnTo>
                      <a:pt x="19114" y="515"/>
                    </a:lnTo>
                    <a:cubicBezTo>
                      <a:pt x="18414" y="348"/>
                      <a:pt x="17713" y="248"/>
                      <a:pt x="17013" y="181"/>
                    </a:cubicBezTo>
                    <a:close/>
                    <a:moveTo>
                      <a:pt x="9907" y="348"/>
                    </a:moveTo>
                    <a:cubicBezTo>
                      <a:pt x="9207" y="481"/>
                      <a:pt x="8506" y="648"/>
                      <a:pt x="7839" y="815"/>
                    </a:cubicBezTo>
                    <a:lnTo>
                      <a:pt x="7973" y="1215"/>
                    </a:lnTo>
                    <a:cubicBezTo>
                      <a:pt x="8607" y="1048"/>
                      <a:pt x="9274" y="882"/>
                      <a:pt x="9974" y="781"/>
                    </a:cubicBezTo>
                    <a:lnTo>
                      <a:pt x="9907" y="348"/>
                    </a:lnTo>
                    <a:close/>
                    <a:moveTo>
                      <a:pt x="21549" y="1148"/>
                    </a:moveTo>
                    <a:lnTo>
                      <a:pt x="21416" y="1549"/>
                    </a:lnTo>
                    <a:cubicBezTo>
                      <a:pt x="22083" y="1782"/>
                      <a:pt x="22717" y="2049"/>
                      <a:pt x="23317" y="2316"/>
                    </a:cubicBezTo>
                    <a:lnTo>
                      <a:pt x="23484" y="1949"/>
                    </a:lnTo>
                    <a:cubicBezTo>
                      <a:pt x="22883" y="1649"/>
                      <a:pt x="22216" y="1382"/>
                      <a:pt x="21549" y="1148"/>
                    </a:cubicBezTo>
                    <a:close/>
                    <a:moveTo>
                      <a:pt x="5471" y="1649"/>
                    </a:moveTo>
                    <a:cubicBezTo>
                      <a:pt x="4770" y="1949"/>
                      <a:pt x="4170" y="2249"/>
                      <a:pt x="3570" y="2616"/>
                    </a:cubicBezTo>
                    <a:lnTo>
                      <a:pt x="3803" y="2983"/>
                    </a:lnTo>
                    <a:cubicBezTo>
                      <a:pt x="4370" y="2649"/>
                      <a:pt x="4971" y="2316"/>
                      <a:pt x="5638" y="2016"/>
                    </a:cubicBezTo>
                    <a:lnTo>
                      <a:pt x="5471" y="1649"/>
                    </a:lnTo>
                    <a:close/>
                    <a:moveTo>
                      <a:pt x="25652" y="3283"/>
                    </a:moveTo>
                    <a:lnTo>
                      <a:pt x="25385" y="3617"/>
                    </a:lnTo>
                    <a:cubicBezTo>
                      <a:pt x="25986" y="4050"/>
                      <a:pt x="26453" y="4551"/>
                      <a:pt x="26853" y="5051"/>
                    </a:cubicBezTo>
                    <a:lnTo>
                      <a:pt x="27186" y="4784"/>
                    </a:lnTo>
                    <a:cubicBezTo>
                      <a:pt x="26753" y="4251"/>
                      <a:pt x="26252" y="3750"/>
                      <a:pt x="25652" y="3283"/>
                    </a:cubicBezTo>
                    <a:close/>
                    <a:moveTo>
                      <a:pt x="1602" y="4217"/>
                    </a:moveTo>
                    <a:cubicBezTo>
                      <a:pt x="1068" y="4784"/>
                      <a:pt x="668" y="5385"/>
                      <a:pt x="401" y="5985"/>
                    </a:cubicBezTo>
                    <a:lnTo>
                      <a:pt x="768" y="6152"/>
                    </a:lnTo>
                    <a:cubicBezTo>
                      <a:pt x="1034" y="5585"/>
                      <a:pt x="1401" y="5018"/>
                      <a:pt x="1902" y="4484"/>
                    </a:cubicBezTo>
                    <a:lnTo>
                      <a:pt x="1602" y="4217"/>
                    </a:lnTo>
                    <a:close/>
                    <a:moveTo>
                      <a:pt x="28254" y="7119"/>
                    </a:moveTo>
                    <a:lnTo>
                      <a:pt x="27854" y="7186"/>
                    </a:lnTo>
                    <a:cubicBezTo>
                      <a:pt x="27887" y="7420"/>
                      <a:pt x="27887" y="7686"/>
                      <a:pt x="27887" y="7920"/>
                    </a:cubicBezTo>
                    <a:cubicBezTo>
                      <a:pt x="27887" y="8554"/>
                      <a:pt x="27754" y="9221"/>
                      <a:pt x="27453" y="9821"/>
                    </a:cubicBezTo>
                    <a:lnTo>
                      <a:pt x="27820" y="10021"/>
                    </a:lnTo>
                    <a:cubicBezTo>
                      <a:pt x="28154" y="9354"/>
                      <a:pt x="28321" y="8620"/>
                      <a:pt x="28321" y="7920"/>
                    </a:cubicBezTo>
                    <a:cubicBezTo>
                      <a:pt x="28321" y="7653"/>
                      <a:pt x="28287" y="7386"/>
                      <a:pt x="28254" y="7119"/>
                    </a:cubicBezTo>
                    <a:close/>
                    <a:moveTo>
                      <a:pt x="434" y="8487"/>
                    </a:moveTo>
                    <a:lnTo>
                      <a:pt x="0" y="8554"/>
                    </a:lnTo>
                    <a:cubicBezTo>
                      <a:pt x="100" y="9221"/>
                      <a:pt x="367" y="9921"/>
                      <a:pt x="768" y="10555"/>
                    </a:cubicBezTo>
                    <a:lnTo>
                      <a:pt x="1135" y="10322"/>
                    </a:lnTo>
                    <a:cubicBezTo>
                      <a:pt x="734" y="9721"/>
                      <a:pt x="501" y="9121"/>
                      <a:pt x="434" y="8487"/>
                    </a:cubicBezTo>
                    <a:close/>
                    <a:moveTo>
                      <a:pt x="25986" y="11756"/>
                    </a:moveTo>
                    <a:cubicBezTo>
                      <a:pt x="25519" y="12190"/>
                      <a:pt x="24952" y="12590"/>
                      <a:pt x="24318" y="12957"/>
                    </a:cubicBezTo>
                    <a:lnTo>
                      <a:pt x="24551" y="13324"/>
                    </a:lnTo>
                    <a:cubicBezTo>
                      <a:pt x="25185" y="12923"/>
                      <a:pt x="25752" y="12490"/>
                      <a:pt x="26252" y="12056"/>
                    </a:cubicBezTo>
                    <a:lnTo>
                      <a:pt x="25986" y="11756"/>
                    </a:lnTo>
                    <a:close/>
                    <a:moveTo>
                      <a:pt x="2736" y="12123"/>
                    </a:moveTo>
                    <a:lnTo>
                      <a:pt x="2502" y="12456"/>
                    </a:lnTo>
                    <a:cubicBezTo>
                      <a:pt x="3003" y="12857"/>
                      <a:pt x="3603" y="13257"/>
                      <a:pt x="4270" y="13624"/>
                    </a:cubicBezTo>
                    <a:lnTo>
                      <a:pt x="4470" y="13257"/>
                    </a:lnTo>
                    <a:cubicBezTo>
                      <a:pt x="3836" y="12890"/>
                      <a:pt x="3236" y="12523"/>
                      <a:pt x="2736" y="12123"/>
                    </a:cubicBezTo>
                    <a:close/>
                    <a:moveTo>
                      <a:pt x="22116" y="14024"/>
                    </a:moveTo>
                    <a:cubicBezTo>
                      <a:pt x="21482" y="14258"/>
                      <a:pt x="20849" y="14491"/>
                      <a:pt x="20148" y="14658"/>
                    </a:cubicBezTo>
                    <a:lnTo>
                      <a:pt x="20282" y="15058"/>
                    </a:lnTo>
                    <a:cubicBezTo>
                      <a:pt x="20949" y="14892"/>
                      <a:pt x="21649" y="14658"/>
                      <a:pt x="22283" y="14425"/>
                    </a:cubicBezTo>
                    <a:lnTo>
                      <a:pt x="22116" y="14024"/>
                    </a:lnTo>
                    <a:close/>
                    <a:moveTo>
                      <a:pt x="6705" y="14224"/>
                    </a:moveTo>
                    <a:lnTo>
                      <a:pt x="6572" y="14625"/>
                    </a:lnTo>
                    <a:cubicBezTo>
                      <a:pt x="7206" y="14858"/>
                      <a:pt x="7906" y="15058"/>
                      <a:pt x="8607" y="15225"/>
                    </a:cubicBezTo>
                    <a:lnTo>
                      <a:pt x="8707" y="14825"/>
                    </a:lnTo>
                    <a:cubicBezTo>
                      <a:pt x="8006" y="14658"/>
                      <a:pt x="7339" y="14458"/>
                      <a:pt x="6705" y="14224"/>
                    </a:cubicBezTo>
                    <a:close/>
                    <a:moveTo>
                      <a:pt x="17746" y="15158"/>
                    </a:moveTo>
                    <a:cubicBezTo>
                      <a:pt x="17079" y="15258"/>
                      <a:pt x="16379" y="15325"/>
                      <a:pt x="15678" y="15392"/>
                    </a:cubicBezTo>
                    <a:lnTo>
                      <a:pt x="15712" y="15792"/>
                    </a:lnTo>
                    <a:cubicBezTo>
                      <a:pt x="16412" y="15759"/>
                      <a:pt x="17113" y="15692"/>
                      <a:pt x="17813" y="15592"/>
                    </a:cubicBezTo>
                    <a:lnTo>
                      <a:pt x="17746" y="15158"/>
                    </a:lnTo>
                    <a:close/>
                    <a:moveTo>
                      <a:pt x="11142" y="15258"/>
                    </a:moveTo>
                    <a:lnTo>
                      <a:pt x="11075" y="15659"/>
                    </a:lnTo>
                    <a:cubicBezTo>
                      <a:pt x="11775" y="15759"/>
                      <a:pt x="12476" y="15792"/>
                      <a:pt x="13176" y="15826"/>
                    </a:cubicBezTo>
                    <a:lnTo>
                      <a:pt x="13210" y="15425"/>
                    </a:lnTo>
                    <a:cubicBezTo>
                      <a:pt x="12509" y="15392"/>
                      <a:pt x="11809" y="15325"/>
                      <a:pt x="11142" y="15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297;p22"/>
              <p:cNvSpPr/>
              <p:nvPr/>
            </p:nvSpPr>
            <p:spPr>
              <a:xfrm>
                <a:off x="3435064" y="3467015"/>
                <a:ext cx="2046313" cy="1052696"/>
              </a:xfrm>
              <a:custGeom>
                <a:avLst/>
                <a:gdLst/>
                <a:ahLst/>
                <a:cxnLst/>
                <a:rect l="l" t="t" r="r" b="b"/>
                <a:pathLst>
                  <a:path w="78591" h="40430" extrusionOk="0">
                    <a:moveTo>
                      <a:pt x="78256" y="0"/>
                    </a:moveTo>
                    <a:lnTo>
                      <a:pt x="77089" y="1735"/>
                    </a:lnTo>
                    <a:lnTo>
                      <a:pt x="77456" y="1969"/>
                    </a:lnTo>
                    <a:lnTo>
                      <a:pt x="78590" y="234"/>
                    </a:lnTo>
                    <a:lnTo>
                      <a:pt x="78256" y="0"/>
                    </a:lnTo>
                    <a:close/>
                    <a:moveTo>
                      <a:pt x="75721" y="3803"/>
                    </a:moveTo>
                    <a:lnTo>
                      <a:pt x="74554" y="5538"/>
                    </a:lnTo>
                    <a:lnTo>
                      <a:pt x="74887" y="5771"/>
                    </a:lnTo>
                    <a:lnTo>
                      <a:pt x="76055" y="4037"/>
                    </a:lnTo>
                    <a:lnTo>
                      <a:pt x="75721" y="3803"/>
                    </a:lnTo>
                    <a:close/>
                    <a:moveTo>
                      <a:pt x="73153" y="7606"/>
                    </a:moveTo>
                    <a:lnTo>
                      <a:pt x="72019" y="9340"/>
                    </a:lnTo>
                    <a:lnTo>
                      <a:pt x="72352" y="9574"/>
                    </a:lnTo>
                    <a:lnTo>
                      <a:pt x="73520" y="7839"/>
                    </a:lnTo>
                    <a:lnTo>
                      <a:pt x="73153" y="7606"/>
                    </a:lnTo>
                    <a:close/>
                    <a:moveTo>
                      <a:pt x="70618" y="11442"/>
                    </a:moveTo>
                    <a:lnTo>
                      <a:pt x="69484" y="13177"/>
                    </a:lnTo>
                    <a:lnTo>
                      <a:pt x="69817" y="13410"/>
                    </a:lnTo>
                    <a:lnTo>
                      <a:pt x="70951" y="11675"/>
                    </a:lnTo>
                    <a:lnTo>
                      <a:pt x="70618" y="11442"/>
                    </a:lnTo>
                    <a:close/>
                    <a:moveTo>
                      <a:pt x="68083" y="15245"/>
                    </a:moveTo>
                    <a:lnTo>
                      <a:pt x="66915" y="16979"/>
                    </a:lnTo>
                    <a:lnTo>
                      <a:pt x="67282" y="17213"/>
                    </a:lnTo>
                    <a:lnTo>
                      <a:pt x="68416" y="15478"/>
                    </a:lnTo>
                    <a:lnTo>
                      <a:pt x="68083" y="15245"/>
                    </a:lnTo>
                    <a:close/>
                    <a:moveTo>
                      <a:pt x="36627" y="16579"/>
                    </a:moveTo>
                    <a:lnTo>
                      <a:pt x="34892" y="17680"/>
                    </a:lnTo>
                    <a:lnTo>
                      <a:pt x="35092" y="18047"/>
                    </a:lnTo>
                    <a:lnTo>
                      <a:pt x="36860" y="16913"/>
                    </a:lnTo>
                    <a:lnTo>
                      <a:pt x="36627" y="16579"/>
                    </a:lnTo>
                    <a:close/>
                    <a:moveTo>
                      <a:pt x="32757" y="19014"/>
                    </a:moveTo>
                    <a:lnTo>
                      <a:pt x="31023" y="20148"/>
                    </a:lnTo>
                    <a:lnTo>
                      <a:pt x="31223" y="20482"/>
                    </a:lnTo>
                    <a:lnTo>
                      <a:pt x="32991" y="19381"/>
                    </a:lnTo>
                    <a:lnTo>
                      <a:pt x="32757" y="19014"/>
                    </a:lnTo>
                    <a:close/>
                    <a:moveTo>
                      <a:pt x="65547" y="19081"/>
                    </a:moveTo>
                    <a:lnTo>
                      <a:pt x="64380" y="20815"/>
                    </a:lnTo>
                    <a:lnTo>
                      <a:pt x="64713" y="21049"/>
                    </a:lnTo>
                    <a:lnTo>
                      <a:pt x="65881" y="19314"/>
                    </a:lnTo>
                    <a:lnTo>
                      <a:pt x="65547" y="19081"/>
                    </a:lnTo>
                    <a:close/>
                    <a:moveTo>
                      <a:pt x="28888" y="21483"/>
                    </a:moveTo>
                    <a:lnTo>
                      <a:pt x="27120" y="22583"/>
                    </a:lnTo>
                    <a:lnTo>
                      <a:pt x="27353" y="22950"/>
                    </a:lnTo>
                    <a:lnTo>
                      <a:pt x="29121" y="21849"/>
                    </a:lnTo>
                    <a:lnTo>
                      <a:pt x="28888" y="21483"/>
                    </a:lnTo>
                    <a:close/>
                    <a:moveTo>
                      <a:pt x="62979" y="22884"/>
                    </a:moveTo>
                    <a:lnTo>
                      <a:pt x="61845" y="24618"/>
                    </a:lnTo>
                    <a:lnTo>
                      <a:pt x="62178" y="24852"/>
                    </a:lnTo>
                    <a:lnTo>
                      <a:pt x="63346" y="23117"/>
                    </a:lnTo>
                    <a:lnTo>
                      <a:pt x="62979" y="22884"/>
                    </a:lnTo>
                    <a:close/>
                    <a:moveTo>
                      <a:pt x="25018" y="23918"/>
                    </a:moveTo>
                    <a:lnTo>
                      <a:pt x="23251" y="25052"/>
                    </a:lnTo>
                    <a:lnTo>
                      <a:pt x="23484" y="25385"/>
                    </a:lnTo>
                    <a:lnTo>
                      <a:pt x="25252" y="24285"/>
                    </a:lnTo>
                    <a:lnTo>
                      <a:pt x="25018" y="23918"/>
                    </a:lnTo>
                    <a:close/>
                    <a:moveTo>
                      <a:pt x="21149" y="26386"/>
                    </a:moveTo>
                    <a:lnTo>
                      <a:pt x="19381" y="27487"/>
                    </a:lnTo>
                    <a:lnTo>
                      <a:pt x="19615" y="27854"/>
                    </a:lnTo>
                    <a:lnTo>
                      <a:pt x="21383" y="26753"/>
                    </a:lnTo>
                    <a:lnTo>
                      <a:pt x="21149" y="26386"/>
                    </a:lnTo>
                    <a:close/>
                    <a:moveTo>
                      <a:pt x="60444" y="26686"/>
                    </a:moveTo>
                    <a:lnTo>
                      <a:pt x="59977" y="27387"/>
                    </a:lnTo>
                    <a:lnTo>
                      <a:pt x="58943" y="27620"/>
                    </a:lnTo>
                    <a:lnTo>
                      <a:pt x="59009" y="28021"/>
                    </a:lnTo>
                    <a:lnTo>
                      <a:pt x="60244" y="27754"/>
                    </a:lnTo>
                    <a:lnTo>
                      <a:pt x="60777" y="26920"/>
                    </a:lnTo>
                    <a:lnTo>
                      <a:pt x="60444" y="26686"/>
                    </a:lnTo>
                    <a:close/>
                    <a:moveTo>
                      <a:pt x="56474" y="28154"/>
                    </a:moveTo>
                    <a:lnTo>
                      <a:pt x="54439" y="28588"/>
                    </a:lnTo>
                    <a:lnTo>
                      <a:pt x="54540" y="28988"/>
                    </a:lnTo>
                    <a:lnTo>
                      <a:pt x="56574" y="28554"/>
                    </a:lnTo>
                    <a:lnTo>
                      <a:pt x="56474" y="28154"/>
                    </a:lnTo>
                    <a:close/>
                    <a:moveTo>
                      <a:pt x="52004" y="29088"/>
                    </a:moveTo>
                    <a:lnTo>
                      <a:pt x="49970" y="29522"/>
                    </a:lnTo>
                    <a:lnTo>
                      <a:pt x="50036" y="29955"/>
                    </a:lnTo>
                    <a:lnTo>
                      <a:pt x="52071" y="29522"/>
                    </a:lnTo>
                    <a:lnTo>
                      <a:pt x="52004" y="29088"/>
                    </a:lnTo>
                    <a:close/>
                    <a:moveTo>
                      <a:pt x="17280" y="28821"/>
                    </a:moveTo>
                    <a:lnTo>
                      <a:pt x="15512" y="29955"/>
                    </a:lnTo>
                    <a:lnTo>
                      <a:pt x="15745" y="30322"/>
                    </a:lnTo>
                    <a:lnTo>
                      <a:pt x="17480" y="29188"/>
                    </a:lnTo>
                    <a:lnTo>
                      <a:pt x="17280" y="28821"/>
                    </a:lnTo>
                    <a:close/>
                    <a:moveTo>
                      <a:pt x="47501" y="30055"/>
                    </a:moveTo>
                    <a:lnTo>
                      <a:pt x="45466" y="30489"/>
                    </a:lnTo>
                    <a:lnTo>
                      <a:pt x="45566" y="30889"/>
                    </a:lnTo>
                    <a:lnTo>
                      <a:pt x="47601" y="30456"/>
                    </a:lnTo>
                    <a:lnTo>
                      <a:pt x="47501" y="30055"/>
                    </a:lnTo>
                    <a:close/>
                    <a:moveTo>
                      <a:pt x="43031" y="30989"/>
                    </a:moveTo>
                    <a:lnTo>
                      <a:pt x="40997" y="31423"/>
                    </a:lnTo>
                    <a:lnTo>
                      <a:pt x="41063" y="31857"/>
                    </a:lnTo>
                    <a:lnTo>
                      <a:pt x="43098" y="31423"/>
                    </a:lnTo>
                    <a:lnTo>
                      <a:pt x="43031" y="30989"/>
                    </a:lnTo>
                    <a:close/>
                    <a:moveTo>
                      <a:pt x="13377" y="31290"/>
                    </a:moveTo>
                    <a:lnTo>
                      <a:pt x="11642" y="32424"/>
                    </a:lnTo>
                    <a:lnTo>
                      <a:pt x="11842" y="32757"/>
                    </a:lnTo>
                    <a:lnTo>
                      <a:pt x="13610" y="31656"/>
                    </a:lnTo>
                    <a:lnTo>
                      <a:pt x="13377" y="31290"/>
                    </a:lnTo>
                    <a:close/>
                    <a:moveTo>
                      <a:pt x="38528" y="31957"/>
                    </a:moveTo>
                    <a:lnTo>
                      <a:pt x="36493" y="32390"/>
                    </a:lnTo>
                    <a:lnTo>
                      <a:pt x="36593" y="32791"/>
                    </a:lnTo>
                    <a:lnTo>
                      <a:pt x="38628" y="32357"/>
                    </a:lnTo>
                    <a:lnTo>
                      <a:pt x="38528" y="31957"/>
                    </a:lnTo>
                    <a:close/>
                    <a:moveTo>
                      <a:pt x="34058" y="32891"/>
                    </a:moveTo>
                    <a:lnTo>
                      <a:pt x="32023" y="33324"/>
                    </a:lnTo>
                    <a:lnTo>
                      <a:pt x="32090" y="33758"/>
                    </a:lnTo>
                    <a:lnTo>
                      <a:pt x="34125" y="33324"/>
                    </a:lnTo>
                    <a:lnTo>
                      <a:pt x="34058" y="32891"/>
                    </a:lnTo>
                    <a:close/>
                    <a:moveTo>
                      <a:pt x="29555" y="33858"/>
                    </a:moveTo>
                    <a:lnTo>
                      <a:pt x="27520" y="34292"/>
                    </a:lnTo>
                    <a:lnTo>
                      <a:pt x="27620" y="34692"/>
                    </a:lnTo>
                    <a:lnTo>
                      <a:pt x="29655" y="34258"/>
                    </a:lnTo>
                    <a:lnTo>
                      <a:pt x="29555" y="33858"/>
                    </a:lnTo>
                    <a:close/>
                    <a:moveTo>
                      <a:pt x="9507" y="33758"/>
                    </a:moveTo>
                    <a:lnTo>
                      <a:pt x="7773" y="34859"/>
                    </a:lnTo>
                    <a:lnTo>
                      <a:pt x="7973" y="35226"/>
                    </a:lnTo>
                    <a:lnTo>
                      <a:pt x="9741" y="34092"/>
                    </a:lnTo>
                    <a:lnTo>
                      <a:pt x="9507" y="33758"/>
                    </a:lnTo>
                    <a:close/>
                    <a:moveTo>
                      <a:pt x="25085" y="34825"/>
                    </a:moveTo>
                    <a:lnTo>
                      <a:pt x="23050" y="35259"/>
                    </a:lnTo>
                    <a:lnTo>
                      <a:pt x="23117" y="35659"/>
                    </a:lnTo>
                    <a:lnTo>
                      <a:pt x="25152" y="35226"/>
                    </a:lnTo>
                    <a:lnTo>
                      <a:pt x="25085" y="34825"/>
                    </a:lnTo>
                    <a:close/>
                    <a:moveTo>
                      <a:pt x="20582" y="35759"/>
                    </a:moveTo>
                    <a:lnTo>
                      <a:pt x="18547" y="36193"/>
                    </a:lnTo>
                    <a:lnTo>
                      <a:pt x="18647" y="36593"/>
                    </a:lnTo>
                    <a:lnTo>
                      <a:pt x="20682" y="36160"/>
                    </a:lnTo>
                    <a:lnTo>
                      <a:pt x="20582" y="35759"/>
                    </a:lnTo>
                    <a:close/>
                    <a:moveTo>
                      <a:pt x="16112" y="36727"/>
                    </a:moveTo>
                    <a:lnTo>
                      <a:pt x="14077" y="37160"/>
                    </a:lnTo>
                    <a:lnTo>
                      <a:pt x="14144" y="37561"/>
                    </a:lnTo>
                    <a:lnTo>
                      <a:pt x="16179" y="37127"/>
                    </a:lnTo>
                    <a:lnTo>
                      <a:pt x="16112" y="36727"/>
                    </a:lnTo>
                    <a:close/>
                    <a:moveTo>
                      <a:pt x="5638" y="36193"/>
                    </a:moveTo>
                    <a:lnTo>
                      <a:pt x="3870" y="37327"/>
                    </a:lnTo>
                    <a:lnTo>
                      <a:pt x="4104" y="37661"/>
                    </a:lnTo>
                    <a:lnTo>
                      <a:pt x="5871" y="36560"/>
                    </a:lnTo>
                    <a:lnTo>
                      <a:pt x="5638" y="36193"/>
                    </a:lnTo>
                    <a:close/>
                    <a:moveTo>
                      <a:pt x="11609" y="37661"/>
                    </a:moveTo>
                    <a:lnTo>
                      <a:pt x="9574" y="38094"/>
                    </a:lnTo>
                    <a:lnTo>
                      <a:pt x="9674" y="38528"/>
                    </a:lnTo>
                    <a:lnTo>
                      <a:pt x="11709" y="38094"/>
                    </a:lnTo>
                    <a:lnTo>
                      <a:pt x="11609" y="37661"/>
                    </a:lnTo>
                    <a:close/>
                    <a:moveTo>
                      <a:pt x="7139" y="38628"/>
                    </a:moveTo>
                    <a:lnTo>
                      <a:pt x="5071" y="39062"/>
                    </a:lnTo>
                    <a:lnTo>
                      <a:pt x="5171" y="39462"/>
                    </a:lnTo>
                    <a:lnTo>
                      <a:pt x="7206" y="39028"/>
                    </a:lnTo>
                    <a:lnTo>
                      <a:pt x="7139" y="38628"/>
                    </a:lnTo>
                    <a:close/>
                    <a:moveTo>
                      <a:pt x="1769" y="38661"/>
                    </a:moveTo>
                    <a:lnTo>
                      <a:pt x="1" y="39762"/>
                    </a:lnTo>
                    <a:lnTo>
                      <a:pt x="234" y="40129"/>
                    </a:lnTo>
                    <a:lnTo>
                      <a:pt x="2002" y="38995"/>
                    </a:lnTo>
                    <a:lnTo>
                      <a:pt x="1769" y="38661"/>
                    </a:lnTo>
                    <a:close/>
                    <a:moveTo>
                      <a:pt x="2636" y="39562"/>
                    </a:moveTo>
                    <a:lnTo>
                      <a:pt x="601" y="39996"/>
                    </a:lnTo>
                    <a:lnTo>
                      <a:pt x="701" y="40429"/>
                    </a:lnTo>
                    <a:lnTo>
                      <a:pt x="2736" y="39996"/>
                    </a:lnTo>
                    <a:lnTo>
                      <a:pt x="2636" y="395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298;p22"/>
              <p:cNvSpPr/>
              <p:nvPr/>
            </p:nvSpPr>
            <p:spPr>
              <a:xfrm>
                <a:off x="3406397" y="2761764"/>
                <a:ext cx="2059332" cy="1786615"/>
              </a:xfrm>
              <a:custGeom>
                <a:avLst/>
                <a:gdLst/>
                <a:ahLst/>
                <a:cxnLst/>
                <a:rect l="l" t="t" r="r" b="b"/>
                <a:pathLst>
                  <a:path w="79091" h="68617" extrusionOk="0">
                    <a:moveTo>
                      <a:pt x="31390" y="0"/>
                    </a:moveTo>
                    <a:lnTo>
                      <a:pt x="30756" y="1968"/>
                    </a:lnTo>
                    <a:lnTo>
                      <a:pt x="31156" y="2102"/>
                    </a:lnTo>
                    <a:lnTo>
                      <a:pt x="31790" y="100"/>
                    </a:lnTo>
                    <a:lnTo>
                      <a:pt x="31390" y="0"/>
                    </a:lnTo>
                    <a:close/>
                    <a:moveTo>
                      <a:pt x="30022" y="4370"/>
                    </a:moveTo>
                    <a:lnTo>
                      <a:pt x="29388" y="6338"/>
                    </a:lnTo>
                    <a:lnTo>
                      <a:pt x="29755" y="6472"/>
                    </a:lnTo>
                    <a:lnTo>
                      <a:pt x="30389" y="4470"/>
                    </a:lnTo>
                    <a:lnTo>
                      <a:pt x="30022" y="4370"/>
                    </a:lnTo>
                    <a:close/>
                    <a:moveTo>
                      <a:pt x="28621" y="8740"/>
                    </a:moveTo>
                    <a:lnTo>
                      <a:pt x="27987" y="10708"/>
                    </a:lnTo>
                    <a:lnTo>
                      <a:pt x="28388" y="10841"/>
                    </a:lnTo>
                    <a:lnTo>
                      <a:pt x="29022" y="8840"/>
                    </a:lnTo>
                    <a:lnTo>
                      <a:pt x="28621" y="8740"/>
                    </a:lnTo>
                    <a:close/>
                    <a:moveTo>
                      <a:pt x="27220" y="13110"/>
                    </a:moveTo>
                    <a:lnTo>
                      <a:pt x="26586" y="15078"/>
                    </a:lnTo>
                    <a:lnTo>
                      <a:pt x="26987" y="15211"/>
                    </a:lnTo>
                    <a:lnTo>
                      <a:pt x="27621" y="13210"/>
                    </a:lnTo>
                    <a:lnTo>
                      <a:pt x="27220" y="13110"/>
                    </a:lnTo>
                    <a:close/>
                    <a:moveTo>
                      <a:pt x="25819" y="17480"/>
                    </a:moveTo>
                    <a:lnTo>
                      <a:pt x="25185" y="19448"/>
                    </a:lnTo>
                    <a:lnTo>
                      <a:pt x="25586" y="19581"/>
                    </a:lnTo>
                    <a:lnTo>
                      <a:pt x="26220" y="17580"/>
                    </a:lnTo>
                    <a:lnTo>
                      <a:pt x="25819" y="17480"/>
                    </a:lnTo>
                    <a:close/>
                    <a:moveTo>
                      <a:pt x="24251" y="21716"/>
                    </a:moveTo>
                    <a:lnTo>
                      <a:pt x="23284" y="23551"/>
                    </a:lnTo>
                    <a:lnTo>
                      <a:pt x="23651" y="23751"/>
                    </a:lnTo>
                    <a:lnTo>
                      <a:pt x="24618" y="21916"/>
                    </a:lnTo>
                    <a:lnTo>
                      <a:pt x="24251" y="21716"/>
                    </a:lnTo>
                    <a:close/>
                    <a:moveTo>
                      <a:pt x="22117" y="25786"/>
                    </a:moveTo>
                    <a:lnTo>
                      <a:pt x="21149" y="27620"/>
                    </a:lnTo>
                    <a:lnTo>
                      <a:pt x="21516" y="27820"/>
                    </a:lnTo>
                    <a:lnTo>
                      <a:pt x="22484" y="25986"/>
                    </a:lnTo>
                    <a:lnTo>
                      <a:pt x="22117" y="25786"/>
                    </a:lnTo>
                    <a:close/>
                    <a:moveTo>
                      <a:pt x="19982" y="29855"/>
                    </a:moveTo>
                    <a:lnTo>
                      <a:pt x="19014" y="31690"/>
                    </a:lnTo>
                    <a:lnTo>
                      <a:pt x="19381" y="31890"/>
                    </a:lnTo>
                    <a:lnTo>
                      <a:pt x="20349" y="30022"/>
                    </a:lnTo>
                    <a:lnTo>
                      <a:pt x="19982" y="29855"/>
                    </a:lnTo>
                    <a:close/>
                    <a:moveTo>
                      <a:pt x="17847" y="33891"/>
                    </a:moveTo>
                    <a:lnTo>
                      <a:pt x="16880" y="35726"/>
                    </a:lnTo>
                    <a:lnTo>
                      <a:pt x="17246" y="35926"/>
                    </a:lnTo>
                    <a:lnTo>
                      <a:pt x="18214" y="34091"/>
                    </a:lnTo>
                    <a:lnTo>
                      <a:pt x="17847" y="33891"/>
                    </a:lnTo>
                    <a:close/>
                    <a:moveTo>
                      <a:pt x="15712" y="37961"/>
                    </a:moveTo>
                    <a:lnTo>
                      <a:pt x="14745" y="39796"/>
                    </a:lnTo>
                    <a:lnTo>
                      <a:pt x="15112" y="39996"/>
                    </a:lnTo>
                    <a:lnTo>
                      <a:pt x="16079" y="38161"/>
                    </a:lnTo>
                    <a:lnTo>
                      <a:pt x="15712" y="37961"/>
                    </a:lnTo>
                    <a:close/>
                    <a:moveTo>
                      <a:pt x="13577" y="41997"/>
                    </a:moveTo>
                    <a:lnTo>
                      <a:pt x="12610" y="43865"/>
                    </a:lnTo>
                    <a:lnTo>
                      <a:pt x="12977" y="44065"/>
                    </a:lnTo>
                    <a:lnTo>
                      <a:pt x="13944" y="42197"/>
                    </a:lnTo>
                    <a:lnTo>
                      <a:pt x="13577" y="41997"/>
                    </a:lnTo>
                    <a:close/>
                    <a:moveTo>
                      <a:pt x="11442" y="46067"/>
                    </a:moveTo>
                    <a:lnTo>
                      <a:pt x="10475" y="47901"/>
                    </a:lnTo>
                    <a:lnTo>
                      <a:pt x="10842" y="48102"/>
                    </a:lnTo>
                    <a:lnTo>
                      <a:pt x="11809" y="46267"/>
                    </a:lnTo>
                    <a:lnTo>
                      <a:pt x="11442" y="46067"/>
                    </a:lnTo>
                    <a:close/>
                    <a:moveTo>
                      <a:pt x="9307" y="50136"/>
                    </a:moveTo>
                    <a:lnTo>
                      <a:pt x="8340" y="51971"/>
                    </a:lnTo>
                    <a:lnTo>
                      <a:pt x="8707" y="52171"/>
                    </a:lnTo>
                    <a:lnTo>
                      <a:pt x="9674" y="50336"/>
                    </a:lnTo>
                    <a:lnTo>
                      <a:pt x="9307" y="50136"/>
                    </a:lnTo>
                    <a:close/>
                    <a:moveTo>
                      <a:pt x="7173" y="54206"/>
                    </a:moveTo>
                    <a:lnTo>
                      <a:pt x="6205" y="56041"/>
                    </a:lnTo>
                    <a:lnTo>
                      <a:pt x="6572" y="56241"/>
                    </a:lnTo>
                    <a:lnTo>
                      <a:pt x="7540" y="54373"/>
                    </a:lnTo>
                    <a:lnTo>
                      <a:pt x="7173" y="54206"/>
                    </a:lnTo>
                    <a:close/>
                    <a:moveTo>
                      <a:pt x="5038" y="58242"/>
                    </a:moveTo>
                    <a:lnTo>
                      <a:pt x="4037" y="60077"/>
                    </a:lnTo>
                    <a:lnTo>
                      <a:pt x="4404" y="60277"/>
                    </a:lnTo>
                    <a:lnTo>
                      <a:pt x="5405" y="58442"/>
                    </a:lnTo>
                    <a:lnTo>
                      <a:pt x="5038" y="58242"/>
                    </a:lnTo>
                    <a:close/>
                    <a:moveTo>
                      <a:pt x="2903" y="62312"/>
                    </a:moveTo>
                    <a:lnTo>
                      <a:pt x="1902" y="64146"/>
                    </a:lnTo>
                    <a:lnTo>
                      <a:pt x="2269" y="64346"/>
                    </a:lnTo>
                    <a:lnTo>
                      <a:pt x="3270" y="62512"/>
                    </a:lnTo>
                    <a:lnTo>
                      <a:pt x="2903" y="62312"/>
                    </a:lnTo>
                    <a:close/>
                    <a:moveTo>
                      <a:pt x="735" y="66348"/>
                    </a:moveTo>
                    <a:lnTo>
                      <a:pt x="1" y="67816"/>
                    </a:lnTo>
                    <a:lnTo>
                      <a:pt x="1135" y="67816"/>
                    </a:lnTo>
                    <a:lnTo>
                      <a:pt x="1135" y="67415"/>
                    </a:lnTo>
                    <a:lnTo>
                      <a:pt x="668" y="67382"/>
                    </a:lnTo>
                    <a:lnTo>
                      <a:pt x="1102" y="66548"/>
                    </a:lnTo>
                    <a:lnTo>
                      <a:pt x="735" y="66348"/>
                    </a:lnTo>
                    <a:close/>
                    <a:moveTo>
                      <a:pt x="3637" y="67415"/>
                    </a:moveTo>
                    <a:lnTo>
                      <a:pt x="3637" y="67849"/>
                    </a:lnTo>
                    <a:lnTo>
                      <a:pt x="5705" y="67849"/>
                    </a:lnTo>
                    <a:lnTo>
                      <a:pt x="5705" y="67449"/>
                    </a:lnTo>
                    <a:lnTo>
                      <a:pt x="3637" y="67415"/>
                    </a:lnTo>
                    <a:close/>
                    <a:moveTo>
                      <a:pt x="8207" y="67482"/>
                    </a:moveTo>
                    <a:lnTo>
                      <a:pt x="8207" y="67882"/>
                    </a:lnTo>
                    <a:lnTo>
                      <a:pt x="10308" y="67916"/>
                    </a:lnTo>
                    <a:lnTo>
                      <a:pt x="10308" y="67482"/>
                    </a:lnTo>
                    <a:close/>
                    <a:moveTo>
                      <a:pt x="12810" y="67515"/>
                    </a:moveTo>
                    <a:lnTo>
                      <a:pt x="12810" y="67949"/>
                    </a:lnTo>
                    <a:lnTo>
                      <a:pt x="14878" y="67949"/>
                    </a:lnTo>
                    <a:lnTo>
                      <a:pt x="14878" y="67549"/>
                    </a:lnTo>
                    <a:lnTo>
                      <a:pt x="12810" y="67515"/>
                    </a:lnTo>
                    <a:close/>
                    <a:moveTo>
                      <a:pt x="17380" y="67582"/>
                    </a:moveTo>
                    <a:lnTo>
                      <a:pt x="17380" y="67982"/>
                    </a:lnTo>
                    <a:lnTo>
                      <a:pt x="19481" y="68016"/>
                    </a:lnTo>
                    <a:lnTo>
                      <a:pt x="19481" y="67582"/>
                    </a:lnTo>
                    <a:close/>
                    <a:moveTo>
                      <a:pt x="21983" y="67615"/>
                    </a:moveTo>
                    <a:lnTo>
                      <a:pt x="21983" y="68049"/>
                    </a:lnTo>
                    <a:lnTo>
                      <a:pt x="24051" y="68049"/>
                    </a:lnTo>
                    <a:lnTo>
                      <a:pt x="24051" y="67649"/>
                    </a:lnTo>
                    <a:lnTo>
                      <a:pt x="21983" y="67615"/>
                    </a:lnTo>
                    <a:close/>
                    <a:moveTo>
                      <a:pt x="26553" y="67649"/>
                    </a:moveTo>
                    <a:lnTo>
                      <a:pt x="26553" y="68082"/>
                    </a:lnTo>
                    <a:lnTo>
                      <a:pt x="28655" y="68116"/>
                    </a:lnTo>
                    <a:lnTo>
                      <a:pt x="28655" y="67682"/>
                    </a:lnTo>
                    <a:lnTo>
                      <a:pt x="26553" y="67649"/>
                    </a:lnTo>
                    <a:close/>
                    <a:moveTo>
                      <a:pt x="31156" y="67716"/>
                    </a:moveTo>
                    <a:lnTo>
                      <a:pt x="31156" y="68116"/>
                    </a:lnTo>
                    <a:lnTo>
                      <a:pt x="33225" y="68149"/>
                    </a:lnTo>
                    <a:lnTo>
                      <a:pt x="33225" y="67749"/>
                    </a:lnTo>
                    <a:lnTo>
                      <a:pt x="31156" y="67716"/>
                    </a:lnTo>
                    <a:close/>
                    <a:moveTo>
                      <a:pt x="35726" y="67749"/>
                    </a:moveTo>
                    <a:lnTo>
                      <a:pt x="35726" y="68183"/>
                    </a:lnTo>
                    <a:lnTo>
                      <a:pt x="37828" y="68183"/>
                    </a:lnTo>
                    <a:lnTo>
                      <a:pt x="37828" y="67782"/>
                    </a:lnTo>
                    <a:lnTo>
                      <a:pt x="35726" y="67749"/>
                    </a:lnTo>
                    <a:close/>
                    <a:moveTo>
                      <a:pt x="40330" y="67816"/>
                    </a:moveTo>
                    <a:lnTo>
                      <a:pt x="40330" y="68216"/>
                    </a:lnTo>
                    <a:lnTo>
                      <a:pt x="42398" y="68249"/>
                    </a:lnTo>
                    <a:lnTo>
                      <a:pt x="42398" y="67816"/>
                    </a:lnTo>
                    <a:close/>
                    <a:moveTo>
                      <a:pt x="44900" y="67849"/>
                    </a:moveTo>
                    <a:lnTo>
                      <a:pt x="44900" y="68283"/>
                    </a:lnTo>
                    <a:lnTo>
                      <a:pt x="47001" y="68283"/>
                    </a:lnTo>
                    <a:lnTo>
                      <a:pt x="47001" y="67882"/>
                    </a:lnTo>
                    <a:lnTo>
                      <a:pt x="44900" y="67849"/>
                    </a:lnTo>
                    <a:close/>
                    <a:moveTo>
                      <a:pt x="49503" y="67916"/>
                    </a:moveTo>
                    <a:lnTo>
                      <a:pt x="49503" y="68316"/>
                    </a:lnTo>
                    <a:lnTo>
                      <a:pt x="51571" y="68349"/>
                    </a:lnTo>
                    <a:lnTo>
                      <a:pt x="51571" y="67916"/>
                    </a:lnTo>
                    <a:close/>
                    <a:moveTo>
                      <a:pt x="54073" y="67949"/>
                    </a:moveTo>
                    <a:lnTo>
                      <a:pt x="54073" y="68383"/>
                    </a:lnTo>
                    <a:lnTo>
                      <a:pt x="56174" y="68383"/>
                    </a:lnTo>
                    <a:lnTo>
                      <a:pt x="56174" y="67982"/>
                    </a:lnTo>
                    <a:lnTo>
                      <a:pt x="54073" y="67949"/>
                    </a:lnTo>
                    <a:close/>
                    <a:moveTo>
                      <a:pt x="58676" y="67982"/>
                    </a:moveTo>
                    <a:lnTo>
                      <a:pt x="58676" y="68416"/>
                    </a:lnTo>
                    <a:lnTo>
                      <a:pt x="60744" y="68449"/>
                    </a:lnTo>
                    <a:lnTo>
                      <a:pt x="60744" y="68016"/>
                    </a:lnTo>
                    <a:lnTo>
                      <a:pt x="58676" y="67982"/>
                    </a:lnTo>
                    <a:close/>
                    <a:moveTo>
                      <a:pt x="63246" y="68049"/>
                    </a:moveTo>
                    <a:lnTo>
                      <a:pt x="63246" y="68449"/>
                    </a:lnTo>
                    <a:lnTo>
                      <a:pt x="65347" y="68483"/>
                    </a:lnTo>
                    <a:lnTo>
                      <a:pt x="65347" y="68082"/>
                    </a:lnTo>
                    <a:lnTo>
                      <a:pt x="63246" y="68049"/>
                    </a:lnTo>
                    <a:close/>
                    <a:moveTo>
                      <a:pt x="67849" y="68082"/>
                    </a:moveTo>
                    <a:lnTo>
                      <a:pt x="67849" y="68516"/>
                    </a:lnTo>
                    <a:lnTo>
                      <a:pt x="69917" y="68516"/>
                    </a:lnTo>
                    <a:lnTo>
                      <a:pt x="69917" y="68116"/>
                    </a:lnTo>
                    <a:lnTo>
                      <a:pt x="67849" y="68082"/>
                    </a:lnTo>
                    <a:close/>
                    <a:moveTo>
                      <a:pt x="72419" y="68149"/>
                    </a:moveTo>
                    <a:lnTo>
                      <a:pt x="72419" y="68549"/>
                    </a:lnTo>
                    <a:lnTo>
                      <a:pt x="74521" y="68583"/>
                    </a:lnTo>
                    <a:lnTo>
                      <a:pt x="74521" y="68149"/>
                    </a:lnTo>
                    <a:close/>
                    <a:moveTo>
                      <a:pt x="77022" y="68183"/>
                    </a:moveTo>
                    <a:lnTo>
                      <a:pt x="77022" y="68616"/>
                    </a:lnTo>
                    <a:lnTo>
                      <a:pt x="79091" y="68616"/>
                    </a:lnTo>
                    <a:lnTo>
                      <a:pt x="79091" y="68216"/>
                    </a:lnTo>
                    <a:lnTo>
                      <a:pt x="77022" y="6818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299;p22"/>
              <p:cNvSpPr/>
              <p:nvPr/>
            </p:nvSpPr>
            <p:spPr>
              <a:xfrm>
                <a:off x="3376870" y="3283763"/>
                <a:ext cx="43457" cy="1238552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47568" extrusionOk="0">
                    <a:moveTo>
                      <a:pt x="434" y="0"/>
                    </a:moveTo>
                    <a:lnTo>
                      <a:pt x="1" y="33"/>
                    </a:lnTo>
                    <a:lnTo>
                      <a:pt x="67" y="2102"/>
                    </a:lnTo>
                    <a:lnTo>
                      <a:pt x="468" y="2102"/>
                    </a:lnTo>
                    <a:lnTo>
                      <a:pt x="434" y="0"/>
                    </a:lnTo>
                    <a:close/>
                    <a:moveTo>
                      <a:pt x="134" y="4603"/>
                    </a:moveTo>
                    <a:lnTo>
                      <a:pt x="167" y="6705"/>
                    </a:lnTo>
                    <a:lnTo>
                      <a:pt x="601" y="6672"/>
                    </a:lnTo>
                    <a:lnTo>
                      <a:pt x="534" y="4603"/>
                    </a:lnTo>
                    <a:close/>
                    <a:moveTo>
                      <a:pt x="668" y="9173"/>
                    </a:moveTo>
                    <a:lnTo>
                      <a:pt x="234" y="9207"/>
                    </a:lnTo>
                    <a:lnTo>
                      <a:pt x="301" y="11275"/>
                    </a:lnTo>
                    <a:lnTo>
                      <a:pt x="701" y="11275"/>
                    </a:lnTo>
                    <a:lnTo>
                      <a:pt x="668" y="9173"/>
                    </a:lnTo>
                    <a:close/>
                    <a:moveTo>
                      <a:pt x="368" y="13777"/>
                    </a:moveTo>
                    <a:lnTo>
                      <a:pt x="434" y="15878"/>
                    </a:lnTo>
                    <a:lnTo>
                      <a:pt x="835" y="15845"/>
                    </a:lnTo>
                    <a:lnTo>
                      <a:pt x="801" y="13777"/>
                    </a:lnTo>
                    <a:close/>
                    <a:moveTo>
                      <a:pt x="901" y="18347"/>
                    </a:moveTo>
                    <a:lnTo>
                      <a:pt x="501" y="18380"/>
                    </a:lnTo>
                    <a:lnTo>
                      <a:pt x="534" y="20448"/>
                    </a:lnTo>
                    <a:lnTo>
                      <a:pt x="968" y="20448"/>
                    </a:lnTo>
                    <a:lnTo>
                      <a:pt x="901" y="18347"/>
                    </a:lnTo>
                    <a:close/>
                    <a:moveTo>
                      <a:pt x="601" y="22950"/>
                    </a:moveTo>
                    <a:lnTo>
                      <a:pt x="668" y="25018"/>
                    </a:lnTo>
                    <a:lnTo>
                      <a:pt x="1068" y="25018"/>
                    </a:lnTo>
                    <a:lnTo>
                      <a:pt x="1035" y="22950"/>
                    </a:lnTo>
                    <a:close/>
                    <a:moveTo>
                      <a:pt x="735" y="27520"/>
                    </a:moveTo>
                    <a:lnTo>
                      <a:pt x="801" y="29621"/>
                    </a:lnTo>
                    <a:lnTo>
                      <a:pt x="1202" y="29621"/>
                    </a:lnTo>
                    <a:lnTo>
                      <a:pt x="1135" y="27520"/>
                    </a:lnTo>
                    <a:close/>
                    <a:moveTo>
                      <a:pt x="1268" y="32090"/>
                    </a:moveTo>
                    <a:lnTo>
                      <a:pt x="868" y="32123"/>
                    </a:lnTo>
                    <a:lnTo>
                      <a:pt x="901" y="34191"/>
                    </a:lnTo>
                    <a:lnTo>
                      <a:pt x="1335" y="34191"/>
                    </a:lnTo>
                    <a:lnTo>
                      <a:pt x="1268" y="32090"/>
                    </a:lnTo>
                    <a:close/>
                    <a:moveTo>
                      <a:pt x="968" y="36693"/>
                    </a:moveTo>
                    <a:lnTo>
                      <a:pt x="1035" y="38795"/>
                    </a:lnTo>
                    <a:lnTo>
                      <a:pt x="1435" y="38761"/>
                    </a:lnTo>
                    <a:lnTo>
                      <a:pt x="1402" y="36693"/>
                    </a:lnTo>
                    <a:close/>
                    <a:moveTo>
                      <a:pt x="1502" y="41263"/>
                    </a:moveTo>
                    <a:lnTo>
                      <a:pt x="1101" y="41296"/>
                    </a:lnTo>
                    <a:lnTo>
                      <a:pt x="1135" y="43364"/>
                    </a:lnTo>
                    <a:lnTo>
                      <a:pt x="1568" y="43364"/>
                    </a:lnTo>
                    <a:lnTo>
                      <a:pt x="1502" y="41263"/>
                    </a:lnTo>
                    <a:close/>
                    <a:moveTo>
                      <a:pt x="1202" y="45866"/>
                    </a:moveTo>
                    <a:lnTo>
                      <a:pt x="1268" y="47567"/>
                    </a:lnTo>
                    <a:lnTo>
                      <a:pt x="1669" y="47534"/>
                    </a:lnTo>
                    <a:lnTo>
                      <a:pt x="1635" y="4586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300;p22"/>
            <p:cNvSpPr/>
            <p:nvPr/>
          </p:nvSpPr>
          <p:spPr>
            <a:xfrm>
              <a:off x="3193618" y="3099600"/>
              <a:ext cx="409960" cy="577277"/>
            </a:xfrm>
            <a:custGeom>
              <a:avLst/>
              <a:gdLst/>
              <a:ahLst/>
              <a:cxnLst/>
              <a:rect l="l" t="t" r="r" b="b"/>
              <a:pathLst>
                <a:path w="15745" h="22171" extrusionOk="0">
                  <a:moveTo>
                    <a:pt x="1997" y="0"/>
                  </a:moveTo>
                  <a:cubicBezTo>
                    <a:pt x="1948" y="0"/>
                    <a:pt x="1904" y="11"/>
                    <a:pt x="1868" y="35"/>
                  </a:cubicBezTo>
                  <a:lnTo>
                    <a:pt x="1802" y="35"/>
                  </a:lnTo>
                  <a:cubicBezTo>
                    <a:pt x="1802" y="35"/>
                    <a:pt x="1768" y="68"/>
                    <a:pt x="1768" y="68"/>
                  </a:cubicBezTo>
                  <a:lnTo>
                    <a:pt x="1702" y="68"/>
                  </a:lnTo>
                  <a:cubicBezTo>
                    <a:pt x="1702" y="68"/>
                    <a:pt x="1702" y="101"/>
                    <a:pt x="1668" y="101"/>
                  </a:cubicBezTo>
                  <a:lnTo>
                    <a:pt x="1635" y="101"/>
                  </a:lnTo>
                  <a:cubicBezTo>
                    <a:pt x="1601" y="101"/>
                    <a:pt x="1601" y="135"/>
                    <a:pt x="1568" y="135"/>
                  </a:cubicBezTo>
                  <a:lnTo>
                    <a:pt x="1535" y="135"/>
                  </a:lnTo>
                  <a:cubicBezTo>
                    <a:pt x="1501" y="135"/>
                    <a:pt x="1501" y="168"/>
                    <a:pt x="1501" y="168"/>
                  </a:cubicBezTo>
                  <a:lnTo>
                    <a:pt x="1435" y="168"/>
                  </a:lnTo>
                  <a:cubicBezTo>
                    <a:pt x="1435" y="168"/>
                    <a:pt x="1401" y="202"/>
                    <a:pt x="1401" y="202"/>
                  </a:cubicBezTo>
                  <a:lnTo>
                    <a:pt x="1335" y="202"/>
                  </a:lnTo>
                  <a:cubicBezTo>
                    <a:pt x="1335" y="202"/>
                    <a:pt x="1335" y="235"/>
                    <a:pt x="1301" y="235"/>
                  </a:cubicBezTo>
                  <a:lnTo>
                    <a:pt x="1268" y="235"/>
                  </a:lnTo>
                  <a:cubicBezTo>
                    <a:pt x="1235" y="235"/>
                    <a:pt x="1235" y="268"/>
                    <a:pt x="1201" y="268"/>
                  </a:cubicBezTo>
                  <a:lnTo>
                    <a:pt x="1168" y="268"/>
                  </a:lnTo>
                  <a:cubicBezTo>
                    <a:pt x="1134" y="268"/>
                    <a:pt x="1134" y="302"/>
                    <a:pt x="1134" y="302"/>
                  </a:cubicBezTo>
                  <a:lnTo>
                    <a:pt x="1068" y="302"/>
                  </a:lnTo>
                  <a:cubicBezTo>
                    <a:pt x="1068" y="302"/>
                    <a:pt x="1034" y="335"/>
                    <a:pt x="1034" y="335"/>
                  </a:cubicBezTo>
                  <a:lnTo>
                    <a:pt x="968" y="335"/>
                  </a:lnTo>
                  <a:cubicBezTo>
                    <a:pt x="968" y="335"/>
                    <a:pt x="968" y="368"/>
                    <a:pt x="934" y="368"/>
                  </a:cubicBezTo>
                  <a:lnTo>
                    <a:pt x="901" y="368"/>
                  </a:lnTo>
                  <a:cubicBezTo>
                    <a:pt x="868" y="368"/>
                    <a:pt x="868" y="402"/>
                    <a:pt x="834" y="402"/>
                  </a:cubicBezTo>
                  <a:lnTo>
                    <a:pt x="801" y="402"/>
                  </a:lnTo>
                  <a:cubicBezTo>
                    <a:pt x="768" y="402"/>
                    <a:pt x="768" y="435"/>
                    <a:pt x="768" y="435"/>
                  </a:cubicBezTo>
                  <a:lnTo>
                    <a:pt x="701" y="435"/>
                  </a:lnTo>
                  <a:cubicBezTo>
                    <a:pt x="701" y="435"/>
                    <a:pt x="667" y="468"/>
                    <a:pt x="667" y="468"/>
                  </a:cubicBezTo>
                  <a:lnTo>
                    <a:pt x="601" y="468"/>
                  </a:lnTo>
                  <a:cubicBezTo>
                    <a:pt x="601" y="468"/>
                    <a:pt x="601" y="502"/>
                    <a:pt x="567" y="502"/>
                  </a:cubicBezTo>
                  <a:lnTo>
                    <a:pt x="534" y="502"/>
                  </a:lnTo>
                  <a:cubicBezTo>
                    <a:pt x="501" y="502"/>
                    <a:pt x="501" y="535"/>
                    <a:pt x="467" y="535"/>
                  </a:cubicBezTo>
                  <a:cubicBezTo>
                    <a:pt x="200" y="602"/>
                    <a:pt x="0" y="1002"/>
                    <a:pt x="0" y="1603"/>
                  </a:cubicBezTo>
                  <a:lnTo>
                    <a:pt x="0" y="13011"/>
                  </a:lnTo>
                  <a:cubicBezTo>
                    <a:pt x="0" y="13878"/>
                    <a:pt x="401" y="14812"/>
                    <a:pt x="868" y="15079"/>
                  </a:cubicBezTo>
                  <a:lnTo>
                    <a:pt x="2669" y="16146"/>
                  </a:lnTo>
                  <a:lnTo>
                    <a:pt x="2669" y="19649"/>
                  </a:lnTo>
                  <a:lnTo>
                    <a:pt x="2702" y="19582"/>
                  </a:lnTo>
                  <a:lnTo>
                    <a:pt x="2702" y="19615"/>
                  </a:lnTo>
                  <a:lnTo>
                    <a:pt x="2769" y="19582"/>
                  </a:lnTo>
                  <a:lnTo>
                    <a:pt x="2769" y="19615"/>
                  </a:lnTo>
                  <a:lnTo>
                    <a:pt x="2802" y="19549"/>
                  </a:lnTo>
                  <a:lnTo>
                    <a:pt x="2802" y="19582"/>
                  </a:lnTo>
                  <a:lnTo>
                    <a:pt x="2836" y="19549"/>
                  </a:lnTo>
                  <a:lnTo>
                    <a:pt x="2836" y="19582"/>
                  </a:lnTo>
                  <a:lnTo>
                    <a:pt x="2902" y="19515"/>
                  </a:lnTo>
                  <a:lnTo>
                    <a:pt x="2902" y="19549"/>
                  </a:lnTo>
                  <a:lnTo>
                    <a:pt x="2936" y="19515"/>
                  </a:lnTo>
                  <a:lnTo>
                    <a:pt x="2936" y="19549"/>
                  </a:lnTo>
                  <a:lnTo>
                    <a:pt x="3002" y="19482"/>
                  </a:lnTo>
                  <a:lnTo>
                    <a:pt x="3002" y="19515"/>
                  </a:lnTo>
                  <a:lnTo>
                    <a:pt x="3036" y="19482"/>
                  </a:lnTo>
                  <a:lnTo>
                    <a:pt x="3036" y="19515"/>
                  </a:lnTo>
                  <a:lnTo>
                    <a:pt x="3069" y="19449"/>
                  </a:lnTo>
                  <a:lnTo>
                    <a:pt x="3069" y="19482"/>
                  </a:lnTo>
                  <a:lnTo>
                    <a:pt x="3136" y="19449"/>
                  </a:lnTo>
                  <a:lnTo>
                    <a:pt x="3136" y="19482"/>
                  </a:lnTo>
                  <a:lnTo>
                    <a:pt x="3169" y="19415"/>
                  </a:lnTo>
                  <a:lnTo>
                    <a:pt x="3169" y="19449"/>
                  </a:lnTo>
                  <a:lnTo>
                    <a:pt x="3203" y="19415"/>
                  </a:lnTo>
                  <a:lnTo>
                    <a:pt x="3203" y="19449"/>
                  </a:lnTo>
                  <a:lnTo>
                    <a:pt x="3269" y="19382"/>
                  </a:lnTo>
                  <a:lnTo>
                    <a:pt x="3269" y="19415"/>
                  </a:lnTo>
                  <a:lnTo>
                    <a:pt x="3303" y="19382"/>
                  </a:lnTo>
                  <a:lnTo>
                    <a:pt x="3303" y="19415"/>
                  </a:lnTo>
                  <a:lnTo>
                    <a:pt x="3369" y="19349"/>
                  </a:lnTo>
                  <a:lnTo>
                    <a:pt x="3369" y="19382"/>
                  </a:lnTo>
                  <a:lnTo>
                    <a:pt x="3403" y="19349"/>
                  </a:lnTo>
                  <a:lnTo>
                    <a:pt x="3403" y="19382"/>
                  </a:lnTo>
                  <a:lnTo>
                    <a:pt x="3436" y="19315"/>
                  </a:lnTo>
                  <a:lnTo>
                    <a:pt x="3436" y="19349"/>
                  </a:lnTo>
                  <a:lnTo>
                    <a:pt x="3503" y="19315"/>
                  </a:lnTo>
                  <a:lnTo>
                    <a:pt x="3503" y="19349"/>
                  </a:lnTo>
                  <a:lnTo>
                    <a:pt x="3536" y="19282"/>
                  </a:lnTo>
                  <a:lnTo>
                    <a:pt x="3536" y="19315"/>
                  </a:lnTo>
                  <a:lnTo>
                    <a:pt x="3570" y="19282"/>
                  </a:lnTo>
                  <a:lnTo>
                    <a:pt x="3570" y="19315"/>
                  </a:lnTo>
                  <a:lnTo>
                    <a:pt x="3636" y="19248"/>
                  </a:lnTo>
                  <a:lnTo>
                    <a:pt x="3636" y="19282"/>
                  </a:lnTo>
                  <a:lnTo>
                    <a:pt x="3670" y="19248"/>
                  </a:lnTo>
                  <a:lnTo>
                    <a:pt x="3670" y="19282"/>
                  </a:lnTo>
                  <a:lnTo>
                    <a:pt x="3736" y="19215"/>
                  </a:lnTo>
                  <a:lnTo>
                    <a:pt x="3736" y="19248"/>
                  </a:lnTo>
                  <a:lnTo>
                    <a:pt x="3770" y="19215"/>
                  </a:lnTo>
                  <a:lnTo>
                    <a:pt x="3770" y="19248"/>
                  </a:lnTo>
                  <a:lnTo>
                    <a:pt x="3803" y="19182"/>
                  </a:lnTo>
                  <a:lnTo>
                    <a:pt x="3803" y="19215"/>
                  </a:lnTo>
                  <a:lnTo>
                    <a:pt x="3870" y="19182"/>
                  </a:lnTo>
                  <a:lnTo>
                    <a:pt x="3870" y="19215"/>
                  </a:lnTo>
                  <a:lnTo>
                    <a:pt x="3903" y="19148"/>
                  </a:lnTo>
                  <a:lnTo>
                    <a:pt x="3903" y="19182"/>
                  </a:lnTo>
                  <a:lnTo>
                    <a:pt x="3936" y="19148"/>
                  </a:lnTo>
                  <a:lnTo>
                    <a:pt x="4003" y="19115"/>
                  </a:lnTo>
                  <a:lnTo>
                    <a:pt x="4003" y="19148"/>
                  </a:lnTo>
                  <a:lnTo>
                    <a:pt x="4037" y="19115"/>
                  </a:lnTo>
                  <a:lnTo>
                    <a:pt x="4103" y="19082"/>
                  </a:lnTo>
                  <a:lnTo>
                    <a:pt x="4103" y="19115"/>
                  </a:lnTo>
                  <a:lnTo>
                    <a:pt x="5571" y="17781"/>
                  </a:lnTo>
                  <a:lnTo>
                    <a:pt x="13777" y="22084"/>
                  </a:lnTo>
                  <a:cubicBezTo>
                    <a:pt x="13861" y="22147"/>
                    <a:pt x="13959" y="22171"/>
                    <a:pt x="14054" y="22171"/>
                  </a:cubicBezTo>
                  <a:cubicBezTo>
                    <a:pt x="14108" y="22171"/>
                    <a:pt x="14162" y="22163"/>
                    <a:pt x="14210" y="22151"/>
                  </a:cubicBezTo>
                  <a:cubicBezTo>
                    <a:pt x="14210" y="22151"/>
                    <a:pt x="14244" y="22151"/>
                    <a:pt x="14244" y="22117"/>
                  </a:cubicBezTo>
                  <a:lnTo>
                    <a:pt x="14311" y="22117"/>
                  </a:lnTo>
                  <a:cubicBezTo>
                    <a:pt x="15211" y="21750"/>
                    <a:pt x="15745" y="21750"/>
                    <a:pt x="15745" y="20616"/>
                  </a:cubicBezTo>
                  <a:lnTo>
                    <a:pt x="15745" y="9208"/>
                  </a:lnTo>
                  <a:cubicBezTo>
                    <a:pt x="15745" y="8374"/>
                    <a:pt x="15345" y="7440"/>
                    <a:pt x="14844" y="7140"/>
                  </a:cubicBezTo>
                  <a:lnTo>
                    <a:pt x="2302" y="101"/>
                  </a:lnTo>
                  <a:cubicBezTo>
                    <a:pt x="2194" y="37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01;p22"/>
            <p:cNvSpPr/>
            <p:nvPr/>
          </p:nvSpPr>
          <p:spPr>
            <a:xfrm>
              <a:off x="3193618" y="3111916"/>
              <a:ext cx="381319" cy="565092"/>
            </a:xfrm>
            <a:custGeom>
              <a:avLst/>
              <a:gdLst/>
              <a:ahLst/>
              <a:cxnLst/>
              <a:rect l="l" t="t" r="r" b="b"/>
              <a:pathLst>
                <a:path w="14645" h="21703" extrusionOk="0">
                  <a:moveTo>
                    <a:pt x="597" y="1"/>
                  </a:moveTo>
                  <a:cubicBezTo>
                    <a:pt x="248" y="1"/>
                    <a:pt x="0" y="414"/>
                    <a:pt x="0" y="1096"/>
                  </a:cubicBezTo>
                  <a:lnTo>
                    <a:pt x="0" y="12504"/>
                  </a:lnTo>
                  <a:cubicBezTo>
                    <a:pt x="0" y="13338"/>
                    <a:pt x="401" y="14272"/>
                    <a:pt x="901" y="14572"/>
                  </a:cubicBezTo>
                  <a:lnTo>
                    <a:pt x="2702" y="15607"/>
                  </a:lnTo>
                  <a:lnTo>
                    <a:pt x="2702" y="19109"/>
                  </a:lnTo>
                  <a:lnTo>
                    <a:pt x="5037" y="17008"/>
                  </a:lnTo>
                  <a:lnTo>
                    <a:pt x="13743" y="21611"/>
                  </a:lnTo>
                  <a:cubicBezTo>
                    <a:pt x="13847" y="21673"/>
                    <a:pt x="13946" y="21702"/>
                    <a:pt x="14038" y="21702"/>
                  </a:cubicBezTo>
                  <a:cubicBezTo>
                    <a:pt x="14392" y="21702"/>
                    <a:pt x="14644" y="21272"/>
                    <a:pt x="14644" y="20610"/>
                  </a:cubicBezTo>
                  <a:lnTo>
                    <a:pt x="14644" y="9202"/>
                  </a:lnTo>
                  <a:cubicBezTo>
                    <a:pt x="14644" y="8368"/>
                    <a:pt x="14244" y="7434"/>
                    <a:pt x="13743" y="7134"/>
                  </a:cubicBezTo>
                  <a:lnTo>
                    <a:pt x="901" y="95"/>
                  </a:lnTo>
                  <a:cubicBezTo>
                    <a:pt x="794" y="31"/>
                    <a:pt x="691" y="1"/>
                    <a:pt x="5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02;p22"/>
            <p:cNvSpPr/>
            <p:nvPr/>
          </p:nvSpPr>
          <p:spPr>
            <a:xfrm>
              <a:off x="3292639" y="3339770"/>
              <a:ext cx="24345" cy="44863"/>
            </a:xfrm>
            <a:custGeom>
              <a:avLst/>
              <a:gdLst/>
              <a:ahLst/>
              <a:cxnLst/>
              <a:rect l="l" t="t" r="r" b="b"/>
              <a:pathLst>
                <a:path w="935" h="1723" extrusionOk="0">
                  <a:moveTo>
                    <a:pt x="325" y="0"/>
                  </a:moveTo>
                  <a:cubicBezTo>
                    <a:pt x="147" y="0"/>
                    <a:pt x="0" y="240"/>
                    <a:pt x="0" y="584"/>
                  </a:cubicBezTo>
                  <a:cubicBezTo>
                    <a:pt x="0" y="1018"/>
                    <a:pt x="234" y="1518"/>
                    <a:pt x="467" y="1685"/>
                  </a:cubicBezTo>
                  <a:cubicBezTo>
                    <a:pt x="518" y="1711"/>
                    <a:pt x="566" y="1723"/>
                    <a:pt x="611" y="1723"/>
                  </a:cubicBezTo>
                  <a:cubicBezTo>
                    <a:pt x="803" y="1723"/>
                    <a:pt x="934" y="1503"/>
                    <a:pt x="934" y="1151"/>
                  </a:cubicBezTo>
                  <a:cubicBezTo>
                    <a:pt x="934" y="684"/>
                    <a:pt x="734" y="217"/>
                    <a:pt x="467" y="51"/>
                  </a:cubicBezTo>
                  <a:cubicBezTo>
                    <a:pt x="419" y="16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03;p22"/>
            <p:cNvSpPr/>
            <p:nvPr/>
          </p:nvSpPr>
          <p:spPr>
            <a:xfrm>
              <a:off x="3365596" y="3383096"/>
              <a:ext cx="24345" cy="44524"/>
            </a:xfrm>
            <a:custGeom>
              <a:avLst/>
              <a:gdLst/>
              <a:ahLst/>
              <a:cxnLst/>
              <a:rect l="l" t="t" r="r" b="b"/>
              <a:pathLst>
                <a:path w="935" h="1710" extrusionOk="0">
                  <a:moveTo>
                    <a:pt x="302" y="0"/>
                  </a:moveTo>
                  <a:cubicBezTo>
                    <a:pt x="122" y="0"/>
                    <a:pt x="0" y="217"/>
                    <a:pt x="0" y="555"/>
                  </a:cubicBezTo>
                  <a:cubicBezTo>
                    <a:pt x="0" y="1022"/>
                    <a:pt x="200" y="1489"/>
                    <a:pt x="467" y="1656"/>
                  </a:cubicBezTo>
                  <a:cubicBezTo>
                    <a:pt x="525" y="1692"/>
                    <a:pt x="580" y="1709"/>
                    <a:pt x="631" y="1709"/>
                  </a:cubicBezTo>
                  <a:cubicBezTo>
                    <a:pt x="812" y="1709"/>
                    <a:pt x="934" y="1487"/>
                    <a:pt x="934" y="1122"/>
                  </a:cubicBezTo>
                  <a:cubicBezTo>
                    <a:pt x="934" y="688"/>
                    <a:pt x="734" y="188"/>
                    <a:pt x="467" y="55"/>
                  </a:cubicBezTo>
                  <a:cubicBezTo>
                    <a:pt x="408" y="18"/>
                    <a:pt x="353" y="0"/>
                    <a:pt x="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304;p22"/>
            <p:cNvSpPr/>
            <p:nvPr/>
          </p:nvSpPr>
          <p:spPr>
            <a:xfrm>
              <a:off x="3437668" y="3425668"/>
              <a:ext cx="25230" cy="44524"/>
            </a:xfrm>
            <a:custGeom>
              <a:avLst/>
              <a:gdLst/>
              <a:ahLst/>
              <a:cxnLst/>
              <a:rect l="l" t="t" r="r" b="b"/>
              <a:pathLst>
                <a:path w="969" h="1710" extrusionOk="0">
                  <a:moveTo>
                    <a:pt x="317" y="0"/>
                  </a:moveTo>
                  <a:cubicBezTo>
                    <a:pt x="143" y="0"/>
                    <a:pt x="1" y="223"/>
                    <a:pt x="1" y="588"/>
                  </a:cubicBezTo>
                  <a:cubicBezTo>
                    <a:pt x="1" y="1021"/>
                    <a:pt x="234" y="1522"/>
                    <a:pt x="468" y="1655"/>
                  </a:cubicBezTo>
                  <a:cubicBezTo>
                    <a:pt x="527" y="1692"/>
                    <a:pt x="584" y="1709"/>
                    <a:pt x="637" y="1709"/>
                  </a:cubicBezTo>
                  <a:cubicBezTo>
                    <a:pt x="826" y="1709"/>
                    <a:pt x="968" y="1493"/>
                    <a:pt x="968" y="1155"/>
                  </a:cubicBezTo>
                  <a:cubicBezTo>
                    <a:pt x="968" y="688"/>
                    <a:pt x="735" y="221"/>
                    <a:pt x="468" y="54"/>
                  </a:cubicBezTo>
                  <a:cubicBezTo>
                    <a:pt x="417" y="18"/>
                    <a:pt x="366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305;p22"/>
            <p:cNvSpPr/>
            <p:nvPr/>
          </p:nvSpPr>
          <p:spPr>
            <a:xfrm>
              <a:off x="3001670" y="4582097"/>
              <a:ext cx="136384" cy="77852"/>
            </a:xfrm>
            <a:custGeom>
              <a:avLst/>
              <a:gdLst/>
              <a:ahLst/>
              <a:cxnLst/>
              <a:rect l="l" t="t" r="r" b="b"/>
              <a:pathLst>
                <a:path w="5238" h="2990" extrusionOk="0">
                  <a:moveTo>
                    <a:pt x="4295" y="0"/>
                  </a:moveTo>
                  <a:cubicBezTo>
                    <a:pt x="3975" y="0"/>
                    <a:pt x="3503" y="82"/>
                    <a:pt x="2836" y="372"/>
                  </a:cubicBezTo>
                  <a:cubicBezTo>
                    <a:pt x="1335" y="1039"/>
                    <a:pt x="234" y="1239"/>
                    <a:pt x="234" y="1239"/>
                  </a:cubicBezTo>
                  <a:lnTo>
                    <a:pt x="34" y="2440"/>
                  </a:lnTo>
                  <a:cubicBezTo>
                    <a:pt x="34" y="2440"/>
                    <a:pt x="0" y="2707"/>
                    <a:pt x="167" y="2807"/>
                  </a:cubicBezTo>
                  <a:cubicBezTo>
                    <a:pt x="307" y="2863"/>
                    <a:pt x="541" y="2989"/>
                    <a:pt x="868" y="2989"/>
                  </a:cubicBezTo>
                  <a:cubicBezTo>
                    <a:pt x="931" y="2989"/>
                    <a:pt x="998" y="2985"/>
                    <a:pt x="1068" y="2974"/>
                  </a:cubicBezTo>
                  <a:cubicBezTo>
                    <a:pt x="1468" y="2941"/>
                    <a:pt x="2369" y="2474"/>
                    <a:pt x="2369" y="2474"/>
                  </a:cubicBezTo>
                  <a:cubicBezTo>
                    <a:pt x="2369" y="2474"/>
                    <a:pt x="2613" y="2138"/>
                    <a:pt x="2663" y="2138"/>
                  </a:cubicBezTo>
                  <a:cubicBezTo>
                    <a:pt x="2666" y="2138"/>
                    <a:pt x="2667" y="2139"/>
                    <a:pt x="2669" y="2140"/>
                  </a:cubicBezTo>
                  <a:lnTo>
                    <a:pt x="3003" y="2140"/>
                  </a:lnTo>
                  <a:cubicBezTo>
                    <a:pt x="3003" y="2140"/>
                    <a:pt x="4704" y="1373"/>
                    <a:pt x="4971" y="1006"/>
                  </a:cubicBezTo>
                  <a:cubicBezTo>
                    <a:pt x="5237" y="639"/>
                    <a:pt x="4871" y="139"/>
                    <a:pt x="4871" y="139"/>
                  </a:cubicBezTo>
                  <a:cubicBezTo>
                    <a:pt x="4871" y="139"/>
                    <a:pt x="4711" y="0"/>
                    <a:pt x="4295" y="0"/>
                  </a:cubicBezTo>
                  <a:close/>
                </a:path>
              </a:pathLst>
            </a:custGeom>
            <a:solidFill>
              <a:srgbClr val="19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06;p22"/>
            <p:cNvSpPr/>
            <p:nvPr/>
          </p:nvSpPr>
          <p:spPr>
            <a:xfrm>
              <a:off x="3143236" y="4654508"/>
              <a:ext cx="136384" cy="77540"/>
            </a:xfrm>
            <a:custGeom>
              <a:avLst/>
              <a:gdLst/>
              <a:ahLst/>
              <a:cxnLst/>
              <a:rect l="l" t="t" r="r" b="b"/>
              <a:pathLst>
                <a:path w="5238" h="2978" extrusionOk="0">
                  <a:moveTo>
                    <a:pt x="4241" y="1"/>
                  </a:moveTo>
                  <a:cubicBezTo>
                    <a:pt x="3929" y="1"/>
                    <a:pt x="3475" y="82"/>
                    <a:pt x="2836" y="360"/>
                  </a:cubicBezTo>
                  <a:cubicBezTo>
                    <a:pt x="1335" y="1060"/>
                    <a:pt x="201" y="1227"/>
                    <a:pt x="201" y="1227"/>
                  </a:cubicBezTo>
                  <a:lnTo>
                    <a:pt x="1" y="2428"/>
                  </a:lnTo>
                  <a:cubicBezTo>
                    <a:pt x="1" y="2428"/>
                    <a:pt x="1" y="2695"/>
                    <a:pt x="134" y="2795"/>
                  </a:cubicBezTo>
                  <a:cubicBezTo>
                    <a:pt x="274" y="2851"/>
                    <a:pt x="531" y="2977"/>
                    <a:pt x="846" y="2977"/>
                  </a:cubicBezTo>
                  <a:cubicBezTo>
                    <a:pt x="907" y="2977"/>
                    <a:pt x="970" y="2972"/>
                    <a:pt x="1035" y="2962"/>
                  </a:cubicBezTo>
                  <a:cubicBezTo>
                    <a:pt x="1468" y="2928"/>
                    <a:pt x="2369" y="2461"/>
                    <a:pt x="2369" y="2461"/>
                  </a:cubicBezTo>
                  <a:cubicBezTo>
                    <a:pt x="2369" y="2461"/>
                    <a:pt x="2613" y="2125"/>
                    <a:pt x="2664" y="2125"/>
                  </a:cubicBezTo>
                  <a:cubicBezTo>
                    <a:pt x="2666" y="2125"/>
                    <a:pt x="2668" y="2126"/>
                    <a:pt x="2669" y="2128"/>
                  </a:cubicBezTo>
                  <a:lnTo>
                    <a:pt x="3003" y="2128"/>
                  </a:lnTo>
                  <a:cubicBezTo>
                    <a:pt x="3003" y="2128"/>
                    <a:pt x="4704" y="1360"/>
                    <a:pt x="4971" y="993"/>
                  </a:cubicBezTo>
                  <a:cubicBezTo>
                    <a:pt x="5238" y="627"/>
                    <a:pt x="4837" y="160"/>
                    <a:pt x="4837" y="160"/>
                  </a:cubicBezTo>
                  <a:cubicBezTo>
                    <a:pt x="4837" y="160"/>
                    <a:pt x="4678" y="1"/>
                    <a:pt x="4241" y="1"/>
                  </a:cubicBezTo>
                  <a:close/>
                </a:path>
              </a:pathLst>
            </a:custGeom>
            <a:solidFill>
              <a:srgbClr val="19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07;p22"/>
            <p:cNvSpPr/>
            <p:nvPr/>
          </p:nvSpPr>
          <p:spPr>
            <a:xfrm>
              <a:off x="3000811" y="4118421"/>
              <a:ext cx="150262" cy="521141"/>
            </a:xfrm>
            <a:custGeom>
              <a:avLst/>
              <a:gdLst/>
              <a:ahLst/>
              <a:cxnLst/>
              <a:rect l="l" t="t" r="r" b="b"/>
              <a:pathLst>
                <a:path w="5771" h="20015" extrusionOk="0">
                  <a:moveTo>
                    <a:pt x="1635" y="0"/>
                  </a:moveTo>
                  <a:cubicBezTo>
                    <a:pt x="1635" y="0"/>
                    <a:pt x="434" y="15178"/>
                    <a:pt x="167" y="18113"/>
                  </a:cubicBezTo>
                  <a:cubicBezTo>
                    <a:pt x="133" y="18614"/>
                    <a:pt x="0" y="19681"/>
                    <a:pt x="33" y="19714"/>
                  </a:cubicBezTo>
                  <a:cubicBezTo>
                    <a:pt x="67" y="19781"/>
                    <a:pt x="133" y="19881"/>
                    <a:pt x="234" y="19915"/>
                  </a:cubicBezTo>
                  <a:cubicBezTo>
                    <a:pt x="267" y="19948"/>
                    <a:pt x="334" y="19948"/>
                    <a:pt x="400" y="19948"/>
                  </a:cubicBezTo>
                  <a:cubicBezTo>
                    <a:pt x="701" y="19981"/>
                    <a:pt x="1001" y="20015"/>
                    <a:pt x="1268" y="20015"/>
                  </a:cubicBezTo>
                  <a:lnTo>
                    <a:pt x="1301" y="20015"/>
                  </a:lnTo>
                  <a:cubicBezTo>
                    <a:pt x="2035" y="19881"/>
                    <a:pt x="2902" y="19481"/>
                    <a:pt x="3336" y="18847"/>
                  </a:cubicBezTo>
                  <a:lnTo>
                    <a:pt x="3369" y="18714"/>
                  </a:lnTo>
                  <a:lnTo>
                    <a:pt x="5771" y="4203"/>
                  </a:lnTo>
                  <a:cubicBezTo>
                    <a:pt x="5737" y="4103"/>
                    <a:pt x="5104" y="2602"/>
                    <a:pt x="5104" y="1401"/>
                  </a:cubicBezTo>
                  <a:cubicBezTo>
                    <a:pt x="5004" y="1401"/>
                    <a:pt x="4937" y="1368"/>
                    <a:pt x="4870" y="1335"/>
                  </a:cubicBezTo>
                  <a:cubicBezTo>
                    <a:pt x="4670" y="1268"/>
                    <a:pt x="4470" y="1201"/>
                    <a:pt x="4270" y="1101"/>
                  </a:cubicBezTo>
                  <a:cubicBezTo>
                    <a:pt x="4036" y="1034"/>
                    <a:pt x="3836" y="934"/>
                    <a:pt x="3669" y="834"/>
                  </a:cubicBezTo>
                  <a:cubicBezTo>
                    <a:pt x="3436" y="701"/>
                    <a:pt x="1835" y="100"/>
                    <a:pt x="1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08;p22"/>
            <p:cNvSpPr/>
            <p:nvPr/>
          </p:nvSpPr>
          <p:spPr>
            <a:xfrm>
              <a:off x="3322166" y="3709346"/>
              <a:ext cx="230172" cy="157214"/>
            </a:xfrm>
            <a:custGeom>
              <a:avLst/>
              <a:gdLst/>
              <a:ahLst/>
              <a:cxnLst/>
              <a:rect l="l" t="t" r="r" b="b"/>
              <a:pathLst>
                <a:path w="8840" h="6038" extrusionOk="0">
                  <a:moveTo>
                    <a:pt x="4570" y="0"/>
                  </a:moveTo>
                  <a:lnTo>
                    <a:pt x="0" y="4603"/>
                  </a:lnTo>
                  <a:cubicBezTo>
                    <a:pt x="0" y="4603"/>
                    <a:pt x="0" y="4637"/>
                    <a:pt x="0" y="4670"/>
                  </a:cubicBezTo>
                  <a:lnTo>
                    <a:pt x="0" y="4703"/>
                  </a:lnTo>
                  <a:lnTo>
                    <a:pt x="0" y="4737"/>
                  </a:lnTo>
                  <a:lnTo>
                    <a:pt x="0" y="4770"/>
                  </a:lnTo>
                  <a:lnTo>
                    <a:pt x="0" y="4804"/>
                  </a:lnTo>
                  <a:lnTo>
                    <a:pt x="0" y="4837"/>
                  </a:lnTo>
                  <a:lnTo>
                    <a:pt x="0" y="4870"/>
                  </a:lnTo>
                  <a:lnTo>
                    <a:pt x="0" y="4904"/>
                  </a:lnTo>
                  <a:cubicBezTo>
                    <a:pt x="0" y="4937"/>
                    <a:pt x="0" y="4937"/>
                    <a:pt x="34" y="4937"/>
                  </a:cubicBezTo>
                  <a:lnTo>
                    <a:pt x="4170" y="6038"/>
                  </a:lnTo>
                  <a:lnTo>
                    <a:pt x="4237" y="6038"/>
                  </a:lnTo>
                  <a:lnTo>
                    <a:pt x="8806" y="1434"/>
                  </a:lnTo>
                  <a:cubicBezTo>
                    <a:pt x="8806" y="1434"/>
                    <a:pt x="8840" y="1401"/>
                    <a:pt x="8806" y="1368"/>
                  </a:cubicBezTo>
                  <a:lnTo>
                    <a:pt x="8806" y="1334"/>
                  </a:lnTo>
                  <a:lnTo>
                    <a:pt x="8806" y="1301"/>
                  </a:lnTo>
                  <a:lnTo>
                    <a:pt x="8806" y="1268"/>
                  </a:lnTo>
                  <a:lnTo>
                    <a:pt x="8806" y="1234"/>
                  </a:lnTo>
                  <a:lnTo>
                    <a:pt x="8806" y="1201"/>
                  </a:lnTo>
                  <a:lnTo>
                    <a:pt x="8806" y="1168"/>
                  </a:lnTo>
                  <a:lnTo>
                    <a:pt x="8806" y="1134"/>
                  </a:lnTo>
                  <a:cubicBezTo>
                    <a:pt x="8806" y="1101"/>
                    <a:pt x="8806" y="1101"/>
                    <a:pt x="8773" y="1101"/>
                  </a:cubicBezTo>
                  <a:lnTo>
                    <a:pt x="4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09;p22"/>
            <p:cNvSpPr/>
            <p:nvPr/>
          </p:nvSpPr>
          <p:spPr>
            <a:xfrm>
              <a:off x="3321280" y="3823989"/>
              <a:ext cx="110347" cy="42571"/>
            </a:xfrm>
            <a:custGeom>
              <a:avLst/>
              <a:gdLst/>
              <a:ahLst/>
              <a:cxnLst/>
              <a:rect l="l" t="t" r="r" b="b"/>
              <a:pathLst>
                <a:path w="4238" h="1635" extrusionOk="0">
                  <a:moveTo>
                    <a:pt x="168" y="0"/>
                  </a:moveTo>
                  <a:lnTo>
                    <a:pt x="1" y="200"/>
                  </a:lnTo>
                  <a:cubicBezTo>
                    <a:pt x="34" y="200"/>
                    <a:pt x="34" y="234"/>
                    <a:pt x="34" y="267"/>
                  </a:cubicBezTo>
                  <a:lnTo>
                    <a:pt x="34" y="300"/>
                  </a:lnTo>
                  <a:lnTo>
                    <a:pt x="34" y="334"/>
                  </a:lnTo>
                  <a:lnTo>
                    <a:pt x="34" y="367"/>
                  </a:lnTo>
                  <a:lnTo>
                    <a:pt x="34" y="401"/>
                  </a:lnTo>
                  <a:lnTo>
                    <a:pt x="34" y="434"/>
                  </a:lnTo>
                  <a:lnTo>
                    <a:pt x="34" y="467"/>
                  </a:lnTo>
                  <a:lnTo>
                    <a:pt x="34" y="501"/>
                  </a:lnTo>
                  <a:cubicBezTo>
                    <a:pt x="34" y="501"/>
                    <a:pt x="68" y="534"/>
                    <a:pt x="68" y="534"/>
                  </a:cubicBezTo>
                  <a:lnTo>
                    <a:pt x="4204" y="1635"/>
                  </a:lnTo>
                  <a:lnTo>
                    <a:pt x="4237" y="1635"/>
                  </a:lnTo>
                  <a:lnTo>
                    <a:pt x="4104" y="12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10;p22"/>
            <p:cNvSpPr/>
            <p:nvPr/>
          </p:nvSpPr>
          <p:spPr>
            <a:xfrm>
              <a:off x="3321280" y="3709346"/>
              <a:ext cx="231057" cy="151148"/>
            </a:xfrm>
            <a:custGeom>
              <a:avLst/>
              <a:gdLst/>
              <a:ahLst/>
              <a:cxnLst/>
              <a:rect l="l" t="t" r="r" b="b"/>
              <a:pathLst>
                <a:path w="8874" h="5805" extrusionOk="0">
                  <a:moveTo>
                    <a:pt x="4604" y="0"/>
                  </a:moveTo>
                  <a:lnTo>
                    <a:pt x="34" y="4603"/>
                  </a:lnTo>
                  <a:cubicBezTo>
                    <a:pt x="1" y="4637"/>
                    <a:pt x="34" y="4703"/>
                    <a:pt x="68" y="4703"/>
                  </a:cubicBezTo>
                  <a:lnTo>
                    <a:pt x="4204" y="5804"/>
                  </a:lnTo>
                  <a:lnTo>
                    <a:pt x="4271" y="5804"/>
                  </a:lnTo>
                  <a:lnTo>
                    <a:pt x="8840" y="1201"/>
                  </a:lnTo>
                  <a:cubicBezTo>
                    <a:pt x="8874" y="1168"/>
                    <a:pt x="8840" y="1101"/>
                    <a:pt x="8807" y="1101"/>
                  </a:cubicBezTo>
                  <a:lnTo>
                    <a:pt x="46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11;p22"/>
            <p:cNvSpPr/>
            <p:nvPr/>
          </p:nvSpPr>
          <p:spPr>
            <a:xfrm>
              <a:off x="3336044" y="3718017"/>
              <a:ext cx="201530" cy="133781"/>
            </a:xfrm>
            <a:custGeom>
              <a:avLst/>
              <a:gdLst/>
              <a:ahLst/>
              <a:cxnLst/>
              <a:rect l="l" t="t" r="r" b="b"/>
              <a:pathLst>
                <a:path w="7740" h="5138" extrusionOk="0">
                  <a:moveTo>
                    <a:pt x="4171" y="1"/>
                  </a:moveTo>
                  <a:lnTo>
                    <a:pt x="1" y="4170"/>
                  </a:lnTo>
                  <a:lnTo>
                    <a:pt x="3570" y="5138"/>
                  </a:lnTo>
                  <a:lnTo>
                    <a:pt x="7740" y="968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12;p22"/>
            <p:cNvSpPr/>
            <p:nvPr/>
          </p:nvSpPr>
          <p:spPr>
            <a:xfrm>
              <a:off x="3336044" y="3718017"/>
              <a:ext cx="201530" cy="109462"/>
            </a:xfrm>
            <a:custGeom>
              <a:avLst/>
              <a:gdLst/>
              <a:ahLst/>
              <a:cxnLst/>
              <a:rect l="l" t="t" r="r" b="b"/>
              <a:pathLst>
                <a:path w="7740" h="4204" extrusionOk="0">
                  <a:moveTo>
                    <a:pt x="4171" y="1"/>
                  </a:moveTo>
                  <a:lnTo>
                    <a:pt x="1" y="4170"/>
                  </a:lnTo>
                  <a:lnTo>
                    <a:pt x="101" y="4204"/>
                  </a:lnTo>
                  <a:lnTo>
                    <a:pt x="4204" y="67"/>
                  </a:lnTo>
                  <a:lnTo>
                    <a:pt x="7673" y="1001"/>
                  </a:lnTo>
                  <a:lnTo>
                    <a:pt x="7740" y="968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13;p22"/>
            <p:cNvSpPr/>
            <p:nvPr/>
          </p:nvSpPr>
          <p:spPr>
            <a:xfrm>
              <a:off x="3376011" y="3841356"/>
              <a:ext cx="6978" cy="3489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34"/>
                    <a:pt x="0" y="67"/>
                    <a:pt x="0" y="100"/>
                  </a:cubicBezTo>
                  <a:cubicBezTo>
                    <a:pt x="34" y="134"/>
                    <a:pt x="67" y="134"/>
                    <a:pt x="134" y="134"/>
                  </a:cubicBezTo>
                  <a:cubicBezTo>
                    <a:pt x="200" y="100"/>
                    <a:pt x="267" y="67"/>
                    <a:pt x="234" y="34"/>
                  </a:cubicBezTo>
                  <a:cubicBezTo>
                    <a:pt x="234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14;p22"/>
            <p:cNvSpPr/>
            <p:nvPr/>
          </p:nvSpPr>
          <p:spPr>
            <a:xfrm>
              <a:off x="3428112" y="3775351"/>
              <a:ext cx="17393" cy="10441"/>
            </a:xfrm>
            <a:custGeom>
              <a:avLst/>
              <a:gdLst/>
              <a:ahLst/>
              <a:cxnLst/>
              <a:rect l="l" t="t" r="r" b="b"/>
              <a:pathLst>
                <a:path w="668" h="401" extrusionOk="0">
                  <a:moveTo>
                    <a:pt x="368" y="0"/>
                  </a:moveTo>
                  <a:lnTo>
                    <a:pt x="1" y="401"/>
                  </a:lnTo>
                  <a:lnTo>
                    <a:pt x="668" y="33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15;p22"/>
            <p:cNvSpPr/>
            <p:nvPr/>
          </p:nvSpPr>
          <p:spPr>
            <a:xfrm>
              <a:off x="3415953" y="3838753"/>
              <a:ext cx="56475" cy="48664"/>
            </a:xfrm>
            <a:custGeom>
              <a:avLst/>
              <a:gdLst/>
              <a:ahLst/>
              <a:cxnLst/>
              <a:rect l="l" t="t" r="r" b="b"/>
              <a:pathLst>
                <a:path w="2169" h="1869" extrusionOk="0">
                  <a:moveTo>
                    <a:pt x="401" y="0"/>
                  </a:moveTo>
                  <a:lnTo>
                    <a:pt x="334" y="67"/>
                  </a:lnTo>
                  <a:cubicBezTo>
                    <a:pt x="234" y="167"/>
                    <a:pt x="134" y="267"/>
                    <a:pt x="1" y="367"/>
                  </a:cubicBezTo>
                  <a:lnTo>
                    <a:pt x="34" y="367"/>
                  </a:lnTo>
                  <a:cubicBezTo>
                    <a:pt x="101" y="401"/>
                    <a:pt x="168" y="401"/>
                    <a:pt x="234" y="434"/>
                  </a:cubicBezTo>
                  <a:cubicBezTo>
                    <a:pt x="801" y="667"/>
                    <a:pt x="1535" y="1201"/>
                    <a:pt x="1869" y="1868"/>
                  </a:cubicBezTo>
                  <a:lnTo>
                    <a:pt x="1902" y="1868"/>
                  </a:lnTo>
                  <a:cubicBezTo>
                    <a:pt x="1969" y="1735"/>
                    <a:pt x="2069" y="1635"/>
                    <a:pt x="2169" y="1535"/>
                  </a:cubicBezTo>
                  <a:cubicBezTo>
                    <a:pt x="2102" y="1368"/>
                    <a:pt x="2002" y="1201"/>
                    <a:pt x="1902" y="1034"/>
                  </a:cubicBezTo>
                  <a:cubicBezTo>
                    <a:pt x="1602" y="667"/>
                    <a:pt x="1202" y="334"/>
                    <a:pt x="768" y="134"/>
                  </a:cubicBezTo>
                  <a:cubicBezTo>
                    <a:pt x="635" y="67"/>
                    <a:pt x="534" y="34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16;p22"/>
            <p:cNvSpPr/>
            <p:nvPr/>
          </p:nvSpPr>
          <p:spPr>
            <a:xfrm>
              <a:off x="3129332" y="4134044"/>
              <a:ext cx="143336" cy="579907"/>
            </a:xfrm>
            <a:custGeom>
              <a:avLst/>
              <a:gdLst/>
              <a:ahLst/>
              <a:cxnLst/>
              <a:rect l="l" t="t" r="r" b="b"/>
              <a:pathLst>
                <a:path w="5505" h="22272" extrusionOk="0">
                  <a:moveTo>
                    <a:pt x="5505" y="1"/>
                  </a:moveTo>
                  <a:cubicBezTo>
                    <a:pt x="4671" y="601"/>
                    <a:pt x="3770" y="901"/>
                    <a:pt x="2870" y="968"/>
                  </a:cubicBezTo>
                  <a:cubicBezTo>
                    <a:pt x="2682" y="986"/>
                    <a:pt x="2494" y="994"/>
                    <a:pt x="2307" y="994"/>
                  </a:cubicBezTo>
                  <a:cubicBezTo>
                    <a:pt x="1796" y="994"/>
                    <a:pt x="1290" y="932"/>
                    <a:pt x="801" y="835"/>
                  </a:cubicBezTo>
                  <a:cubicBezTo>
                    <a:pt x="535" y="768"/>
                    <a:pt x="268" y="701"/>
                    <a:pt x="1" y="601"/>
                  </a:cubicBezTo>
                  <a:lnTo>
                    <a:pt x="1" y="601"/>
                  </a:lnTo>
                  <a:cubicBezTo>
                    <a:pt x="1" y="1802"/>
                    <a:pt x="201" y="7106"/>
                    <a:pt x="268" y="9474"/>
                  </a:cubicBezTo>
                  <a:cubicBezTo>
                    <a:pt x="268" y="9574"/>
                    <a:pt x="268" y="9708"/>
                    <a:pt x="301" y="9808"/>
                  </a:cubicBezTo>
                  <a:cubicBezTo>
                    <a:pt x="368" y="10909"/>
                    <a:pt x="268" y="15845"/>
                    <a:pt x="268" y="17013"/>
                  </a:cubicBezTo>
                  <a:cubicBezTo>
                    <a:pt x="301" y="17713"/>
                    <a:pt x="301" y="18381"/>
                    <a:pt x="334" y="18981"/>
                  </a:cubicBezTo>
                  <a:cubicBezTo>
                    <a:pt x="435" y="20549"/>
                    <a:pt x="535" y="21650"/>
                    <a:pt x="568" y="21850"/>
                  </a:cubicBezTo>
                  <a:cubicBezTo>
                    <a:pt x="568" y="21916"/>
                    <a:pt x="568" y="22017"/>
                    <a:pt x="635" y="22083"/>
                  </a:cubicBezTo>
                  <a:cubicBezTo>
                    <a:pt x="668" y="22150"/>
                    <a:pt x="735" y="22183"/>
                    <a:pt x="801" y="22217"/>
                  </a:cubicBezTo>
                  <a:cubicBezTo>
                    <a:pt x="919" y="22256"/>
                    <a:pt x="1070" y="22272"/>
                    <a:pt x="1243" y="22272"/>
                  </a:cubicBezTo>
                  <a:cubicBezTo>
                    <a:pt x="1365" y="22272"/>
                    <a:pt x="1497" y="22264"/>
                    <a:pt x="1635" y="22250"/>
                  </a:cubicBezTo>
                  <a:cubicBezTo>
                    <a:pt x="2336" y="22150"/>
                    <a:pt x="3237" y="21750"/>
                    <a:pt x="3870" y="21049"/>
                  </a:cubicBezTo>
                  <a:cubicBezTo>
                    <a:pt x="4504" y="15145"/>
                    <a:pt x="4771" y="6372"/>
                    <a:pt x="5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17;p22"/>
            <p:cNvSpPr/>
            <p:nvPr/>
          </p:nvSpPr>
          <p:spPr>
            <a:xfrm>
              <a:off x="3162634" y="3642430"/>
              <a:ext cx="11040" cy="6145"/>
            </a:xfrm>
            <a:custGeom>
              <a:avLst/>
              <a:gdLst/>
              <a:ahLst/>
              <a:cxnLst/>
              <a:rect l="l" t="t" r="r" b="b"/>
              <a:pathLst>
                <a:path w="424" h="236" extrusionOk="0">
                  <a:moveTo>
                    <a:pt x="217" y="0"/>
                  </a:moveTo>
                  <a:cubicBezTo>
                    <a:pt x="94" y="0"/>
                    <a:pt x="1" y="82"/>
                    <a:pt x="23" y="235"/>
                  </a:cubicBezTo>
                  <a:lnTo>
                    <a:pt x="423" y="68"/>
                  </a:lnTo>
                  <a:cubicBezTo>
                    <a:pt x="354" y="23"/>
                    <a:pt x="282" y="0"/>
                    <a:pt x="217" y="0"/>
                  </a:cubicBezTo>
                  <a:close/>
                </a:path>
              </a:pathLst>
            </a:custGeom>
            <a:solidFill>
              <a:srgbClr val="FF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18;p22"/>
            <p:cNvSpPr/>
            <p:nvPr/>
          </p:nvSpPr>
          <p:spPr>
            <a:xfrm>
              <a:off x="3115454" y="3606837"/>
              <a:ext cx="114669" cy="190256"/>
            </a:xfrm>
            <a:custGeom>
              <a:avLst/>
              <a:gdLst/>
              <a:ahLst/>
              <a:cxnLst/>
              <a:rect l="l" t="t" r="r" b="b"/>
              <a:pathLst>
                <a:path w="4404" h="7307" extrusionOk="0">
                  <a:moveTo>
                    <a:pt x="4003" y="1"/>
                  </a:moveTo>
                  <a:cubicBezTo>
                    <a:pt x="3970" y="34"/>
                    <a:pt x="3970" y="34"/>
                    <a:pt x="3936" y="34"/>
                  </a:cubicBezTo>
                  <a:cubicBezTo>
                    <a:pt x="4070" y="735"/>
                    <a:pt x="3736" y="902"/>
                    <a:pt x="3703" y="1235"/>
                  </a:cubicBezTo>
                  <a:cubicBezTo>
                    <a:pt x="3685" y="1363"/>
                    <a:pt x="3644" y="1415"/>
                    <a:pt x="3589" y="1415"/>
                  </a:cubicBezTo>
                  <a:cubicBezTo>
                    <a:pt x="3354" y="1415"/>
                    <a:pt x="2857" y="492"/>
                    <a:pt x="2754" y="492"/>
                  </a:cubicBezTo>
                  <a:cubicBezTo>
                    <a:pt x="2742" y="492"/>
                    <a:pt x="2735" y="505"/>
                    <a:pt x="2735" y="535"/>
                  </a:cubicBezTo>
                  <a:cubicBezTo>
                    <a:pt x="2734" y="534"/>
                    <a:pt x="2732" y="534"/>
                    <a:pt x="2730" y="534"/>
                  </a:cubicBezTo>
                  <a:cubicBezTo>
                    <a:pt x="2642" y="534"/>
                    <a:pt x="2608" y="1289"/>
                    <a:pt x="2603" y="1289"/>
                  </a:cubicBezTo>
                  <a:cubicBezTo>
                    <a:pt x="2602" y="1289"/>
                    <a:pt x="2602" y="1282"/>
                    <a:pt x="2602" y="1269"/>
                  </a:cubicBezTo>
                  <a:lnTo>
                    <a:pt x="2235" y="1435"/>
                  </a:lnTo>
                  <a:cubicBezTo>
                    <a:pt x="2435" y="1535"/>
                    <a:pt x="2635" y="1836"/>
                    <a:pt x="2569" y="2203"/>
                  </a:cubicBezTo>
                  <a:cubicBezTo>
                    <a:pt x="2569" y="2269"/>
                    <a:pt x="2569" y="2336"/>
                    <a:pt x="2569" y="2436"/>
                  </a:cubicBezTo>
                  <a:cubicBezTo>
                    <a:pt x="2569" y="2479"/>
                    <a:pt x="2501" y="2496"/>
                    <a:pt x="2390" y="2496"/>
                  </a:cubicBezTo>
                  <a:cubicBezTo>
                    <a:pt x="2005" y="2496"/>
                    <a:pt x="1105" y="2290"/>
                    <a:pt x="800" y="2290"/>
                  </a:cubicBezTo>
                  <a:cubicBezTo>
                    <a:pt x="723" y="2290"/>
                    <a:pt x="684" y="2303"/>
                    <a:pt x="701" y="2336"/>
                  </a:cubicBezTo>
                  <a:cubicBezTo>
                    <a:pt x="467" y="2636"/>
                    <a:pt x="501" y="2970"/>
                    <a:pt x="367" y="3237"/>
                  </a:cubicBezTo>
                  <a:cubicBezTo>
                    <a:pt x="200" y="3270"/>
                    <a:pt x="934" y="4104"/>
                    <a:pt x="767" y="4104"/>
                  </a:cubicBezTo>
                  <a:cubicBezTo>
                    <a:pt x="734" y="4137"/>
                    <a:pt x="767" y="4171"/>
                    <a:pt x="767" y="4204"/>
                  </a:cubicBezTo>
                  <a:cubicBezTo>
                    <a:pt x="434" y="4171"/>
                    <a:pt x="267" y="4137"/>
                    <a:pt x="34" y="4037"/>
                  </a:cubicBezTo>
                  <a:lnTo>
                    <a:pt x="34" y="4037"/>
                  </a:lnTo>
                  <a:cubicBezTo>
                    <a:pt x="34" y="4204"/>
                    <a:pt x="67" y="6205"/>
                    <a:pt x="0" y="6339"/>
                  </a:cubicBezTo>
                  <a:cubicBezTo>
                    <a:pt x="367" y="6372"/>
                    <a:pt x="2469" y="7073"/>
                    <a:pt x="2802" y="7306"/>
                  </a:cubicBezTo>
                  <a:cubicBezTo>
                    <a:pt x="2836" y="7106"/>
                    <a:pt x="2769" y="4971"/>
                    <a:pt x="2769" y="4671"/>
                  </a:cubicBezTo>
                  <a:lnTo>
                    <a:pt x="2769" y="4671"/>
                  </a:lnTo>
                  <a:cubicBezTo>
                    <a:pt x="2856" y="4678"/>
                    <a:pt x="2945" y="4680"/>
                    <a:pt x="3032" y="4680"/>
                  </a:cubicBezTo>
                  <a:cubicBezTo>
                    <a:pt x="3383" y="4680"/>
                    <a:pt x="3703" y="4638"/>
                    <a:pt x="3703" y="4638"/>
                  </a:cubicBezTo>
                  <a:cubicBezTo>
                    <a:pt x="3803" y="4604"/>
                    <a:pt x="3870" y="4571"/>
                    <a:pt x="3903" y="4504"/>
                  </a:cubicBezTo>
                  <a:cubicBezTo>
                    <a:pt x="4070" y="4337"/>
                    <a:pt x="4403" y="2503"/>
                    <a:pt x="4370" y="2036"/>
                  </a:cubicBezTo>
                  <a:cubicBezTo>
                    <a:pt x="4370" y="1769"/>
                    <a:pt x="4103" y="935"/>
                    <a:pt x="4170" y="802"/>
                  </a:cubicBezTo>
                  <a:cubicBezTo>
                    <a:pt x="4136" y="535"/>
                    <a:pt x="4070" y="268"/>
                    <a:pt x="4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19;p22"/>
            <p:cNvSpPr/>
            <p:nvPr/>
          </p:nvSpPr>
          <p:spPr>
            <a:xfrm>
              <a:off x="3064212" y="3547679"/>
              <a:ext cx="168515" cy="171223"/>
            </a:xfrm>
            <a:custGeom>
              <a:avLst/>
              <a:gdLst/>
              <a:ahLst/>
              <a:cxnLst/>
              <a:rect l="l" t="t" r="r" b="b"/>
              <a:pathLst>
                <a:path w="6472" h="6576" extrusionOk="0">
                  <a:moveTo>
                    <a:pt x="3479" y="1"/>
                  </a:moveTo>
                  <a:cubicBezTo>
                    <a:pt x="2766" y="1"/>
                    <a:pt x="2013" y="174"/>
                    <a:pt x="1401" y="572"/>
                  </a:cubicBezTo>
                  <a:cubicBezTo>
                    <a:pt x="1168" y="772"/>
                    <a:pt x="801" y="972"/>
                    <a:pt x="634" y="1239"/>
                  </a:cubicBezTo>
                  <a:cubicBezTo>
                    <a:pt x="67" y="2006"/>
                    <a:pt x="0" y="3107"/>
                    <a:pt x="400" y="4008"/>
                  </a:cubicBezTo>
                  <a:cubicBezTo>
                    <a:pt x="500" y="4274"/>
                    <a:pt x="667" y="4508"/>
                    <a:pt x="867" y="4741"/>
                  </a:cubicBezTo>
                  <a:cubicBezTo>
                    <a:pt x="1168" y="5142"/>
                    <a:pt x="1501" y="5976"/>
                    <a:pt x="1901" y="6242"/>
                  </a:cubicBezTo>
                  <a:cubicBezTo>
                    <a:pt x="2068" y="6376"/>
                    <a:pt x="2268" y="6409"/>
                    <a:pt x="2469" y="6443"/>
                  </a:cubicBezTo>
                  <a:cubicBezTo>
                    <a:pt x="2774" y="6512"/>
                    <a:pt x="3051" y="6576"/>
                    <a:pt x="3294" y="6576"/>
                  </a:cubicBezTo>
                  <a:cubicBezTo>
                    <a:pt x="3634" y="6576"/>
                    <a:pt x="3908" y="6451"/>
                    <a:pt x="4103" y="6042"/>
                  </a:cubicBezTo>
                  <a:cubicBezTo>
                    <a:pt x="4270" y="5675"/>
                    <a:pt x="4537" y="5142"/>
                    <a:pt x="4503" y="4708"/>
                  </a:cubicBezTo>
                  <a:cubicBezTo>
                    <a:pt x="4503" y="4608"/>
                    <a:pt x="4503" y="4541"/>
                    <a:pt x="4537" y="4475"/>
                  </a:cubicBezTo>
                  <a:cubicBezTo>
                    <a:pt x="4593" y="4139"/>
                    <a:pt x="4701" y="4020"/>
                    <a:pt x="4814" y="4020"/>
                  </a:cubicBezTo>
                  <a:cubicBezTo>
                    <a:pt x="4969" y="4020"/>
                    <a:pt x="5132" y="4248"/>
                    <a:pt x="5170" y="4441"/>
                  </a:cubicBezTo>
                  <a:lnTo>
                    <a:pt x="5371" y="4541"/>
                  </a:lnTo>
                  <a:cubicBezTo>
                    <a:pt x="5373" y="4541"/>
                    <a:pt x="5375" y="4542"/>
                    <a:pt x="5377" y="4542"/>
                  </a:cubicBezTo>
                  <a:cubicBezTo>
                    <a:pt x="5674" y="4542"/>
                    <a:pt x="6188" y="2272"/>
                    <a:pt x="5980" y="2272"/>
                  </a:cubicBezTo>
                  <a:cubicBezTo>
                    <a:pt x="5977" y="2272"/>
                    <a:pt x="5974" y="2272"/>
                    <a:pt x="5971" y="2273"/>
                  </a:cubicBezTo>
                  <a:cubicBezTo>
                    <a:pt x="6471" y="2006"/>
                    <a:pt x="5804" y="672"/>
                    <a:pt x="5237" y="572"/>
                  </a:cubicBezTo>
                  <a:lnTo>
                    <a:pt x="5204" y="572"/>
                  </a:lnTo>
                  <a:cubicBezTo>
                    <a:pt x="4937" y="372"/>
                    <a:pt x="4703" y="238"/>
                    <a:pt x="4403" y="138"/>
                  </a:cubicBezTo>
                  <a:cubicBezTo>
                    <a:pt x="4136" y="71"/>
                    <a:pt x="3836" y="5"/>
                    <a:pt x="3669" y="5"/>
                  </a:cubicBezTo>
                  <a:cubicBezTo>
                    <a:pt x="3606" y="2"/>
                    <a:pt x="3543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20;p22"/>
            <p:cNvSpPr/>
            <p:nvPr/>
          </p:nvSpPr>
          <p:spPr>
            <a:xfrm>
              <a:off x="2988964" y="3739498"/>
              <a:ext cx="477398" cy="426052"/>
            </a:xfrm>
            <a:custGeom>
              <a:avLst/>
              <a:gdLst/>
              <a:ahLst/>
              <a:cxnLst/>
              <a:rect l="l" t="t" r="r" b="b"/>
              <a:pathLst>
                <a:path w="18335" h="16363" extrusionOk="0">
                  <a:moveTo>
                    <a:pt x="3910" y="0"/>
                  </a:moveTo>
                  <a:cubicBezTo>
                    <a:pt x="0" y="0"/>
                    <a:pt x="1496" y="13960"/>
                    <a:pt x="1923" y="14420"/>
                  </a:cubicBezTo>
                  <a:cubicBezTo>
                    <a:pt x="1989" y="14487"/>
                    <a:pt x="2190" y="14620"/>
                    <a:pt x="2490" y="14820"/>
                  </a:cubicBezTo>
                  <a:cubicBezTo>
                    <a:pt x="2790" y="14987"/>
                    <a:pt x="4024" y="15988"/>
                    <a:pt x="5058" y="16155"/>
                  </a:cubicBezTo>
                  <a:cubicBezTo>
                    <a:pt x="5707" y="16280"/>
                    <a:pt x="6395" y="16362"/>
                    <a:pt x="7087" y="16362"/>
                  </a:cubicBezTo>
                  <a:cubicBezTo>
                    <a:pt x="8423" y="16362"/>
                    <a:pt x="9775" y="16055"/>
                    <a:pt x="10896" y="15154"/>
                  </a:cubicBezTo>
                  <a:cubicBezTo>
                    <a:pt x="10963" y="15087"/>
                    <a:pt x="11063" y="15054"/>
                    <a:pt x="11129" y="14987"/>
                  </a:cubicBezTo>
                  <a:cubicBezTo>
                    <a:pt x="11129" y="14720"/>
                    <a:pt x="10629" y="8983"/>
                    <a:pt x="10662" y="7315"/>
                  </a:cubicBezTo>
                  <a:lnTo>
                    <a:pt x="10662" y="7315"/>
                  </a:lnTo>
                  <a:cubicBezTo>
                    <a:pt x="10996" y="7715"/>
                    <a:pt x="12030" y="9650"/>
                    <a:pt x="12364" y="10117"/>
                  </a:cubicBezTo>
                  <a:cubicBezTo>
                    <a:pt x="12530" y="10384"/>
                    <a:pt x="12831" y="10584"/>
                    <a:pt x="13197" y="10584"/>
                  </a:cubicBezTo>
                  <a:cubicBezTo>
                    <a:pt x="13228" y="10588"/>
                    <a:pt x="13259" y="10590"/>
                    <a:pt x="13289" y="10590"/>
                  </a:cubicBezTo>
                  <a:cubicBezTo>
                    <a:pt x="13492" y="10590"/>
                    <a:pt x="13691" y="10500"/>
                    <a:pt x="13865" y="10384"/>
                  </a:cubicBezTo>
                  <a:cubicBezTo>
                    <a:pt x="15666" y="9016"/>
                    <a:pt x="16867" y="7482"/>
                    <a:pt x="18334" y="5847"/>
                  </a:cubicBezTo>
                  <a:cubicBezTo>
                    <a:pt x="18068" y="5113"/>
                    <a:pt x="17267" y="4513"/>
                    <a:pt x="16633" y="4246"/>
                  </a:cubicBezTo>
                  <a:cubicBezTo>
                    <a:pt x="16567" y="4213"/>
                    <a:pt x="16500" y="4213"/>
                    <a:pt x="16433" y="4179"/>
                  </a:cubicBezTo>
                  <a:cubicBezTo>
                    <a:pt x="16266" y="4313"/>
                    <a:pt x="16066" y="4446"/>
                    <a:pt x="15899" y="4580"/>
                  </a:cubicBezTo>
                  <a:cubicBezTo>
                    <a:pt x="15833" y="4646"/>
                    <a:pt x="15733" y="4713"/>
                    <a:pt x="15666" y="4780"/>
                  </a:cubicBezTo>
                  <a:cubicBezTo>
                    <a:pt x="15566" y="4846"/>
                    <a:pt x="15466" y="4946"/>
                    <a:pt x="15399" y="5013"/>
                  </a:cubicBezTo>
                  <a:cubicBezTo>
                    <a:pt x="15399" y="5047"/>
                    <a:pt x="15366" y="5047"/>
                    <a:pt x="15366" y="5047"/>
                  </a:cubicBezTo>
                  <a:cubicBezTo>
                    <a:pt x="14765" y="5614"/>
                    <a:pt x="14232" y="6247"/>
                    <a:pt x="13631" y="6781"/>
                  </a:cubicBezTo>
                  <a:cubicBezTo>
                    <a:pt x="13998" y="6448"/>
                    <a:pt x="11229" y="3279"/>
                    <a:pt x="10929" y="2912"/>
                  </a:cubicBezTo>
                  <a:cubicBezTo>
                    <a:pt x="9228" y="910"/>
                    <a:pt x="6559" y="276"/>
                    <a:pt x="4091" y="10"/>
                  </a:cubicBezTo>
                  <a:cubicBezTo>
                    <a:pt x="4030" y="3"/>
                    <a:pt x="3969" y="0"/>
                    <a:pt x="3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21;p22"/>
            <p:cNvSpPr/>
            <p:nvPr/>
          </p:nvSpPr>
          <p:spPr>
            <a:xfrm>
              <a:off x="3438553" y="3805737"/>
              <a:ext cx="51268" cy="51268"/>
            </a:xfrm>
            <a:custGeom>
              <a:avLst/>
              <a:gdLst/>
              <a:ahLst/>
              <a:cxnLst/>
              <a:rect l="l" t="t" r="r" b="b"/>
              <a:pathLst>
                <a:path w="1969" h="1969" extrusionOk="0">
                  <a:moveTo>
                    <a:pt x="1001" y="1"/>
                  </a:moveTo>
                  <a:cubicBezTo>
                    <a:pt x="434" y="1"/>
                    <a:pt x="0" y="434"/>
                    <a:pt x="0" y="1001"/>
                  </a:cubicBezTo>
                  <a:cubicBezTo>
                    <a:pt x="0" y="1535"/>
                    <a:pt x="434" y="1969"/>
                    <a:pt x="1001" y="1969"/>
                  </a:cubicBezTo>
                  <a:cubicBezTo>
                    <a:pt x="1534" y="1969"/>
                    <a:pt x="1968" y="1535"/>
                    <a:pt x="1968" y="1001"/>
                  </a:cubicBezTo>
                  <a:cubicBezTo>
                    <a:pt x="1968" y="434"/>
                    <a:pt x="1534" y="1"/>
                    <a:pt x="10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22;p22"/>
            <p:cNvSpPr/>
            <p:nvPr/>
          </p:nvSpPr>
          <p:spPr>
            <a:xfrm>
              <a:off x="3105898" y="3722365"/>
              <a:ext cx="101650" cy="52127"/>
            </a:xfrm>
            <a:custGeom>
              <a:avLst/>
              <a:gdLst/>
              <a:ahLst/>
              <a:cxnLst/>
              <a:rect l="l" t="t" r="r" b="b"/>
              <a:pathLst>
                <a:path w="3904" h="2002" extrusionOk="0">
                  <a:moveTo>
                    <a:pt x="0" y="0"/>
                  </a:moveTo>
                  <a:lnTo>
                    <a:pt x="67" y="1068"/>
                  </a:lnTo>
                  <a:lnTo>
                    <a:pt x="3903" y="2002"/>
                  </a:lnTo>
                  <a:lnTo>
                    <a:pt x="3469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23;p22"/>
            <p:cNvSpPr/>
            <p:nvPr/>
          </p:nvSpPr>
          <p:spPr>
            <a:xfrm>
              <a:off x="3229212" y="3609466"/>
              <a:ext cx="13930" cy="43431"/>
            </a:xfrm>
            <a:custGeom>
              <a:avLst/>
              <a:gdLst/>
              <a:ahLst/>
              <a:cxnLst/>
              <a:rect l="l" t="t" r="r" b="b"/>
              <a:pathLst>
                <a:path w="535" h="1668" fill="none" extrusionOk="0">
                  <a:moveTo>
                    <a:pt x="535" y="834"/>
                  </a:moveTo>
                  <a:cubicBezTo>
                    <a:pt x="535" y="1301"/>
                    <a:pt x="401" y="1668"/>
                    <a:pt x="268" y="1668"/>
                  </a:cubicBezTo>
                  <a:cubicBezTo>
                    <a:pt x="101" y="1668"/>
                    <a:pt x="1" y="1301"/>
                    <a:pt x="1" y="834"/>
                  </a:cubicBezTo>
                  <a:cubicBezTo>
                    <a:pt x="1" y="367"/>
                    <a:pt x="101" y="0"/>
                    <a:pt x="268" y="0"/>
                  </a:cubicBezTo>
                  <a:cubicBezTo>
                    <a:pt x="401" y="0"/>
                    <a:pt x="535" y="367"/>
                    <a:pt x="535" y="834"/>
                  </a:cubicBezTo>
                  <a:close/>
                </a:path>
              </a:pathLst>
            </a:custGeom>
            <a:noFill/>
            <a:ln w="5000" cap="flat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24;p22"/>
            <p:cNvSpPr/>
            <p:nvPr/>
          </p:nvSpPr>
          <p:spPr>
            <a:xfrm>
              <a:off x="3198826" y="3629437"/>
              <a:ext cx="44316" cy="33901"/>
            </a:xfrm>
            <a:custGeom>
              <a:avLst/>
              <a:gdLst/>
              <a:ahLst/>
              <a:cxnLst/>
              <a:rect l="l" t="t" r="r" b="b"/>
              <a:pathLst>
                <a:path w="1702" h="1302" fill="none" extrusionOk="0">
                  <a:moveTo>
                    <a:pt x="1702" y="67"/>
                  </a:moveTo>
                  <a:cubicBezTo>
                    <a:pt x="1602" y="0"/>
                    <a:pt x="0" y="1301"/>
                    <a:pt x="0" y="1301"/>
                  </a:cubicBezTo>
                </a:path>
              </a:pathLst>
            </a:custGeom>
            <a:noFill/>
            <a:ln w="5000" cap="flat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Прямоугольник 209"/>
          <p:cNvSpPr/>
          <p:nvPr/>
        </p:nvSpPr>
        <p:spPr>
          <a:xfrm>
            <a:off x="2987824" y="1563638"/>
            <a:ext cx="583264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MAVZU: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munosabatlarni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o‘rnatishga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qaratilgan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muloqot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>
                <a:latin typeface="Times New Roman" pitchFamily="18" charset="0"/>
                <a:cs typeface="Times New Roman" pitchFamily="18" charset="0"/>
              </a:rPr>
              <a:t>maneralari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C:\Users\Vohid\Desktop\RQdRsmng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511" y="3622319"/>
            <a:ext cx="2197518" cy="1464416"/>
          </a:xfrm>
          <a:prstGeom prst="rect">
            <a:avLst/>
          </a:prstGeom>
          <a:noFill/>
        </p:spPr>
      </p:pic>
      <p:pic>
        <p:nvPicPr>
          <p:cNvPr id="81923" name="Picture 3" descr="C:\Users\Vohid\Desktop\page-14.png"/>
          <p:cNvPicPr>
            <a:picLocks noChangeAspect="1" noChangeArrowheads="1"/>
          </p:cNvPicPr>
          <p:nvPr/>
        </p:nvPicPr>
        <p:blipFill>
          <a:blip r:embed="rId3" cstate="print"/>
          <a:srcRect l="60395" t="52520" r="6531" b="12201"/>
          <a:stretch>
            <a:fillRect/>
          </a:stretch>
        </p:blipFill>
        <p:spPr bwMode="auto">
          <a:xfrm>
            <a:off x="7524328" y="0"/>
            <a:ext cx="1584176" cy="1267341"/>
          </a:xfrm>
          <a:prstGeom prst="rect">
            <a:avLst/>
          </a:prstGeom>
          <a:noFill/>
        </p:spPr>
      </p:pic>
      <p:sp>
        <p:nvSpPr>
          <p:cNvPr id="211" name="Прямоугольник 210"/>
          <p:cNvSpPr/>
          <p:nvPr/>
        </p:nvSpPr>
        <p:spPr>
          <a:xfrm>
            <a:off x="971600" y="123478"/>
            <a:ext cx="68407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MODUL: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Pedagogning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kommunikativ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ko‘nikmalarini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rivojlantirish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2551843" y="3494782"/>
            <a:ext cx="50405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Julmatova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Saodat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Jur’atjon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qizi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6742B-77B7-8583-2780-B4DAF7EE6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9" y="0"/>
            <a:ext cx="699542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281518"/>
            <a:ext cx="8520600" cy="572700"/>
          </a:xfrm>
        </p:spPr>
        <p:txBody>
          <a:bodyPr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Kommunikatsion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jarayon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bosqich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ketma-ketligida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bajariladigan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majmuasi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tariqasida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ifodalash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mumkin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DBD4A-793C-51BA-128D-89D1DC74A7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96"/>
            <a:ext cx="699542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11700" y="123478"/>
          <a:ext cx="8520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51" y="0"/>
            <a:ext cx="7796714" cy="1923603"/>
          </a:xfrm>
        </p:spPr>
        <p:txBody>
          <a:bodyPr/>
          <a:lstStyle/>
          <a:p>
            <a:pPr algn="ctr"/>
            <a:r>
              <a:rPr lang="en-US" sz="5000" dirty="0">
                <a:latin typeface="Algerian" pitchFamily="82" charset="0"/>
              </a:rPr>
              <a:t>“BUZUQ TELEFON” TRENINGI</a:t>
            </a:r>
            <a:endParaRPr lang="ru-RU" sz="5000" dirty="0"/>
          </a:p>
        </p:txBody>
      </p:sp>
      <p:sp>
        <p:nvSpPr>
          <p:cNvPr id="1026" name="AutoShape 2" descr="Najot Ta'lim - &quot;Buzuq telefon&quot; o'yini yoxud IT sohalari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Najot Ta'lim - &quot;Buzuq telefon&quot; o'yini yoxud IT sohalari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Najot Ta'lim - &quot;Buzuq telefon&quot; o'yini yoxud IT sohalari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Hp\OneDrive\Рабочий стол\Без названия.jpg"/>
          <p:cNvPicPr>
            <a:picLocks noChangeAspect="1" noChangeArrowheads="1"/>
          </p:cNvPicPr>
          <p:nvPr/>
        </p:nvPicPr>
        <p:blipFill>
          <a:blip r:embed="rId2" cstate="print"/>
          <a:srcRect t="32297"/>
          <a:stretch>
            <a:fillRect/>
          </a:stretch>
        </p:blipFill>
        <p:spPr bwMode="auto">
          <a:xfrm>
            <a:off x="1825874" y="1487588"/>
            <a:ext cx="5136786" cy="347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5A259-D13C-BD9A-EF2A-AD415B517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9" y="0"/>
            <a:ext cx="699542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“BUZUQ TELEFON” TRENINGI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31590"/>
            <a:ext cx="4680520" cy="350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direktorining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muovinisiz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Direktorimiz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Sobir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Komilovich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poyladilar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kelmaganingizdan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ketdilar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Aytdilarki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Yaponiya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apparaturasini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hujjatlarni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rasmiylashtirishga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ketdilar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tumanda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kengaytirilgan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yig‘ilishga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borar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ekanlar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Agar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gacha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kelmasalar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qituvchilar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majlisini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o’zingiz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tkazar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ekansiz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majlisda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8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sinfning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davomatini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ko’rib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Aloqa vositalari va mo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91630"/>
            <a:ext cx="3808573" cy="223224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8AEE85-7EFB-C6DF-455C-1719DA102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9" y="0"/>
            <a:ext cx="699542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78;p45"/>
          <p:cNvGrpSpPr/>
          <p:nvPr/>
        </p:nvGrpSpPr>
        <p:grpSpPr>
          <a:xfrm>
            <a:off x="2722864" y="1401076"/>
            <a:ext cx="3638215" cy="2427492"/>
            <a:chOff x="236925" y="1206525"/>
            <a:chExt cx="2165475" cy="1444850"/>
          </a:xfrm>
        </p:grpSpPr>
        <p:sp>
          <p:nvSpPr>
            <p:cNvPr id="1479" name="Google Shape;1479;p45"/>
            <p:cNvSpPr/>
            <p:nvPr/>
          </p:nvSpPr>
          <p:spPr>
            <a:xfrm>
              <a:off x="1608525" y="1336900"/>
              <a:ext cx="793875" cy="247975"/>
            </a:xfrm>
            <a:custGeom>
              <a:avLst/>
              <a:gdLst/>
              <a:ahLst/>
              <a:cxnLst/>
              <a:rect l="l" t="t" r="r" b="b"/>
              <a:pathLst>
                <a:path w="31755" h="9919" extrusionOk="0">
                  <a:moveTo>
                    <a:pt x="0" y="1"/>
                  </a:moveTo>
                  <a:lnTo>
                    <a:pt x="0" y="9918"/>
                  </a:lnTo>
                  <a:lnTo>
                    <a:pt x="26789" y="9918"/>
                  </a:lnTo>
                  <a:cubicBezTo>
                    <a:pt x="29516" y="9918"/>
                    <a:pt x="31754" y="7692"/>
                    <a:pt x="31754" y="4954"/>
                  </a:cubicBezTo>
                  <a:cubicBezTo>
                    <a:pt x="31754" y="2179"/>
                    <a:pt x="29516" y="1"/>
                    <a:pt x="267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36925" y="1583650"/>
              <a:ext cx="795050" cy="247975"/>
            </a:xfrm>
            <a:custGeom>
              <a:avLst/>
              <a:gdLst/>
              <a:ahLst/>
              <a:cxnLst/>
              <a:rect l="l" t="t" r="r" b="b"/>
              <a:pathLst>
                <a:path w="31802" h="9919" extrusionOk="0">
                  <a:moveTo>
                    <a:pt x="4965" y="1"/>
                  </a:moveTo>
                  <a:cubicBezTo>
                    <a:pt x="2227" y="1"/>
                    <a:pt x="0" y="2227"/>
                    <a:pt x="0" y="4966"/>
                  </a:cubicBezTo>
                  <a:cubicBezTo>
                    <a:pt x="0" y="7740"/>
                    <a:pt x="2227" y="9919"/>
                    <a:pt x="4965" y="9919"/>
                  </a:cubicBezTo>
                  <a:lnTo>
                    <a:pt x="31802" y="9919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36925" y="2271850"/>
              <a:ext cx="795050" cy="248250"/>
            </a:xfrm>
            <a:custGeom>
              <a:avLst/>
              <a:gdLst/>
              <a:ahLst/>
              <a:cxnLst/>
              <a:rect l="l" t="t" r="r" b="b"/>
              <a:pathLst>
                <a:path w="31802" h="9930" extrusionOk="0">
                  <a:moveTo>
                    <a:pt x="4965" y="0"/>
                  </a:moveTo>
                  <a:cubicBezTo>
                    <a:pt x="2227" y="0"/>
                    <a:pt x="0" y="2238"/>
                    <a:pt x="0" y="4965"/>
                  </a:cubicBezTo>
                  <a:cubicBezTo>
                    <a:pt x="0" y="7691"/>
                    <a:pt x="2227" y="9930"/>
                    <a:pt x="4965" y="9930"/>
                  </a:cubicBezTo>
                  <a:lnTo>
                    <a:pt x="31802" y="9930"/>
                  </a:lnTo>
                  <a:lnTo>
                    <a:pt x="3180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1608525" y="2009000"/>
              <a:ext cx="793875" cy="247975"/>
            </a:xfrm>
            <a:custGeom>
              <a:avLst/>
              <a:gdLst/>
              <a:ahLst/>
              <a:cxnLst/>
              <a:rect l="l" t="t" r="r" b="b"/>
              <a:pathLst>
                <a:path w="31755" h="9919" extrusionOk="0">
                  <a:moveTo>
                    <a:pt x="0" y="1"/>
                  </a:moveTo>
                  <a:lnTo>
                    <a:pt x="0" y="9919"/>
                  </a:lnTo>
                  <a:lnTo>
                    <a:pt x="26789" y="9919"/>
                  </a:lnTo>
                  <a:cubicBezTo>
                    <a:pt x="29516" y="9919"/>
                    <a:pt x="31754" y="7692"/>
                    <a:pt x="31754" y="4966"/>
                  </a:cubicBezTo>
                  <a:cubicBezTo>
                    <a:pt x="31754" y="2239"/>
                    <a:pt x="29516" y="1"/>
                    <a:pt x="267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1031950" y="2226000"/>
              <a:ext cx="576600" cy="177425"/>
            </a:xfrm>
            <a:custGeom>
              <a:avLst/>
              <a:gdLst/>
              <a:ahLst/>
              <a:cxnLst/>
              <a:rect l="l" t="t" r="r" b="b"/>
              <a:pathLst>
                <a:path w="23064" h="7097" extrusionOk="0">
                  <a:moveTo>
                    <a:pt x="13491" y="0"/>
                  </a:moveTo>
                  <a:lnTo>
                    <a:pt x="1" y="1894"/>
                  </a:lnTo>
                  <a:lnTo>
                    <a:pt x="9574" y="7097"/>
                  </a:lnTo>
                  <a:lnTo>
                    <a:pt x="23063" y="5168"/>
                  </a:lnTo>
                  <a:lnTo>
                    <a:pt x="13491" y="0"/>
                  </a:lnTo>
                  <a:close/>
                </a:path>
              </a:pathLst>
            </a:custGeom>
            <a:solidFill>
              <a:srgbClr val="E3C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1031950" y="2273325"/>
              <a:ext cx="239350" cy="378050"/>
            </a:xfrm>
            <a:custGeom>
              <a:avLst/>
              <a:gdLst/>
              <a:ahLst/>
              <a:cxnLst/>
              <a:rect l="l" t="t" r="r" b="b"/>
              <a:pathLst>
                <a:path w="9574" h="15122" extrusionOk="0">
                  <a:moveTo>
                    <a:pt x="1" y="1"/>
                  </a:moveTo>
                  <a:lnTo>
                    <a:pt x="1" y="9918"/>
                  </a:lnTo>
                  <a:lnTo>
                    <a:pt x="9526" y="15121"/>
                  </a:lnTo>
                  <a:lnTo>
                    <a:pt x="9574" y="5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A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1270075" y="2355175"/>
              <a:ext cx="338475" cy="296200"/>
            </a:xfrm>
            <a:custGeom>
              <a:avLst/>
              <a:gdLst/>
              <a:ahLst/>
              <a:cxnLst/>
              <a:rect l="l" t="t" r="r" b="b"/>
              <a:pathLst>
                <a:path w="13539" h="11848" extrusionOk="0">
                  <a:moveTo>
                    <a:pt x="13538" y="1"/>
                  </a:moveTo>
                  <a:lnTo>
                    <a:pt x="49" y="1930"/>
                  </a:lnTo>
                  <a:lnTo>
                    <a:pt x="1" y="11847"/>
                  </a:lnTo>
                  <a:lnTo>
                    <a:pt x="13491" y="9966"/>
                  </a:lnTo>
                  <a:lnTo>
                    <a:pt x="13538" y="1"/>
                  </a:lnTo>
                  <a:close/>
                </a:path>
              </a:pathLst>
            </a:custGeom>
            <a:solidFill>
              <a:srgbClr val="D88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1031950" y="1877450"/>
              <a:ext cx="576600" cy="177425"/>
            </a:xfrm>
            <a:custGeom>
              <a:avLst/>
              <a:gdLst/>
              <a:ahLst/>
              <a:cxnLst/>
              <a:rect l="l" t="t" r="r" b="b"/>
              <a:pathLst>
                <a:path w="23064" h="7097" extrusionOk="0">
                  <a:moveTo>
                    <a:pt x="13491" y="0"/>
                  </a:moveTo>
                  <a:lnTo>
                    <a:pt x="1" y="1893"/>
                  </a:lnTo>
                  <a:lnTo>
                    <a:pt x="9574" y="7096"/>
                  </a:lnTo>
                  <a:lnTo>
                    <a:pt x="23063" y="5215"/>
                  </a:lnTo>
                  <a:lnTo>
                    <a:pt x="13491" y="0"/>
                  </a:lnTo>
                  <a:close/>
                </a:path>
              </a:pathLst>
            </a:custGeom>
            <a:solidFill>
              <a:srgbClr val="FFE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1031950" y="1924775"/>
              <a:ext cx="239350" cy="379525"/>
            </a:xfrm>
            <a:custGeom>
              <a:avLst/>
              <a:gdLst/>
              <a:ahLst/>
              <a:cxnLst/>
              <a:rect l="l" t="t" r="r" b="b"/>
              <a:pathLst>
                <a:path w="9574" h="15181" extrusionOk="0">
                  <a:moveTo>
                    <a:pt x="1" y="0"/>
                  </a:moveTo>
                  <a:lnTo>
                    <a:pt x="1" y="9966"/>
                  </a:lnTo>
                  <a:lnTo>
                    <a:pt x="9526" y="15181"/>
                  </a:lnTo>
                  <a:lnTo>
                    <a:pt x="9574" y="52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1270075" y="2006625"/>
              <a:ext cx="337275" cy="297675"/>
            </a:xfrm>
            <a:custGeom>
              <a:avLst/>
              <a:gdLst/>
              <a:ahLst/>
              <a:cxnLst/>
              <a:rect l="l" t="t" r="r" b="b"/>
              <a:pathLst>
                <a:path w="13491" h="11907" extrusionOk="0">
                  <a:moveTo>
                    <a:pt x="13491" y="1"/>
                  </a:moveTo>
                  <a:lnTo>
                    <a:pt x="1" y="1977"/>
                  </a:lnTo>
                  <a:lnTo>
                    <a:pt x="49" y="11907"/>
                  </a:lnTo>
                  <a:lnTo>
                    <a:pt x="13491" y="9966"/>
                  </a:lnTo>
                  <a:lnTo>
                    <a:pt x="13491" y="1"/>
                  </a:lnTo>
                  <a:close/>
                </a:path>
              </a:pathLst>
            </a:custGeom>
            <a:solidFill>
              <a:srgbClr val="F2A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1031950" y="1537825"/>
              <a:ext cx="576600" cy="177425"/>
            </a:xfrm>
            <a:custGeom>
              <a:avLst/>
              <a:gdLst/>
              <a:ahLst/>
              <a:cxnLst/>
              <a:rect l="l" t="t" r="r" b="b"/>
              <a:pathLst>
                <a:path w="23064" h="7097" extrusionOk="0">
                  <a:moveTo>
                    <a:pt x="13491" y="0"/>
                  </a:moveTo>
                  <a:lnTo>
                    <a:pt x="1" y="1881"/>
                  </a:lnTo>
                  <a:lnTo>
                    <a:pt x="9574" y="7096"/>
                  </a:lnTo>
                  <a:lnTo>
                    <a:pt x="23063" y="5156"/>
                  </a:lnTo>
                  <a:lnTo>
                    <a:pt x="13491" y="0"/>
                  </a:ln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1031950" y="1584850"/>
              <a:ext cx="239350" cy="378350"/>
            </a:xfrm>
            <a:custGeom>
              <a:avLst/>
              <a:gdLst/>
              <a:ahLst/>
              <a:cxnLst/>
              <a:rect l="l" t="t" r="r" b="b"/>
              <a:pathLst>
                <a:path w="9574" h="15134" extrusionOk="0">
                  <a:moveTo>
                    <a:pt x="1" y="0"/>
                  </a:moveTo>
                  <a:lnTo>
                    <a:pt x="1" y="9978"/>
                  </a:lnTo>
                  <a:lnTo>
                    <a:pt x="9526" y="15133"/>
                  </a:lnTo>
                  <a:lnTo>
                    <a:pt x="9574" y="52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4C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1270075" y="1666700"/>
              <a:ext cx="338475" cy="296500"/>
            </a:xfrm>
            <a:custGeom>
              <a:avLst/>
              <a:gdLst/>
              <a:ahLst/>
              <a:cxnLst/>
              <a:rect l="l" t="t" r="r" b="b"/>
              <a:pathLst>
                <a:path w="13539" h="11860" extrusionOk="0">
                  <a:moveTo>
                    <a:pt x="13538" y="1"/>
                  </a:moveTo>
                  <a:lnTo>
                    <a:pt x="49" y="1941"/>
                  </a:lnTo>
                  <a:lnTo>
                    <a:pt x="1" y="11859"/>
                  </a:lnTo>
                  <a:lnTo>
                    <a:pt x="1" y="11859"/>
                  </a:lnTo>
                  <a:lnTo>
                    <a:pt x="13491" y="9978"/>
                  </a:lnTo>
                  <a:lnTo>
                    <a:pt x="13538" y="1"/>
                  </a:lnTo>
                  <a:close/>
                </a:path>
              </a:pathLst>
            </a:custGeom>
            <a:solidFill>
              <a:srgbClr val="667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1031950" y="1206525"/>
              <a:ext cx="576600" cy="177425"/>
            </a:xfrm>
            <a:custGeom>
              <a:avLst/>
              <a:gdLst/>
              <a:ahLst/>
              <a:cxnLst/>
              <a:rect l="l" t="t" r="r" b="b"/>
              <a:pathLst>
                <a:path w="23064" h="7097" extrusionOk="0">
                  <a:moveTo>
                    <a:pt x="13491" y="1"/>
                  </a:moveTo>
                  <a:lnTo>
                    <a:pt x="1" y="1894"/>
                  </a:lnTo>
                  <a:lnTo>
                    <a:pt x="9574" y="7097"/>
                  </a:lnTo>
                  <a:lnTo>
                    <a:pt x="23063" y="5216"/>
                  </a:lnTo>
                  <a:lnTo>
                    <a:pt x="134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1031950" y="1253850"/>
              <a:ext cx="239350" cy="379550"/>
            </a:xfrm>
            <a:custGeom>
              <a:avLst/>
              <a:gdLst/>
              <a:ahLst/>
              <a:cxnLst/>
              <a:rect l="l" t="t" r="r" b="b"/>
              <a:pathLst>
                <a:path w="9574" h="15182" extrusionOk="0">
                  <a:moveTo>
                    <a:pt x="1" y="1"/>
                  </a:moveTo>
                  <a:lnTo>
                    <a:pt x="1" y="9966"/>
                  </a:lnTo>
                  <a:lnTo>
                    <a:pt x="9526" y="15181"/>
                  </a:lnTo>
                  <a:lnTo>
                    <a:pt x="9574" y="5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1270075" y="1336900"/>
              <a:ext cx="338475" cy="296500"/>
            </a:xfrm>
            <a:custGeom>
              <a:avLst/>
              <a:gdLst/>
              <a:ahLst/>
              <a:cxnLst/>
              <a:rect l="l" t="t" r="r" b="b"/>
              <a:pathLst>
                <a:path w="13539" h="11860" extrusionOk="0">
                  <a:moveTo>
                    <a:pt x="13538" y="1"/>
                  </a:moveTo>
                  <a:lnTo>
                    <a:pt x="49" y="1882"/>
                  </a:lnTo>
                  <a:lnTo>
                    <a:pt x="1" y="11859"/>
                  </a:lnTo>
                  <a:lnTo>
                    <a:pt x="13491" y="9918"/>
                  </a:lnTo>
                  <a:lnTo>
                    <a:pt x="1353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1031950" y="1206525"/>
              <a:ext cx="576600" cy="177425"/>
            </a:xfrm>
            <a:custGeom>
              <a:avLst/>
              <a:gdLst/>
              <a:ahLst/>
              <a:cxnLst/>
              <a:rect l="l" t="t" r="r" b="b"/>
              <a:pathLst>
                <a:path w="23064" h="7097" extrusionOk="0">
                  <a:moveTo>
                    <a:pt x="13491" y="1"/>
                  </a:moveTo>
                  <a:lnTo>
                    <a:pt x="1" y="1894"/>
                  </a:lnTo>
                  <a:lnTo>
                    <a:pt x="9574" y="7097"/>
                  </a:lnTo>
                  <a:lnTo>
                    <a:pt x="23063" y="5216"/>
                  </a:lnTo>
                  <a:lnTo>
                    <a:pt x="13491" y="1"/>
                  </a:lnTo>
                  <a:close/>
                </a:path>
              </a:pathLst>
            </a:custGeom>
            <a:solidFill>
              <a:srgbClr val="F6D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1031950" y="1253850"/>
              <a:ext cx="239350" cy="379550"/>
            </a:xfrm>
            <a:custGeom>
              <a:avLst/>
              <a:gdLst/>
              <a:ahLst/>
              <a:cxnLst/>
              <a:rect l="l" t="t" r="r" b="b"/>
              <a:pathLst>
                <a:path w="9574" h="15182" extrusionOk="0">
                  <a:moveTo>
                    <a:pt x="1" y="1"/>
                  </a:moveTo>
                  <a:lnTo>
                    <a:pt x="1" y="9966"/>
                  </a:lnTo>
                  <a:lnTo>
                    <a:pt x="9526" y="15181"/>
                  </a:lnTo>
                  <a:lnTo>
                    <a:pt x="9574" y="5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1270075" y="1336900"/>
              <a:ext cx="338475" cy="296500"/>
            </a:xfrm>
            <a:custGeom>
              <a:avLst/>
              <a:gdLst/>
              <a:ahLst/>
              <a:cxnLst/>
              <a:rect l="l" t="t" r="r" b="b"/>
              <a:pathLst>
                <a:path w="13539" h="11860" extrusionOk="0">
                  <a:moveTo>
                    <a:pt x="13538" y="1"/>
                  </a:moveTo>
                  <a:lnTo>
                    <a:pt x="49" y="1882"/>
                  </a:lnTo>
                  <a:lnTo>
                    <a:pt x="1" y="11859"/>
                  </a:lnTo>
                  <a:lnTo>
                    <a:pt x="13491" y="9918"/>
                  </a:lnTo>
                  <a:lnTo>
                    <a:pt x="13538" y="1"/>
                  </a:lnTo>
                  <a:close/>
                </a:path>
              </a:pathLst>
            </a:custGeom>
            <a:solidFill>
              <a:srgbClr val="C4A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1680550" y="1403875"/>
              <a:ext cx="92900" cy="107775"/>
            </a:xfrm>
            <a:custGeom>
              <a:avLst/>
              <a:gdLst/>
              <a:ahLst/>
              <a:cxnLst/>
              <a:rect l="l" t="t" r="r" b="b"/>
              <a:pathLst>
                <a:path w="3716" h="4311" extrusionOk="0">
                  <a:moveTo>
                    <a:pt x="1" y="0"/>
                  </a:moveTo>
                  <a:lnTo>
                    <a:pt x="1" y="4311"/>
                  </a:lnTo>
                  <a:lnTo>
                    <a:pt x="3715" y="2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875700" y="1664325"/>
              <a:ext cx="92875" cy="107775"/>
            </a:xfrm>
            <a:custGeom>
              <a:avLst/>
              <a:gdLst/>
              <a:ahLst/>
              <a:cxnLst/>
              <a:rect l="l" t="t" r="r" b="b"/>
              <a:pathLst>
                <a:path w="3715" h="4311" extrusionOk="0">
                  <a:moveTo>
                    <a:pt x="3715" y="0"/>
                  </a:moveTo>
                  <a:lnTo>
                    <a:pt x="0" y="2132"/>
                  </a:lnTo>
                  <a:lnTo>
                    <a:pt x="3715" y="4310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54C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875700" y="2348925"/>
              <a:ext cx="92875" cy="107775"/>
            </a:xfrm>
            <a:custGeom>
              <a:avLst/>
              <a:gdLst/>
              <a:ahLst/>
              <a:cxnLst/>
              <a:rect l="l" t="t" r="r" b="b"/>
              <a:pathLst>
                <a:path w="3715" h="4311" extrusionOk="0">
                  <a:moveTo>
                    <a:pt x="3715" y="1"/>
                  </a:moveTo>
                  <a:lnTo>
                    <a:pt x="0" y="2180"/>
                  </a:lnTo>
                  <a:lnTo>
                    <a:pt x="3715" y="4311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D88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1680550" y="2066150"/>
              <a:ext cx="92900" cy="107775"/>
            </a:xfrm>
            <a:custGeom>
              <a:avLst/>
              <a:gdLst/>
              <a:ahLst/>
              <a:cxnLst/>
              <a:rect l="l" t="t" r="r" b="b"/>
              <a:pathLst>
                <a:path w="3716" h="4311" extrusionOk="0">
                  <a:moveTo>
                    <a:pt x="1" y="1"/>
                  </a:moveTo>
                  <a:lnTo>
                    <a:pt x="1" y="4311"/>
                  </a:lnTo>
                  <a:lnTo>
                    <a:pt x="3715" y="2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507" name="Google Shape;1507;p45"/>
          <p:cNvSpPr txBox="1"/>
          <p:nvPr/>
        </p:nvSpPr>
        <p:spPr>
          <a:xfrm>
            <a:off x="2763725" y="3161750"/>
            <a:ext cx="1014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D8846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1700" b="1" dirty="0">
              <a:solidFill>
                <a:srgbClr val="D8846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8" name="Google Shape;1508;p45"/>
          <p:cNvSpPr txBox="1"/>
          <p:nvPr/>
        </p:nvSpPr>
        <p:spPr>
          <a:xfrm>
            <a:off x="2763724" y="2039625"/>
            <a:ext cx="1014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54C4C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1700" b="1" dirty="0">
              <a:solidFill>
                <a:srgbClr val="54C4C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0" name="Google Shape;1510;p45"/>
          <p:cNvSpPr txBox="1"/>
          <p:nvPr/>
        </p:nvSpPr>
        <p:spPr>
          <a:xfrm>
            <a:off x="5299869" y="2732150"/>
            <a:ext cx="1019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C76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1700" b="1" dirty="0">
              <a:solidFill>
                <a:srgbClr val="FFC76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1" name="Google Shape;1511;p45"/>
          <p:cNvSpPr txBox="1"/>
          <p:nvPr/>
        </p:nvSpPr>
        <p:spPr>
          <a:xfrm>
            <a:off x="5275146" y="1610025"/>
            <a:ext cx="1019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3B4A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1700" b="1" dirty="0">
              <a:solidFill>
                <a:srgbClr val="F3B4A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2" name="Google Shape;1512;p45"/>
          <p:cNvSpPr/>
          <p:nvPr/>
        </p:nvSpPr>
        <p:spPr>
          <a:xfrm>
            <a:off x="571500" y="1855325"/>
            <a:ext cx="212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algn="ctr"/>
            <a:r>
              <a:rPr lang="en-US" sz="2400" b="1" dirty="0" err="1"/>
              <a:t>axborot</a:t>
            </a:r>
            <a:r>
              <a:rPr lang="en-US" sz="2400" b="1" dirty="0"/>
              <a:t> </a:t>
            </a:r>
            <a:r>
              <a:rPr lang="en-US" sz="2400" b="1" dirty="0" err="1"/>
              <a:t>almashish</a:t>
            </a:r>
            <a:endParaRPr lang="ru-RU" sz="2400" b="1" dirty="0"/>
          </a:p>
        </p:txBody>
      </p:sp>
      <p:sp>
        <p:nvSpPr>
          <p:cNvPr id="1513" name="Google Shape;1513;p45"/>
          <p:cNvSpPr/>
          <p:nvPr/>
        </p:nvSpPr>
        <p:spPr>
          <a:xfrm>
            <a:off x="0" y="2939350"/>
            <a:ext cx="2170747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algn="ctr"/>
            <a:r>
              <a:rPr lang="en-US" sz="2400" b="1" dirty="0" err="1"/>
              <a:t>hamdard</a:t>
            </a:r>
            <a:r>
              <a:rPr lang="en-US" sz="2400" b="1" dirty="0"/>
              <a:t> </a:t>
            </a:r>
            <a:r>
              <a:rPr lang="en-US" sz="2400" b="1" dirty="0" err="1"/>
              <a:t>bo‘lish</a:t>
            </a:r>
            <a:endParaRPr lang="ru-RU" sz="2400" b="1" dirty="0"/>
          </a:p>
        </p:txBody>
      </p:sp>
      <p:sp>
        <p:nvSpPr>
          <p:cNvPr id="1515" name="Google Shape;1515;p45"/>
          <p:cNvSpPr/>
          <p:nvPr/>
        </p:nvSpPr>
        <p:spPr>
          <a:xfrm>
            <a:off x="6617816" y="2522437"/>
            <a:ext cx="2226605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algn="ctr"/>
            <a:r>
              <a:rPr lang="en-US" sz="2000" b="1" dirty="0" err="1"/>
              <a:t>faoliyatni</a:t>
            </a:r>
            <a:r>
              <a:rPr lang="en-US" sz="2000" b="1" dirty="0"/>
              <a:t> </a:t>
            </a:r>
            <a:r>
              <a:rPr lang="en-US" sz="2000" b="1" dirty="0" err="1"/>
              <a:t>tashkil</a:t>
            </a:r>
            <a:r>
              <a:rPr lang="en-US" sz="2000" b="1" dirty="0"/>
              <a:t> </a:t>
            </a:r>
            <a:r>
              <a:rPr lang="en-US" sz="2000" b="1" dirty="0" err="1"/>
              <a:t>etish</a:t>
            </a:r>
            <a:endParaRPr lang="ru-RU" sz="2000" b="1" dirty="0"/>
          </a:p>
        </p:txBody>
      </p:sp>
      <p:sp>
        <p:nvSpPr>
          <p:cNvPr id="1516" name="Google Shape;1516;p45"/>
          <p:cNvSpPr txBox="1"/>
          <p:nvPr/>
        </p:nvSpPr>
        <p:spPr>
          <a:xfrm>
            <a:off x="6713140" y="1295975"/>
            <a:ext cx="192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/>
              <a:t>shaxsni</a:t>
            </a:r>
            <a:r>
              <a:rPr lang="en-US" sz="2000" b="1" dirty="0"/>
              <a:t> </a:t>
            </a:r>
            <a:r>
              <a:rPr lang="en-US" sz="2000" b="1" dirty="0" err="1"/>
              <a:t>o‘rganish</a:t>
            </a:r>
            <a:endParaRPr sz="2000" b="1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oogle Shape;1531;p47"/>
          <p:cNvGrpSpPr/>
          <p:nvPr/>
        </p:nvGrpSpPr>
        <p:grpSpPr>
          <a:xfrm>
            <a:off x="8132602" y="123217"/>
            <a:ext cx="762016" cy="1270026"/>
            <a:chOff x="6529418" y="1724307"/>
            <a:chExt cx="1480470" cy="2931917"/>
          </a:xfrm>
        </p:grpSpPr>
        <p:grpSp>
          <p:nvGrpSpPr>
            <p:cNvPr id="4" name="Google Shape;1533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sp>
            <p:nvSpPr>
              <p:cNvPr id="59" name="Google Shape;1534;p47"/>
              <p:cNvSpPr/>
              <p:nvPr/>
            </p:nvSpPr>
            <p:spPr>
              <a:xfrm>
                <a:off x="3800349" y="1238762"/>
                <a:ext cx="1098904" cy="1084772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3" extrusionOk="0">
                    <a:moveTo>
                      <a:pt x="22825" y="1"/>
                    </a:moveTo>
                    <a:cubicBezTo>
                      <a:pt x="22054" y="1"/>
                      <a:pt x="21283" y="295"/>
                      <a:pt x="20693" y="885"/>
                    </a:cubicBezTo>
                    <a:lnTo>
                      <a:pt x="1179" y="20482"/>
                    </a:lnTo>
                    <a:cubicBezTo>
                      <a:pt x="0" y="21661"/>
                      <a:pt x="0" y="23566"/>
                      <a:pt x="1179" y="24733"/>
                    </a:cubicBezTo>
                    <a:lnTo>
                      <a:pt x="20777" y="44259"/>
                    </a:lnTo>
                    <a:cubicBezTo>
                      <a:pt x="21364" y="44841"/>
                      <a:pt x="22133" y="45133"/>
                      <a:pt x="22900" y="45133"/>
                    </a:cubicBezTo>
                    <a:cubicBezTo>
                      <a:pt x="23672" y="45133"/>
                      <a:pt x="24442" y="44838"/>
                      <a:pt x="25027" y="44247"/>
                    </a:cubicBezTo>
                    <a:lnTo>
                      <a:pt x="32873" y="36377"/>
                    </a:lnTo>
                    <a:cubicBezTo>
                      <a:pt x="33053" y="36197"/>
                      <a:pt x="33283" y="36110"/>
                      <a:pt x="33511" y="36110"/>
                    </a:cubicBezTo>
                    <a:cubicBezTo>
                      <a:pt x="33810" y="36110"/>
                      <a:pt x="34108" y="36260"/>
                      <a:pt x="34290" y="36544"/>
                    </a:cubicBezTo>
                    <a:cubicBezTo>
                      <a:pt x="34743" y="37246"/>
                      <a:pt x="35112" y="38020"/>
                      <a:pt x="35409" y="38806"/>
                    </a:cubicBezTo>
                    <a:cubicBezTo>
                      <a:pt x="35588" y="39294"/>
                      <a:pt x="35909" y="39735"/>
                      <a:pt x="36362" y="40080"/>
                    </a:cubicBezTo>
                    <a:cubicBezTo>
                      <a:pt x="36890" y="40489"/>
                      <a:pt x="37508" y="40695"/>
                      <a:pt x="38128" y="40695"/>
                    </a:cubicBezTo>
                    <a:cubicBezTo>
                      <a:pt x="38682" y="40695"/>
                      <a:pt x="39237" y="40530"/>
                      <a:pt x="39731" y="40199"/>
                    </a:cubicBezTo>
                    <a:cubicBezTo>
                      <a:pt x="41303" y="39127"/>
                      <a:pt x="41446" y="36984"/>
                      <a:pt x="40172" y="35710"/>
                    </a:cubicBezTo>
                    <a:cubicBezTo>
                      <a:pt x="39862" y="35401"/>
                      <a:pt x="39505" y="35186"/>
                      <a:pt x="39112" y="35044"/>
                    </a:cubicBezTo>
                    <a:cubicBezTo>
                      <a:pt x="38326" y="34758"/>
                      <a:pt x="37564" y="34401"/>
                      <a:pt x="36862" y="33948"/>
                    </a:cubicBezTo>
                    <a:cubicBezTo>
                      <a:pt x="36374" y="33639"/>
                      <a:pt x="36279" y="32960"/>
                      <a:pt x="36695" y="32543"/>
                    </a:cubicBezTo>
                    <a:lnTo>
                      <a:pt x="44553" y="24661"/>
                    </a:lnTo>
                    <a:cubicBezTo>
                      <a:pt x="45720" y="23483"/>
                      <a:pt x="45720" y="21578"/>
                      <a:pt x="44542" y="20399"/>
                    </a:cubicBezTo>
                    <a:lnTo>
                      <a:pt x="24956" y="885"/>
                    </a:lnTo>
                    <a:cubicBezTo>
                      <a:pt x="24366" y="295"/>
                      <a:pt x="23595" y="1"/>
                      <a:pt x="22825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60" name="Google Shape;1535;p47"/>
              <p:cNvSpPr/>
              <p:nvPr/>
            </p:nvSpPr>
            <p:spPr>
              <a:xfrm>
                <a:off x="3884758" y="1311226"/>
                <a:ext cx="287338" cy="2870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3" extrusionOk="0">
                    <a:moveTo>
                      <a:pt x="5978" y="1"/>
                    </a:moveTo>
                    <a:cubicBezTo>
                      <a:pt x="2679" y="1"/>
                      <a:pt x="1" y="2668"/>
                      <a:pt x="1" y="5966"/>
                    </a:cubicBezTo>
                    <a:cubicBezTo>
                      <a:pt x="1" y="9276"/>
                      <a:pt x="2679" y="11943"/>
                      <a:pt x="5978" y="11943"/>
                    </a:cubicBezTo>
                    <a:cubicBezTo>
                      <a:pt x="9276" y="11943"/>
                      <a:pt x="11954" y="9276"/>
                      <a:pt x="11954" y="5966"/>
                    </a:cubicBezTo>
                    <a:cubicBezTo>
                      <a:pt x="11954" y="2668"/>
                      <a:pt x="9276" y="1"/>
                      <a:pt x="597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5" name="Google Shape;1537;p47"/>
            <p:cNvGrpSpPr/>
            <p:nvPr/>
          </p:nvGrpSpPr>
          <p:grpSpPr>
            <a:xfrm>
              <a:off x="7053291" y="2227254"/>
              <a:ext cx="956597" cy="944252"/>
              <a:chOff x="4370663" y="1816530"/>
              <a:chExt cx="1098904" cy="1084724"/>
            </a:xfrm>
          </p:grpSpPr>
          <p:grpSp>
            <p:nvGrpSpPr>
              <p:cNvPr id="6" name="Google Shape;1538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57" name="Google Shape;1539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  <p:sp>
              <p:nvSpPr>
                <p:cNvPr id="58" name="Google Shape;1540;p47"/>
                <p:cNvSpPr/>
                <p:nvPr/>
              </p:nvSpPr>
              <p:spPr>
                <a:xfrm>
                  <a:off x="5055711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/>
                </a:p>
              </p:txBody>
            </p:sp>
          </p:grpSp>
          <p:sp>
            <p:nvSpPr>
              <p:cNvPr id="56" name="Google Shape;1545;p47"/>
              <p:cNvSpPr/>
              <p:nvPr/>
            </p:nvSpPr>
            <p:spPr>
              <a:xfrm>
                <a:off x="4966710" y="2272205"/>
                <a:ext cx="32041" cy="3166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7" name="Google Shape;1547;p47"/>
            <p:cNvGrpSpPr/>
            <p:nvPr/>
          </p:nvGrpSpPr>
          <p:grpSpPr>
            <a:xfrm>
              <a:off x="6547097" y="2715744"/>
              <a:ext cx="956596" cy="944315"/>
              <a:chOff x="3789173" y="2377690"/>
              <a:chExt cx="1098904" cy="1084796"/>
            </a:xfrm>
          </p:grpSpPr>
          <p:sp>
            <p:nvSpPr>
              <p:cNvPr id="53" name="Google Shape;1548;p47"/>
              <p:cNvSpPr/>
              <p:nvPr/>
            </p:nvSpPr>
            <p:spPr>
              <a:xfrm>
                <a:off x="3789173" y="237769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1" y="0"/>
                    </a:moveTo>
                    <a:cubicBezTo>
                      <a:pt x="22090" y="0"/>
                      <a:pt x="21319" y="295"/>
                      <a:pt x="20730" y="884"/>
                    </a:cubicBezTo>
                    <a:lnTo>
                      <a:pt x="1180" y="20446"/>
                    </a:lnTo>
                    <a:cubicBezTo>
                      <a:pt x="1" y="21613"/>
                      <a:pt x="1" y="23518"/>
                      <a:pt x="1180" y="24697"/>
                    </a:cubicBezTo>
                    <a:lnTo>
                      <a:pt x="20730" y="44259"/>
                    </a:lnTo>
                    <a:cubicBezTo>
                      <a:pt x="21319" y="44842"/>
                      <a:pt x="22090" y="45134"/>
                      <a:pt x="22861" y="45134"/>
                    </a:cubicBezTo>
                    <a:cubicBezTo>
                      <a:pt x="23632" y="45134"/>
                      <a:pt x="24403" y="44842"/>
                      <a:pt x="24992" y="44259"/>
                    </a:cubicBezTo>
                    <a:lnTo>
                      <a:pt x="44542" y="24697"/>
                    </a:lnTo>
                    <a:cubicBezTo>
                      <a:pt x="45721" y="23518"/>
                      <a:pt x="45721" y="21613"/>
                      <a:pt x="44542" y="20446"/>
                    </a:cubicBezTo>
                    <a:lnTo>
                      <a:pt x="36684" y="12576"/>
                    </a:lnTo>
                    <a:cubicBezTo>
                      <a:pt x="36267" y="12171"/>
                      <a:pt x="36363" y="11481"/>
                      <a:pt x="36851" y="11171"/>
                    </a:cubicBezTo>
                    <a:cubicBezTo>
                      <a:pt x="37565" y="10719"/>
                      <a:pt x="38327" y="10350"/>
                      <a:pt x="39125" y="10052"/>
                    </a:cubicBezTo>
                    <a:cubicBezTo>
                      <a:pt x="39613" y="9874"/>
                      <a:pt x="40054" y="9552"/>
                      <a:pt x="40399" y="9100"/>
                    </a:cubicBezTo>
                    <a:cubicBezTo>
                      <a:pt x="41173" y="8099"/>
                      <a:pt x="41220" y="6778"/>
                      <a:pt x="40518" y="5730"/>
                    </a:cubicBezTo>
                    <a:cubicBezTo>
                      <a:pt x="39932" y="4868"/>
                      <a:pt x="39013" y="4436"/>
                      <a:pt x="38094" y="4436"/>
                    </a:cubicBezTo>
                    <a:cubicBezTo>
                      <a:pt x="37349" y="4436"/>
                      <a:pt x="36606" y="4720"/>
                      <a:pt x="36041" y="5290"/>
                    </a:cubicBezTo>
                    <a:cubicBezTo>
                      <a:pt x="35732" y="5587"/>
                      <a:pt x="35505" y="5956"/>
                      <a:pt x="35362" y="6337"/>
                    </a:cubicBezTo>
                    <a:cubicBezTo>
                      <a:pt x="35077" y="7123"/>
                      <a:pt x="34720" y="7885"/>
                      <a:pt x="34267" y="8588"/>
                    </a:cubicBezTo>
                    <a:cubicBezTo>
                      <a:pt x="34091" y="8872"/>
                      <a:pt x="33797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3" y="295"/>
                      <a:pt x="23632" y="0"/>
                      <a:pt x="22861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4" name="Google Shape;1549;p47"/>
              <p:cNvSpPr/>
              <p:nvPr/>
            </p:nvSpPr>
            <p:spPr>
              <a:xfrm>
                <a:off x="3885623" y="2465897"/>
                <a:ext cx="28705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955" extrusionOk="0">
                    <a:moveTo>
                      <a:pt x="5977" y="0"/>
                    </a:moveTo>
                    <a:cubicBezTo>
                      <a:pt x="2679" y="0"/>
                      <a:pt x="0" y="2679"/>
                      <a:pt x="0" y="5977"/>
                    </a:cubicBezTo>
                    <a:cubicBezTo>
                      <a:pt x="0" y="9275"/>
                      <a:pt x="2679" y="11954"/>
                      <a:pt x="5977" y="11954"/>
                    </a:cubicBezTo>
                    <a:cubicBezTo>
                      <a:pt x="9275" y="11954"/>
                      <a:pt x="11942" y="9275"/>
                      <a:pt x="11942" y="5977"/>
                    </a:cubicBezTo>
                    <a:cubicBezTo>
                      <a:pt x="11942" y="2679"/>
                      <a:pt x="9275" y="0"/>
                      <a:pt x="5977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8" name="Google Shape;1556;p47"/>
            <p:cNvGrpSpPr/>
            <p:nvPr/>
          </p:nvGrpSpPr>
          <p:grpSpPr>
            <a:xfrm>
              <a:off x="7034852" y="3222916"/>
              <a:ext cx="956596" cy="944253"/>
              <a:chOff x="4349489" y="2960313"/>
              <a:chExt cx="1098904" cy="1084724"/>
            </a:xfrm>
          </p:grpSpPr>
          <p:sp>
            <p:nvSpPr>
              <p:cNvPr id="51" name="Google Shape;1557;p47"/>
              <p:cNvSpPr/>
              <p:nvPr/>
            </p:nvSpPr>
            <p:spPr>
              <a:xfrm>
                <a:off x="4349489" y="2960313"/>
                <a:ext cx="1098904" cy="1084724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1" extrusionOk="0">
                    <a:moveTo>
                      <a:pt x="22862" y="0"/>
                    </a:moveTo>
                    <a:cubicBezTo>
                      <a:pt x="22092" y="0"/>
                      <a:pt x="21324" y="295"/>
                      <a:pt x="20741" y="884"/>
                    </a:cubicBezTo>
                    <a:lnTo>
                      <a:pt x="12871" y="8743"/>
                    </a:lnTo>
                    <a:cubicBezTo>
                      <a:pt x="12697" y="8917"/>
                      <a:pt x="12470" y="9001"/>
                      <a:pt x="12243" y="9001"/>
                    </a:cubicBezTo>
                    <a:cubicBezTo>
                      <a:pt x="11942" y="9001"/>
                      <a:pt x="11642" y="8854"/>
                      <a:pt x="11466" y="8576"/>
                    </a:cubicBezTo>
                    <a:cubicBezTo>
                      <a:pt x="11014" y="7861"/>
                      <a:pt x="10645" y="7099"/>
                      <a:pt x="10347" y="6302"/>
                    </a:cubicBezTo>
                    <a:cubicBezTo>
                      <a:pt x="10168" y="5814"/>
                      <a:pt x="9847" y="5373"/>
                      <a:pt x="9394" y="5028"/>
                    </a:cubicBezTo>
                    <a:cubicBezTo>
                      <a:pt x="8866" y="4619"/>
                      <a:pt x="8248" y="4413"/>
                      <a:pt x="7630" y="4413"/>
                    </a:cubicBezTo>
                    <a:cubicBezTo>
                      <a:pt x="7078" y="4413"/>
                      <a:pt x="6525" y="4577"/>
                      <a:pt x="6037" y="4909"/>
                    </a:cubicBezTo>
                    <a:cubicBezTo>
                      <a:pt x="4465" y="5968"/>
                      <a:pt x="4310" y="8123"/>
                      <a:pt x="5584" y="9385"/>
                    </a:cubicBezTo>
                    <a:cubicBezTo>
                      <a:pt x="5894" y="9695"/>
                      <a:pt x="6251" y="9921"/>
                      <a:pt x="6632" y="10064"/>
                    </a:cubicBezTo>
                    <a:cubicBezTo>
                      <a:pt x="7418" y="10350"/>
                      <a:pt x="8180" y="10707"/>
                      <a:pt x="8882" y="11159"/>
                    </a:cubicBezTo>
                    <a:cubicBezTo>
                      <a:pt x="9382" y="11469"/>
                      <a:pt x="9466" y="12148"/>
                      <a:pt x="9049" y="12564"/>
                    </a:cubicBezTo>
                    <a:lnTo>
                      <a:pt x="1179" y="20434"/>
                    </a:lnTo>
                    <a:cubicBezTo>
                      <a:pt x="0" y="21613"/>
                      <a:pt x="0" y="23518"/>
                      <a:pt x="1179" y="24697"/>
                    </a:cubicBezTo>
                    <a:lnTo>
                      <a:pt x="20741" y="44247"/>
                    </a:lnTo>
                    <a:cubicBezTo>
                      <a:pt x="21324" y="44836"/>
                      <a:pt x="22092" y="45131"/>
                      <a:pt x="22862" y="45131"/>
                    </a:cubicBezTo>
                    <a:cubicBezTo>
                      <a:pt x="23631" y="45131"/>
                      <a:pt x="24402" y="44836"/>
                      <a:pt x="24992" y="44247"/>
                    </a:cubicBezTo>
                    <a:lnTo>
                      <a:pt x="44554" y="24697"/>
                    </a:lnTo>
                    <a:cubicBezTo>
                      <a:pt x="45720" y="23518"/>
                      <a:pt x="45720" y="21613"/>
                      <a:pt x="44554" y="2043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2" name="Google Shape;1558;p47"/>
              <p:cNvSpPr/>
              <p:nvPr/>
            </p:nvSpPr>
            <p:spPr>
              <a:xfrm>
                <a:off x="5065741" y="3026769"/>
                <a:ext cx="287338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55" extrusionOk="0">
                    <a:moveTo>
                      <a:pt x="5978" y="1"/>
                    </a:moveTo>
                    <a:cubicBezTo>
                      <a:pt x="2680" y="1"/>
                      <a:pt x="1" y="2679"/>
                      <a:pt x="1" y="5978"/>
                    </a:cubicBezTo>
                    <a:cubicBezTo>
                      <a:pt x="1" y="9276"/>
                      <a:pt x="2680" y="11954"/>
                      <a:pt x="5978" y="11954"/>
                    </a:cubicBezTo>
                    <a:cubicBezTo>
                      <a:pt x="9276" y="11954"/>
                      <a:pt x="11955" y="9276"/>
                      <a:pt x="11955" y="5978"/>
                    </a:cubicBezTo>
                    <a:cubicBezTo>
                      <a:pt x="11955" y="2679"/>
                      <a:pt x="9276" y="1"/>
                      <a:pt x="597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9" name="Google Shape;1563;p47"/>
            <p:cNvGrpSpPr/>
            <p:nvPr/>
          </p:nvGrpSpPr>
          <p:grpSpPr>
            <a:xfrm>
              <a:off x="6529418" y="3711909"/>
              <a:ext cx="956596" cy="944315"/>
              <a:chOff x="3768864" y="3522050"/>
              <a:chExt cx="1098904" cy="1084796"/>
            </a:xfrm>
          </p:grpSpPr>
          <p:sp>
            <p:nvSpPr>
              <p:cNvPr id="49" name="Google Shape;1564;p47"/>
              <p:cNvSpPr/>
              <p:nvPr/>
            </p:nvSpPr>
            <p:spPr>
              <a:xfrm>
                <a:off x="3768864" y="352205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2" y="0"/>
                    </a:moveTo>
                    <a:cubicBezTo>
                      <a:pt x="22093" y="0"/>
                      <a:pt x="21325" y="295"/>
                      <a:pt x="20741" y="884"/>
                    </a:cubicBezTo>
                    <a:lnTo>
                      <a:pt x="1179" y="20446"/>
                    </a:lnTo>
                    <a:cubicBezTo>
                      <a:pt x="1" y="21613"/>
                      <a:pt x="1" y="23518"/>
                      <a:pt x="1179" y="24697"/>
                    </a:cubicBezTo>
                    <a:lnTo>
                      <a:pt x="20741" y="44259"/>
                    </a:lnTo>
                    <a:cubicBezTo>
                      <a:pt x="21325" y="44842"/>
                      <a:pt x="22093" y="45134"/>
                      <a:pt x="22862" y="45134"/>
                    </a:cubicBezTo>
                    <a:cubicBezTo>
                      <a:pt x="23631" y="45134"/>
                      <a:pt x="24402" y="44842"/>
                      <a:pt x="24992" y="44259"/>
                    </a:cubicBezTo>
                    <a:lnTo>
                      <a:pt x="44554" y="24697"/>
                    </a:lnTo>
                    <a:cubicBezTo>
                      <a:pt x="45721" y="23518"/>
                      <a:pt x="45721" y="21613"/>
                      <a:pt x="44554" y="20446"/>
                    </a:cubicBezTo>
                    <a:lnTo>
                      <a:pt x="36684" y="12576"/>
                    </a:lnTo>
                    <a:cubicBezTo>
                      <a:pt x="36279" y="12171"/>
                      <a:pt x="36362" y="11481"/>
                      <a:pt x="36850" y="11171"/>
                    </a:cubicBezTo>
                    <a:cubicBezTo>
                      <a:pt x="37565" y="10719"/>
                      <a:pt x="38327" y="10362"/>
                      <a:pt x="39124" y="10052"/>
                    </a:cubicBezTo>
                    <a:cubicBezTo>
                      <a:pt x="39613" y="9874"/>
                      <a:pt x="40053" y="9552"/>
                      <a:pt x="40410" y="9100"/>
                    </a:cubicBezTo>
                    <a:cubicBezTo>
                      <a:pt x="41172" y="8111"/>
                      <a:pt x="41220" y="6778"/>
                      <a:pt x="40518" y="5742"/>
                    </a:cubicBezTo>
                    <a:cubicBezTo>
                      <a:pt x="39931" y="4872"/>
                      <a:pt x="39013" y="4437"/>
                      <a:pt x="38094" y="4437"/>
                    </a:cubicBezTo>
                    <a:cubicBezTo>
                      <a:pt x="37352" y="4437"/>
                      <a:pt x="36610" y="4721"/>
                      <a:pt x="36041" y="5290"/>
                    </a:cubicBezTo>
                    <a:cubicBezTo>
                      <a:pt x="35731" y="5599"/>
                      <a:pt x="35505" y="5956"/>
                      <a:pt x="35362" y="6337"/>
                    </a:cubicBezTo>
                    <a:cubicBezTo>
                      <a:pt x="35076" y="7135"/>
                      <a:pt x="34719" y="7885"/>
                      <a:pt x="34267" y="8588"/>
                    </a:cubicBezTo>
                    <a:cubicBezTo>
                      <a:pt x="34091" y="8872"/>
                      <a:pt x="33796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50" name="Google Shape;1565;p47"/>
              <p:cNvSpPr/>
              <p:nvPr/>
            </p:nvSpPr>
            <p:spPr>
              <a:xfrm>
                <a:off x="3887041" y="3641743"/>
                <a:ext cx="287338" cy="287026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2" extrusionOk="0">
                    <a:moveTo>
                      <a:pt x="5978" y="0"/>
                    </a:moveTo>
                    <a:cubicBezTo>
                      <a:pt x="2680" y="0"/>
                      <a:pt x="1" y="2667"/>
                      <a:pt x="1" y="5977"/>
                    </a:cubicBezTo>
                    <a:cubicBezTo>
                      <a:pt x="1" y="9275"/>
                      <a:pt x="2680" y="11942"/>
                      <a:pt x="5978" y="11942"/>
                    </a:cubicBezTo>
                    <a:cubicBezTo>
                      <a:pt x="9276" y="11942"/>
                      <a:pt x="11955" y="9275"/>
                      <a:pt x="11955" y="5977"/>
                    </a:cubicBezTo>
                    <a:cubicBezTo>
                      <a:pt x="11955" y="2667"/>
                      <a:pt x="9276" y="0"/>
                      <a:pt x="5978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pic>
        <p:nvPicPr>
          <p:cNvPr id="76" name="Picture 14" descr="C:\Users\Vohid\Desktop\img_777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852" y="2401590"/>
            <a:ext cx="694986" cy="587192"/>
          </a:xfrm>
          <a:prstGeom prst="rect">
            <a:avLst/>
          </a:prstGeom>
          <a:noFill/>
        </p:spPr>
      </p:pic>
      <p:pic>
        <p:nvPicPr>
          <p:cNvPr id="77" name="Picture 10" descr="C:\Users\Vohid\Desktop\img_5073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968" y="1119510"/>
            <a:ext cx="628617" cy="629900"/>
          </a:xfrm>
          <a:prstGeom prst="rect">
            <a:avLst/>
          </a:prstGeom>
          <a:noFill/>
        </p:spPr>
      </p:pic>
      <p:pic>
        <p:nvPicPr>
          <p:cNvPr id="81" name="Picture 15" descr="C:\Users\Vohid\Desktop\unnamed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99892"/>
            <a:ext cx="1043608" cy="1043608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1796822" y="63500"/>
            <a:ext cx="5514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Kommunikativlik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uz-Cyrl-UZ" sz="2400" b="1" dirty="0">
                <a:solidFill>
                  <a:srgbClr val="002060"/>
                </a:solidFill>
              </a:rPr>
              <a:t>ijtimoiy-psixologik 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uz-Cyrl-UZ" sz="2400" b="1" dirty="0">
                <a:solidFill>
                  <a:srgbClr val="002060"/>
                </a:solidFill>
              </a:rPr>
              <a:t>jarayon sanaladi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3" name="Picture 7" descr="D:\MARKAZ LOGO YANGI\Рисунок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41200"/>
            <a:ext cx="859878" cy="801512"/>
          </a:xfrm>
          <a:prstGeom prst="rect">
            <a:avLst/>
          </a:prstGeom>
          <a:noFill/>
        </p:spPr>
      </p:pic>
      <p:pic>
        <p:nvPicPr>
          <p:cNvPr id="84" name="Picture 15" descr="C:\Users\Vohid\Desktop\a8012a590fb2cd985be6a981d18aaa4d_business-partnership-business-partner-icon-png-cliparts-_920-980.p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1943101" y="2903647"/>
            <a:ext cx="825500" cy="879333"/>
          </a:xfrm>
          <a:prstGeom prst="rect">
            <a:avLst/>
          </a:prstGeom>
          <a:noFill/>
        </p:spPr>
      </p:pic>
      <p:pic>
        <p:nvPicPr>
          <p:cNvPr id="83970" name="Picture 2" descr="D:\Rektor hujjatlari\Ustoz uchun\Slayd uchun\portal_zabota-m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76" y="3509727"/>
            <a:ext cx="2905124" cy="16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971" name="Picture 3" descr="D:\Rektor hujjatlari\Ustoz uchun\4683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4100" y="1276350"/>
            <a:ext cx="858838" cy="858838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BDD20C-5E93-51CE-FAD1-CECFAEF1A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0" y="-1"/>
            <a:ext cx="859877" cy="8598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2" name="Google Shape;732;p30"/>
          <p:cNvCxnSpPr/>
          <p:nvPr/>
        </p:nvCxnSpPr>
        <p:spPr>
          <a:xfrm rot="10800000">
            <a:off x="1999364" y="2231849"/>
            <a:ext cx="2173800" cy="3399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56" name="Google Shape;756;p30"/>
          <p:cNvSpPr txBox="1"/>
          <p:nvPr/>
        </p:nvSpPr>
        <p:spPr>
          <a:xfrm>
            <a:off x="7066696" y="2067694"/>
            <a:ext cx="1969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uz-Latn-UZ" sz="2400" b="1" dirty="0"/>
              <a:t>Noverbal</a:t>
            </a:r>
            <a:endParaRPr lang="ru-RU" sz="2400" b="1" dirty="0"/>
          </a:p>
        </p:txBody>
      </p:sp>
      <p:sp>
        <p:nvSpPr>
          <p:cNvPr id="758" name="Google Shape;758;p30"/>
          <p:cNvSpPr txBox="1"/>
          <p:nvPr/>
        </p:nvSpPr>
        <p:spPr>
          <a:xfrm>
            <a:off x="441960" y="1923678"/>
            <a:ext cx="1969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uz-Latn-UZ" sz="2400" b="1" dirty="0"/>
              <a:t>Verbal</a:t>
            </a:r>
            <a:endParaRPr lang="ru-RU" sz="2400" b="1" dirty="0"/>
          </a:p>
        </p:txBody>
      </p:sp>
      <p:cxnSp>
        <p:nvCxnSpPr>
          <p:cNvPr id="761" name="Google Shape;761;p30"/>
          <p:cNvCxnSpPr/>
          <p:nvPr/>
        </p:nvCxnSpPr>
        <p:spPr>
          <a:xfrm rot="10800000" flipH="1">
            <a:off x="5311564" y="2355727"/>
            <a:ext cx="1887900" cy="335700"/>
          </a:xfrm>
          <a:prstGeom prst="bentConnector3">
            <a:avLst>
              <a:gd name="adj1" fmla="val -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62" name="Google Shape;762;p30"/>
          <p:cNvSpPr txBox="1">
            <a:spLocks noGrp="1"/>
          </p:cNvSpPr>
          <p:nvPr>
            <p:ph type="title"/>
          </p:nvPr>
        </p:nvSpPr>
        <p:spPr>
          <a:xfrm>
            <a:off x="311700" y="4422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uz-Latn-UZ" sz="3600" dirty="0"/>
              <a:t>Muloqot vositalari</a:t>
            </a:r>
            <a:endParaRPr lang="ru-RU" sz="3600" dirty="0"/>
          </a:p>
        </p:txBody>
      </p:sp>
      <p:grpSp>
        <p:nvGrpSpPr>
          <p:cNvPr id="2" name="Google Shape;734;p30"/>
          <p:cNvGrpSpPr/>
          <p:nvPr/>
        </p:nvGrpSpPr>
        <p:grpSpPr>
          <a:xfrm>
            <a:off x="2985101" y="2384067"/>
            <a:ext cx="3193354" cy="2059891"/>
            <a:chOff x="2970155" y="1594593"/>
            <a:chExt cx="3193354" cy="2059891"/>
          </a:xfrm>
        </p:grpSpPr>
        <p:sp>
          <p:nvSpPr>
            <p:cNvPr id="38" name="Google Shape;735;p30"/>
            <p:cNvSpPr/>
            <p:nvPr/>
          </p:nvSpPr>
          <p:spPr>
            <a:xfrm>
              <a:off x="4565704" y="1595979"/>
              <a:ext cx="1595556" cy="954839"/>
            </a:xfrm>
            <a:custGeom>
              <a:avLst/>
              <a:gdLst/>
              <a:ahLst/>
              <a:cxnLst/>
              <a:rect l="l" t="t" r="r" b="b"/>
              <a:pathLst>
                <a:path w="9209" h="5511" extrusionOk="0">
                  <a:moveTo>
                    <a:pt x="48" y="0"/>
                  </a:moveTo>
                  <a:cubicBezTo>
                    <a:pt x="32" y="0"/>
                    <a:pt x="17" y="2"/>
                    <a:pt x="0" y="5"/>
                  </a:cubicBezTo>
                  <a:lnTo>
                    <a:pt x="0" y="5511"/>
                  </a:lnTo>
                  <a:lnTo>
                    <a:pt x="5888" y="5511"/>
                  </a:lnTo>
                  <a:lnTo>
                    <a:pt x="5888" y="4795"/>
                  </a:lnTo>
                  <a:lnTo>
                    <a:pt x="9011" y="3659"/>
                  </a:lnTo>
                  <a:cubicBezTo>
                    <a:pt x="9209" y="3585"/>
                    <a:pt x="9209" y="3313"/>
                    <a:pt x="9011" y="3239"/>
                  </a:cubicBezTo>
                  <a:lnTo>
                    <a:pt x="173" y="30"/>
                  </a:lnTo>
                  <a:cubicBezTo>
                    <a:pt x="128" y="12"/>
                    <a:pt x="89" y="0"/>
                    <a:pt x="48" y="0"/>
                  </a:cubicBez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6;p30"/>
            <p:cNvSpPr/>
            <p:nvPr/>
          </p:nvSpPr>
          <p:spPr>
            <a:xfrm>
              <a:off x="4567783" y="2550640"/>
              <a:ext cx="1018252" cy="952586"/>
            </a:xfrm>
            <a:custGeom>
              <a:avLst/>
              <a:gdLst/>
              <a:ahLst/>
              <a:cxnLst/>
              <a:rect l="l" t="t" r="r" b="b"/>
              <a:pathLst>
                <a:path w="5877" h="5498" extrusionOk="0">
                  <a:moveTo>
                    <a:pt x="0" y="1"/>
                  </a:moveTo>
                  <a:lnTo>
                    <a:pt x="0" y="5494"/>
                  </a:lnTo>
                  <a:cubicBezTo>
                    <a:pt x="128" y="5496"/>
                    <a:pt x="256" y="5498"/>
                    <a:pt x="385" y="5498"/>
                  </a:cubicBezTo>
                  <a:cubicBezTo>
                    <a:pt x="2036" y="5498"/>
                    <a:pt x="3841" y="5271"/>
                    <a:pt x="5592" y="4630"/>
                  </a:cubicBezTo>
                  <a:cubicBezTo>
                    <a:pt x="5765" y="4568"/>
                    <a:pt x="5876" y="4420"/>
                    <a:pt x="5876" y="4235"/>
                  </a:cubicBezTo>
                  <a:lnTo>
                    <a:pt x="5876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7;p30"/>
            <p:cNvSpPr/>
            <p:nvPr/>
          </p:nvSpPr>
          <p:spPr>
            <a:xfrm>
              <a:off x="3547629" y="2550640"/>
              <a:ext cx="1015999" cy="952586"/>
            </a:xfrm>
            <a:custGeom>
              <a:avLst/>
              <a:gdLst/>
              <a:ahLst/>
              <a:cxnLst/>
              <a:rect l="l" t="t" r="r" b="b"/>
              <a:pathLst>
                <a:path w="5864" h="5498" extrusionOk="0">
                  <a:moveTo>
                    <a:pt x="0" y="1"/>
                  </a:moveTo>
                  <a:lnTo>
                    <a:pt x="0" y="4235"/>
                  </a:lnTo>
                  <a:cubicBezTo>
                    <a:pt x="0" y="4420"/>
                    <a:pt x="99" y="4568"/>
                    <a:pt x="272" y="4630"/>
                  </a:cubicBezTo>
                  <a:cubicBezTo>
                    <a:pt x="2024" y="5271"/>
                    <a:pt x="3828" y="5498"/>
                    <a:pt x="5479" y="5498"/>
                  </a:cubicBezTo>
                  <a:cubicBezTo>
                    <a:pt x="5609" y="5498"/>
                    <a:pt x="5737" y="5496"/>
                    <a:pt x="5864" y="5494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8;p30"/>
            <p:cNvSpPr/>
            <p:nvPr/>
          </p:nvSpPr>
          <p:spPr>
            <a:xfrm>
              <a:off x="2970155" y="1595979"/>
              <a:ext cx="1595729" cy="954839"/>
            </a:xfrm>
            <a:custGeom>
              <a:avLst/>
              <a:gdLst/>
              <a:ahLst/>
              <a:cxnLst/>
              <a:rect l="l" t="t" r="r" b="b"/>
              <a:pathLst>
                <a:path w="9210" h="5511" extrusionOk="0">
                  <a:moveTo>
                    <a:pt x="9167" y="0"/>
                  </a:moveTo>
                  <a:cubicBezTo>
                    <a:pt x="9128" y="0"/>
                    <a:pt x="9085" y="12"/>
                    <a:pt x="9049" y="30"/>
                  </a:cubicBezTo>
                  <a:lnTo>
                    <a:pt x="198" y="3239"/>
                  </a:lnTo>
                  <a:cubicBezTo>
                    <a:pt x="1" y="3313"/>
                    <a:pt x="1" y="3585"/>
                    <a:pt x="198" y="3659"/>
                  </a:cubicBezTo>
                  <a:lnTo>
                    <a:pt x="3333" y="4795"/>
                  </a:lnTo>
                  <a:lnTo>
                    <a:pt x="3333" y="5511"/>
                  </a:lnTo>
                  <a:lnTo>
                    <a:pt x="9209" y="5511"/>
                  </a:lnTo>
                  <a:lnTo>
                    <a:pt x="9209" y="5"/>
                  </a:lnTo>
                  <a:cubicBezTo>
                    <a:pt x="9196" y="2"/>
                    <a:pt x="9182" y="0"/>
                    <a:pt x="9167" y="0"/>
                  </a:cubicBez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9;p30"/>
            <p:cNvSpPr/>
            <p:nvPr/>
          </p:nvSpPr>
          <p:spPr>
            <a:xfrm>
              <a:off x="5453141" y="2103630"/>
              <a:ext cx="710368" cy="449438"/>
            </a:xfrm>
            <a:custGeom>
              <a:avLst/>
              <a:gdLst/>
              <a:ahLst/>
              <a:cxnLst/>
              <a:rect l="l" t="t" r="r" b="b"/>
              <a:pathLst>
                <a:path w="4100" h="2594" extrusionOk="0">
                  <a:moveTo>
                    <a:pt x="3025" y="1"/>
                  </a:moveTo>
                  <a:lnTo>
                    <a:pt x="1" y="1112"/>
                  </a:lnTo>
                  <a:lnTo>
                    <a:pt x="1" y="2593"/>
                  </a:lnTo>
                  <a:lnTo>
                    <a:pt x="766" y="2593"/>
                  </a:lnTo>
                  <a:lnTo>
                    <a:pt x="766" y="1877"/>
                  </a:lnTo>
                  <a:lnTo>
                    <a:pt x="3902" y="741"/>
                  </a:lnTo>
                  <a:cubicBezTo>
                    <a:pt x="4099" y="667"/>
                    <a:pt x="4099" y="371"/>
                    <a:pt x="3889" y="309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0;p30"/>
            <p:cNvSpPr/>
            <p:nvPr/>
          </p:nvSpPr>
          <p:spPr>
            <a:xfrm>
              <a:off x="4567783" y="2550640"/>
              <a:ext cx="1018252" cy="952586"/>
            </a:xfrm>
            <a:custGeom>
              <a:avLst/>
              <a:gdLst/>
              <a:ahLst/>
              <a:cxnLst/>
              <a:rect l="l" t="t" r="r" b="b"/>
              <a:pathLst>
                <a:path w="5877" h="5498" extrusionOk="0">
                  <a:moveTo>
                    <a:pt x="5098" y="1"/>
                  </a:moveTo>
                  <a:lnTo>
                    <a:pt x="5111" y="3469"/>
                  </a:lnTo>
                  <a:cubicBezTo>
                    <a:pt x="5111" y="3654"/>
                    <a:pt x="5000" y="3803"/>
                    <a:pt x="4839" y="3864"/>
                  </a:cubicBezTo>
                  <a:cubicBezTo>
                    <a:pt x="3284" y="4420"/>
                    <a:pt x="1655" y="4704"/>
                    <a:pt x="0" y="4716"/>
                  </a:cubicBezTo>
                  <a:lnTo>
                    <a:pt x="0" y="5494"/>
                  </a:lnTo>
                  <a:cubicBezTo>
                    <a:pt x="133" y="5497"/>
                    <a:pt x="267" y="5498"/>
                    <a:pt x="402" y="5498"/>
                  </a:cubicBezTo>
                  <a:cubicBezTo>
                    <a:pt x="2049" y="5498"/>
                    <a:pt x="3848" y="5281"/>
                    <a:pt x="5605" y="4642"/>
                  </a:cubicBezTo>
                  <a:cubicBezTo>
                    <a:pt x="5765" y="4580"/>
                    <a:pt x="5876" y="4420"/>
                    <a:pt x="5876" y="4247"/>
                  </a:cubicBezTo>
                  <a:lnTo>
                    <a:pt x="5876" y="1"/>
                  </a:ln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1;p30"/>
            <p:cNvSpPr/>
            <p:nvPr/>
          </p:nvSpPr>
          <p:spPr>
            <a:xfrm>
              <a:off x="3547629" y="3250090"/>
              <a:ext cx="1015999" cy="253134"/>
            </a:xfrm>
            <a:custGeom>
              <a:avLst/>
              <a:gdLst/>
              <a:ahLst/>
              <a:cxnLst/>
              <a:rect l="l" t="t" r="r" b="b"/>
              <a:pathLst>
                <a:path w="5864" h="1461" extrusionOk="0">
                  <a:moveTo>
                    <a:pt x="0" y="0"/>
                  </a:moveTo>
                  <a:lnTo>
                    <a:pt x="0" y="198"/>
                  </a:lnTo>
                  <a:cubicBezTo>
                    <a:pt x="0" y="383"/>
                    <a:pt x="99" y="531"/>
                    <a:pt x="272" y="593"/>
                  </a:cubicBezTo>
                  <a:cubicBezTo>
                    <a:pt x="2012" y="1234"/>
                    <a:pt x="3827" y="1461"/>
                    <a:pt x="5479" y="1461"/>
                  </a:cubicBezTo>
                  <a:cubicBezTo>
                    <a:pt x="5608" y="1461"/>
                    <a:pt x="5737" y="1459"/>
                    <a:pt x="5864" y="1457"/>
                  </a:cubicBezTo>
                  <a:lnTo>
                    <a:pt x="5864" y="679"/>
                  </a:lnTo>
                  <a:lnTo>
                    <a:pt x="5123" y="679"/>
                  </a:lnTo>
                  <a:lnTo>
                    <a:pt x="5098" y="691"/>
                  </a:lnTo>
                  <a:cubicBezTo>
                    <a:pt x="4948" y="696"/>
                    <a:pt x="4797" y="698"/>
                    <a:pt x="4647" y="698"/>
                  </a:cubicBezTo>
                  <a:cubicBezTo>
                    <a:pt x="3070" y="698"/>
                    <a:pt x="1499" y="46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2;p30"/>
            <p:cNvSpPr/>
            <p:nvPr/>
          </p:nvSpPr>
          <p:spPr>
            <a:xfrm>
              <a:off x="3891897" y="2550640"/>
              <a:ext cx="676062" cy="241872"/>
            </a:xfrm>
            <a:custGeom>
              <a:avLst/>
              <a:gdLst/>
              <a:ahLst/>
              <a:cxnLst/>
              <a:rect l="l" t="t" r="r" b="b"/>
              <a:pathLst>
                <a:path w="3902" h="1396" extrusionOk="0">
                  <a:moveTo>
                    <a:pt x="1" y="1"/>
                  </a:moveTo>
                  <a:lnTo>
                    <a:pt x="3901" y="1396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3;p30"/>
            <p:cNvSpPr/>
            <p:nvPr/>
          </p:nvSpPr>
          <p:spPr>
            <a:xfrm>
              <a:off x="4567783" y="2550640"/>
              <a:ext cx="678142" cy="241872"/>
            </a:xfrm>
            <a:custGeom>
              <a:avLst/>
              <a:gdLst/>
              <a:ahLst/>
              <a:cxnLst/>
              <a:rect l="l" t="t" r="r" b="b"/>
              <a:pathLst>
                <a:path w="3914" h="1396" extrusionOk="0">
                  <a:moveTo>
                    <a:pt x="25" y="1"/>
                  </a:moveTo>
                  <a:lnTo>
                    <a:pt x="0" y="1396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4;p30"/>
            <p:cNvSpPr/>
            <p:nvPr/>
          </p:nvSpPr>
          <p:spPr>
            <a:xfrm>
              <a:off x="3111361" y="2638310"/>
              <a:ext cx="199076" cy="170488"/>
            </a:xfrm>
            <a:custGeom>
              <a:avLst/>
              <a:gdLst/>
              <a:ahLst/>
              <a:cxnLst/>
              <a:rect l="l" t="t" r="r" b="b"/>
              <a:pathLst>
                <a:path w="1149" h="984" extrusionOk="0">
                  <a:moveTo>
                    <a:pt x="654" y="1"/>
                  </a:moveTo>
                  <a:cubicBezTo>
                    <a:pt x="222" y="1"/>
                    <a:pt x="0" y="532"/>
                    <a:pt x="309" y="840"/>
                  </a:cubicBezTo>
                  <a:cubicBezTo>
                    <a:pt x="408" y="940"/>
                    <a:pt x="531" y="984"/>
                    <a:pt x="651" y="984"/>
                  </a:cubicBezTo>
                  <a:cubicBezTo>
                    <a:pt x="904" y="984"/>
                    <a:pt x="1148" y="787"/>
                    <a:pt x="1148" y="495"/>
                  </a:cubicBezTo>
                  <a:cubicBezTo>
                    <a:pt x="1148" y="223"/>
                    <a:pt x="938" y="1"/>
                    <a:pt x="654" y="1"/>
                  </a:cubicBez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;p30"/>
            <p:cNvSpPr/>
            <p:nvPr/>
          </p:nvSpPr>
          <p:spPr>
            <a:xfrm>
              <a:off x="3149825" y="2649052"/>
              <a:ext cx="162692" cy="159919"/>
            </a:xfrm>
            <a:custGeom>
              <a:avLst/>
              <a:gdLst/>
              <a:ahLst/>
              <a:cxnLst/>
              <a:rect l="l" t="t" r="r" b="b"/>
              <a:pathLst>
                <a:path w="939" h="923" extrusionOk="0">
                  <a:moveTo>
                    <a:pt x="679" y="1"/>
                  </a:moveTo>
                  <a:lnTo>
                    <a:pt x="679" y="1"/>
                  </a:lnTo>
                  <a:cubicBezTo>
                    <a:pt x="716" y="75"/>
                    <a:pt x="741" y="149"/>
                    <a:pt x="741" y="235"/>
                  </a:cubicBezTo>
                  <a:cubicBezTo>
                    <a:pt x="741" y="507"/>
                    <a:pt x="519" y="729"/>
                    <a:pt x="247" y="729"/>
                  </a:cubicBezTo>
                  <a:cubicBezTo>
                    <a:pt x="161" y="729"/>
                    <a:pt x="74" y="716"/>
                    <a:pt x="0" y="667"/>
                  </a:cubicBezTo>
                  <a:lnTo>
                    <a:pt x="0" y="667"/>
                  </a:lnTo>
                  <a:cubicBezTo>
                    <a:pt x="103" y="843"/>
                    <a:pt x="272" y="922"/>
                    <a:pt x="437" y="922"/>
                  </a:cubicBezTo>
                  <a:cubicBezTo>
                    <a:pt x="689" y="922"/>
                    <a:pt x="934" y="738"/>
                    <a:pt x="926" y="433"/>
                  </a:cubicBezTo>
                  <a:cubicBezTo>
                    <a:pt x="939" y="247"/>
                    <a:pt x="840" y="87"/>
                    <a:pt x="679" y="1"/>
                  </a:cubicBezTo>
                  <a:close/>
                </a:path>
              </a:pathLst>
            </a:custGeom>
            <a:solidFill>
              <a:schemeClr val="tx1">
                <a:alpha val="45090"/>
              </a:schemeClr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6;p30"/>
            <p:cNvSpPr/>
            <p:nvPr/>
          </p:nvSpPr>
          <p:spPr>
            <a:xfrm>
              <a:off x="2976565" y="1594593"/>
              <a:ext cx="3184701" cy="1200002"/>
            </a:xfrm>
            <a:custGeom>
              <a:avLst/>
              <a:gdLst/>
              <a:ahLst/>
              <a:cxnLst/>
              <a:rect l="l" t="t" r="r" b="b"/>
              <a:pathLst>
                <a:path w="18381" h="6926" fill="none" extrusionOk="0">
                  <a:moveTo>
                    <a:pt x="9036" y="38"/>
                  </a:moveTo>
                  <a:lnTo>
                    <a:pt x="198" y="3247"/>
                  </a:lnTo>
                  <a:cubicBezTo>
                    <a:pt x="1" y="3321"/>
                    <a:pt x="1" y="3593"/>
                    <a:pt x="198" y="3667"/>
                  </a:cubicBezTo>
                  <a:lnTo>
                    <a:pt x="9036" y="6901"/>
                  </a:lnTo>
                  <a:cubicBezTo>
                    <a:pt x="9135" y="6926"/>
                    <a:pt x="9246" y="6926"/>
                    <a:pt x="9345" y="6901"/>
                  </a:cubicBezTo>
                  <a:lnTo>
                    <a:pt x="18196" y="3679"/>
                  </a:lnTo>
                  <a:cubicBezTo>
                    <a:pt x="18381" y="3605"/>
                    <a:pt x="18381" y="3334"/>
                    <a:pt x="18196" y="3260"/>
                  </a:cubicBezTo>
                  <a:lnTo>
                    <a:pt x="9345" y="38"/>
                  </a:lnTo>
                  <a:cubicBezTo>
                    <a:pt x="9246" y="1"/>
                    <a:pt x="9135" y="1"/>
                    <a:pt x="9036" y="38"/>
                  </a:cubicBezTo>
                  <a:close/>
                </a:path>
              </a:pathLst>
            </a:custGeom>
            <a:solidFill>
              <a:srgbClr val="F25C78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7;p30"/>
            <p:cNvSpPr/>
            <p:nvPr/>
          </p:nvSpPr>
          <p:spPr>
            <a:xfrm>
              <a:off x="3551961" y="2426586"/>
              <a:ext cx="2034078" cy="1227897"/>
            </a:xfrm>
            <a:custGeom>
              <a:avLst/>
              <a:gdLst/>
              <a:ahLst/>
              <a:cxnLst/>
              <a:rect l="l" t="t" r="r" b="b"/>
              <a:pathLst>
                <a:path w="11740" h="7087" fill="none" extrusionOk="0">
                  <a:moveTo>
                    <a:pt x="11739" y="1"/>
                  </a:moveTo>
                  <a:lnTo>
                    <a:pt x="11739" y="4951"/>
                  </a:lnTo>
                  <a:cubicBezTo>
                    <a:pt x="11739" y="5136"/>
                    <a:pt x="11628" y="5284"/>
                    <a:pt x="11455" y="5346"/>
                  </a:cubicBezTo>
                  <a:cubicBezTo>
                    <a:pt x="6740" y="7086"/>
                    <a:pt x="1580" y="5728"/>
                    <a:pt x="296" y="5346"/>
                  </a:cubicBezTo>
                  <a:cubicBezTo>
                    <a:pt x="124" y="5284"/>
                    <a:pt x="0" y="5123"/>
                    <a:pt x="0" y="4938"/>
                  </a:cubicBezTo>
                  <a:lnTo>
                    <a:pt x="0" y="1"/>
                  </a:lnTo>
                </a:path>
              </a:pathLst>
            </a:custGeom>
            <a:solidFill>
              <a:srgbClr val="FFFFFF">
                <a:alpha val="45090"/>
              </a:srgb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8;p30"/>
            <p:cNvSpPr/>
            <p:nvPr/>
          </p:nvSpPr>
          <p:spPr>
            <a:xfrm>
              <a:off x="3111361" y="2638310"/>
              <a:ext cx="199076" cy="199076"/>
            </a:xfrm>
            <a:custGeom>
              <a:avLst/>
              <a:gdLst/>
              <a:ahLst/>
              <a:cxnLst/>
              <a:rect l="l" t="t" r="r" b="b"/>
              <a:pathLst>
                <a:path w="1149" h="1149" fill="none" extrusionOk="0">
                  <a:moveTo>
                    <a:pt x="1148" y="495"/>
                  </a:moveTo>
                  <a:cubicBezTo>
                    <a:pt x="1148" y="927"/>
                    <a:pt x="617" y="1149"/>
                    <a:pt x="309" y="840"/>
                  </a:cubicBezTo>
                  <a:cubicBezTo>
                    <a:pt x="0" y="532"/>
                    <a:pt x="222" y="1"/>
                    <a:pt x="654" y="1"/>
                  </a:cubicBezTo>
                  <a:cubicBezTo>
                    <a:pt x="938" y="1"/>
                    <a:pt x="1148" y="223"/>
                    <a:pt x="1148" y="495"/>
                  </a:cubicBez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9;p30"/>
            <p:cNvSpPr/>
            <p:nvPr/>
          </p:nvSpPr>
          <p:spPr>
            <a:xfrm>
              <a:off x="3224673" y="2809490"/>
              <a:ext cx="173" cy="164771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0" y="0"/>
                  </a:moveTo>
                  <a:lnTo>
                    <a:pt x="0" y="95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0;p30"/>
            <p:cNvSpPr/>
            <p:nvPr/>
          </p:nvSpPr>
          <p:spPr>
            <a:xfrm>
              <a:off x="3124183" y="2809490"/>
              <a:ext cx="100664" cy="128386"/>
            </a:xfrm>
            <a:custGeom>
              <a:avLst/>
              <a:gdLst/>
              <a:ahLst/>
              <a:cxnLst/>
              <a:rect l="l" t="t" r="r" b="b"/>
              <a:pathLst>
                <a:path w="581" h="741" fill="none" extrusionOk="0">
                  <a:moveTo>
                    <a:pt x="580" y="0"/>
                  </a:moveTo>
                  <a:lnTo>
                    <a:pt x="0" y="74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1;p30"/>
            <p:cNvSpPr/>
            <p:nvPr/>
          </p:nvSpPr>
          <p:spPr>
            <a:xfrm>
              <a:off x="3224673" y="2809490"/>
              <a:ext cx="102743" cy="128386"/>
            </a:xfrm>
            <a:custGeom>
              <a:avLst/>
              <a:gdLst/>
              <a:ahLst/>
              <a:cxnLst/>
              <a:rect l="l" t="t" r="r" b="b"/>
              <a:pathLst>
                <a:path w="593" h="741" fill="none" extrusionOk="0">
                  <a:moveTo>
                    <a:pt x="0" y="0"/>
                  </a:moveTo>
                  <a:lnTo>
                    <a:pt x="593" y="74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2;p30"/>
            <p:cNvSpPr/>
            <p:nvPr/>
          </p:nvSpPr>
          <p:spPr>
            <a:xfrm>
              <a:off x="3224673" y="2308943"/>
              <a:ext cx="173" cy="329541"/>
            </a:xfrm>
            <a:custGeom>
              <a:avLst/>
              <a:gdLst/>
              <a:ahLst/>
              <a:cxnLst/>
              <a:rect l="l" t="t" r="r" b="b"/>
              <a:pathLst>
                <a:path w="1" h="1902" fill="none" extrusionOk="0">
                  <a:moveTo>
                    <a:pt x="0" y="1"/>
                  </a:moveTo>
                  <a:lnTo>
                    <a:pt x="0" y="19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3;p30"/>
            <p:cNvSpPr/>
            <p:nvPr/>
          </p:nvSpPr>
          <p:spPr>
            <a:xfrm>
              <a:off x="4567783" y="1601003"/>
              <a:ext cx="173" cy="1901534"/>
            </a:xfrm>
            <a:custGeom>
              <a:avLst/>
              <a:gdLst/>
              <a:ahLst/>
              <a:cxnLst/>
              <a:rect l="l" t="t" r="r" b="b"/>
              <a:pathLst>
                <a:path w="1" h="10975" fill="none" extrusionOk="0">
                  <a:moveTo>
                    <a:pt x="0" y="10975"/>
                  </a:moveTo>
                  <a:lnTo>
                    <a:pt x="0" y="1"/>
                  </a:lnTo>
                </a:path>
              </a:pathLst>
            </a:custGeom>
            <a:noFill/>
            <a:ln w="2475" cap="rnd" cmpd="sng">
              <a:solidFill>
                <a:srgbClr val="1D32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4;p30"/>
            <p:cNvSpPr/>
            <p:nvPr/>
          </p:nvSpPr>
          <p:spPr>
            <a:xfrm>
              <a:off x="3551961" y="2550640"/>
              <a:ext cx="346521" cy="173"/>
            </a:xfrm>
            <a:custGeom>
              <a:avLst/>
              <a:gdLst/>
              <a:ahLst/>
              <a:cxnLst/>
              <a:rect l="l" t="t" r="r" b="b"/>
              <a:pathLst>
                <a:path w="2000" h="1" fill="none" extrusionOk="0">
                  <a:moveTo>
                    <a:pt x="200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5;p30"/>
            <p:cNvSpPr/>
            <p:nvPr/>
          </p:nvSpPr>
          <p:spPr>
            <a:xfrm>
              <a:off x="5252159" y="2550640"/>
              <a:ext cx="333873" cy="173"/>
            </a:xfrm>
            <a:custGeom>
              <a:avLst/>
              <a:gdLst/>
              <a:ahLst/>
              <a:cxnLst/>
              <a:rect l="l" t="t" r="r" b="b"/>
              <a:pathLst>
                <a:path w="1927" h="1" fill="none" extrusionOk="0">
                  <a:moveTo>
                    <a:pt x="1926" y="1"/>
                  </a:moveTo>
                  <a:lnTo>
                    <a:pt x="1" y="1"/>
                  </a:lnTo>
                </a:path>
              </a:pathLst>
            </a:custGeom>
            <a:noFill/>
            <a:ln w="24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529" name="Picture 1" descr="C:\Users\Vohid\Desktop\photodune-11398460-diversity-business-people-social-communication-meeting-brainstor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797" y="3340114"/>
            <a:ext cx="1806047" cy="1778323"/>
          </a:xfrm>
          <a:prstGeom prst="rect">
            <a:avLst/>
          </a:prstGeom>
          <a:noFill/>
        </p:spPr>
      </p:pic>
      <p:pic>
        <p:nvPicPr>
          <p:cNvPr id="60" name="Picture 2" descr="C:\Users\Vohid\Desktop\student-icon-graduation-with-mortar-board-for-vector-19676166.jpg"/>
          <p:cNvPicPr>
            <a:picLocks noChangeAspect="1" noChangeArrowheads="1"/>
          </p:cNvPicPr>
          <p:nvPr/>
        </p:nvPicPr>
        <p:blipFill>
          <a:blip r:embed="rId4" cstate="print"/>
          <a:srcRect b="12113"/>
          <a:stretch>
            <a:fillRect/>
          </a:stretch>
        </p:blipFill>
        <p:spPr bwMode="auto">
          <a:xfrm>
            <a:off x="0" y="3811187"/>
            <a:ext cx="1403648" cy="133231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06B36-7886-204A-C7EA-5F3133D98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9" y="0"/>
            <a:ext cx="699542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7"/>
          <p:cNvSpPr txBox="1">
            <a:spLocks noGrp="1"/>
          </p:cNvSpPr>
          <p:nvPr>
            <p:ph type="title"/>
          </p:nvPr>
        </p:nvSpPr>
        <p:spPr>
          <a:xfrm>
            <a:off x="180000" y="2693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latin typeface="+mj-lt"/>
              </a:rPr>
              <a:t>Pedagog-xodim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munosabatlarida</a:t>
            </a:r>
            <a:r>
              <a:rPr lang="en-US" sz="2400" b="1" dirty="0">
                <a:latin typeface="+mj-lt"/>
              </a:rPr>
              <a:t> </a:t>
            </a:r>
            <a:br>
              <a:rPr lang="en-US" sz="2400" b="1" dirty="0">
                <a:latin typeface="+mj-lt"/>
              </a:rPr>
            </a:br>
            <a:r>
              <a:rPr lang="en-US" sz="2400" b="1" dirty="0" err="1">
                <a:latin typeface="+mj-lt"/>
              </a:rPr>
              <a:t>muloqot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uslublari</a:t>
            </a:r>
            <a:endParaRPr sz="2400" b="1" dirty="0">
              <a:latin typeface="+mj-lt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4298308" y="1699450"/>
            <a:ext cx="515378" cy="834469"/>
          </a:xfrm>
          <a:custGeom>
            <a:avLst/>
            <a:gdLst/>
            <a:ahLst/>
            <a:cxnLst/>
            <a:rect l="l" t="t" r="r" b="b"/>
            <a:pathLst>
              <a:path w="1389" h="2249" extrusionOk="0">
                <a:moveTo>
                  <a:pt x="237" y="0"/>
                </a:moveTo>
                <a:cubicBezTo>
                  <a:pt x="190" y="0"/>
                  <a:pt x="143" y="21"/>
                  <a:pt x="108" y="62"/>
                </a:cubicBezTo>
                <a:lnTo>
                  <a:pt x="1" y="156"/>
                </a:lnTo>
                <a:lnTo>
                  <a:pt x="843" y="986"/>
                </a:lnTo>
                <a:cubicBezTo>
                  <a:pt x="912" y="1067"/>
                  <a:pt x="912" y="1192"/>
                  <a:pt x="843" y="1260"/>
                </a:cubicBezTo>
                <a:lnTo>
                  <a:pt x="1" y="2103"/>
                </a:lnTo>
                <a:lnTo>
                  <a:pt x="108" y="2197"/>
                </a:lnTo>
                <a:cubicBezTo>
                  <a:pt x="143" y="2232"/>
                  <a:pt x="190" y="2249"/>
                  <a:pt x="237" y="2249"/>
                </a:cubicBezTo>
                <a:cubicBezTo>
                  <a:pt x="285" y="2249"/>
                  <a:pt x="332" y="2232"/>
                  <a:pt x="366" y="2197"/>
                </a:cubicBezTo>
                <a:lnTo>
                  <a:pt x="1307" y="1260"/>
                </a:lnTo>
                <a:cubicBezTo>
                  <a:pt x="1389" y="1192"/>
                  <a:pt x="1389" y="1067"/>
                  <a:pt x="1307" y="986"/>
                </a:cubicBezTo>
                <a:lnTo>
                  <a:pt x="366" y="62"/>
                </a:lnTo>
                <a:cubicBezTo>
                  <a:pt x="332" y="21"/>
                  <a:pt x="285" y="0"/>
                  <a:pt x="2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4358788" y="1980699"/>
            <a:ext cx="156951" cy="270859"/>
          </a:xfrm>
          <a:custGeom>
            <a:avLst/>
            <a:gdLst/>
            <a:ahLst/>
            <a:cxnLst/>
            <a:rect l="l" t="t" r="r" b="b"/>
            <a:pathLst>
              <a:path w="423" h="730" extrusionOk="0">
                <a:moveTo>
                  <a:pt x="96" y="0"/>
                </a:moveTo>
                <a:cubicBezTo>
                  <a:pt x="46" y="0"/>
                  <a:pt x="1" y="38"/>
                  <a:pt x="1" y="94"/>
                </a:cubicBezTo>
                <a:lnTo>
                  <a:pt x="1" y="636"/>
                </a:lnTo>
                <a:cubicBezTo>
                  <a:pt x="1" y="692"/>
                  <a:pt x="46" y="730"/>
                  <a:pt x="96" y="730"/>
                </a:cubicBezTo>
                <a:cubicBezTo>
                  <a:pt x="119" y="730"/>
                  <a:pt x="143" y="722"/>
                  <a:pt x="164" y="705"/>
                </a:cubicBezTo>
                <a:lnTo>
                  <a:pt x="327" y="528"/>
                </a:lnTo>
                <a:cubicBezTo>
                  <a:pt x="422" y="447"/>
                  <a:pt x="422" y="296"/>
                  <a:pt x="327" y="202"/>
                </a:cubicBezTo>
                <a:lnTo>
                  <a:pt x="164" y="25"/>
                </a:lnTo>
                <a:cubicBezTo>
                  <a:pt x="143" y="8"/>
                  <a:pt x="119" y="0"/>
                  <a:pt x="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4489766" y="1777740"/>
            <a:ext cx="2585053" cy="681600"/>
          </a:xfrm>
          <a:custGeom>
            <a:avLst/>
            <a:gdLst/>
            <a:ahLst/>
            <a:cxnLst/>
            <a:rect l="l" t="t" r="r" b="b"/>
            <a:pathLst>
              <a:path w="6967" h="1837" extrusionOk="0">
                <a:moveTo>
                  <a:pt x="1" y="1"/>
                </a:moveTo>
                <a:lnTo>
                  <a:pt x="791" y="775"/>
                </a:lnTo>
                <a:cubicBezTo>
                  <a:pt x="830" y="817"/>
                  <a:pt x="843" y="870"/>
                  <a:pt x="843" y="912"/>
                </a:cubicBezTo>
                <a:cubicBezTo>
                  <a:pt x="843" y="968"/>
                  <a:pt x="830" y="1007"/>
                  <a:pt x="791" y="1049"/>
                </a:cubicBezTo>
                <a:lnTo>
                  <a:pt x="1" y="1836"/>
                </a:lnTo>
                <a:lnTo>
                  <a:pt x="6069" y="1836"/>
                </a:lnTo>
                <a:lnTo>
                  <a:pt x="6967" y="912"/>
                </a:lnTo>
                <a:lnTo>
                  <a:pt x="6069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2" name="Google Shape;1142;p37"/>
          <p:cNvSpPr/>
          <p:nvPr/>
        </p:nvSpPr>
        <p:spPr>
          <a:xfrm flipH="1">
            <a:off x="5364000" y="2516111"/>
            <a:ext cx="515378" cy="835953"/>
          </a:xfrm>
          <a:custGeom>
            <a:avLst/>
            <a:gdLst/>
            <a:ahLst/>
            <a:cxnLst/>
            <a:rect l="l" t="t" r="r" b="b"/>
            <a:pathLst>
              <a:path w="1389" h="2253" extrusionOk="0">
                <a:moveTo>
                  <a:pt x="1149" y="1"/>
                </a:moveTo>
                <a:cubicBezTo>
                  <a:pt x="1102" y="1"/>
                  <a:pt x="1054" y="18"/>
                  <a:pt x="1019" y="52"/>
                </a:cubicBezTo>
                <a:lnTo>
                  <a:pt x="82" y="989"/>
                </a:lnTo>
                <a:cubicBezTo>
                  <a:pt x="0" y="1071"/>
                  <a:pt x="0" y="1195"/>
                  <a:pt x="82" y="1264"/>
                </a:cubicBezTo>
                <a:lnTo>
                  <a:pt x="1019" y="2201"/>
                </a:lnTo>
                <a:cubicBezTo>
                  <a:pt x="1054" y="2235"/>
                  <a:pt x="1102" y="2252"/>
                  <a:pt x="1149" y="2252"/>
                </a:cubicBezTo>
                <a:cubicBezTo>
                  <a:pt x="1197" y="2252"/>
                  <a:pt x="1245" y="2235"/>
                  <a:pt x="1277" y="2201"/>
                </a:cubicBezTo>
                <a:lnTo>
                  <a:pt x="1388" y="2106"/>
                </a:lnTo>
                <a:lnTo>
                  <a:pt x="542" y="1264"/>
                </a:lnTo>
                <a:cubicBezTo>
                  <a:pt x="477" y="1195"/>
                  <a:pt x="477" y="1071"/>
                  <a:pt x="542" y="989"/>
                </a:cubicBezTo>
                <a:lnTo>
                  <a:pt x="1388" y="160"/>
                </a:lnTo>
                <a:lnTo>
                  <a:pt x="1277" y="52"/>
                </a:lnTo>
                <a:cubicBezTo>
                  <a:pt x="1245" y="18"/>
                  <a:pt x="1197" y="1"/>
                  <a:pt x="1149" y="1"/>
                </a:cubicBezTo>
                <a:close/>
              </a:path>
            </a:pathLst>
          </a:custGeom>
          <a:solidFill>
            <a:srgbClr val="D39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3" name="Google Shape;1143;p37"/>
          <p:cNvSpPr/>
          <p:nvPr/>
        </p:nvSpPr>
        <p:spPr>
          <a:xfrm flipH="1">
            <a:off x="5424850" y="2798474"/>
            <a:ext cx="156580" cy="271230"/>
          </a:xfrm>
          <a:custGeom>
            <a:avLst/>
            <a:gdLst/>
            <a:ahLst/>
            <a:cxnLst/>
            <a:rect l="l" t="t" r="r" b="b"/>
            <a:pathLst>
              <a:path w="422" h="731" extrusionOk="0">
                <a:moveTo>
                  <a:pt x="327" y="1"/>
                </a:moveTo>
                <a:cubicBezTo>
                  <a:pt x="304" y="1"/>
                  <a:pt x="280" y="8"/>
                  <a:pt x="259" y="26"/>
                </a:cubicBezTo>
                <a:lnTo>
                  <a:pt x="95" y="202"/>
                </a:lnTo>
                <a:cubicBezTo>
                  <a:pt x="1" y="297"/>
                  <a:pt x="1" y="447"/>
                  <a:pt x="95" y="529"/>
                </a:cubicBezTo>
                <a:lnTo>
                  <a:pt x="259" y="705"/>
                </a:lnTo>
                <a:cubicBezTo>
                  <a:pt x="280" y="722"/>
                  <a:pt x="304" y="730"/>
                  <a:pt x="327" y="730"/>
                </a:cubicBezTo>
                <a:cubicBezTo>
                  <a:pt x="377" y="730"/>
                  <a:pt x="422" y="693"/>
                  <a:pt x="422" y="637"/>
                </a:cubicBezTo>
                <a:lnTo>
                  <a:pt x="422" y="94"/>
                </a:lnTo>
                <a:cubicBezTo>
                  <a:pt x="422" y="38"/>
                  <a:pt x="377" y="1"/>
                  <a:pt x="327" y="1"/>
                </a:cubicBezTo>
                <a:close/>
              </a:path>
            </a:pathLst>
          </a:custGeom>
          <a:solidFill>
            <a:srgbClr val="D39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4" name="Google Shape;1144;p37"/>
          <p:cNvSpPr/>
          <p:nvPr/>
        </p:nvSpPr>
        <p:spPr>
          <a:xfrm flipH="1">
            <a:off x="5561769" y="2595885"/>
            <a:ext cx="2832930" cy="681229"/>
          </a:xfrm>
          <a:custGeom>
            <a:avLst/>
            <a:gdLst/>
            <a:ahLst/>
            <a:cxnLst/>
            <a:rect l="l" t="t" r="r" b="b"/>
            <a:pathLst>
              <a:path w="6953" h="1836" extrusionOk="0">
                <a:moveTo>
                  <a:pt x="898" y="0"/>
                </a:moveTo>
                <a:lnTo>
                  <a:pt x="0" y="911"/>
                </a:lnTo>
                <a:lnTo>
                  <a:pt x="898" y="1836"/>
                </a:lnTo>
                <a:lnTo>
                  <a:pt x="6953" y="1836"/>
                </a:lnTo>
                <a:lnTo>
                  <a:pt x="6179" y="1049"/>
                </a:lnTo>
                <a:cubicBezTo>
                  <a:pt x="6136" y="1006"/>
                  <a:pt x="6123" y="967"/>
                  <a:pt x="6123" y="911"/>
                </a:cubicBezTo>
                <a:cubicBezTo>
                  <a:pt x="6123" y="869"/>
                  <a:pt x="6136" y="817"/>
                  <a:pt x="6179" y="774"/>
                </a:cubicBezTo>
                <a:lnTo>
                  <a:pt x="6953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4298308" y="3370248"/>
            <a:ext cx="515378" cy="838550"/>
          </a:xfrm>
          <a:custGeom>
            <a:avLst/>
            <a:gdLst/>
            <a:ahLst/>
            <a:cxnLst/>
            <a:rect l="l" t="t" r="r" b="b"/>
            <a:pathLst>
              <a:path w="1389" h="2260" extrusionOk="0">
                <a:moveTo>
                  <a:pt x="237" y="1"/>
                </a:moveTo>
                <a:cubicBezTo>
                  <a:pt x="190" y="1"/>
                  <a:pt x="143" y="21"/>
                  <a:pt x="108" y="62"/>
                </a:cubicBezTo>
                <a:lnTo>
                  <a:pt x="1" y="157"/>
                </a:lnTo>
                <a:lnTo>
                  <a:pt x="843" y="1003"/>
                </a:lnTo>
                <a:cubicBezTo>
                  <a:pt x="912" y="1068"/>
                  <a:pt x="912" y="1192"/>
                  <a:pt x="843" y="1261"/>
                </a:cubicBezTo>
                <a:lnTo>
                  <a:pt x="1" y="2103"/>
                </a:lnTo>
                <a:lnTo>
                  <a:pt x="108" y="2198"/>
                </a:lnTo>
                <a:cubicBezTo>
                  <a:pt x="143" y="2239"/>
                  <a:pt x="190" y="2259"/>
                  <a:pt x="237" y="2259"/>
                </a:cubicBezTo>
                <a:cubicBezTo>
                  <a:pt x="285" y="2259"/>
                  <a:pt x="332" y="2239"/>
                  <a:pt x="366" y="2198"/>
                </a:cubicBezTo>
                <a:lnTo>
                  <a:pt x="1307" y="1261"/>
                </a:lnTo>
                <a:cubicBezTo>
                  <a:pt x="1389" y="1192"/>
                  <a:pt x="1389" y="1068"/>
                  <a:pt x="1307" y="1003"/>
                </a:cubicBezTo>
                <a:lnTo>
                  <a:pt x="366" y="62"/>
                </a:lnTo>
                <a:cubicBezTo>
                  <a:pt x="332" y="21"/>
                  <a:pt x="285" y="1"/>
                  <a:pt x="237" y="1"/>
                </a:cubicBezTo>
                <a:close/>
              </a:path>
            </a:pathLst>
          </a:custGeom>
          <a:solidFill>
            <a:srgbClr val="FFC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4358788" y="3652981"/>
            <a:ext cx="156951" cy="273456"/>
          </a:xfrm>
          <a:custGeom>
            <a:avLst/>
            <a:gdLst/>
            <a:ahLst/>
            <a:cxnLst/>
            <a:rect l="l" t="t" r="r" b="b"/>
            <a:pathLst>
              <a:path w="423" h="737" extrusionOk="0">
                <a:moveTo>
                  <a:pt x="88" y="1"/>
                </a:moveTo>
                <a:cubicBezTo>
                  <a:pt x="41" y="1"/>
                  <a:pt x="1" y="37"/>
                  <a:pt x="1" y="91"/>
                </a:cubicBezTo>
                <a:lnTo>
                  <a:pt x="1" y="649"/>
                </a:lnTo>
                <a:cubicBezTo>
                  <a:pt x="1" y="701"/>
                  <a:pt x="40" y="736"/>
                  <a:pt x="86" y="736"/>
                </a:cubicBezTo>
                <a:cubicBezTo>
                  <a:pt x="112" y="736"/>
                  <a:pt x="140" y="726"/>
                  <a:pt x="164" y="701"/>
                </a:cubicBezTo>
                <a:lnTo>
                  <a:pt x="327" y="538"/>
                </a:lnTo>
                <a:cubicBezTo>
                  <a:pt x="422" y="443"/>
                  <a:pt x="422" y="293"/>
                  <a:pt x="327" y="198"/>
                </a:cubicBezTo>
                <a:lnTo>
                  <a:pt x="164" y="35"/>
                </a:lnTo>
                <a:cubicBezTo>
                  <a:pt x="140" y="11"/>
                  <a:pt x="113" y="1"/>
                  <a:pt x="88" y="1"/>
                </a:cubicBezTo>
                <a:close/>
              </a:path>
            </a:pathLst>
          </a:custGeom>
          <a:solidFill>
            <a:srgbClr val="FFC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4489766" y="3448909"/>
            <a:ext cx="2585053" cy="681229"/>
          </a:xfrm>
          <a:custGeom>
            <a:avLst/>
            <a:gdLst/>
            <a:ahLst/>
            <a:cxnLst/>
            <a:rect l="l" t="t" r="r" b="b"/>
            <a:pathLst>
              <a:path w="6967" h="1836" extrusionOk="0">
                <a:moveTo>
                  <a:pt x="1" y="0"/>
                </a:moveTo>
                <a:lnTo>
                  <a:pt x="791" y="791"/>
                </a:lnTo>
                <a:cubicBezTo>
                  <a:pt x="830" y="817"/>
                  <a:pt x="843" y="872"/>
                  <a:pt x="843" y="912"/>
                </a:cubicBezTo>
                <a:cubicBezTo>
                  <a:pt x="843" y="967"/>
                  <a:pt x="830" y="1019"/>
                  <a:pt x="791" y="1049"/>
                </a:cubicBezTo>
                <a:lnTo>
                  <a:pt x="1" y="1836"/>
                </a:lnTo>
                <a:lnTo>
                  <a:pt x="6069" y="1836"/>
                </a:lnTo>
                <a:lnTo>
                  <a:pt x="6967" y="912"/>
                </a:lnTo>
                <a:lnTo>
                  <a:pt x="606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4783746" y="1865176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latin typeface="+mj-lt"/>
                <a:ea typeface="Roboto"/>
                <a:cs typeface="Roboto"/>
                <a:sym typeface="Roboto"/>
              </a:rPr>
              <a:t>Avtoritar</a:t>
            </a:r>
            <a:endParaRPr sz="2400"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4796446" y="3533024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2400" b="1" dirty="0">
                <a:latin typeface="+mj-lt"/>
                <a:ea typeface="Roboto"/>
                <a:cs typeface="Roboto"/>
                <a:sym typeface="Roboto"/>
              </a:rPr>
              <a:t>Liberal</a:t>
            </a:r>
          </a:p>
        </p:txBody>
      </p:sp>
      <p:sp>
        <p:nvSpPr>
          <p:cNvPr id="1153" name="Google Shape;1153;p37"/>
          <p:cNvSpPr/>
          <p:nvPr/>
        </p:nvSpPr>
        <p:spPr>
          <a:xfrm>
            <a:off x="5727700" y="2665075"/>
            <a:ext cx="23495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 err="1">
                <a:latin typeface="+mj-lt"/>
                <a:ea typeface="Roboto"/>
                <a:cs typeface="Roboto"/>
                <a:sym typeface="Roboto"/>
              </a:rPr>
              <a:t>Demokratik</a:t>
            </a:r>
            <a:endParaRPr sz="2400" b="1" dirty="0">
              <a:latin typeface="+mj-lt"/>
              <a:ea typeface="Roboto"/>
              <a:cs typeface="Roboto"/>
              <a:sym typeface="Roboto"/>
            </a:endParaRPr>
          </a:p>
        </p:txBody>
      </p:sp>
      <p:grpSp>
        <p:nvGrpSpPr>
          <p:cNvPr id="2" name="Google Shape;1155;p37"/>
          <p:cNvGrpSpPr/>
          <p:nvPr/>
        </p:nvGrpSpPr>
        <p:grpSpPr>
          <a:xfrm>
            <a:off x="697563" y="1371414"/>
            <a:ext cx="4733837" cy="3200369"/>
            <a:chOff x="697563" y="965014"/>
            <a:chExt cx="4733837" cy="3200369"/>
          </a:xfrm>
        </p:grpSpPr>
        <p:sp>
          <p:nvSpPr>
            <p:cNvPr id="1158" name="Google Shape;1158;p37"/>
            <p:cNvSpPr/>
            <p:nvPr/>
          </p:nvSpPr>
          <p:spPr>
            <a:xfrm rot="5400000">
              <a:off x="949540" y="1413809"/>
              <a:ext cx="1389356" cy="627231"/>
            </a:xfrm>
            <a:custGeom>
              <a:avLst/>
              <a:gdLst/>
              <a:ahLst/>
              <a:cxnLst/>
              <a:rect l="l" t="t" r="r" b="b"/>
              <a:pathLst>
                <a:path w="12205" h="5510" extrusionOk="0">
                  <a:moveTo>
                    <a:pt x="1" y="0"/>
                  </a:moveTo>
                  <a:lnTo>
                    <a:pt x="1" y="1941"/>
                  </a:lnTo>
                  <a:cubicBezTo>
                    <a:pt x="1" y="2882"/>
                    <a:pt x="596" y="3775"/>
                    <a:pt x="1846" y="4465"/>
                  </a:cubicBezTo>
                  <a:cubicBezTo>
                    <a:pt x="3037" y="5162"/>
                    <a:pt x="4585" y="5510"/>
                    <a:pt x="6133" y="5510"/>
                  </a:cubicBezTo>
                  <a:cubicBezTo>
                    <a:pt x="7680" y="5510"/>
                    <a:pt x="9228" y="5162"/>
                    <a:pt x="10419" y="4465"/>
                  </a:cubicBezTo>
                  <a:cubicBezTo>
                    <a:pt x="11610" y="3775"/>
                    <a:pt x="12205" y="2882"/>
                    <a:pt x="12205" y="1989"/>
                  </a:cubicBezTo>
                  <a:lnTo>
                    <a:pt x="12205" y="0"/>
                  </a:lnTo>
                  <a:cubicBezTo>
                    <a:pt x="12205" y="893"/>
                    <a:pt x="11610" y="1786"/>
                    <a:pt x="10419" y="2489"/>
                  </a:cubicBezTo>
                  <a:cubicBezTo>
                    <a:pt x="9228" y="3179"/>
                    <a:pt x="7680" y="3525"/>
                    <a:pt x="6133" y="3525"/>
                  </a:cubicBezTo>
                  <a:cubicBezTo>
                    <a:pt x="4585" y="3525"/>
                    <a:pt x="3037" y="3179"/>
                    <a:pt x="1846" y="2489"/>
                  </a:cubicBezTo>
                  <a:cubicBezTo>
                    <a:pt x="656" y="1786"/>
                    <a:pt x="1" y="893"/>
                    <a:pt x="1" y="0"/>
                  </a:cubicBezTo>
                  <a:close/>
                </a:path>
              </a:pathLst>
            </a:custGeom>
            <a:solidFill>
              <a:srgbClr val="A1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 rot="5400000">
              <a:off x="1195198" y="1326383"/>
              <a:ext cx="1524934" cy="802195"/>
            </a:xfrm>
            <a:custGeom>
              <a:avLst/>
              <a:gdLst/>
              <a:ahLst/>
              <a:cxnLst/>
              <a:rect l="l" t="t" r="r" b="b"/>
              <a:pathLst>
                <a:path w="13396" h="7047" extrusionOk="0">
                  <a:moveTo>
                    <a:pt x="6698" y="1"/>
                  </a:moveTo>
                  <a:cubicBezTo>
                    <a:pt x="5135" y="1"/>
                    <a:pt x="3572" y="349"/>
                    <a:pt x="2382" y="1046"/>
                  </a:cubicBezTo>
                  <a:cubicBezTo>
                    <a:pt x="1" y="2379"/>
                    <a:pt x="60" y="4618"/>
                    <a:pt x="2441" y="6011"/>
                  </a:cubicBezTo>
                  <a:cubicBezTo>
                    <a:pt x="3632" y="6701"/>
                    <a:pt x="5180" y="7047"/>
                    <a:pt x="6728" y="7047"/>
                  </a:cubicBezTo>
                  <a:cubicBezTo>
                    <a:pt x="8275" y="7047"/>
                    <a:pt x="9823" y="6701"/>
                    <a:pt x="11014" y="6011"/>
                  </a:cubicBezTo>
                  <a:cubicBezTo>
                    <a:pt x="13395" y="4618"/>
                    <a:pt x="13395" y="2379"/>
                    <a:pt x="11014" y="1046"/>
                  </a:cubicBezTo>
                  <a:cubicBezTo>
                    <a:pt x="9823" y="349"/>
                    <a:pt x="8261" y="1"/>
                    <a:pt x="6698" y="1"/>
                  </a:cubicBezTo>
                  <a:close/>
                </a:path>
              </a:pathLst>
            </a:custGeom>
            <a:solidFill>
              <a:srgbClr val="54C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cxnSp>
          <p:nvCxnSpPr>
            <p:cNvPr id="1160" name="Google Shape;1160;p37"/>
            <p:cNvCxnSpPr/>
            <p:nvPr/>
          </p:nvCxnSpPr>
          <p:spPr>
            <a:xfrm rot="10800000">
              <a:off x="2023250" y="1697200"/>
              <a:ext cx="2349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162" name="Google Shape;1162;p37"/>
            <p:cNvSpPr/>
            <p:nvPr/>
          </p:nvSpPr>
          <p:spPr>
            <a:xfrm rot="5400000">
              <a:off x="2152486" y="2231035"/>
              <a:ext cx="1389356" cy="627686"/>
            </a:xfrm>
            <a:custGeom>
              <a:avLst/>
              <a:gdLst/>
              <a:ahLst/>
              <a:cxnLst/>
              <a:rect l="l" t="t" r="r" b="b"/>
              <a:pathLst>
                <a:path w="12205" h="5514" extrusionOk="0">
                  <a:moveTo>
                    <a:pt x="12205" y="49"/>
                  </a:moveTo>
                  <a:lnTo>
                    <a:pt x="12202" y="145"/>
                  </a:lnTo>
                  <a:lnTo>
                    <a:pt x="12202" y="145"/>
                  </a:lnTo>
                  <a:cubicBezTo>
                    <a:pt x="12204" y="113"/>
                    <a:pt x="12205" y="81"/>
                    <a:pt x="12205" y="49"/>
                  </a:cubicBezTo>
                  <a:close/>
                  <a:moveTo>
                    <a:pt x="1" y="1"/>
                  </a:moveTo>
                  <a:lnTo>
                    <a:pt x="1" y="1977"/>
                  </a:lnTo>
                  <a:cubicBezTo>
                    <a:pt x="1" y="2870"/>
                    <a:pt x="596" y="3811"/>
                    <a:pt x="1787" y="4513"/>
                  </a:cubicBezTo>
                  <a:cubicBezTo>
                    <a:pt x="2977" y="5180"/>
                    <a:pt x="4540" y="5514"/>
                    <a:pt x="6103" y="5514"/>
                  </a:cubicBezTo>
                  <a:cubicBezTo>
                    <a:pt x="7666" y="5514"/>
                    <a:pt x="9228" y="5180"/>
                    <a:pt x="10419" y="4513"/>
                  </a:cubicBezTo>
                  <a:cubicBezTo>
                    <a:pt x="11610" y="3811"/>
                    <a:pt x="12157" y="2918"/>
                    <a:pt x="12157" y="2025"/>
                  </a:cubicBezTo>
                  <a:lnTo>
                    <a:pt x="12202" y="145"/>
                  </a:lnTo>
                  <a:lnTo>
                    <a:pt x="12202" y="145"/>
                  </a:lnTo>
                  <a:cubicBezTo>
                    <a:pt x="12161" y="1006"/>
                    <a:pt x="11566" y="1859"/>
                    <a:pt x="10419" y="2525"/>
                  </a:cubicBezTo>
                  <a:cubicBezTo>
                    <a:pt x="9228" y="3198"/>
                    <a:pt x="7666" y="3534"/>
                    <a:pt x="6103" y="3534"/>
                  </a:cubicBezTo>
                  <a:cubicBezTo>
                    <a:pt x="4540" y="3534"/>
                    <a:pt x="2977" y="3198"/>
                    <a:pt x="1787" y="2525"/>
                  </a:cubicBezTo>
                  <a:cubicBezTo>
                    <a:pt x="596" y="1835"/>
                    <a:pt x="1" y="894"/>
                    <a:pt x="1" y="1"/>
                  </a:cubicBezTo>
                  <a:close/>
                </a:path>
              </a:pathLst>
            </a:custGeom>
            <a:solidFill>
              <a:srgbClr val="E3C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 rot="5400000">
              <a:off x="2397915" y="2143155"/>
              <a:ext cx="1524934" cy="803561"/>
            </a:xfrm>
            <a:custGeom>
              <a:avLst/>
              <a:gdLst/>
              <a:ahLst/>
              <a:cxnLst/>
              <a:rect l="l" t="t" r="r" b="b"/>
              <a:pathLst>
                <a:path w="13396" h="7059" extrusionOk="0">
                  <a:moveTo>
                    <a:pt x="6674" y="1"/>
                  </a:moveTo>
                  <a:cubicBezTo>
                    <a:pt x="5123" y="1"/>
                    <a:pt x="3572" y="346"/>
                    <a:pt x="2382" y="1037"/>
                  </a:cubicBezTo>
                  <a:cubicBezTo>
                    <a:pt x="1" y="2430"/>
                    <a:pt x="1" y="4656"/>
                    <a:pt x="2382" y="6049"/>
                  </a:cubicBezTo>
                  <a:cubicBezTo>
                    <a:pt x="3572" y="6722"/>
                    <a:pt x="5135" y="7058"/>
                    <a:pt x="6698" y="7058"/>
                  </a:cubicBezTo>
                  <a:cubicBezTo>
                    <a:pt x="8261" y="7058"/>
                    <a:pt x="9823" y="6722"/>
                    <a:pt x="11014" y="6049"/>
                  </a:cubicBezTo>
                  <a:cubicBezTo>
                    <a:pt x="13395" y="4656"/>
                    <a:pt x="13348" y="2430"/>
                    <a:pt x="10966" y="1037"/>
                  </a:cubicBezTo>
                  <a:cubicBezTo>
                    <a:pt x="9776" y="346"/>
                    <a:pt x="8225" y="1"/>
                    <a:pt x="6674" y="1"/>
                  </a:cubicBezTo>
                  <a:close/>
                </a:path>
              </a:pathLst>
            </a:custGeom>
            <a:solidFill>
              <a:srgbClr val="D88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 rot="5400000">
              <a:off x="316558" y="3089301"/>
              <a:ext cx="1389356" cy="627345"/>
            </a:xfrm>
            <a:custGeom>
              <a:avLst/>
              <a:gdLst/>
              <a:ahLst/>
              <a:cxnLst/>
              <a:rect l="l" t="t" r="r" b="b"/>
              <a:pathLst>
                <a:path w="12205" h="5511" extrusionOk="0">
                  <a:moveTo>
                    <a:pt x="1" y="0"/>
                  </a:moveTo>
                  <a:lnTo>
                    <a:pt x="1" y="1989"/>
                  </a:lnTo>
                  <a:cubicBezTo>
                    <a:pt x="1" y="2882"/>
                    <a:pt x="596" y="3775"/>
                    <a:pt x="1787" y="4465"/>
                  </a:cubicBezTo>
                  <a:cubicBezTo>
                    <a:pt x="2977" y="5162"/>
                    <a:pt x="4540" y="5510"/>
                    <a:pt x="6103" y="5510"/>
                  </a:cubicBezTo>
                  <a:cubicBezTo>
                    <a:pt x="7665" y="5510"/>
                    <a:pt x="9228" y="5162"/>
                    <a:pt x="10419" y="4465"/>
                  </a:cubicBezTo>
                  <a:cubicBezTo>
                    <a:pt x="11562" y="3822"/>
                    <a:pt x="12157" y="2929"/>
                    <a:pt x="12157" y="2036"/>
                  </a:cubicBezTo>
                  <a:lnTo>
                    <a:pt x="12205" y="48"/>
                  </a:lnTo>
                  <a:lnTo>
                    <a:pt x="12205" y="48"/>
                  </a:lnTo>
                  <a:cubicBezTo>
                    <a:pt x="12157" y="941"/>
                    <a:pt x="11609" y="1834"/>
                    <a:pt x="10419" y="2525"/>
                  </a:cubicBezTo>
                  <a:cubicBezTo>
                    <a:pt x="9228" y="3197"/>
                    <a:pt x="7665" y="3534"/>
                    <a:pt x="6103" y="3534"/>
                  </a:cubicBezTo>
                  <a:cubicBezTo>
                    <a:pt x="4540" y="3534"/>
                    <a:pt x="2977" y="3197"/>
                    <a:pt x="1787" y="2525"/>
                  </a:cubicBezTo>
                  <a:cubicBezTo>
                    <a:pt x="596" y="1834"/>
                    <a:pt x="1" y="893"/>
                    <a:pt x="1" y="0"/>
                  </a:cubicBezTo>
                  <a:close/>
                </a:path>
              </a:pathLst>
            </a:custGeom>
            <a:solidFill>
              <a:srgbClr val="FFE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 rot="5400000">
              <a:off x="561760" y="3001420"/>
              <a:ext cx="1524820" cy="803106"/>
            </a:xfrm>
            <a:custGeom>
              <a:avLst/>
              <a:gdLst/>
              <a:ahLst/>
              <a:cxnLst/>
              <a:rect l="l" t="t" r="r" b="b"/>
              <a:pathLst>
                <a:path w="13395" h="7055" extrusionOk="0">
                  <a:moveTo>
                    <a:pt x="6674" y="0"/>
                  </a:moveTo>
                  <a:cubicBezTo>
                    <a:pt x="5123" y="0"/>
                    <a:pt x="3572" y="348"/>
                    <a:pt x="2382" y="1045"/>
                  </a:cubicBezTo>
                  <a:cubicBezTo>
                    <a:pt x="0" y="2426"/>
                    <a:pt x="0" y="4664"/>
                    <a:pt x="2382" y="6046"/>
                  </a:cubicBezTo>
                  <a:cubicBezTo>
                    <a:pt x="3572" y="6718"/>
                    <a:pt x="5135" y="7055"/>
                    <a:pt x="6698" y="7055"/>
                  </a:cubicBezTo>
                  <a:cubicBezTo>
                    <a:pt x="8260" y="7055"/>
                    <a:pt x="9823" y="6718"/>
                    <a:pt x="11014" y="6046"/>
                  </a:cubicBezTo>
                  <a:cubicBezTo>
                    <a:pt x="13395" y="4664"/>
                    <a:pt x="13347" y="2426"/>
                    <a:pt x="10966" y="1045"/>
                  </a:cubicBezTo>
                  <a:cubicBezTo>
                    <a:pt x="9775" y="348"/>
                    <a:pt x="8225" y="0"/>
                    <a:pt x="6674" y="0"/>
                  </a:cubicBezTo>
                  <a:close/>
                </a:path>
              </a:pathLst>
            </a:custGeom>
            <a:solidFill>
              <a:srgbClr val="FFC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cxnSp>
          <p:nvCxnSpPr>
            <p:cNvPr id="1166" name="Google Shape;1166;p37"/>
            <p:cNvCxnSpPr/>
            <p:nvPr/>
          </p:nvCxnSpPr>
          <p:spPr>
            <a:xfrm rot="10800000">
              <a:off x="3120200" y="2528950"/>
              <a:ext cx="231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37"/>
            <p:cNvCxnSpPr/>
            <p:nvPr/>
          </p:nvCxnSpPr>
          <p:spPr>
            <a:xfrm rot="10800000">
              <a:off x="1361775" y="3392675"/>
              <a:ext cx="2995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32" name="Picture 7" descr="D:\MARKAZ LOGO YANGI\Рисунок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5489" cy="801512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/>
          <a:srcRect l="6549" t="4547" r="4081" b="3680"/>
          <a:stretch>
            <a:fillRect/>
          </a:stretch>
        </p:blipFill>
        <p:spPr>
          <a:xfrm>
            <a:off x="7101162" y="800100"/>
            <a:ext cx="2042837" cy="1320800"/>
          </a:xfrm>
          <a:prstGeom prst="rect">
            <a:avLst/>
          </a:prstGeom>
        </p:spPr>
      </p:pic>
      <p:pic>
        <p:nvPicPr>
          <p:cNvPr id="84994" name="Picture 2" descr="D:\Rektor hujjatlari\Ustoz uchun\computer-icons-businessperson-business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65100" y="4279900"/>
            <a:ext cx="643294" cy="863600"/>
          </a:xfrm>
          <a:prstGeom prst="rect">
            <a:avLst/>
          </a:prstGeom>
          <a:noFill/>
        </p:spPr>
      </p:pic>
      <p:pic>
        <p:nvPicPr>
          <p:cNvPr id="84995" name="Picture 3" descr="D:\Rektor hujjatlari\Ustoz uchun\244-2440025_png-file-speech-png-icon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558801" y="1115060"/>
            <a:ext cx="749300" cy="786765"/>
          </a:xfrm>
          <a:prstGeom prst="rect">
            <a:avLst/>
          </a:prstGeom>
          <a:noFill/>
        </p:spPr>
      </p:pic>
      <p:pic>
        <p:nvPicPr>
          <p:cNvPr id="84996" name="Picture 4" descr="D:\Rektor hujjatlari\Ustoz uchun\266-2669294_culture-organization-icon-png-transparent-png.pn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739900" y="2838716"/>
            <a:ext cx="787399" cy="856983"/>
          </a:xfrm>
          <a:prstGeom prst="rect">
            <a:avLst/>
          </a:prstGeom>
          <a:noFill/>
        </p:spPr>
      </p:pic>
      <p:pic>
        <p:nvPicPr>
          <p:cNvPr id="37" name="Picture 15" descr="C:\Users\Vohid\Desktop\unnamed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8172400" y="4171900"/>
            <a:ext cx="971600" cy="9716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F2E4A-5FED-039A-17EA-5C75C98C26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" y="-35988"/>
            <a:ext cx="924596" cy="924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19672" y="123478"/>
            <a:ext cx="5832648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oogle Shape;2106;p36"/>
          <p:cNvGrpSpPr/>
          <p:nvPr/>
        </p:nvGrpSpPr>
        <p:grpSpPr>
          <a:xfrm>
            <a:off x="1259632" y="555526"/>
            <a:ext cx="6408712" cy="4104456"/>
            <a:chOff x="5202212" y="3776374"/>
            <a:chExt cx="592057" cy="366862"/>
          </a:xfrm>
        </p:grpSpPr>
        <p:sp>
          <p:nvSpPr>
            <p:cNvPr id="4" name="Google Shape;2107;p36"/>
            <p:cNvSpPr/>
            <p:nvPr/>
          </p:nvSpPr>
          <p:spPr>
            <a:xfrm>
              <a:off x="5278549" y="3776374"/>
              <a:ext cx="439380" cy="288801"/>
            </a:xfrm>
            <a:custGeom>
              <a:avLst/>
              <a:gdLst/>
              <a:ahLst/>
              <a:cxnLst/>
              <a:rect l="l" t="t" r="r" b="b"/>
              <a:pathLst>
                <a:path w="9635" h="6333" extrusionOk="0">
                  <a:moveTo>
                    <a:pt x="334" y="1"/>
                  </a:moveTo>
                  <a:lnTo>
                    <a:pt x="9301" y="1"/>
                  </a:lnTo>
                  <a:cubicBezTo>
                    <a:pt x="9485" y="1"/>
                    <a:pt x="9635" y="151"/>
                    <a:pt x="9635" y="334"/>
                  </a:cubicBezTo>
                  <a:lnTo>
                    <a:pt x="9635" y="5999"/>
                  </a:lnTo>
                  <a:cubicBezTo>
                    <a:pt x="9635" y="6182"/>
                    <a:pt x="9485" y="6332"/>
                    <a:pt x="9301" y="6332"/>
                  </a:cubicBezTo>
                  <a:lnTo>
                    <a:pt x="334" y="6332"/>
                  </a:lnTo>
                  <a:cubicBezTo>
                    <a:pt x="150" y="6332"/>
                    <a:pt x="0" y="6182"/>
                    <a:pt x="0" y="5999"/>
                  </a:cubicBezTo>
                  <a:lnTo>
                    <a:pt x="0" y="334"/>
                  </a:lnTo>
                  <a:cubicBezTo>
                    <a:pt x="0" y="151"/>
                    <a:pt x="150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08;p36"/>
            <p:cNvSpPr/>
            <p:nvPr/>
          </p:nvSpPr>
          <p:spPr>
            <a:xfrm>
              <a:off x="5301350" y="3806516"/>
              <a:ext cx="393778" cy="211459"/>
            </a:xfrm>
            <a:custGeom>
              <a:avLst/>
              <a:gdLst/>
              <a:ahLst/>
              <a:cxnLst/>
              <a:rect l="l" t="t" r="r" b="b"/>
              <a:pathLst>
                <a:path w="8635" h="4637" extrusionOk="0">
                  <a:moveTo>
                    <a:pt x="0" y="0"/>
                  </a:moveTo>
                  <a:lnTo>
                    <a:pt x="8635" y="0"/>
                  </a:lnTo>
                  <a:lnTo>
                    <a:pt x="8635" y="4637"/>
                  </a:lnTo>
                  <a:lnTo>
                    <a:pt x="0" y="463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09;p36"/>
            <p:cNvSpPr/>
            <p:nvPr/>
          </p:nvSpPr>
          <p:spPr>
            <a:xfrm>
              <a:off x="5492694" y="3786498"/>
              <a:ext cx="11081" cy="11036"/>
            </a:xfrm>
            <a:custGeom>
              <a:avLst/>
              <a:gdLst/>
              <a:ahLst/>
              <a:cxnLst/>
              <a:rect l="l" t="t" r="r" b="b"/>
              <a:pathLst>
                <a:path w="243" h="242" extrusionOk="0">
                  <a:moveTo>
                    <a:pt x="121" y="242"/>
                  </a:moveTo>
                  <a:cubicBezTo>
                    <a:pt x="188" y="242"/>
                    <a:pt x="243" y="188"/>
                    <a:pt x="243" y="120"/>
                  </a:cubicBezTo>
                  <a:cubicBezTo>
                    <a:pt x="243" y="54"/>
                    <a:pt x="188" y="0"/>
                    <a:pt x="121" y="0"/>
                  </a:cubicBezTo>
                  <a:cubicBezTo>
                    <a:pt x="55" y="0"/>
                    <a:pt x="0" y="54"/>
                    <a:pt x="0" y="120"/>
                  </a:cubicBezTo>
                  <a:cubicBezTo>
                    <a:pt x="0" y="188"/>
                    <a:pt x="55" y="242"/>
                    <a:pt x="121" y="242"/>
                  </a:cubicBezTo>
                  <a:close/>
                </a:path>
              </a:pathLst>
            </a:custGeom>
            <a:solidFill>
              <a:srgbClr val="245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10;p36"/>
            <p:cNvSpPr/>
            <p:nvPr/>
          </p:nvSpPr>
          <p:spPr>
            <a:xfrm>
              <a:off x="5488864" y="4031056"/>
              <a:ext cx="18743" cy="18743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1" y="1"/>
                  </a:moveTo>
                  <a:lnTo>
                    <a:pt x="410" y="1"/>
                  </a:lnTo>
                  <a:lnTo>
                    <a:pt x="410" y="410"/>
                  </a:lnTo>
                  <a:lnTo>
                    <a:pt x="1" y="4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11;p36"/>
            <p:cNvSpPr/>
            <p:nvPr/>
          </p:nvSpPr>
          <p:spPr>
            <a:xfrm>
              <a:off x="5202212" y="4065120"/>
              <a:ext cx="592057" cy="50072"/>
            </a:xfrm>
            <a:custGeom>
              <a:avLst/>
              <a:gdLst/>
              <a:ahLst/>
              <a:cxnLst/>
              <a:rect l="l" t="t" r="r" b="b"/>
              <a:pathLst>
                <a:path w="12983" h="1098" extrusionOk="0">
                  <a:moveTo>
                    <a:pt x="1674" y="0"/>
                  </a:moveTo>
                  <a:lnTo>
                    <a:pt x="11309" y="0"/>
                  </a:lnTo>
                  <a:lnTo>
                    <a:pt x="12983" y="1098"/>
                  </a:lnTo>
                  <a:lnTo>
                    <a:pt x="0" y="109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12;p36"/>
            <p:cNvSpPr/>
            <p:nvPr/>
          </p:nvSpPr>
          <p:spPr>
            <a:xfrm>
              <a:off x="5202212" y="4115145"/>
              <a:ext cx="592057" cy="28091"/>
            </a:xfrm>
            <a:custGeom>
              <a:avLst/>
              <a:gdLst/>
              <a:ahLst/>
              <a:cxnLst/>
              <a:rect l="l" t="t" r="r" b="b"/>
              <a:pathLst>
                <a:path w="12983" h="616" extrusionOk="0">
                  <a:moveTo>
                    <a:pt x="0" y="1"/>
                  </a:moveTo>
                  <a:lnTo>
                    <a:pt x="12983" y="1"/>
                  </a:lnTo>
                  <a:lnTo>
                    <a:pt x="12983" y="375"/>
                  </a:lnTo>
                  <a:cubicBezTo>
                    <a:pt x="12983" y="507"/>
                    <a:pt x="12874" y="615"/>
                    <a:pt x="12742" y="615"/>
                  </a:cubicBezTo>
                  <a:lnTo>
                    <a:pt x="242" y="615"/>
                  </a:lnTo>
                  <a:cubicBezTo>
                    <a:pt x="110" y="615"/>
                    <a:pt x="0" y="507"/>
                    <a:pt x="0" y="37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13;p36"/>
            <p:cNvSpPr/>
            <p:nvPr/>
          </p:nvSpPr>
          <p:spPr>
            <a:xfrm>
              <a:off x="5438428" y="4129646"/>
              <a:ext cx="119615" cy="7707"/>
            </a:xfrm>
            <a:custGeom>
              <a:avLst/>
              <a:gdLst/>
              <a:ahLst/>
              <a:cxnLst/>
              <a:rect l="l" t="t" r="r" b="b"/>
              <a:pathLst>
                <a:path w="2623" h="169" extrusionOk="0">
                  <a:moveTo>
                    <a:pt x="1" y="1"/>
                  </a:moveTo>
                  <a:lnTo>
                    <a:pt x="2622" y="1"/>
                  </a:lnTo>
                  <a:lnTo>
                    <a:pt x="2622" y="169"/>
                  </a:lnTo>
                  <a:lnTo>
                    <a:pt x="1" y="169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14;p36"/>
            <p:cNvSpPr/>
            <p:nvPr/>
          </p:nvSpPr>
          <p:spPr>
            <a:xfrm>
              <a:off x="5202212" y="4115145"/>
              <a:ext cx="592057" cy="8573"/>
            </a:xfrm>
            <a:custGeom>
              <a:avLst/>
              <a:gdLst/>
              <a:ahLst/>
              <a:cxnLst/>
              <a:rect l="l" t="t" r="r" b="b"/>
              <a:pathLst>
                <a:path w="12983" h="188" extrusionOk="0">
                  <a:moveTo>
                    <a:pt x="0" y="1"/>
                  </a:moveTo>
                  <a:lnTo>
                    <a:pt x="12983" y="1"/>
                  </a:lnTo>
                  <a:lnTo>
                    <a:pt x="12983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15;p36"/>
            <p:cNvSpPr/>
            <p:nvPr/>
          </p:nvSpPr>
          <p:spPr>
            <a:xfrm>
              <a:off x="5341206" y="3876514"/>
              <a:ext cx="122762" cy="122762"/>
            </a:xfrm>
            <a:custGeom>
              <a:avLst/>
              <a:gdLst/>
              <a:ahLst/>
              <a:cxnLst/>
              <a:rect l="l" t="t" r="r" b="b"/>
              <a:pathLst>
                <a:path w="2692" h="2692" extrusionOk="0">
                  <a:moveTo>
                    <a:pt x="1346" y="487"/>
                  </a:moveTo>
                  <a:cubicBezTo>
                    <a:pt x="1821" y="487"/>
                    <a:pt x="2205" y="872"/>
                    <a:pt x="2205" y="1345"/>
                  </a:cubicBezTo>
                  <a:cubicBezTo>
                    <a:pt x="2205" y="1820"/>
                    <a:pt x="1821" y="2205"/>
                    <a:pt x="1346" y="2205"/>
                  </a:cubicBezTo>
                  <a:cubicBezTo>
                    <a:pt x="872" y="2205"/>
                    <a:pt x="487" y="1820"/>
                    <a:pt x="487" y="1345"/>
                  </a:cubicBezTo>
                  <a:cubicBezTo>
                    <a:pt x="487" y="872"/>
                    <a:pt x="872" y="487"/>
                    <a:pt x="1346" y="487"/>
                  </a:cubicBezTo>
                  <a:close/>
                  <a:moveTo>
                    <a:pt x="1134" y="0"/>
                  </a:moveTo>
                  <a:lnTo>
                    <a:pt x="1134" y="201"/>
                  </a:lnTo>
                  <a:cubicBezTo>
                    <a:pt x="971" y="232"/>
                    <a:pt x="819" y="295"/>
                    <a:pt x="687" y="387"/>
                  </a:cubicBezTo>
                  <a:lnTo>
                    <a:pt x="544" y="244"/>
                  </a:lnTo>
                  <a:lnTo>
                    <a:pt x="244" y="544"/>
                  </a:lnTo>
                  <a:lnTo>
                    <a:pt x="387" y="687"/>
                  </a:lnTo>
                  <a:cubicBezTo>
                    <a:pt x="296" y="819"/>
                    <a:pt x="232" y="970"/>
                    <a:pt x="202" y="1133"/>
                  </a:cubicBezTo>
                  <a:lnTo>
                    <a:pt x="0" y="1133"/>
                  </a:lnTo>
                  <a:lnTo>
                    <a:pt x="0" y="1559"/>
                  </a:lnTo>
                  <a:lnTo>
                    <a:pt x="202" y="1559"/>
                  </a:lnTo>
                  <a:cubicBezTo>
                    <a:pt x="232" y="1722"/>
                    <a:pt x="296" y="1873"/>
                    <a:pt x="387" y="2005"/>
                  </a:cubicBezTo>
                  <a:lnTo>
                    <a:pt x="244" y="2147"/>
                  </a:lnTo>
                  <a:lnTo>
                    <a:pt x="544" y="2448"/>
                  </a:lnTo>
                  <a:lnTo>
                    <a:pt x="687" y="2305"/>
                  </a:lnTo>
                  <a:cubicBezTo>
                    <a:pt x="819" y="2395"/>
                    <a:pt x="971" y="2460"/>
                    <a:pt x="1134" y="2490"/>
                  </a:cubicBezTo>
                  <a:lnTo>
                    <a:pt x="1134" y="2692"/>
                  </a:lnTo>
                  <a:lnTo>
                    <a:pt x="1559" y="2692"/>
                  </a:lnTo>
                  <a:lnTo>
                    <a:pt x="1559" y="2490"/>
                  </a:lnTo>
                  <a:cubicBezTo>
                    <a:pt x="1722" y="2460"/>
                    <a:pt x="1873" y="2395"/>
                    <a:pt x="2005" y="2305"/>
                  </a:cubicBezTo>
                  <a:lnTo>
                    <a:pt x="2147" y="2448"/>
                  </a:lnTo>
                  <a:lnTo>
                    <a:pt x="2448" y="2147"/>
                  </a:lnTo>
                  <a:lnTo>
                    <a:pt x="2305" y="2005"/>
                  </a:lnTo>
                  <a:cubicBezTo>
                    <a:pt x="2396" y="1873"/>
                    <a:pt x="2460" y="1722"/>
                    <a:pt x="2490" y="1559"/>
                  </a:cubicBezTo>
                  <a:lnTo>
                    <a:pt x="2691" y="1559"/>
                  </a:lnTo>
                  <a:lnTo>
                    <a:pt x="2691" y="1133"/>
                  </a:lnTo>
                  <a:lnTo>
                    <a:pt x="2490" y="1133"/>
                  </a:lnTo>
                  <a:cubicBezTo>
                    <a:pt x="2460" y="970"/>
                    <a:pt x="2396" y="819"/>
                    <a:pt x="2305" y="687"/>
                  </a:cubicBezTo>
                  <a:lnTo>
                    <a:pt x="2448" y="544"/>
                  </a:lnTo>
                  <a:lnTo>
                    <a:pt x="2147" y="244"/>
                  </a:lnTo>
                  <a:lnTo>
                    <a:pt x="2005" y="387"/>
                  </a:lnTo>
                  <a:cubicBezTo>
                    <a:pt x="1873" y="295"/>
                    <a:pt x="1722" y="232"/>
                    <a:pt x="1559" y="201"/>
                  </a:cubicBezTo>
                  <a:lnTo>
                    <a:pt x="15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16;p36"/>
            <p:cNvSpPr/>
            <p:nvPr/>
          </p:nvSpPr>
          <p:spPr>
            <a:xfrm>
              <a:off x="5522518" y="3833786"/>
              <a:ext cx="130058" cy="90430"/>
            </a:xfrm>
            <a:custGeom>
              <a:avLst/>
              <a:gdLst/>
              <a:ahLst/>
              <a:cxnLst/>
              <a:rect l="l" t="t" r="r" b="b"/>
              <a:pathLst>
                <a:path w="2852" h="1983" extrusionOk="0">
                  <a:moveTo>
                    <a:pt x="2264" y="723"/>
                  </a:moveTo>
                  <a:cubicBezTo>
                    <a:pt x="2600" y="792"/>
                    <a:pt x="2851" y="1047"/>
                    <a:pt x="2851" y="1350"/>
                  </a:cubicBezTo>
                  <a:cubicBezTo>
                    <a:pt x="2851" y="1661"/>
                    <a:pt x="2592" y="1982"/>
                    <a:pt x="2236" y="1982"/>
                  </a:cubicBezTo>
                  <a:lnTo>
                    <a:pt x="675" y="1982"/>
                  </a:lnTo>
                  <a:cubicBezTo>
                    <a:pt x="294" y="1982"/>
                    <a:pt x="1" y="1678"/>
                    <a:pt x="1" y="1350"/>
                  </a:cubicBezTo>
                  <a:cubicBezTo>
                    <a:pt x="1" y="1047"/>
                    <a:pt x="252" y="792"/>
                    <a:pt x="589" y="723"/>
                  </a:cubicBezTo>
                  <a:cubicBezTo>
                    <a:pt x="588" y="717"/>
                    <a:pt x="588" y="711"/>
                    <a:pt x="588" y="705"/>
                  </a:cubicBezTo>
                  <a:cubicBezTo>
                    <a:pt x="588" y="316"/>
                    <a:pt x="964" y="0"/>
                    <a:pt x="1426" y="0"/>
                  </a:cubicBezTo>
                  <a:cubicBezTo>
                    <a:pt x="1889" y="0"/>
                    <a:pt x="2264" y="316"/>
                    <a:pt x="2264" y="705"/>
                  </a:cubicBezTo>
                  <a:cubicBezTo>
                    <a:pt x="2264" y="711"/>
                    <a:pt x="2264" y="717"/>
                    <a:pt x="2264" y="7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17;p36"/>
            <p:cNvSpPr/>
            <p:nvPr/>
          </p:nvSpPr>
          <p:spPr>
            <a:xfrm>
              <a:off x="5520420" y="3941268"/>
              <a:ext cx="128189" cy="7114"/>
            </a:xfrm>
            <a:custGeom>
              <a:avLst/>
              <a:gdLst/>
              <a:ahLst/>
              <a:cxnLst/>
              <a:rect l="l" t="t" r="r" b="b"/>
              <a:pathLst>
                <a:path w="2811" h="156" extrusionOk="0">
                  <a:moveTo>
                    <a:pt x="0" y="0"/>
                  </a:moveTo>
                  <a:lnTo>
                    <a:pt x="2810" y="0"/>
                  </a:lnTo>
                  <a:lnTo>
                    <a:pt x="281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18;p36"/>
            <p:cNvSpPr/>
            <p:nvPr/>
          </p:nvSpPr>
          <p:spPr>
            <a:xfrm>
              <a:off x="5520420" y="3955359"/>
              <a:ext cx="128189" cy="7068"/>
            </a:xfrm>
            <a:custGeom>
              <a:avLst/>
              <a:gdLst/>
              <a:ahLst/>
              <a:cxnLst/>
              <a:rect l="l" t="t" r="r" b="b"/>
              <a:pathLst>
                <a:path w="2811" h="155" extrusionOk="0">
                  <a:moveTo>
                    <a:pt x="0" y="1"/>
                  </a:moveTo>
                  <a:lnTo>
                    <a:pt x="2810" y="1"/>
                  </a:lnTo>
                  <a:lnTo>
                    <a:pt x="281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19;p36"/>
            <p:cNvSpPr/>
            <p:nvPr/>
          </p:nvSpPr>
          <p:spPr>
            <a:xfrm>
              <a:off x="5520420" y="3969449"/>
              <a:ext cx="128189" cy="7114"/>
            </a:xfrm>
            <a:custGeom>
              <a:avLst/>
              <a:gdLst/>
              <a:ahLst/>
              <a:cxnLst/>
              <a:rect l="l" t="t" r="r" b="b"/>
              <a:pathLst>
                <a:path w="2811" h="156" extrusionOk="0">
                  <a:moveTo>
                    <a:pt x="0" y="0"/>
                  </a:moveTo>
                  <a:lnTo>
                    <a:pt x="2810" y="0"/>
                  </a:lnTo>
                  <a:lnTo>
                    <a:pt x="281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20;p36"/>
            <p:cNvSpPr/>
            <p:nvPr/>
          </p:nvSpPr>
          <p:spPr>
            <a:xfrm>
              <a:off x="5520420" y="3983494"/>
              <a:ext cx="60560" cy="7114"/>
            </a:xfrm>
            <a:custGeom>
              <a:avLst/>
              <a:gdLst/>
              <a:ahLst/>
              <a:cxnLst/>
              <a:rect l="l" t="t" r="r" b="b"/>
              <a:pathLst>
                <a:path w="1328" h="156" extrusionOk="0">
                  <a:moveTo>
                    <a:pt x="0" y="1"/>
                  </a:moveTo>
                  <a:lnTo>
                    <a:pt x="1328" y="1"/>
                  </a:lnTo>
                  <a:lnTo>
                    <a:pt x="1328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21;p36"/>
            <p:cNvSpPr/>
            <p:nvPr/>
          </p:nvSpPr>
          <p:spPr>
            <a:xfrm>
              <a:off x="5348639" y="3831415"/>
              <a:ext cx="112684" cy="7114"/>
            </a:xfrm>
            <a:custGeom>
              <a:avLst/>
              <a:gdLst/>
              <a:ahLst/>
              <a:cxnLst/>
              <a:rect l="l" t="t" r="r" b="b"/>
              <a:pathLst>
                <a:path w="2471" h="156" extrusionOk="0">
                  <a:moveTo>
                    <a:pt x="0" y="1"/>
                  </a:moveTo>
                  <a:lnTo>
                    <a:pt x="2471" y="1"/>
                  </a:lnTo>
                  <a:lnTo>
                    <a:pt x="2471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22;p36"/>
            <p:cNvSpPr/>
            <p:nvPr/>
          </p:nvSpPr>
          <p:spPr>
            <a:xfrm>
              <a:off x="5348639" y="3844137"/>
              <a:ext cx="112684" cy="7068"/>
            </a:xfrm>
            <a:custGeom>
              <a:avLst/>
              <a:gdLst/>
              <a:ahLst/>
              <a:cxnLst/>
              <a:rect l="l" t="t" r="r" b="b"/>
              <a:pathLst>
                <a:path w="2471" h="155" extrusionOk="0">
                  <a:moveTo>
                    <a:pt x="0" y="0"/>
                  </a:moveTo>
                  <a:lnTo>
                    <a:pt x="2471" y="0"/>
                  </a:lnTo>
                  <a:lnTo>
                    <a:pt x="2471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23;p36"/>
            <p:cNvSpPr/>
            <p:nvPr/>
          </p:nvSpPr>
          <p:spPr>
            <a:xfrm>
              <a:off x="5348639" y="3856769"/>
              <a:ext cx="69042" cy="7114"/>
            </a:xfrm>
            <a:custGeom>
              <a:avLst/>
              <a:gdLst/>
              <a:ahLst/>
              <a:cxnLst/>
              <a:rect l="l" t="t" r="r" b="b"/>
              <a:pathLst>
                <a:path w="1514" h="156" extrusionOk="0">
                  <a:moveTo>
                    <a:pt x="0" y="1"/>
                  </a:moveTo>
                  <a:lnTo>
                    <a:pt x="1514" y="1"/>
                  </a:lnTo>
                  <a:lnTo>
                    <a:pt x="1514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339752" y="915566"/>
            <a:ext cx="424847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E’tiboringiz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uchun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rahmat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Google Shape;1433;p29"/>
          <p:cNvSpPr/>
          <p:nvPr/>
        </p:nvSpPr>
        <p:spPr>
          <a:xfrm>
            <a:off x="7478231" y="2127151"/>
            <a:ext cx="967747" cy="999333"/>
          </a:xfrm>
          <a:custGeom>
            <a:avLst/>
            <a:gdLst/>
            <a:ahLst/>
            <a:cxnLst/>
            <a:rect l="l" t="t" r="r" b="b"/>
            <a:pathLst>
              <a:path w="81206" h="95789" extrusionOk="0">
                <a:moveTo>
                  <a:pt x="21908" y="84511"/>
                </a:moveTo>
                <a:cubicBezTo>
                  <a:pt x="21636" y="84323"/>
                  <a:pt x="21364" y="84135"/>
                  <a:pt x="21092" y="83946"/>
                </a:cubicBezTo>
                <a:cubicBezTo>
                  <a:pt x="15275" y="79992"/>
                  <a:pt x="9395" y="75974"/>
                  <a:pt x="5399" y="70995"/>
                </a:cubicBezTo>
                <a:cubicBezTo>
                  <a:pt x="1" y="64257"/>
                  <a:pt x="168" y="56055"/>
                  <a:pt x="3348" y="48795"/>
                </a:cubicBezTo>
                <a:cubicBezTo>
                  <a:pt x="9102" y="35675"/>
                  <a:pt x="23854" y="24858"/>
                  <a:pt x="25255" y="10734"/>
                </a:cubicBezTo>
                <a:cubicBezTo>
                  <a:pt x="25465" y="8475"/>
                  <a:pt x="26783" y="1528"/>
                  <a:pt x="22954" y="1"/>
                </a:cubicBezTo>
                <a:cubicBezTo>
                  <a:pt x="52100" y="12262"/>
                  <a:pt x="81205" y="28729"/>
                  <a:pt x="75786" y="55909"/>
                </a:cubicBezTo>
                <a:cubicBezTo>
                  <a:pt x="72334" y="73191"/>
                  <a:pt x="54025" y="85160"/>
                  <a:pt x="36303" y="95789"/>
                </a:cubicBezTo>
                <a:cubicBezTo>
                  <a:pt x="31470" y="92106"/>
                  <a:pt x="27034" y="88110"/>
                  <a:pt x="21908" y="845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434;p29"/>
          <p:cNvSpPr/>
          <p:nvPr/>
        </p:nvSpPr>
        <p:spPr>
          <a:xfrm>
            <a:off x="7581882" y="2118372"/>
            <a:ext cx="646245" cy="970747"/>
          </a:xfrm>
          <a:custGeom>
            <a:avLst/>
            <a:gdLst/>
            <a:ahLst/>
            <a:cxnLst/>
            <a:rect l="l" t="t" r="r" b="b"/>
            <a:pathLst>
              <a:path w="54228" h="93049" extrusionOk="0">
                <a:moveTo>
                  <a:pt x="14437" y="1"/>
                </a:moveTo>
                <a:cubicBezTo>
                  <a:pt x="14473" y="24"/>
                  <a:pt x="14509" y="47"/>
                  <a:pt x="14545" y="71"/>
                </a:cubicBezTo>
                <a:lnTo>
                  <a:pt x="14545" y="71"/>
                </a:lnTo>
                <a:cubicBezTo>
                  <a:pt x="14510" y="46"/>
                  <a:pt x="14474" y="23"/>
                  <a:pt x="14437" y="1"/>
                </a:cubicBezTo>
                <a:close/>
                <a:moveTo>
                  <a:pt x="14545" y="71"/>
                </a:moveTo>
                <a:cubicBezTo>
                  <a:pt x="16839" y="1669"/>
                  <a:pt x="16025" y="8257"/>
                  <a:pt x="15881" y="10400"/>
                </a:cubicBezTo>
                <a:cubicBezTo>
                  <a:pt x="15002" y="24147"/>
                  <a:pt x="5733" y="34650"/>
                  <a:pt x="2113" y="47393"/>
                </a:cubicBezTo>
                <a:cubicBezTo>
                  <a:pt x="105" y="54465"/>
                  <a:pt x="0" y="62416"/>
                  <a:pt x="3390" y="68965"/>
                </a:cubicBezTo>
                <a:cubicBezTo>
                  <a:pt x="5900" y="73819"/>
                  <a:pt x="9604" y="77711"/>
                  <a:pt x="13266" y="81561"/>
                </a:cubicBezTo>
                <a:cubicBezTo>
                  <a:pt x="13433" y="81728"/>
                  <a:pt x="13600" y="81917"/>
                  <a:pt x="13789" y="82105"/>
                </a:cubicBezTo>
                <a:cubicBezTo>
                  <a:pt x="17011" y="85599"/>
                  <a:pt x="19794" y="89470"/>
                  <a:pt x="22849" y="93048"/>
                </a:cubicBezTo>
                <a:cubicBezTo>
                  <a:pt x="34001" y="82733"/>
                  <a:pt x="48647" y="72836"/>
                  <a:pt x="50823" y="56034"/>
                </a:cubicBezTo>
                <a:cubicBezTo>
                  <a:pt x="54227" y="29680"/>
                  <a:pt x="32871" y="11976"/>
                  <a:pt x="14545" y="71"/>
                </a:cubicBezTo>
                <a:close/>
              </a:path>
            </a:pathLst>
          </a:custGeom>
          <a:solidFill>
            <a:srgbClr val="17F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1437;p29"/>
          <p:cNvSpPr/>
          <p:nvPr/>
        </p:nvSpPr>
        <p:spPr>
          <a:xfrm>
            <a:off x="8090387" y="2588749"/>
            <a:ext cx="1026582" cy="753759"/>
          </a:xfrm>
          <a:custGeom>
            <a:avLst/>
            <a:gdLst/>
            <a:ahLst/>
            <a:cxnLst/>
            <a:rect l="l" t="t" r="r" b="b"/>
            <a:pathLst>
              <a:path w="86143" h="72250" extrusionOk="0">
                <a:moveTo>
                  <a:pt x="14835" y="68672"/>
                </a:moveTo>
                <a:cubicBezTo>
                  <a:pt x="15107" y="68735"/>
                  <a:pt x="15358" y="68818"/>
                  <a:pt x="15609" y="68902"/>
                </a:cubicBezTo>
                <a:cubicBezTo>
                  <a:pt x="21091" y="70555"/>
                  <a:pt x="26678" y="72250"/>
                  <a:pt x="32369" y="72187"/>
                </a:cubicBezTo>
                <a:cubicBezTo>
                  <a:pt x="40069" y="72082"/>
                  <a:pt x="46953" y="67584"/>
                  <a:pt x="51954" y="61600"/>
                </a:cubicBezTo>
                <a:cubicBezTo>
                  <a:pt x="60972" y="50803"/>
                  <a:pt x="64738" y="35361"/>
                  <a:pt x="76204" y="26866"/>
                </a:cubicBezTo>
                <a:cubicBezTo>
                  <a:pt x="78045" y="25527"/>
                  <a:pt x="83444" y="20924"/>
                  <a:pt x="86143" y="22619"/>
                </a:cubicBezTo>
                <a:cubicBezTo>
                  <a:pt x="65031" y="10169"/>
                  <a:pt x="40383" y="0"/>
                  <a:pt x="19334" y="18141"/>
                </a:cubicBezTo>
                <a:cubicBezTo>
                  <a:pt x="5943" y="29649"/>
                  <a:pt x="2511" y="48041"/>
                  <a:pt x="0" y="65324"/>
                </a:cubicBezTo>
                <a:cubicBezTo>
                  <a:pt x="4896" y="66496"/>
                  <a:pt x="9918" y="67249"/>
                  <a:pt x="14835" y="686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38;p29"/>
          <p:cNvSpPr/>
          <p:nvPr/>
        </p:nvSpPr>
        <p:spPr>
          <a:xfrm>
            <a:off x="8085938" y="2713626"/>
            <a:ext cx="983454" cy="556874"/>
          </a:xfrm>
          <a:custGeom>
            <a:avLst/>
            <a:gdLst/>
            <a:ahLst/>
            <a:cxnLst/>
            <a:rect l="l" t="t" r="r" b="b"/>
            <a:pathLst>
              <a:path w="82524" h="53378" extrusionOk="0">
                <a:moveTo>
                  <a:pt x="82442" y="9955"/>
                </a:moveTo>
                <a:cubicBezTo>
                  <a:pt x="82469" y="9968"/>
                  <a:pt x="82496" y="9980"/>
                  <a:pt x="82524" y="9992"/>
                </a:cubicBezTo>
                <a:cubicBezTo>
                  <a:pt x="82497" y="9979"/>
                  <a:pt x="82470" y="9967"/>
                  <a:pt x="82442" y="9955"/>
                </a:cubicBezTo>
                <a:close/>
                <a:moveTo>
                  <a:pt x="44929" y="1"/>
                </a:moveTo>
                <a:cubicBezTo>
                  <a:pt x="35487" y="1"/>
                  <a:pt x="26209" y="2576"/>
                  <a:pt x="17681" y="9364"/>
                </a:cubicBezTo>
                <a:cubicBezTo>
                  <a:pt x="4960" y="19470"/>
                  <a:pt x="2030" y="34786"/>
                  <a:pt x="1" y="49140"/>
                </a:cubicBezTo>
                <a:cubicBezTo>
                  <a:pt x="4771" y="49893"/>
                  <a:pt x="9647" y="50291"/>
                  <a:pt x="14459" y="51232"/>
                </a:cubicBezTo>
                <a:cubicBezTo>
                  <a:pt x="14710" y="51274"/>
                  <a:pt x="14961" y="51337"/>
                  <a:pt x="15212" y="51379"/>
                </a:cubicBezTo>
                <a:cubicBezTo>
                  <a:pt x="19951" y="52378"/>
                  <a:pt x="24755" y="53378"/>
                  <a:pt x="29625" y="53378"/>
                </a:cubicBezTo>
                <a:cubicBezTo>
                  <a:pt x="30259" y="53378"/>
                  <a:pt x="30896" y="53361"/>
                  <a:pt x="31533" y="53325"/>
                </a:cubicBezTo>
                <a:cubicBezTo>
                  <a:pt x="39002" y="52885"/>
                  <a:pt x="45572" y="48868"/>
                  <a:pt x="50280" y="43721"/>
                </a:cubicBezTo>
                <a:cubicBezTo>
                  <a:pt x="58754" y="34410"/>
                  <a:pt x="62060" y="21500"/>
                  <a:pt x="73003" y="13967"/>
                </a:cubicBezTo>
                <a:cubicBezTo>
                  <a:pt x="74511" y="12932"/>
                  <a:pt x="78572" y="9753"/>
                  <a:pt x="81356" y="9753"/>
                </a:cubicBezTo>
                <a:cubicBezTo>
                  <a:pt x="81747" y="9753"/>
                  <a:pt x="82112" y="9815"/>
                  <a:pt x="82442" y="9955"/>
                </a:cubicBezTo>
                <a:lnTo>
                  <a:pt x="82442" y="9955"/>
                </a:lnTo>
                <a:cubicBezTo>
                  <a:pt x="70581" y="4641"/>
                  <a:pt x="57606" y="1"/>
                  <a:pt x="44929" y="1"/>
                </a:cubicBezTo>
                <a:close/>
              </a:path>
            </a:pathLst>
          </a:custGeom>
          <a:solidFill>
            <a:srgbClr val="17F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41;p29"/>
          <p:cNvSpPr/>
          <p:nvPr/>
        </p:nvSpPr>
        <p:spPr>
          <a:xfrm>
            <a:off x="6732240" y="2793014"/>
            <a:ext cx="917862" cy="693510"/>
          </a:xfrm>
          <a:custGeom>
            <a:avLst/>
            <a:gdLst/>
            <a:ahLst/>
            <a:cxnLst/>
            <a:rect l="l" t="t" r="r" b="b"/>
            <a:pathLst>
              <a:path w="77020" h="66475" extrusionOk="0">
                <a:moveTo>
                  <a:pt x="64947" y="56494"/>
                </a:moveTo>
                <a:cubicBezTo>
                  <a:pt x="64738" y="56640"/>
                  <a:pt x="64528" y="56766"/>
                  <a:pt x="64340" y="56912"/>
                </a:cubicBezTo>
                <a:cubicBezTo>
                  <a:pt x="59925" y="59925"/>
                  <a:pt x="55448" y="63001"/>
                  <a:pt x="50677" y="64487"/>
                </a:cubicBezTo>
                <a:cubicBezTo>
                  <a:pt x="44212" y="66474"/>
                  <a:pt x="37935" y="64194"/>
                  <a:pt x="33080" y="60009"/>
                </a:cubicBezTo>
                <a:cubicBezTo>
                  <a:pt x="24292" y="52497"/>
                  <a:pt x="19396" y="39253"/>
                  <a:pt x="8809" y="34524"/>
                </a:cubicBezTo>
                <a:cubicBezTo>
                  <a:pt x="7114" y="33771"/>
                  <a:pt x="2071" y="30988"/>
                  <a:pt x="0" y="33269"/>
                </a:cubicBezTo>
                <a:cubicBezTo>
                  <a:pt x="16279" y="16069"/>
                  <a:pt x="35758" y="0"/>
                  <a:pt x="55469" y="11027"/>
                </a:cubicBezTo>
                <a:cubicBezTo>
                  <a:pt x="67981" y="18057"/>
                  <a:pt x="72940" y="34106"/>
                  <a:pt x="77020" y="49380"/>
                </a:cubicBezTo>
                <a:cubicBezTo>
                  <a:pt x="73044" y="51786"/>
                  <a:pt x="68922" y="53837"/>
                  <a:pt x="64947" y="564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442;p29"/>
          <p:cNvSpPr/>
          <p:nvPr/>
        </p:nvSpPr>
        <p:spPr>
          <a:xfrm>
            <a:off x="6763200" y="2902409"/>
            <a:ext cx="890690" cy="512107"/>
          </a:xfrm>
          <a:custGeom>
            <a:avLst/>
            <a:gdLst/>
            <a:ahLst/>
            <a:cxnLst/>
            <a:rect l="l" t="t" r="r" b="b"/>
            <a:pathLst>
              <a:path w="74740" h="49087" extrusionOk="0">
                <a:moveTo>
                  <a:pt x="59" y="20802"/>
                </a:moveTo>
                <a:cubicBezTo>
                  <a:pt x="39" y="20820"/>
                  <a:pt x="20" y="20839"/>
                  <a:pt x="0" y="20859"/>
                </a:cubicBezTo>
                <a:cubicBezTo>
                  <a:pt x="20" y="20840"/>
                  <a:pt x="40" y="20821"/>
                  <a:pt x="59" y="20802"/>
                </a:cubicBezTo>
                <a:close/>
                <a:moveTo>
                  <a:pt x="38249" y="0"/>
                </a:moveTo>
                <a:cubicBezTo>
                  <a:pt x="24172" y="0"/>
                  <a:pt x="11219" y="10093"/>
                  <a:pt x="59" y="20802"/>
                </a:cubicBezTo>
                <a:lnTo>
                  <a:pt x="59" y="20802"/>
                </a:lnTo>
                <a:cubicBezTo>
                  <a:pt x="555" y="20345"/>
                  <a:pt x="1248" y="20168"/>
                  <a:pt x="2031" y="20168"/>
                </a:cubicBezTo>
                <a:cubicBezTo>
                  <a:pt x="4289" y="20168"/>
                  <a:pt x="7301" y="21643"/>
                  <a:pt x="8516" y="22135"/>
                </a:cubicBezTo>
                <a:cubicBezTo>
                  <a:pt x="18915" y="26424"/>
                  <a:pt x="24292" y="37765"/>
                  <a:pt x="33080" y="44356"/>
                </a:cubicBezTo>
                <a:cubicBezTo>
                  <a:pt x="36873" y="47192"/>
                  <a:pt x="41406" y="49087"/>
                  <a:pt x="46097" y="49087"/>
                </a:cubicBezTo>
                <a:cubicBezTo>
                  <a:pt x="47462" y="49087"/>
                  <a:pt x="48840" y="48927"/>
                  <a:pt x="50217" y="48582"/>
                </a:cubicBezTo>
                <a:cubicBezTo>
                  <a:pt x="54715" y="47452"/>
                  <a:pt x="58858" y="44963"/>
                  <a:pt x="62938" y="42515"/>
                </a:cubicBezTo>
                <a:cubicBezTo>
                  <a:pt x="63127" y="42389"/>
                  <a:pt x="63336" y="42284"/>
                  <a:pt x="63524" y="42180"/>
                </a:cubicBezTo>
                <a:cubicBezTo>
                  <a:pt x="67207" y="40025"/>
                  <a:pt x="71057" y="38393"/>
                  <a:pt x="74739" y="36447"/>
                </a:cubicBezTo>
                <a:cubicBezTo>
                  <a:pt x="70073" y="23390"/>
                  <a:pt x="64508" y="9685"/>
                  <a:pt x="52121" y="3429"/>
                </a:cubicBezTo>
                <a:cubicBezTo>
                  <a:pt x="47396" y="1039"/>
                  <a:pt x="42764" y="0"/>
                  <a:pt x="38249" y="0"/>
                </a:cubicBezTo>
                <a:close/>
              </a:path>
            </a:pathLst>
          </a:custGeom>
          <a:solidFill>
            <a:srgbClr val="17F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1443;p29"/>
          <p:cNvGrpSpPr/>
          <p:nvPr/>
        </p:nvGrpSpPr>
        <p:grpSpPr>
          <a:xfrm>
            <a:off x="7483602" y="2951043"/>
            <a:ext cx="760397" cy="988859"/>
            <a:chOff x="3570831" y="3134550"/>
            <a:chExt cx="1595169" cy="2369625"/>
          </a:xfrm>
          <a:solidFill>
            <a:schemeClr val="accent6">
              <a:lumMod val="50000"/>
            </a:schemeClr>
          </a:solidFill>
        </p:grpSpPr>
        <p:sp>
          <p:nvSpPr>
            <p:cNvPr id="31" name="Google Shape;1444;p29"/>
            <p:cNvSpPr/>
            <p:nvPr/>
          </p:nvSpPr>
          <p:spPr>
            <a:xfrm>
              <a:off x="4362000" y="5374950"/>
              <a:ext cx="87900" cy="36650"/>
            </a:xfrm>
            <a:custGeom>
              <a:avLst/>
              <a:gdLst/>
              <a:ahLst/>
              <a:cxnLst/>
              <a:rect l="l" t="t" r="r" b="b"/>
              <a:pathLst>
                <a:path w="3516" h="1466" extrusionOk="0">
                  <a:moveTo>
                    <a:pt x="0" y="1"/>
                  </a:moveTo>
                  <a:lnTo>
                    <a:pt x="0" y="1"/>
                  </a:lnTo>
                  <a:cubicBezTo>
                    <a:pt x="209" y="252"/>
                    <a:pt x="419" y="482"/>
                    <a:pt x="628" y="733"/>
                  </a:cubicBezTo>
                  <a:cubicBezTo>
                    <a:pt x="858" y="984"/>
                    <a:pt x="1130" y="1214"/>
                    <a:pt x="1381" y="1465"/>
                  </a:cubicBezTo>
                  <a:lnTo>
                    <a:pt x="1737" y="1319"/>
                  </a:lnTo>
                  <a:cubicBezTo>
                    <a:pt x="1967" y="1214"/>
                    <a:pt x="2176" y="1110"/>
                    <a:pt x="2385" y="1005"/>
                  </a:cubicBezTo>
                  <a:cubicBezTo>
                    <a:pt x="2595" y="900"/>
                    <a:pt x="2804" y="817"/>
                    <a:pt x="3013" y="691"/>
                  </a:cubicBezTo>
                  <a:cubicBezTo>
                    <a:pt x="3180" y="607"/>
                    <a:pt x="3348" y="503"/>
                    <a:pt x="3515" y="41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45;p29"/>
            <p:cNvSpPr/>
            <p:nvPr/>
          </p:nvSpPr>
          <p:spPr>
            <a:xfrm>
              <a:off x="4578025" y="5242600"/>
              <a:ext cx="14150" cy="21475"/>
            </a:xfrm>
            <a:custGeom>
              <a:avLst/>
              <a:gdLst/>
              <a:ahLst/>
              <a:cxnLst/>
              <a:rect l="l" t="t" r="r" b="b"/>
              <a:pathLst>
                <a:path w="566" h="859" extrusionOk="0">
                  <a:moveTo>
                    <a:pt x="42" y="1"/>
                  </a:moveTo>
                  <a:cubicBezTo>
                    <a:pt x="21" y="273"/>
                    <a:pt x="21" y="566"/>
                    <a:pt x="1" y="817"/>
                  </a:cubicBezTo>
                  <a:cubicBezTo>
                    <a:pt x="1" y="838"/>
                    <a:pt x="1" y="859"/>
                    <a:pt x="1" y="859"/>
                  </a:cubicBezTo>
                  <a:lnTo>
                    <a:pt x="21" y="859"/>
                  </a:lnTo>
                  <a:cubicBezTo>
                    <a:pt x="63" y="796"/>
                    <a:pt x="105" y="754"/>
                    <a:pt x="147" y="691"/>
                  </a:cubicBezTo>
                  <a:cubicBezTo>
                    <a:pt x="231" y="587"/>
                    <a:pt x="314" y="503"/>
                    <a:pt x="377" y="440"/>
                  </a:cubicBezTo>
                  <a:cubicBezTo>
                    <a:pt x="503" y="294"/>
                    <a:pt x="565" y="210"/>
                    <a:pt x="565" y="210"/>
                  </a:cubicBezTo>
                  <a:lnTo>
                    <a:pt x="231" y="64"/>
                  </a:lnTo>
                  <a:lnTo>
                    <a:pt x="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46;p29"/>
            <p:cNvSpPr/>
            <p:nvPr/>
          </p:nvSpPr>
          <p:spPr>
            <a:xfrm>
              <a:off x="4362000" y="5374950"/>
              <a:ext cx="87900" cy="36650"/>
            </a:xfrm>
            <a:custGeom>
              <a:avLst/>
              <a:gdLst/>
              <a:ahLst/>
              <a:cxnLst/>
              <a:rect l="l" t="t" r="r" b="b"/>
              <a:pathLst>
                <a:path w="3516" h="1466" extrusionOk="0">
                  <a:moveTo>
                    <a:pt x="0" y="1"/>
                  </a:moveTo>
                  <a:lnTo>
                    <a:pt x="0" y="1"/>
                  </a:lnTo>
                  <a:cubicBezTo>
                    <a:pt x="209" y="252"/>
                    <a:pt x="419" y="482"/>
                    <a:pt x="628" y="733"/>
                  </a:cubicBezTo>
                  <a:cubicBezTo>
                    <a:pt x="858" y="984"/>
                    <a:pt x="1130" y="1214"/>
                    <a:pt x="1381" y="1465"/>
                  </a:cubicBezTo>
                  <a:lnTo>
                    <a:pt x="1737" y="1319"/>
                  </a:lnTo>
                  <a:cubicBezTo>
                    <a:pt x="1967" y="1214"/>
                    <a:pt x="2176" y="1110"/>
                    <a:pt x="2385" y="1005"/>
                  </a:cubicBezTo>
                  <a:cubicBezTo>
                    <a:pt x="2595" y="900"/>
                    <a:pt x="2804" y="817"/>
                    <a:pt x="3013" y="691"/>
                  </a:cubicBezTo>
                  <a:cubicBezTo>
                    <a:pt x="3180" y="607"/>
                    <a:pt x="3348" y="503"/>
                    <a:pt x="3515" y="41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47;p29"/>
            <p:cNvSpPr/>
            <p:nvPr/>
          </p:nvSpPr>
          <p:spPr>
            <a:xfrm>
              <a:off x="4539850" y="5221175"/>
              <a:ext cx="40300" cy="21450"/>
            </a:xfrm>
            <a:custGeom>
              <a:avLst/>
              <a:gdLst/>
              <a:ahLst/>
              <a:cxnLst/>
              <a:rect l="l" t="t" r="r" b="b"/>
              <a:pathLst>
                <a:path w="1612" h="858" extrusionOk="0">
                  <a:moveTo>
                    <a:pt x="1611" y="0"/>
                  </a:moveTo>
                  <a:lnTo>
                    <a:pt x="0" y="209"/>
                  </a:lnTo>
                  <a:lnTo>
                    <a:pt x="1569" y="858"/>
                  </a:lnTo>
                  <a:cubicBezTo>
                    <a:pt x="1569" y="774"/>
                    <a:pt x="1569" y="691"/>
                    <a:pt x="1590" y="607"/>
                  </a:cubicBezTo>
                  <a:cubicBezTo>
                    <a:pt x="1590" y="419"/>
                    <a:pt x="1611" y="209"/>
                    <a:pt x="16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48;p29"/>
            <p:cNvSpPr/>
            <p:nvPr/>
          </p:nvSpPr>
          <p:spPr>
            <a:xfrm>
              <a:off x="3822675" y="5057950"/>
              <a:ext cx="652850" cy="229150"/>
            </a:xfrm>
            <a:custGeom>
              <a:avLst/>
              <a:gdLst/>
              <a:ahLst/>
              <a:cxnLst/>
              <a:rect l="l" t="t" r="r" b="b"/>
              <a:pathLst>
                <a:path w="26114" h="9166" extrusionOk="0">
                  <a:moveTo>
                    <a:pt x="26114" y="4290"/>
                  </a:moveTo>
                  <a:cubicBezTo>
                    <a:pt x="26114" y="4290"/>
                    <a:pt x="26030" y="4353"/>
                    <a:pt x="25904" y="4499"/>
                  </a:cubicBezTo>
                  <a:cubicBezTo>
                    <a:pt x="25842" y="4562"/>
                    <a:pt x="25758" y="4625"/>
                    <a:pt x="25674" y="4730"/>
                  </a:cubicBezTo>
                  <a:cubicBezTo>
                    <a:pt x="25570" y="4834"/>
                    <a:pt x="25486" y="4897"/>
                    <a:pt x="25256" y="5127"/>
                  </a:cubicBezTo>
                  <a:cubicBezTo>
                    <a:pt x="25067" y="5295"/>
                    <a:pt x="24837" y="5504"/>
                    <a:pt x="24607" y="5713"/>
                  </a:cubicBezTo>
                  <a:cubicBezTo>
                    <a:pt x="24544" y="5776"/>
                    <a:pt x="24481" y="5818"/>
                    <a:pt x="24419" y="5880"/>
                  </a:cubicBezTo>
                  <a:cubicBezTo>
                    <a:pt x="24356" y="5922"/>
                    <a:pt x="24293" y="5964"/>
                    <a:pt x="24251" y="6006"/>
                  </a:cubicBezTo>
                  <a:cubicBezTo>
                    <a:pt x="24126" y="6090"/>
                    <a:pt x="24000" y="6173"/>
                    <a:pt x="23875" y="6278"/>
                  </a:cubicBezTo>
                  <a:cubicBezTo>
                    <a:pt x="23749" y="6362"/>
                    <a:pt x="23603" y="6445"/>
                    <a:pt x="23477" y="6550"/>
                  </a:cubicBezTo>
                  <a:cubicBezTo>
                    <a:pt x="23331" y="6634"/>
                    <a:pt x="23184" y="6717"/>
                    <a:pt x="23038" y="6801"/>
                  </a:cubicBezTo>
                  <a:cubicBezTo>
                    <a:pt x="22745" y="6989"/>
                    <a:pt x="22431" y="7178"/>
                    <a:pt x="22096" y="7324"/>
                  </a:cubicBezTo>
                  <a:cubicBezTo>
                    <a:pt x="21761" y="7471"/>
                    <a:pt x="21427" y="7659"/>
                    <a:pt x="21071" y="7785"/>
                  </a:cubicBezTo>
                  <a:cubicBezTo>
                    <a:pt x="20694" y="7910"/>
                    <a:pt x="20339" y="8057"/>
                    <a:pt x="19962" y="8182"/>
                  </a:cubicBezTo>
                  <a:cubicBezTo>
                    <a:pt x="19585" y="8287"/>
                    <a:pt x="19188" y="8412"/>
                    <a:pt x="18790" y="8496"/>
                  </a:cubicBezTo>
                  <a:cubicBezTo>
                    <a:pt x="18602" y="8538"/>
                    <a:pt x="18393" y="8601"/>
                    <a:pt x="18204" y="8642"/>
                  </a:cubicBezTo>
                  <a:cubicBezTo>
                    <a:pt x="17995" y="8684"/>
                    <a:pt x="17807" y="8726"/>
                    <a:pt x="17598" y="8747"/>
                  </a:cubicBezTo>
                  <a:cubicBezTo>
                    <a:pt x="16782" y="8914"/>
                    <a:pt x="15966" y="8998"/>
                    <a:pt x="15129" y="9082"/>
                  </a:cubicBezTo>
                  <a:cubicBezTo>
                    <a:pt x="14710" y="9103"/>
                    <a:pt x="14292" y="9124"/>
                    <a:pt x="13873" y="9145"/>
                  </a:cubicBezTo>
                  <a:cubicBezTo>
                    <a:pt x="13455" y="9145"/>
                    <a:pt x="13036" y="9165"/>
                    <a:pt x="12618" y="9145"/>
                  </a:cubicBezTo>
                  <a:cubicBezTo>
                    <a:pt x="11802" y="9145"/>
                    <a:pt x="10986" y="9124"/>
                    <a:pt x="10191" y="9061"/>
                  </a:cubicBezTo>
                  <a:cubicBezTo>
                    <a:pt x="9396" y="8998"/>
                    <a:pt x="8600" y="8914"/>
                    <a:pt x="7868" y="8810"/>
                  </a:cubicBezTo>
                  <a:cubicBezTo>
                    <a:pt x="7115" y="8726"/>
                    <a:pt x="6403" y="8621"/>
                    <a:pt x="5713" y="8496"/>
                  </a:cubicBezTo>
                  <a:cubicBezTo>
                    <a:pt x="5043" y="8391"/>
                    <a:pt x="4416" y="8266"/>
                    <a:pt x="3830" y="8140"/>
                  </a:cubicBezTo>
                  <a:cubicBezTo>
                    <a:pt x="1507" y="7659"/>
                    <a:pt x="1" y="7199"/>
                    <a:pt x="1" y="7199"/>
                  </a:cubicBezTo>
                  <a:cubicBezTo>
                    <a:pt x="1" y="7199"/>
                    <a:pt x="1570" y="7220"/>
                    <a:pt x="3893" y="7031"/>
                  </a:cubicBezTo>
                  <a:cubicBezTo>
                    <a:pt x="4479" y="6989"/>
                    <a:pt x="5106" y="6927"/>
                    <a:pt x="5776" y="6864"/>
                  </a:cubicBezTo>
                  <a:cubicBezTo>
                    <a:pt x="6424" y="6780"/>
                    <a:pt x="7115" y="6676"/>
                    <a:pt x="7826" y="6571"/>
                  </a:cubicBezTo>
                  <a:cubicBezTo>
                    <a:pt x="8538" y="6466"/>
                    <a:pt x="9270" y="6341"/>
                    <a:pt x="10002" y="6173"/>
                  </a:cubicBezTo>
                  <a:cubicBezTo>
                    <a:pt x="10735" y="6027"/>
                    <a:pt x="11446" y="5839"/>
                    <a:pt x="12178" y="5629"/>
                  </a:cubicBezTo>
                  <a:cubicBezTo>
                    <a:pt x="12534" y="5525"/>
                    <a:pt x="12890" y="5420"/>
                    <a:pt x="13225" y="5316"/>
                  </a:cubicBezTo>
                  <a:cubicBezTo>
                    <a:pt x="13580" y="5190"/>
                    <a:pt x="13915" y="5085"/>
                    <a:pt x="14250" y="4939"/>
                  </a:cubicBezTo>
                  <a:cubicBezTo>
                    <a:pt x="14919" y="4688"/>
                    <a:pt x="15547" y="4416"/>
                    <a:pt x="16133" y="4123"/>
                  </a:cubicBezTo>
                  <a:cubicBezTo>
                    <a:pt x="16279" y="4060"/>
                    <a:pt x="16405" y="3976"/>
                    <a:pt x="16551" y="3914"/>
                  </a:cubicBezTo>
                  <a:cubicBezTo>
                    <a:pt x="16677" y="3830"/>
                    <a:pt x="16823" y="3746"/>
                    <a:pt x="16949" y="3683"/>
                  </a:cubicBezTo>
                  <a:cubicBezTo>
                    <a:pt x="17221" y="3537"/>
                    <a:pt x="17451" y="3370"/>
                    <a:pt x="17681" y="3202"/>
                  </a:cubicBezTo>
                  <a:cubicBezTo>
                    <a:pt x="17932" y="3056"/>
                    <a:pt x="18121" y="2888"/>
                    <a:pt x="18330" y="2742"/>
                  </a:cubicBezTo>
                  <a:cubicBezTo>
                    <a:pt x="18518" y="2595"/>
                    <a:pt x="18686" y="2428"/>
                    <a:pt x="18853" y="2282"/>
                  </a:cubicBezTo>
                  <a:cubicBezTo>
                    <a:pt x="19020" y="2135"/>
                    <a:pt x="19146" y="1968"/>
                    <a:pt x="19292" y="1821"/>
                  </a:cubicBezTo>
                  <a:cubicBezTo>
                    <a:pt x="19355" y="1759"/>
                    <a:pt x="19418" y="1696"/>
                    <a:pt x="19481" y="1633"/>
                  </a:cubicBezTo>
                  <a:cubicBezTo>
                    <a:pt x="19523" y="1549"/>
                    <a:pt x="19564" y="1486"/>
                    <a:pt x="19627" y="1424"/>
                  </a:cubicBezTo>
                  <a:cubicBezTo>
                    <a:pt x="19669" y="1361"/>
                    <a:pt x="19711" y="1298"/>
                    <a:pt x="19753" y="1235"/>
                  </a:cubicBezTo>
                  <a:cubicBezTo>
                    <a:pt x="19795" y="1194"/>
                    <a:pt x="19816" y="1173"/>
                    <a:pt x="19836" y="1152"/>
                  </a:cubicBezTo>
                  <a:cubicBezTo>
                    <a:pt x="19836" y="1110"/>
                    <a:pt x="19857" y="1089"/>
                    <a:pt x="19857" y="1068"/>
                  </a:cubicBezTo>
                  <a:cubicBezTo>
                    <a:pt x="19899" y="984"/>
                    <a:pt x="19941" y="922"/>
                    <a:pt x="19962" y="859"/>
                  </a:cubicBezTo>
                  <a:cubicBezTo>
                    <a:pt x="20276" y="315"/>
                    <a:pt x="20443" y="1"/>
                    <a:pt x="20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49;p29"/>
            <p:cNvSpPr/>
            <p:nvPr/>
          </p:nvSpPr>
          <p:spPr>
            <a:xfrm>
              <a:off x="4359375" y="5127525"/>
              <a:ext cx="652850" cy="229150"/>
            </a:xfrm>
            <a:custGeom>
              <a:avLst/>
              <a:gdLst/>
              <a:ahLst/>
              <a:cxnLst/>
              <a:rect l="l" t="t" r="r" b="b"/>
              <a:pathLst>
                <a:path w="26114" h="9166" extrusionOk="0">
                  <a:moveTo>
                    <a:pt x="5671" y="1"/>
                  </a:moveTo>
                  <a:cubicBezTo>
                    <a:pt x="5671" y="1"/>
                    <a:pt x="5838" y="315"/>
                    <a:pt x="6131" y="859"/>
                  </a:cubicBezTo>
                  <a:cubicBezTo>
                    <a:pt x="6173" y="921"/>
                    <a:pt x="6215" y="984"/>
                    <a:pt x="6257" y="1068"/>
                  </a:cubicBezTo>
                  <a:cubicBezTo>
                    <a:pt x="6257" y="1089"/>
                    <a:pt x="6278" y="1110"/>
                    <a:pt x="6278" y="1131"/>
                  </a:cubicBezTo>
                  <a:cubicBezTo>
                    <a:pt x="6298" y="1172"/>
                    <a:pt x="6319" y="1193"/>
                    <a:pt x="6340" y="1235"/>
                  </a:cubicBezTo>
                  <a:cubicBezTo>
                    <a:pt x="6382" y="1277"/>
                    <a:pt x="6445" y="1340"/>
                    <a:pt x="6487" y="1424"/>
                  </a:cubicBezTo>
                  <a:cubicBezTo>
                    <a:pt x="6529" y="1486"/>
                    <a:pt x="6570" y="1549"/>
                    <a:pt x="6633" y="1612"/>
                  </a:cubicBezTo>
                  <a:cubicBezTo>
                    <a:pt x="6696" y="1696"/>
                    <a:pt x="6759" y="1758"/>
                    <a:pt x="6822" y="1821"/>
                  </a:cubicBezTo>
                  <a:cubicBezTo>
                    <a:pt x="6947" y="1968"/>
                    <a:pt x="7073" y="2135"/>
                    <a:pt x="7261" y="2281"/>
                  </a:cubicBezTo>
                  <a:cubicBezTo>
                    <a:pt x="7428" y="2428"/>
                    <a:pt x="7575" y="2595"/>
                    <a:pt x="7784" y="2742"/>
                  </a:cubicBezTo>
                  <a:cubicBezTo>
                    <a:pt x="7993" y="2888"/>
                    <a:pt x="8182" y="3056"/>
                    <a:pt x="8412" y="3202"/>
                  </a:cubicBezTo>
                  <a:cubicBezTo>
                    <a:pt x="8642" y="3369"/>
                    <a:pt x="8893" y="3537"/>
                    <a:pt x="9165" y="3683"/>
                  </a:cubicBezTo>
                  <a:cubicBezTo>
                    <a:pt x="9291" y="3746"/>
                    <a:pt x="9416" y="3830"/>
                    <a:pt x="9563" y="3913"/>
                  </a:cubicBezTo>
                  <a:cubicBezTo>
                    <a:pt x="9688" y="3976"/>
                    <a:pt x="9835" y="4060"/>
                    <a:pt x="9981" y="4123"/>
                  </a:cubicBezTo>
                  <a:cubicBezTo>
                    <a:pt x="10546" y="4416"/>
                    <a:pt x="11195" y="4688"/>
                    <a:pt x="11843" y="4939"/>
                  </a:cubicBezTo>
                  <a:cubicBezTo>
                    <a:pt x="12178" y="5064"/>
                    <a:pt x="12534" y="5190"/>
                    <a:pt x="12869" y="5315"/>
                  </a:cubicBezTo>
                  <a:cubicBezTo>
                    <a:pt x="13224" y="5420"/>
                    <a:pt x="13580" y="5525"/>
                    <a:pt x="13936" y="5629"/>
                  </a:cubicBezTo>
                  <a:cubicBezTo>
                    <a:pt x="14647" y="5838"/>
                    <a:pt x="15379" y="6027"/>
                    <a:pt x="16112" y="6173"/>
                  </a:cubicBezTo>
                  <a:cubicBezTo>
                    <a:pt x="16844" y="6320"/>
                    <a:pt x="17576" y="6445"/>
                    <a:pt x="18267" y="6571"/>
                  </a:cubicBezTo>
                  <a:cubicBezTo>
                    <a:pt x="18978" y="6696"/>
                    <a:pt x="19669" y="6780"/>
                    <a:pt x="20338" y="6843"/>
                  </a:cubicBezTo>
                  <a:cubicBezTo>
                    <a:pt x="20987" y="6926"/>
                    <a:pt x="21615" y="6989"/>
                    <a:pt x="22200" y="7031"/>
                  </a:cubicBezTo>
                  <a:cubicBezTo>
                    <a:pt x="24523" y="7219"/>
                    <a:pt x="26113" y="7178"/>
                    <a:pt x="26113" y="7178"/>
                  </a:cubicBezTo>
                  <a:cubicBezTo>
                    <a:pt x="26113" y="7178"/>
                    <a:pt x="24607" y="7659"/>
                    <a:pt x="22284" y="8140"/>
                  </a:cubicBezTo>
                  <a:cubicBezTo>
                    <a:pt x="21698" y="8266"/>
                    <a:pt x="21050" y="8391"/>
                    <a:pt x="20380" y="8496"/>
                  </a:cubicBezTo>
                  <a:cubicBezTo>
                    <a:pt x="19711" y="8621"/>
                    <a:pt x="18999" y="8726"/>
                    <a:pt x="18246" y="8810"/>
                  </a:cubicBezTo>
                  <a:cubicBezTo>
                    <a:pt x="17493" y="8914"/>
                    <a:pt x="16718" y="8998"/>
                    <a:pt x="15923" y="9061"/>
                  </a:cubicBezTo>
                  <a:cubicBezTo>
                    <a:pt x="15128" y="9123"/>
                    <a:pt x="14312" y="9144"/>
                    <a:pt x="13475" y="9144"/>
                  </a:cubicBezTo>
                  <a:cubicBezTo>
                    <a:pt x="13057" y="9165"/>
                    <a:pt x="12659" y="9144"/>
                    <a:pt x="12241" y="9144"/>
                  </a:cubicBezTo>
                  <a:cubicBezTo>
                    <a:pt x="11822" y="9123"/>
                    <a:pt x="11404" y="9103"/>
                    <a:pt x="10985" y="9061"/>
                  </a:cubicBezTo>
                  <a:cubicBezTo>
                    <a:pt x="10148" y="8998"/>
                    <a:pt x="9311" y="8914"/>
                    <a:pt x="8516" y="8747"/>
                  </a:cubicBezTo>
                  <a:cubicBezTo>
                    <a:pt x="8307" y="8705"/>
                    <a:pt x="8098" y="8684"/>
                    <a:pt x="7910" y="8642"/>
                  </a:cubicBezTo>
                  <a:cubicBezTo>
                    <a:pt x="7700" y="8600"/>
                    <a:pt x="7512" y="8538"/>
                    <a:pt x="7303" y="8496"/>
                  </a:cubicBezTo>
                  <a:cubicBezTo>
                    <a:pt x="6905" y="8412"/>
                    <a:pt x="6529" y="8287"/>
                    <a:pt x="6152" y="8161"/>
                  </a:cubicBezTo>
                  <a:cubicBezTo>
                    <a:pt x="5775" y="8056"/>
                    <a:pt x="5399" y="7910"/>
                    <a:pt x="5043" y="7784"/>
                  </a:cubicBezTo>
                  <a:cubicBezTo>
                    <a:pt x="4687" y="7638"/>
                    <a:pt x="4353" y="7470"/>
                    <a:pt x="4018" y="7324"/>
                  </a:cubicBezTo>
                  <a:cubicBezTo>
                    <a:pt x="3683" y="7178"/>
                    <a:pt x="3369" y="6989"/>
                    <a:pt x="3076" y="6801"/>
                  </a:cubicBezTo>
                  <a:cubicBezTo>
                    <a:pt x="2930" y="6717"/>
                    <a:pt x="2783" y="6634"/>
                    <a:pt x="2637" y="6550"/>
                  </a:cubicBezTo>
                  <a:cubicBezTo>
                    <a:pt x="2511" y="6445"/>
                    <a:pt x="2365" y="6362"/>
                    <a:pt x="2239" y="6278"/>
                  </a:cubicBezTo>
                  <a:cubicBezTo>
                    <a:pt x="2114" y="6173"/>
                    <a:pt x="1988" y="6090"/>
                    <a:pt x="1863" y="6006"/>
                  </a:cubicBezTo>
                  <a:cubicBezTo>
                    <a:pt x="1800" y="5964"/>
                    <a:pt x="1737" y="5922"/>
                    <a:pt x="1695" y="5880"/>
                  </a:cubicBezTo>
                  <a:cubicBezTo>
                    <a:pt x="1633" y="5818"/>
                    <a:pt x="1570" y="5755"/>
                    <a:pt x="1507" y="5713"/>
                  </a:cubicBezTo>
                  <a:cubicBezTo>
                    <a:pt x="1256" y="5504"/>
                    <a:pt x="1047" y="5294"/>
                    <a:pt x="837" y="5106"/>
                  </a:cubicBezTo>
                  <a:cubicBezTo>
                    <a:pt x="628" y="4897"/>
                    <a:pt x="545" y="4813"/>
                    <a:pt x="440" y="4729"/>
                  </a:cubicBezTo>
                  <a:cubicBezTo>
                    <a:pt x="356" y="4625"/>
                    <a:pt x="273" y="4541"/>
                    <a:pt x="210" y="4478"/>
                  </a:cubicBezTo>
                  <a:cubicBezTo>
                    <a:pt x="63" y="4353"/>
                    <a:pt x="0" y="4290"/>
                    <a:pt x="0" y="42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1450;p29"/>
            <p:cNvGrpSpPr/>
            <p:nvPr/>
          </p:nvGrpSpPr>
          <p:grpSpPr>
            <a:xfrm>
              <a:off x="3570831" y="3134550"/>
              <a:ext cx="1595169" cy="2369625"/>
              <a:chOff x="3570831" y="3134550"/>
              <a:chExt cx="1595169" cy="2369625"/>
            </a:xfrm>
            <a:grpFill/>
          </p:grpSpPr>
          <p:sp>
            <p:nvSpPr>
              <p:cNvPr id="38" name="Google Shape;1451;p29"/>
              <p:cNvSpPr/>
              <p:nvPr/>
            </p:nvSpPr>
            <p:spPr>
              <a:xfrm>
                <a:off x="3570831" y="3134550"/>
                <a:ext cx="826000" cy="2325175"/>
              </a:xfrm>
              <a:custGeom>
                <a:avLst/>
                <a:gdLst/>
                <a:ahLst/>
                <a:cxnLst/>
                <a:rect l="l" t="t" r="r" b="b"/>
                <a:pathLst>
                  <a:path w="33040" h="93007" extrusionOk="0">
                    <a:moveTo>
                      <a:pt x="33039" y="90977"/>
                    </a:moveTo>
                    <a:lnTo>
                      <a:pt x="33039" y="91102"/>
                    </a:lnTo>
                    <a:cubicBezTo>
                      <a:pt x="32977" y="91144"/>
                      <a:pt x="32914" y="91165"/>
                      <a:pt x="32830" y="91186"/>
                    </a:cubicBezTo>
                    <a:cubicBezTo>
                      <a:pt x="32621" y="91270"/>
                      <a:pt x="32412" y="91374"/>
                      <a:pt x="32182" y="91437"/>
                    </a:cubicBezTo>
                    <a:cubicBezTo>
                      <a:pt x="31972" y="91521"/>
                      <a:pt x="31742" y="91583"/>
                      <a:pt x="31533" y="91667"/>
                    </a:cubicBezTo>
                    <a:cubicBezTo>
                      <a:pt x="30633" y="91960"/>
                      <a:pt x="29754" y="92169"/>
                      <a:pt x="28855" y="92358"/>
                    </a:cubicBezTo>
                    <a:cubicBezTo>
                      <a:pt x="28415" y="92441"/>
                      <a:pt x="27976" y="92525"/>
                      <a:pt x="27536" y="92588"/>
                    </a:cubicBezTo>
                    <a:cubicBezTo>
                      <a:pt x="27076" y="92651"/>
                      <a:pt x="26637" y="92734"/>
                      <a:pt x="26197" y="92776"/>
                    </a:cubicBezTo>
                    <a:cubicBezTo>
                      <a:pt x="25339" y="92860"/>
                      <a:pt x="24461" y="92923"/>
                      <a:pt x="23624" y="92964"/>
                    </a:cubicBezTo>
                    <a:cubicBezTo>
                      <a:pt x="22787" y="93006"/>
                      <a:pt x="21971" y="93006"/>
                      <a:pt x="21197" y="92985"/>
                    </a:cubicBezTo>
                    <a:cubicBezTo>
                      <a:pt x="20422" y="92985"/>
                      <a:pt x="19669" y="92943"/>
                      <a:pt x="18958" y="92902"/>
                    </a:cubicBezTo>
                    <a:cubicBezTo>
                      <a:pt x="18267" y="92860"/>
                      <a:pt x="17598" y="92818"/>
                      <a:pt x="16991" y="92755"/>
                    </a:cubicBezTo>
                    <a:cubicBezTo>
                      <a:pt x="14564" y="92525"/>
                      <a:pt x="12995" y="92211"/>
                      <a:pt x="12995" y="92211"/>
                    </a:cubicBezTo>
                    <a:cubicBezTo>
                      <a:pt x="12995" y="92211"/>
                      <a:pt x="14459" y="91542"/>
                      <a:pt x="16468" y="90349"/>
                    </a:cubicBezTo>
                    <a:cubicBezTo>
                      <a:pt x="16970" y="90056"/>
                      <a:pt x="17514" y="89721"/>
                      <a:pt x="18079" y="89366"/>
                    </a:cubicBezTo>
                    <a:cubicBezTo>
                      <a:pt x="22243" y="86687"/>
                      <a:pt x="25130" y="83988"/>
                      <a:pt x="26407" y="78967"/>
                    </a:cubicBezTo>
                    <a:cubicBezTo>
                      <a:pt x="27641" y="74029"/>
                      <a:pt x="27578" y="68505"/>
                      <a:pt x="27997" y="63462"/>
                    </a:cubicBezTo>
                    <a:cubicBezTo>
                      <a:pt x="28039" y="62855"/>
                      <a:pt x="28080" y="62269"/>
                      <a:pt x="28143" y="61663"/>
                    </a:cubicBezTo>
                    <a:cubicBezTo>
                      <a:pt x="28185" y="61056"/>
                      <a:pt x="28227" y="60449"/>
                      <a:pt x="28269" y="59842"/>
                    </a:cubicBezTo>
                    <a:cubicBezTo>
                      <a:pt x="28332" y="58608"/>
                      <a:pt x="28394" y="57373"/>
                      <a:pt x="28457" y="56118"/>
                    </a:cubicBezTo>
                    <a:cubicBezTo>
                      <a:pt x="28624" y="53607"/>
                      <a:pt x="28666" y="51054"/>
                      <a:pt x="28750" y="48502"/>
                    </a:cubicBezTo>
                    <a:cubicBezTo>
                      <a:pt x="28771" y="47874"/>
                      <a:pt x="28792" y="47225"/>
                      <a:pt x="28792" y="46598"/>
                    </a:cubicBezTo>
                    <a:cubicBezTo>
                      <a:pt x="28792" y="45949"/>
                      <a:pt x="28813" y="45321"/>
                      <a:pt x="28813" y="44673"/>
                    </a:cubicBezTo>
                    <a:cubicBezTo>
                      <a:pt x="28813" y="43919"/>
                      <a:pt x="28813" y="43166"/>
                      <a:pt x="28834" y="42413"/>
                    </a:cubicBezTo>
                    <a:lnTo>
                      <a:pt x="28792" y="42392"/>
                    </a:lnTo>
                    <a:lnTo>
                      <a:pt x="28771" y="42371"/>
                    </a:lnTo>
                    <a:cubicBezTo>
                      <a:pt x="28750" y="42350"/>
                      <a:pt x="28729" y="42329"/>
                      <a:pt x="28687" y="42308"/>
                    </a:cubicBezTo>
                    <a:cubicBezTo>
                      <a:pt x="28645" y="42266"/>
                      <a:pt x="28604" y="42225"/>
                      <a:pt x="28541" y="42162"/>
                    </a:cubicBezTo>
                    <a:cubicBezTo>
                      <a:pt x="28436" y="42078"/>
                      <a:pt x="28311" y="41953"/>
                      <a:pt x="28185" y="41848"/>
                    </a:cubicBezTo>
                    <a:cubicBezTo>
                      <a:pt x="27892" y="41618"/>
                      <a:pt x="27536" y="41325"/>
                      <a:pt x="27139" y="41053"/>
                    </a:cubicBezTo>
                    <a:cubicBezTo>
                      <a:pt x="26741" y="40760"/>
                      <a:pt x="26281" y="40488"/>
                      <a:pt x="25800" y="40174"/>
                    </a:cubicBezTo>
                    <a:cubicBezTo>
                      <a:pt x="25549" y="40028"/>
                      <a:pt x="25277" y="39881"/>
                      <a:pt x="25026" y="39735"/>
                    </a:cubicBezTo>
                    <a:cubicBezTo>
                      <a:pt x="24754" y="39588"/>
                      <a:pt x="24461" y="39421"/>
                      <a:pt x="24168" y="39274"/>
                    </a:cubicBezTo>
                    <a:cubicBezTo>
                      <a:pt x="23603" y="38981"/>
                      <a:pt x="22975" y="38689"/>
                      <a:pt x="22326" y="38417"/>
                    </a:cubicBezTo>
                    <a:cubicBezTo>
                      <a:pt x="21699" y="38145"/>
                      <a:pt x="21029" y="37893"/>
                      <a:pt x="20339" y="37642"/>
                    </a:cubicBezTo>
                    <a:cubicBezTo>
                      <a:pt x="16886" y="36450"/>
                      <a:pt x="13287" y="36178"/>
                      <a:pt x="9898" y="34839"/>
                    </a:cubicBezTo>
                    <a:cubicBezTo>
                      <a:pt x="6320" y="33437"/>
                      <a:pt x="2972" y="31470"/>
                      <a:pt x="1" y="29001"/>
                    </a:cubicBezTo>
                    <a:cubicBezTo>
                      <a:pt x="3056" y="29942"/>
                      <a:pt x="6278" y="30047"/>
                      <a:pt x="9479" y="30152"/>
                    </a:cubicBezTo>
                    <a:cubicBezTo>
                      <a:pt x="11635" y="30235"/>
                      <a:pt x="13811" y="30319"/>
                      <a:pt x="15987" y="30382"/>
                    </a:cubicBezTo>
                    <a:cubicBezTo>
                      <a:pt x="19858" y="30528"/>
                      <a:pt x="23687" y="30612"/>
                      <a:pt x="27495" y="31010"/>
                    </a:cubicBezTo>
                    <a:cubicBezTo>
                      <a:pt x="27892" y="31051"/>
                      <a:pt x="28290" y="31114"/>
                      <a:pt x="28687" y="31156"/>
                    </a:cubicBezTo>
                    <a:cubicBezTo>
                      <a:pt x="28687" y="31156"/>
                      <a:pt x="28687" y="31156"/>
                      <a:pt x="28687" y="31156"/>
                    </a:cubicBezTo>
                    <a:cubicBezTo>
                      <a:pt x="30905" y="31219"/>
                      <a:pt x="30382" y="19732"/>
                      <a:pt x="30361" y="18372"/>
                    </a:cubicBezTo>
                    <a:cubicBezTo>
                      <a:pt x="30340" y="16133"/>
                      <a:pt x="30403" y="13831"/>
                      <a:pt x="30173" y="11613"/>
                    </a:cubicBezTo>
                    <a:cubicBezTo>
                      <a:pt x="29754" y="7659"/>
                      <a:pt x="31345" y="3704"/>
                      <a:pt x="32788" y="1"/>
                    </a:cubicBezTo>
                    <a:cubicBezTo>
                      <a:pt x="32809" y="4667"/>
                      <a:pt x="32391" y="9312"/>
                      <a:pt x="32391" y="13957"/>
                    </a:cubicBezTo>
                    <a:cubicBezTo>
                      <a:pt x="32391" y="29315"/>
                      <a:pt x="32642" y="44652"/>
                      <a:pt x="32767" y="60010"/>
                    </a:cubicBezTo>
                    <a:cubicBezTo>
                      <a:pt x="32851" y="70325"/>
                      <a:pt x="32956" y="80640"/>
                      <a:pt x="33039" y="90956"/>
                    </a:cubicBezTo>
                    <a:cubicBezTo>
                      <a:pt x="33018" y="90956"/>
                      <a:pt x="33018" y="90977"/>
                      <a:pt x="33039" y="909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52;p29"/>
              <p:cNvSpPr/>
              <p:nvPr/>
            </p:nvSpPr>
            <p:spPr>
              <a:xfrm>
                <a:off x="4379250" y="3143450"/>
                <a:ext cx="786750" cy="2360725"/>
              </a:xfrm>
              <a:custGeom>
                <a:avLst/>
                <a:gdLst/>
                <a:ahLst/>
                <a:cxnLst/>
                <a:rect l="l" t="t" r="r" b="b"/>
                <a:pathLst>
                  <a:path w="31470" h="94429" extrusionOk="0">
                    <a:moveTo>
                      <a:pt x="23226" y="28875"/>
                    </a:moveTo>
                    <a:cubicBezTo>
                      <a:pt x="23602" y="28310"/>
                      <a:pt x="24021" y="27766"/>
                      <a:pt x="24544" y="27243"/>
                    </a:cubicBezTo>
                    <a:cubicBezTo>
                      <a:pt x="26322" y="25465"/>
                      <a:pt x="28917" y="23791"/>
                      <a:pt x="31470" y="23477"/>
                    </a:cubicBezTo>
                    <a:cubicBezTo>
                      <a:pt x="28415" y="23853"/>
                      <a:pt x="25255" y="24272"/>
                      <a:pt x="22535" y="25757"/>
                    </a:cubicBezTo>
                    <a:cubicBezTo>
                      <a:pt x="21677" y="26239"/>
                      <a:pt x="20861" y="26804"/>
                      <a:pt x="20066" y="27389"/>
                    </a:cubicBezTo>
                    <a:cubicBezTo>
                      <a:pt x="17786" y="29022"/>
                      <a:pt x="15568" y="30988"/>
                      <a:pt x="13182" y="32432"/>
                    </a:cubicBezTo>
                    <a:cubicBezTo>
                      <a:pt x="10672" y="33939"/>
                      <a:pt x="7972" y="35152"/>
                      <a:pt x="5922" y="35905"/>
                    </a:cubicBezTo>
                    <a:cubicBezTo>
                      <a:pt x="5545" y="36031"/>
                      <a:pt x="5190" y="36156"/>
                      <a:pt x="4876" y="36282"/>
                    </a:cubicBezTo>
                    <a:cubicBezTo>
                      <a:pt x="4855" y="36219"/>
                      <a:pt x="4855" y="36136"/>
                      <a:pt x="4834" y="36073"/>
                    </a:cubicBezTo>
                    <a:cubicBezTo>
                      <a:pt x="4227" y="31825"/>
                      <a:pt x="5692" y="27348"/>
                      <a:pt x="5190" y="22954"/>
                    </a:cubicBezTo>
                    <a:cubicBezTo>
                      <a:pt x="4311" y="15170"/>
                      <a:pt x="1570" y="7784"/>
                      <a:pt x="796" y="0"/>
                    </a:cubicBezTo>
                    <a:cubicBezTo>
                      <a:pt x="42" y="879"/>
                      <a:pt x="1" y="2135"/>
                      <a:pt x="1" y="3306"/>
                    </a:cubicBezTo>
                    <a:cubicBezTo>
                      <a:pt x="1" y="19187"/>
                      <a:pt x="126" y="35068"/>
                      <a:pt x="273" y="50970"/>
                    </a:cubicBezTo>
                    <a:cubicBezTo>
                      <a:pt x="377" y="63713"/>
                      <a:pt x="482" y="76455"/>
                      <a:pt x="586" y="89198"/>
                    </a:cubicBezTo>
                    <a:cubicBezTo>
                      <a:pt x="586" y="89574"/>
                      <a:pt x="607" y="89972"/>
                      <a:pt x="607" y="90349"/>
                    </a:cubicBezTo>
                    <a:cubicBezTo>
                      <a:pt x="607" y="90474"/>
                      <a:pt x="628" y="90579"/>
                      <a:pt x="691" y="90663"/>
                    </a:cubicBezTo>
                    <a:cubicBezTo>
                      <a:pt x="712" y="90683"/>
                      <a:pt x="712" y="90704"/>
                      <a:pt x="691" y="90725"/>
                    </a:cubicBezTo>
                    <a:cubicBezTo>
                      <a:pt x="733" y="90767"/>
                      <a:pt x="796" y="90830"/>
                      <a:pt x="838" y="90872"/>
                    </a:cubicBezTo>
                    <a:cubicBezTo>
                      <a:pt x="1151" y="91144"/>
                      <a:pt x="1486" y="91395"/>
                      <a:pt x="1821" y="91646"/>
                    </a:cubicBezTo>
                    <a:lnTo>
                      <a:pt x="1842" y="91667"/>
                    </a:lnTo>
                    <a:cubicBezTo>
                      <a:pt x="2198" y="91897"/>
                      <a:pt x="2532" y="92127"/>
                      <a:pt x="2909" y="92336"/>
                    </a:cubicBezTo>
                    <a:cubicBezTo>
                      <a:pt x="3265" y="92525"/>
                      <a:pt x="3641" y="92734"/>
                      <a:pt x="4018" y="92901"/>
                    </a:cubicBezTo>
                    <a:cubicBezTo>
                      <a:pt x="4185" y="92985"/>
                      <a:pt x="4374" y="93069"/>
                      <a:pt x="4562" y="93131"/>
                    </a:cubicBezTo>
                    <a:cubicBezTo>
                      <a:pt x="4750" y="93215"/>
                      <a:pt x="4939" y="93278"/>
                      <a:pt x="5127" y="93362"/>
                    </a:cubicBezTo>
                    <a:cubicBezTo>
                      <a:pt x="5901" y="93634"/>
                      <a:pt x="6654" y="93822"/>
                      <a:pt x="7387" y="93989"/>
                    </a:cubicBezTo>
                    <a:cubicBezTo>
                      <a:pt x="8140" y="94136"/>
                      <a:pt x="8872" y="94261"/>
                      <a:pt x="9584" y="94324"/>
                    </a:cubicBezTo>
                    <a:cubicBezTo>
                      <a:pt x="10295" y="94387"/>
                      <a:pt x="10985" y="94408"/>
                      <a:pt x="11634" y="94429"/>
                    </a:cubicBezTo>
                    <a:cubicBezTo>
                      <a:pt x="12283" y="94429"/>
                      <a:pt x="12910" y="94429"/>
                      <a:pt x="13496" y="94387"/>
                    </a:cubicBezTo>
                    <a:cubicBezTo>
                      <a:pt x="14082" y="94366"/>
                      <a:pt x="14647" y="94324"/>
                      <a:pt x="15149" y="94261"/>
                    </a:cubicBezTo>
                    <a:cubicBezTo>
                      <a:pt x="16154" y="94157"/>
                      <a:pt x="16970" y="94010"/>
                      <a:pt x="17535" y="93906"/>
                    </a:cubicBezTo>
                    <a:cubicBezTo>
                      <a:pt x="18120" y="93801"/>
                      <a:pt x="18434" y="93738"/>
                      <a:pt x="18434" y="93738"/>
                    </a:cubicBezTo>
                    <a:cubicBezTo>
                      <a:pt x="18434" y="93738"/>
                      <a:pt x="18120" y="93634"/>
                      <a:pt x="17597" y="93404"/>
                    </a:cubicBezTo>
                    <a:cubicBezTo>
                      <a:pt x="17074" y="93194"/>
                      <a:pt x="16321" y="92880"/>
                      <a:pt x="15463" y="92441"/>
                    </a:cubicBezTo>
                    <a:cubicBezTo>
                      <a:pt x="15024" y="92232"/>
                      <a:pt x="14563" y="91981"/>
                      <a:pt x="14103" y="91730"/>
                    </a:cubicBezTo>
                    <a:cubicBezTo>
                      <a:pt x="12576" y="90872"/>
                      <a:pt x="10965" y="89972"/>
                      <a:pt x="9835" y="88612"/>
                    </a:cubicBezTo>
                    <a:cubicBezTo>
                      <a:pt x="9270" y="87963"/>
                      <a:pt x="8935" y="87085"/>
                      <a:pt x="8663" y="86269"/>
                    </a:cubicBezTo>
                    <a:cubicBezTo>
                      <a:pt x="8370" y="85369"/>
                      <a:pt x="8098" y="84385"/>
                      <a:pt x="8119" y="83423"/>
                    </a:cubicBezTo>
                    <a:cubicBezTo>
                      <a:pt x="8119" y="83256"/>
                      <a:pt x="7638" y="77711"/>
                      <a:pt x="7617" y="75033"/>
                    </a:cubicBezTo>
                    <a:cubicBezTo>
                      <a:pt x="7617" y="71706"/>
                      <a:pt x="7784" y="68379"/>
                      <a:pt x="7659" y="65052"/>
                    </a:cubicBezTo>
                    <a:cubicBezTo>
                      <a:pt x="7408" y="58587"/>
                      <a:pt x="6989" y="52142"/>
                      <a:pt x="6152" y="45719"/>
                    </a:cubicBezTo>
                    <a:cubicBezTo>
                      <a:pt x="6089" y="45279"/>
                      <a:pt x="6048" y="44861"/>
                      <a:pt x="5985" y="44421"/>
                    </a:cubicBezTo>
                    <a:cubicBezTo>
                      <a:pt x="5964" y="44191"/>
                      <a:pt x="6068" y="43961"/>
                      <a:pt x="6299" y="43856"/>
                    </a:cubicBezTo>
                    <a:cubicBezTo>
                      <a:pt x="6989" y="43522"/>
                      <a:pt x="7931" y="43040"/>
                      <a:pt x="9019" y="42392"/>
                    </a:cubicBezTo>
                    <a:cubicBezTo>
                      <a:pt x="13015" y="40111"/>
                      <a:pt x="17074" y="37098"/>
                      <a:pt x="20150" y="33667"/>
                    </a:cubicBezTo>
                    <a:cubicBezTo>
                      <a:pt x="21468" y="32181"/>
                      <a:pt x="22159" y="30465"/>
                      <a:pt x="23226" y="288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EB9652-0DB0-FA2A-FCA8-6C165D084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9" y="0"/>
            <a:ext cx="899942" cy="89994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794ddff03a1cc4bab92cb367ca9cff3c651fdb"/>
</p:tagLst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1619</TotalTime>
  <Words>425</Words>
  <Application>Microsoft Office PowerPoint</Application>
  <PresentationFormat>Экран (16:9)</PresentationFormat>
  <Paragraphs>38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Algerian</vt:lpstr>
      <vt:lpstr>Arial</vt:lpstr>
      <vt:lpstr>Calibri</vt:lpstr>
      <vt:lpstr>Fira Sans Extra Condensed Medium</vt:lpstr>
      <vt:lpstr>Gill Sans MT</vt:lpstr>
      <vt:lpstr>Roboto</vt:lpstr>
      <vt:lpstr>Times New Roman</vt:lpstr>
      <vt:lpstr>Галерея</vt:lpstr>
      <vt:lpstr>Презентация PowerPoint</vt:lpstr>
      <vt:lpstr>Kommunikatsion jarayon 6 bosqich ketma-ketligida bajariladigan ishlar majmuasi tariqasida ifodalash mumkin</vt:lpstr>
      <vt:lpstr>Презентация PowerPoint</vt:lpstr>
      <vt:lpstr>“BUZUQ TELEFON” TRENINGI</vt:lpstr>
      <vt:lpstr>“BUZUQ TELEFON” TRENINGI</vt:lpstr>
      <vt:lpstr>Презентация PowerPoint</vt:lpstr>
      <vt:lpstr>Muloqot vositalari</vt:lpstr>
      <vt:lpstr>Pedagog-xodim munosabatlarida  muloqot uslublari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Vohid</dc:creator>
  <cp:lastModifiedBy>E-MAX PC Shop</cp:lastModifiedBy>
  <cp:revision>79</cp:revision>
  <dcterms:created xsi:type="dcterms:W3CDTF">2020-12-17T15:56:03Z</dcterms:created>
  <dcterms:modified xsi:type="dcterms:W3CDTF">2023-11-11T09:47:26Z</dcterms:modified>
</cp:coreProperties>
</file>