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23"/>
  </p:notesMasterIdLst>
  <p:handoutMasterIdLst>
    <p:handoutMasterId r:id="rId24"/>
  </p:handoutMasterIdLst>
  <p:sldIdLst>
    <p:sldId id="1603" r:id="rId2"/>
    <p:sldId id="1767" r:id="rId3"/>
    <p:sldId id="1768" r:id="rId4"/>
    <p:sldId id="1750" r:id="rId5"/>
    <p:sldId id="1747" r:id="rId6"/>
    <p:sldId id="1744" r:id="rId7"/>
    <p:sldId id="1745" r:id="rId8"/>
    <p:sldId id="1749" r:id="rId9"/>
    <p:sldId id="1746" r:id="rId10"/>
    <p:sldId id="1752" r:id="rId11"/>
    <p:sldId id="1753" r:id="rId12"/>
    <p:sldId id="1755" r:id="rId13"/>
    <p:sldId id="1754" r:id="rId14"/>
    <p:sldId id="1719" r:id="rId15"/>
    <p:sldId id="1720" r:id="rId16"/>
    <p:sldId id="1758" r:id="rId17"/>
    <p:sldId id="1759" r:id="rId18"/>
    <p:sldId id="1760" r:id="rId19"/>
    <p:sldId id="1722" r:id="rId20"/>
    <p:sldId id="1765" r:id="rId21"/>
    <p:sldId id="1604" r:id="rId22"/>
  </p:sldIdLst>
  <p:sldSz cx="12192000" cy="6858000"/>
  <p:notesSz cx="6888163" cy="100203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4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1">
          <p15:clr>
            <a:srgbClr val="A4A3A4"/>
          </p15:clr>
        </p15:guide>
        <p15:guide id="6" pos="3840">
          <p15:clr>
            <a:srgbClr val="A4A3A4"/>
          </p15:clr>
        </p15:guide>
        <p15:guide id="7" pos="704">
          <p15:clr>
            <a:srgbClr val="A4A3A4"/>
          </p15:clr>
        </p15:guide>
        <p15:guide id="8" pos="71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DD2"/>
    <a:srgbClr val="076F3D"/>
    <a:srgbClr val="0AA35B"/>
    <a:srgbClr val="F7F7F7"/>
    <a:srgbClr val="00602B"/>
    <a:srgbClr val="0E2127"/>
    <a:srgbClr val="515489"/>
    <a:srgbClr val="EDECE7"/>
    <a:srgbClr val="EDDBC3"/>
    <a:srgbClr val="4B5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6262" autoAdjust="0"/>
  </p:normalViewPr>
  <p:slideViewPr>
    <p:cSldViewPr>
      <p:cViewPr varScale="1">
        <p:scale>
          <a:sx n="69" d="100"/>
          <a:sy n="69" d="100"/>
        </p:scale>
        <p:origin x="864" y="78"/>
      </p:cViewPr>
      <p:guideLst>
        <p:guide orient="horz" pos="2160"/>
        <p:guide orient="horz" pos="945"/>
        <p:guide orient="horz" pos="3884"/>
        <p:guide orient="horz" pos="192"/>
        <p:guide orient="horz" pos="1071"/>
        <p:guide pos="3840"/>
        <p:guide pos="704"/>
        <p:guide pos="7104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62" y="96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12FBD2-E4EA-46BE-82E7-BA53C0945AA8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08F33D6-243B-4127-84D1-875166A235B4}">
      <dgm:prSet phldrT="[Текст]" custT="1"/>
      <dgm:spPr/>
      <dgm:t>
        <a:bodyPr/>
        <a:lstStyle/>
        <a:p>
          <a:pPr algn="ctr"/>
          <a:r>
            <a:rPr lang="en-US" altLang="zh-CN" sz="2400" b="1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O‘lchash</a:t>
          </a:r>
          <a:r>
            <a:rPr lang="zh-CN" altLang="en-US" sz="2400" b="1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zh-CN" sz="2400" b="1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jarayoni</a:t>
          </a:r>
          <a:r>
            <a:rPr lang="en-US" altLang="zh-CN" sz="2400" b="1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: </a:t>
          </a:r>
          <a:r>
            <a:rPr lang="en-US" altLang="zh-CN" sz="2400" b="1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bilim</a:t>
          </a:r>
          <a:r>
            <a:rPr lang="en-US" altLang="zh-CN" sz="2400" b="1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altLang="zh-CN" sz="2400" b="1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ko‘nikma</a:t>
          </a:r>
          <a:r>
            <a:rPr lang="en-US" altLang="zh-CN" sz="2400" b="1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altLang="zh-CN" sz="2400" b="1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malaka</a:t>
          </a:r>
          <a:r>
            <a:rPr lang="en-US" altLang="zh-CN" sz="2400" b="1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zh-CN" sz="2400" b="1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va</a:t>
          </a:r>
          <a:r>
            <a:rPr lang="en-US" altLang="zh-CN" sz="2400" b="1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zh-CN" sz="2400" b="1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kompetensiyalar</a:t>
          </a:r>
          <a:r>
            <a:rPr lang="zh-CN" altLang="en-US" sz="2400" b="1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zh-CN" sz="2400" b="1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o‘lchanadi</a:t>
          </a:r>
          <a:r>
            <a:rPr lang="en-US" altLang="zh-CN" sz="2400" b="1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  <a:endParaRPr lang="zh-CN" altLang="ru-RU" sz="2400" b="1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F72D60C-62D2-453A-AFD7-87D7796A2526}" type="parTrans" cxnId="{ED3C77F9-FB6C-4242-8C88-661851E08966}">
      <dgm:prSet/>
      <dgm:spPr/>
      <dgm:t>
        <a:bodyPr/>
        <a:lstStyle/>
        <a:p>
          <a:endParaRPr lang="ru-RU"/>
        </a:p>
      </dgm:t>
    </dgm:pt>
    <dgm:pt modelId="{81CB9BA5-1CE8-412F-9100-A2465C0794A9}" type="sibTrans" cxnId="{ED3C77F9-FB6C-4242-8C88-661851E08966}">
      <dgm:prSet/>
      <dgm:spPr>
        <a:blipFill>
          <a:blip xmlns:r="http://schemas.openxmlformats.org/officeDocument/2006/relationships" r:embed="rId1"/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  <dgm:pt modelId="{216E4EC3-A928-4718-B163-3C420B05F6B5}">
      <dgm:prSet phldrT="[Текст]" custT="1"/>
      <dgm:spPr/>
      <dgm:t>
        <a:bodyPr/>
        <a:lstStyle/>
        <a:p>
          <a:pPr algn="l"/>
          <a:r>
            <a:rPr lang="en-US" sz="2000" b="1" noProof="0" dirty="0">
              <a:latin typeface="Arial" pitchFamily="34" charset="0"/>
              <a:cs typeface="Arial" pitchFamily="34" charset="0"/>
            </a:rPr>
            <a:t>   </a:t>
          </a:r>
          <a:r>
            <a:rPr lang="en-US" sz="2400" b="1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Ta’limiy</a:t>
          </a:r>
          <a:r>
            <a:rPr lang="en-US" sz="2400" b="1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maqsadlarga</a:t>
          </a:r>
          <a:r>
            <a:rPr lang="en-US" sz="2400" b="1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qay</a:t>
          </a:r>
          <a:r>
            <a:rPr lang="en-US" sz="2400" b="1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darajada</a:t>
          </a:r>
          <a:r>
            <a:rPr lang="en-US" sz="2400" b="1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  </a:t>
          </a:r>
          <a:r>
            <a:rPr lang="en-US" sz="2400" b="1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erishganligini</a:t>
          </a:r>
          <a:r>
            <a:rPr lang="en-US" sz="2400" b="1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namoyish</a:t>
          </a:r>
          <a:r>
            <a:rPr lang="en-US" sz="2400" b="1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qilish</a:t>
          </a:r>
          <a:r>
            <a:rPr lang="en-US" sz="2400" b="1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imkonini</a:t>
          </a:r>
          <a:r>
            <a:rPr lang="en-US" sz="2400" b="1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beradi</a:t>
          </a:r>
          <a:r>
            <a:rPr lang="en-US" sz="2400" b="1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</a:p>
      </dgm:t>
    </dgm:pt>
    <dgm:pt modelId="{0DE2D4F7-AF0D-4833-87F2-B1BC193A4518}" type="sibTrans" cxnId="{DEDF4C6F-58FD-4840-BF44-8A145C1F3A65}">
      <dgm:prSet/>
      <dgm:spPr>
        <a:blipFill>
          <a:blip xmlns:r="http://schemas.openxmlformats.org/officeDocument/2006/relationships" r:embed="rId2" cstate="print"/>
          <a:srcRect/>
          <a:stretch>
            <a:fillRect t="-21000" b="-21000"/>
          </a:stretch>
        </a:blipFill>
      </dgm:spPr>
      <dgm:t>
        <a:bodyPr/>
        <a:lstStyle/>
        <a:p>
          <a:endParaRPr lang="ru-RU"/>
        </a:p>
      </dgm:t>
    </dgm:pt>
    <dgm:pt modelId="{30C81C2A-45D0-4C36-8560-0F918CAA8006}" type="parTrans" cxnId="{DEDF4C6F-58FD-4840-BF44-8A145C1F3A65}">
      <dgm:prSet/>
      <dgm:spPr/>
      <dgm:t>
        <a:bodyPr/>
        <a:lstStyle/>
        <a:p>
          <a:endParaRPr lang="ru-RU"/>
        </a:p>
      </dgm:t>
    </dgm:pt>
    <dgm:pt modelId="{6486CD21-6569-4960-BB6C-0FD6B90F067E}" type="pres">
      <dgm:prSet presAssocID="{D312FBD2-E4EA-46BE-82E7-BA53C0945A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93D210E-80A9-43F3-A046-FF941EB3259F}" type="pres">
      <dgm:prSet presAssocID="{D312FBD2-E4EA-46BE-82E7-BA53C0945AA8}" presName="dot1" presStyleLbl="alignNode1" presStyleIdx="0" presStyleCnt="10"/>
      <dgm:spPr/>
    </dgm:pt>
    <dgm:pt modelId="{803D30BF-B8B2-46A3-9678-A10B3735FF77}" type="pres">
      <dgm:prSet presAssocID="{D312FBD2-E4EA-46BE-82E7-BA53C0945AA8}" presName="dot2" presStyleLbl="alignNode1" presStyleIdx="1" presStyleCnt="10"/>
      <dgm:spPr/>
    </dgm:pt>
    <dgm:pt modelId="{FD970E5A-D8C9-4821-8CAC-7F5C35F19260}" type="pres">
      <dgm:prSet presAssocID="{D312FBD2-E4EA-46BE-82E7-BA53C0945AA8}" presName="dot3" presStyleLbl="alignNode1" presStyleIdx="2" presStyleCnt="10"/>
      <dgm:spPr/>
    </dgm:pt>
    <dgm:pt modelId="{5C2E1DC2-8E17-4389-A55D-E92785B7C813}" type="pres">
      <dgm:prSet presAssocID="{D312FBD2-E4EA-46BE-82E7-BA53C0945AA8}" presName="dotArrow1" presStyleLbl="alignNode1" presStyleIdx="3" presStyleCnt="10"/>
      <dgm:spPr/>
    </dgm:pt>
    <dgm:pt modelId="{38FE9666-A249-4204-8991-35331860E244}" type="pres">
      <dgm:prSet presAssocID="{D312FBD2-E4EA-46BE-82E7-BA53C0945AA8}" presName="dotArrow2" presStyleLbl="alignNode1" presStyleIdx="4" presStyleCnt="10"/>
      <dgm:spPr/>
    </dgm:pt>
    <dgm:pt modelId="{182609FB-BC73-4B26-90E9-A14C23EE6ACA}" type="pres">
      <dgm:prSet presAssocID="{D312FBD2-E4EA-46BE-82E7-BA53C0945AA8}" presName="dotArrow3" presStyleLbl="alignNode1" presStyleIdx="5" presStyleCnt="10"/>
      <dgm:spPr/>
    </dgm:pt>
    <dgm:pt modelId="{FEE53C41-61BD-437B-A0BC-C61E92D78888}" type="pres">
      <dgm:prSet presAssocID="{D312FBD2-E4EA-46BE-82E7-BA53C0945AA8}" presName="dotArrow4" presStyleLbl="alignNode1" presStyleIdx="6" presStyleCnt="10"/>
      <dgm:spPr/>
    </dgm:pt>
    <dgm:pt modelId="{A87E98AB-044C-4946-8AB6-25960295774D}" type="pres">
      <dgm:prSet presAssocID="{D312FBD2-E4EA-46BE-82E7-BA53C0945AA8}" presName="dotArrow5" presStyleLbl="alignNode1" presStyleIdx="7" presStyleCnt="10"/>
      <dgm:spPr/>
    </dgm:pt>
    <dgm:pt modelId="{C73DCCE4-50E0-486E-A629-698576A22E3B}" type="pres">
      <dgm:prSet presAssocID="{D312FBD2-E4EA-46BE-82E7-BA53C0945AA8}" presName="dotArrow6" presStyleLbl="alignNode1" presStyleIdx="8" presStyleCnt="10"/>
      <dgm:spPr/>
    </dgm:pt>
    <dgm:pt modelId="{F0DB1A7A-804E-4CA4-994D-9CB720CBC954}" type="pres">
      <dgm:prSet presAssocID="{D312FBD2-E4EA-46BE-82E7-BA53C0945AA8}" presName="dotArrow7" presStyleLbl="alignNode1" presStyleIdx="9" presStyleCnt="10"/>
      <dgm:spPr/>
    </dgm:pt>
    <dgm:pt modelId="{768F8C38-1062-4252-B9C2-C879D2A857DD}" type="pres">
      <dgm:prSet presAssocID="{C08F33D6-243B-4127-84D1-875166A235B4}" presName="parTx1" presStyleLbl="node1" presStyleIdx="0" presStyleCnt="2" custScaleX="297038" custScaleY="195037" custLinFactNeighborX="-4611" custLinFactNeighborY="75588"/>
      <dgm:spPr/>
      <dgm:t>
        <a:bodyPr/>
        <a:lstStyle/>
        <a:p>
          <a:endParaRPr lang="ru-RU"/>
        </a:p>
      </dgm:t>
    </dgm:pt>
    <dgm:pt modelId="{35B7656E-EFD8-4ACA-99BB-C1AA6BB742C0}" type="pres">
      <dgm:prSet presAssocID="{81CB9BA5-1CE8-412F-9100-A2465C0794A9}" presName="picture1" presStyleCnt="0"/>
      <dgm:spPr/>
    </dgm:pt>
    <dgm:pt modelId="{9F4C1422-4468-45E6-B2C5-6BC3EBBEC005}" type="pres">
      <dgm:prSet presAssocID="{81CB9BA5-1CE8-412F-9100-A2465C0794A9}" presName="imageRepeatNode" presStyleLbl="fgImgPlace1" presStyleIdx="0" presStyleCnt="2" custLinFactX="-81304" custLinFactNeighborX="-100000" custLinFactNeighborY="-624"/>
      <dgm:spPr/>
      <dgm:t>
        <a:bodyPr/>
        <a:lstStyle/>
        <a:p>
          <a:endParaRPr lang="ru-RU"/>
        </a:p>
      </dgm:t>
    </dgm:pt>
    <dgm:pt modelId="{B945C07D-69F4-4112-8A60-676774E1E870}" type="pres">
      <dgm:prSet presAssocID="{216E4EC3-A928-4718-B163-3C420B05F6B5}" presName="parTx2" presStyleLbl="node1" presStyleIdx="1" presStyleCnt="2" custScaleX="210359" custScaleY="251778" custLinFactNeighborX="7006" custLinFactNeighborY="18692"/>
      <dgm:spPr/>
      <dgm:t>
        <a:bodyPr/>
        <a:lstStyle/>
        <a:p>
          <a:endParaRPr lang="ru-RU"/>
        </a:p>
      </dgm:t>
    </dgm:pt>
    <dgm:pt modelId="{8C9A6493-2D8A-4030-8385-F83D9D6B9978}" type="pres">
      <dgm:prSet presAssocID="{0DE2D4F7-AF0D-4833-87F2-B1BC193A4518}" presName="picture2" presStyleCnt="0"/>
      <dgm:spPr/>
    </dgm:pt>
    <dgm:pt modelId="{00954BD0-D052-4E8B-83DA-8403FD529755}" type="pres">
      <dgm:prSet presAssocID="{0DE2D4F7-AF0D-4833-87F2-B1BC193A4518}" presName="imageRepeatNode" presStyleLbl="fgImgPlace1" presStyleIdx="1" presStyleCnt="2" custScaleX="87396" custScaleY="74789" custLinFactNeighborX="-77092" custLinFactNeighborY="-32424"/>
      <dgm:spPr/>
      <dgm:t>
        <a:bodyPr/>
        <a:lstStyle/>
        <a:p>
          <a:endParaRPr lang="ru-RU"/>
        </a:p>
      </dgm:t>
    </dgm:pt>
  </dgm:ptLst>
  <dgm:cxnLst>
    <dgm:cxn modelId="{A5FE6D8F-DA20-47CD-B4B1-B26CE5315BF7}" type="presOf" srcId="{C08F33D6-243B-4127-84D1-875166A235B4}" destId="{768F8C38-1062-4252-B9C2-C879D2A857DD}" srcOrd="0" destOrd="0" presId="urn:microsoft.com/office/officeart/2008/layout/AscendingPictureAccentProcess"/>
    <dgm:cxn modelId="{DEDF4C6F-58FD-4840-BF44-8A145C1F3A65}" srcId="{D312FBD2-E4EA-46BE-82E7-BA53C0945AA8}" destId="{216E4EC3-A928-4718-B163-3C420B05F6B5}" srcOrd="1" destOrd="0" parTransId="{30C81C2A-45D0-4C36-8560-0F918CAA8006}" sibTransId="{0DE2D4F7-AF0D-4833-87F2-B1BC193A4518}"/>
    <dgm:cxn modelId="{2F696E1A-E655-4758-8CA3-36791442234F}" type="presOf" srcId="{D312FBD2-E4EA-46BE-82E7-BA53C0945AA8}" destId="{6486CD21-6569-4960-BB6C-0FD6B90F067E}" srcOrd="0" destOrd="0" presId="urn:microsoft.com/office/officeart/2008/layout/AscendingPictureAccentProcess"/>
    <dgm:cxn modelId="{A7F54E94-BFAA-413A-8D22-20F5EA5F474F}" type="presOf" srcId="{216E4EC3-A928-4718-B163-3C420B05F6B5}" destId="{B945C07D-69F4-4112-8A60-676774E1E870}" srcOrd="0" destOrd="0" presId="urn:microsoft.com/office/officeart/2008/layout/AscendingPictureAccentProcess"/>
    <dgm:cxn modelId="{ED3C77F9-FB6C-4242-8C88-661851E08966}" srcId="{D312FBD2-E4EA-46BE-82E7-BA53C0945AA8}" destId="{C08F33D6-243B-4127-84D1-875166A235B4}" srcOrd="0" destOrd="0" parTransId="{5F72D60C-62D2-453A-AFD7-87D7796A2526}" sibTransId="{81CB9BA5-1CE8-412F-9100-A2465C0794A9}"/>
    <dgm:cxn modelId="{1157B6E9-92AC-4E66-BBB1-B67259896655}" type="presOf" srcId="{81CB9BA5-1CE8-412F-9100-A2465C0794A9}" destId="{9F4C1422-4468-45E6-B2C5-6BC3EBBEC005}" srcOrd="0" destOrd="0" presId="urn:microsoft.com/office/officeart/2008/layout/AscendingPictureAccentProcess"/>
    <dgm:cxn modelId="{6CB24A26-A882-4A3C-AF5D-F83BFE0E7EA0}" type="presOf" srcId="{0DE2D4F7-AF0D-4833-87F2-B1BC193A4518}" destId="{00954BD0-D052-4E8B-83DA-8403FD529755}" srcOrd="0" destOrd="0" presId="urn:microsoft.com/office/officeart/2008/layout/AscendingPictureAccentProcess"/>
    <dgm:cxn modelId="{53155B4D-C7D3-4CAB-AF9E-63E547EDCF42}" type="presParOf" srcId="{6486CD21-6569-4960-BB6C-0FD6B90F067E}" destId="{593D210E-80A9-43F3-A046-FF941EB3259F}" srcOrd="0" destOrd="0" presId="urn:microsoft.com/office/officeart/2008/layout/AscendingPictureAccentProcess"/>
    <dgm:cxn modelId="{7D00B767-714E-402F-8834-2164244ED9BB}" type="presParOf" srcId="{6486CD21-6569-4960-BB6C-0FD6B90F067E}" destId="{803D30BF-B8B2-46A3-9678-A10B3735FF77}" srcOrd="1" destOrd="0" presId="urn:microsoft.com/office/officeart/2008/layout/AscendingPictureAccentProcess"/>
    <dgm:cxn modelId="{ABCD4706-1E3C-4DEB-9A14-65E8FF835053}" type="presParOf" srcId="{6486CD21-6569-4960-BB6C-0FD6B90F067E}" destId="{FD970E5A-D8C9-4821-8CAC-7F5C35F19260}" srcOrd="2" destOrd="0" presId="urn:microsoft.com/office/officeart/2008/layout/AscendingPictureAccentProcess"/>
    <dgm:cxn modelId="{1AD4F9BC-50D2-416B-A239-01A21D36FA4B}" type="presParOf" srcId="{6486CD21-6569-4960-BB6C-0FD6B90F067E}" destId="{5C2E1DC2-8E17-4389-A55D-E92785B7C813}" srcOrd="3" destOrd="0" presId="urn:microsoft.com/office/officeart/2008/layout/AscendingPictureAccentProcess"/>
    <dgm:cxn modelId="{2A19B688-0075-40FB-AC10-58109951F63C}" type="presParOf" srcId="{6486CD21-6569-4960-BB6C-0FD6B90F067E}" destId="{38FE9666-A249-4204-8991-35331860E244}" srcOrd="4" destOrd="0" presId="urn:microsoft.com/office/officeart/2008/layout/AscendingPictureAccentProcess"/>
    <dgm:cxn modelId="{B7E160E0-454B-4783-B4AC-A4664AC0F75A}" type="presParOf" srcId="{6486CD21-6569-4960-BB6C-0FD6B90F067E}" destId="{182609FB-BC73-4B26-90E9-A14C23EE6ACA}" srcOrd="5" destOrd="0" presId="urn:microsoft.com/office/officeart/2008/layout/AscendingPictureAccentProcess"/>
    <dgm:cxn modelId="{AD74C92D-772C-477B-9DA8-995F3C5F7C70}" type="presParOf" srcId="{6486CD21-6569-4960-BB6C-0FD6B90F067E}" destId="{FEE53C41-61BD-437B-A0BC-C61E92D78888}" srcOrd="6" destOrd="0" presId="urn:microsoft.com/office/officeart/2008/layout/AscendingPictureAccentProcess"/>
    <dgm:cxn modelId="{5D98DD41-43D0-4824-821F-1DDC814DA8A9}" type="presParOf" srcId="{6486CD21-6569-4960-BB6C-0FD6B90F067E}" destId="{A87E98AB-044C-4946-8AB6-25960295774D}" srcOrd="7" destOrd="0" presId="urn:microsoft.com/office/officeart/2008/layout/AscendingPictureAccentProcess"/>
    <dgm:cxn modelId="{4B8162E6-CF3F-4CB2-9BE0-32B9186DE554}" type="presParOf" srcId="{6486CD21-6569-4960-BB6C-0FD6B90F067E}" destId="{C73DCCE4-50E0-486E-A629-698576A22E3B}" srcOrd="8" destOrd="0" presId="urn:microsoft.com/office/officeart/2008/layout/AscendingPictureAccentProcess"/>
    <dgm:cxn modelId="{0C26AC4A-22E9-4EFB-8C94-00BE37BF233E}" type="presParOf" srcId="{6486CD21-6569-4960-BB6C-0FD6B90F067E}" destId="{F0DB1A7A-804E-4CA4-994D-9CB720CBC954}" srcOrd="9" destOrd="0" presId="urn:microsoft.com/office/officeart/2008/layout/AscendingPictureAccentProcess"/>
    <dgm:cxn modelId="{9F696C2D-68EE-4B14-9233-EE08E8484FF8}" type="presParOf" srcId="{6486CD21-6569-4960-BB6C-0FD6B90F067E}" destId="{768F8C38-1062-4252-B9C2-C879D2A857DD}" srcOrd="10" destOrd="0" presId="urn:microsoft.com/office/officeart/2008/layout/AscendingPictureAccentProcess"/>
    <dgm:cxn modelId="{9BBDC555-6EED-400B-A429-134C7F14B9DF}" type="presParOf" srcId="{6486CD21-6569-4960-BB6C-0FD6B90F067E}" destId="{35B7656E-EFD8-4ACA-99BB-C1AA6BB742C0}" srcOrd="11" destOrd="0" presId="urn:microsoft.com/office/officeart/2008/layout/AscendingPictureAccentProcess"/>
    <dgm:cxn modelId="{B6EADC30-91F9-41DF-819D-A219417E0233}" type="presParOf" srcId="{35B7656E-EFD8-4ACA-99BB-C1AA6BB742C0}" destId="{9F4C1422-4468-45E6-B2C5-6BC3EBBEC005}" srcOrd="0" destOrd="0" presId="urn:microsoft.com/office/officeart/2008/layout/AscendingPictureAccentProcess"/>
    <dgm:cxn modelId="{B48204B5-E4B6-48A2-AA64-E7460231BDD6}" type="presParOf" srcId="{6486CD21-6569-4960-BB6C-0FD6B90F067E}" destId="{B945C07D-69F4-4112-8A60-676774E1E870}" srcOrd="12" destOrd="0" presId="urn:microsoft.com/office/officeart/2008/layout/AscendingPictureAccentProcess"/>
    <dgm:cxn modelId="{0C2A066E-BCD5-47BE-9BED-AB3DCC189FFB}" type="presParOf" srcId="{6486CD21-6569-4960-BB6C-0FD6B90F067E}" destId="{8C9A6493-2D8A-4030-8385-F83D9D6B9978}" srcOrd="13" destOrd="0" presId="urn:microsoft.com/office/officeart/2008/layout/AscendingPictureAccentProcess"/>
    <dgm:cxn modelId="{560BB788-5839-4B11-94B5-AF316AFE7A2B}" type="presParOf" srcId="{8C9A6493-2D8A-4030-8385-F83D9D6B9978}" destId="{00954BD0-D052-4E8B-83DA-8403FD52975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D210E-80A9-43F3-A046-FF941EB3259F}">
      <dsp:nvSpPr>
        <dsp:cNvPr id="0" name=""/>
        <dsp:cNvSpPr/>
      </dsp:nvSpPr>
      <dsp:spPr>
        <a:xfrm>
          <a:off x="3533393" y="2488658"/>
          <a:ext cx="114256" cy="1142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D30BF-B8B2-46A3-9678-A10B3735FF77}">
      <dsp:nvSpPr>
        <dsp:cNvPr id="0" name=""/>
        <dsp:cNvSpPr/>
      </dsp:nvSpPr>
      <dsp:spPr>
        <a:xfrm>
          <a:off x="3433304" y="2649055"/>
          <a:ext cx="114256" cy="114256"/>
        </a:xfrm>
        <a:prstGeom prst="ellipse">
          <a:avLst/>
        </a:prstGeom>
        <a:solidFill>
          <a:schemeClr val="accent4">
            <a:hueOff val="1088988"/>
            <a:satOff val="-4531"/>
            <a:lumOff val="1068"/>
            <a:alphaOff val="0"/>
          </a:schemeClr>
        </a:solidFill>
        <a:ln w="12700" cap="flat" cmpd="sng" algn="ctr">
          <a:solidFill>
            <a:schemeClr val="accent4">
              <a:hueOff val="1088988"/>
              <a:satOff val="-4531"/>
              <a:lumOff val="10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70E5A-D8C9-4821-8CAC-7F5C35F19260}">
      <dsp:nvSpPr>
        <dsp:cNvPr id="0" name=""/>
        <dsp:cNvSpPr/>
      </dsp:nvSpPr>
      <dsp:spPr>
        <a:xfrm>
          <a:off x="3314020" y="2787924"/>
          <a:ext cx="114256" cy="114256"/>
        </a:xfrm>
        <a:prstGeom prst="ellipse">
          <a:avLst/>
        </a:prstGeom>
        <a:solidFill>
          <a:schemeClr val="accent4">
            <a:hueOff val="2177976"/>
            <a:satOff val="-9062"/>
            <a:lumOff val="2135"/>
            <a:alphaOff val="0"/>
          </a:schemeClr>
        </a:solidFill>
        <a:ln w="12700" cap="flat" cmpd="sng" algn="ctr">
          <a:solidFill>
            <a:schemeClr val="accent4">
              <a:hueOff val="2177976"/>
              <a:satOff val="-9062"/>
              <a:lumOff val="21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E1DC2-8E17-4389-A55D-E92785B7C813}">
      <dsp:nvSpPr>
        <dsp:cNvPr id="0" name=""/>
        <dsp:cNvSpPr/>
      </dsp:nvSpPr>
      <dsp:spPr>
        <a:xfrm>
          <a:off x="3456612" y="874377"/>
          <a:ext cx="114256" cy="114256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E9666-A249-4204-8991-35331860E244}">
      <dsp:nvSpPr>
        <dsp:cNvPr id="0" name=""/>
        <dsp:cNvSpPr/>
      </dsp:nvSpPr>
      <dsp:spPr>
        <a:xfrm>
          <a:off x="3609259" y="783415"/>
          <a:ext cx="114256" cy="114256"/>
        </a:xfrm>
        <a:prstGeom prst="ellipse">
          <a:avLst/>
        </a:prstGeom>
        <a:solidFill>
          <a:schemeClr val="accent4">
            <a:hueOff val="4355951"/>
            <a:satOff val="-18123"/>
            <a:lumOff val="4270"/>
            <a:alphaOff val="0"/>
          </a:schemeClr>
        </a:solidFill>
        <a:ln w="12700" cap="flat" cmpd="sng" algn="ctr">
          <a:solidFill>
            <a:schemeClr val="accent4">
              <a:hueOff val="4355951"/>
              <a:satOff val="-18123"/>
              <a:lumOff val="42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609FB-BC73-4B26-90E9-A14C23EE6ACA}">
      <dsp:nvSpPr>
        <dsp:cNvPr id="0" name=""/>
        <dsp:cNvSpPr/>
      </dsp:nvSpPr>
      <dsp:spPr>
        <a:xfrm>
          <a:off x="3761449" y="692452"/>
          <a:ext cx="114256" cy="114256"/>
        </a:xfrm>
        <a:prstGeom prst="ellipse">
          <a:avLst/>
        </a:prstGeom>
        <a:solidFill>
          <a:schemeClr val="accent4">
            <a:hueOff val="5444940"/>
            <a:satOff val="-22654"/>
            <a:lumOff val="5338"/>
            <a:alphaOff val="0"/>
          </a:schemeClr>
        </a:solidFill>
        <a:ln w="12700" cap="flat" cmpd="sng" algn="ctr">
          <a:solidFill>
            <a:schemeClr val="accent4">
              <a:hueOff val="5444940"/>
              <a:satOff val="-22654"/>
              <a:lumOff val="53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53C41-61BD-437B-A0BC-C61E92D78888}">
      <dsp:nvSpPr>
        <dsp:cNvPr id="0" name=""/>
        <dsp:cNvSpPr/>
      </dsp:nvSpPr>
      <dsp:spPr>
        <a:xfrm>
          <a:off x="3913638" y="783415"/>
          <a:ext cx="114256" cy="114256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E98AB-044C-4946-8AB6-25960295774D}">
      <dsp:nvSpPr>
        <dsp:cNvPr id="0" name=""/>
        <dsp:cNvSpPr/>
      </dsp:nvSpPr>
      <dsp:spPr>
        <a:xfrm>
          <a:off x="4066285" y="874377"/>
          <a:ext cx="114256" cy="114256"/>
        </a:xfrm>
        <a:prstGeom prst="ellipse">
          <a:avLst/>
        </a:prstGeom>
        <a:solidFill>
          <a:schemeClr val="accent4">
            <a:hueOff val="7622915"/>
            <a:satOff val="-31715"/>
            <a:lumOff val="7473"/>
            <a:alphaOff val="0"/>
          </a:schemeClr>
        </a:solidFill>
        <a:ln w="12700" cap="flat" cmpd="sng" algn="ctr">
          <a:solidFill>
            <a:schemeClr val="accent4">
              <a:hueOff val="7622915"/>
              <a:satOff val="-31715"/>
              <a:lumOff val="74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DCCE4-50E0-486E-A629-698576A22E3B}">
      <dsp:nvSpPr>
        <dsp:cNvPr id="0" name=""/>
        <dsp:cNvSpPr/>
      </dsp:nvSpPr>
      <dsp:spPr>
        <a:xfrm>
          <a:off x="3761449" y="884383"/>
          <a:ext cx="114256" cy="114256"/>
        </a:xfrm>
        <a:prstGeom prst="ellipse">
          <a:avLst/>
        </a:prstGeom>
        <a:solidFill>
          <a:schemeClr val="accent4">
            <a:hueOff val="8711903"/>
            <a:satOff val="-36246"/>
            <a:lumOff val="8540"/>
            <a:alphaOff val="0"/>
          </a:schemeClr>
        </a:solidFill>
        <a:ln w="12700" cap="flat" cmpd="sng" algn="ctr">
          <a:solidFill>
            <a:schemeClr val="accent4">
              <a:hueOff val="8711903"/>
              <a:satOff val="-36246"/>
              <a:lumOff val="85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B1A7A-804E-4CA4-994D-9CB720CBC954}">
      <dsp:nvSpPr>
        <dsp:cNvPr id="0" name=""/>
        <dsp:cNvSpPr/>
      </dsp:nvSpPr>
      <dsp:spPr>
        <a:xfrm>
          <a:off x="3761449" y="1076314"/>
          <a:ext cx="114256" cy="114256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F8C38-1062-4252-B9C2-C879D2A857DD}">
      <dsp:nvSpPr>
        <dsp:cNvPr id="0" name=""/>
        <dsp:cNvSpPr/>
      </dsp:nvSpPr>
      <dsp:spPr>
        <a:xfrm>
          <a:off x="290444" y="3390801"/>
          <a:ext cx="7319854" cy="128918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606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O‘lchash</a:t>
          </a:r>
          <a:r>
            <a:rPr lang="zh-CN" altLang="en-US" sz="2400" b="1" kern="1200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zh-CN" sz="2400" b="1" kern="1200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jarayoni</a:t>
          </a:r>
          <a:r>
            <a:rPr lang="en-US" altLang="zh-CN" sz="2400" b="1" kern="1200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: </a:t>
          </a:r>
          <a:r>
            <a:rPr lang="en-US" altLang="zh-CN" sz="2400" b="1" kern="1200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bilim</a:t>
          </a:r>
          <a:r>
            <a:rPr lang="en-US" altLang="zh-CN" sz="2400" b="1" kern="1200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altLang="zh-CN" sz="2400" b="1" kern="1200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ko‘nikma</a:t>
          </a:r>
          <a:r>
            <a:rPr lang="en-US" altLang="zh-CN" sz="2400" b="1" kern="1200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altLang="zh-CN" sz="2400" b="1" kern="1200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malaka</a:t>
          </a:r>
          <a:r>
            <a:rPr lang="en-US" altLang="zh-CN" sz="2400" b="1" kern="1200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zh-CN" sz="2400" b="1" kern="1200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va</a:t>
          </a:r>
          <a:r>
            <a:rPr lang="en-US" altLang="zh-CN" sz="2400" b="1" kern="1200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zh-CN" sz="2400" b="1" kern="1200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kompetensiyalar</a:t>
          </a:r>
          <a:r>
            <a:rPr lang="zh-CN" altLang="en-US" sz="2400" b="1" kern="1200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zh-CN" sz="2400" b="1" kern="1200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o‘lchanadi</a:t>
          </a:r>
          <a:r>
            <a:rPr lang="en-US" altLang="zh-CN" sz="2400" b="1" kern="1200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  <a:endParaRPr lang="zh-CN" altLang="ru-RU" sz="2400" b="1" kern="1200" noProof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53377" y="3453734"/>
        <a:ext cx="7193988" cy="1163316"/>
      </dsp:txXfrm>
    </dsp:sp>
    <dsp:sp modelId="{9F4C1422-4468-45E6-B2C5-6BC3EBBEC005}">
      <dsp:nvSpPr>
        <dsp:cNvPr id="0" name=""/>
        <dsp:cNvSpPr/>
      </dsp:nvSpPr>
      <dsp:spPr>
        <a:xfrm>
          <a:off x="77091" y="2550482"/>
          <a:ext cx="1142564" cy="1142488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5C07D-69F4-4112-8A60-676774E1E870}">
      <dsp:nvSpPr>
        <dsp:cNvPr id="0" name=""/>
        <dsp:cNvSpPr/>
      </dsp:nvSpPr>
      <dsp:spPr>
        <a:xfrm>
          <a:off x="2686289" y="1534315"/>
          <a:ext cx="5183839" cy="1664236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606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>
              <a:latin typeface="Arial" pitchFamily="34" charset="0"/>
              <a:cs typeface="Arial" pitchFamily="34" charset="0"/>
            </a:rPr>
            <a:t>   </a:t>
          </a:r>
          <a:r>
            <a:rPr lang="en-US" sz="2400" b="1" kern="1200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Ta’limiy</a:t>
          </a:r>
          <a:r>
            <a:rPr lang="en-US" sz="2400" b="1" kern="1200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maqsadlarga</a:t>
          </a:r>
          <a:r>
            <a:rPr lang="en-US" sz="2400" b="1" kern="1200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qay</a:t>
          </a:r>
          <a:r>
            <a:rPr lang="en-US" sz="2400" b="1" kern="1200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darajada</a:t>
          </a:r>
          <a:r>
            <a:rPr lang="en-US" sz="2400" b="1" kern="1200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  </a:t>
          </a:r>
          <a:r>
            <a:rPr lang="en-US" sz="2400" b="1" kern="1200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erishganligini</a:t>
          </a:r>
          <a:r>
            <a:rPr lang="en-US" sz="2400" b="1" kern="1200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namoyish</a:t>
          </a:r>
          <a:r>
            <a:rPr lang="en-US" sz="2400" b="1" kern="1200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qilish</a:t>
          </a:r>
          <a:r>
            <a:rPr lang="en-US" sz="2400" b="1" kern="1200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imkonini</a:t>
          </a:r>
          <a:r>
            <a:rPr lang="en-US" sz="2400" b="1" kern="1200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noProof="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beradi</a:t>
          </a:r>
          <a:r>
            <a:rPr lang="en-US" sz="2400" b="1" kern="1200" noProof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</a:p>
      </dsp:txBody>
      <dsp:txXfrm>
        <a:off x="2767530" y="1615556"/>
        <a:ext cx="5021357" cy="1501754"/>
      </dsp:txXfrm>
    </dsp:sp>
    <dsp:sp modelId="{00954BD0-D052-4E8B-83DA-8403FD529755}">
      <dsp:nvSpPr>
        <dsp:cNvPr id="0" name=""/>
        <dsp:cNvSpPr/>
      </dsp:nvSpPr>
      <dsp:spPr>
        <a:xfrm>
          <a:off x="2381345" y="1038307"/>
          <a:ext cx="998555" cy="854455"/>
        </a:xfrm>
        <a:prstGeom prst="ellipse">
          <a:avLst/>
        </a:prstGeom>
        <a:blipFill>
          <a:blip xmlns:r="http://schemas.openxmlformats.org/officeDocument/2006/relationships" r:embed="rId2" cstate="print"/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F511999-6D29-4EE3-8D20-1282A636F3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4AB560-B5FC-4105-A4FB-F27BD8E3DB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50ACFD7-5A1E-42E4-A82B-7B17C05F1BAA}" type="datetime1">
              <a:rPr lang="ru-RU"/>
              <a:pPr>
                <a:defRPr/>
              </a:pPr>
              <a:t>12.09.2023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B553FE-6F25-453C-A980-38DFA7D246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AA64DF-F9F4-47F2-8D1B-14DDD74739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45C639F-4909-48AD-BFA9-176E4136BA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14E24FA-E4F4-4961-A020-05EFACEE6E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B7478BD-EE29-4F5A-BA6A-7A5ED036D78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F8ECCD8-2890-4F3F-A300-38A7997ABA3B}" type="datetime1">
              <a:rPr lang="ru-RU"/>
              <a:pPr>
                <a:defRPr/>
              </a:pPr>
              <a:t>12.09.2023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97AE41AB-7186-4A25-B097-C3E157CC1D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ABF65F3C-3E16-4422-AED7-BF2BF40A2F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573AAE-2D1B-4BC1-B737-30020805B5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80F987-8D5A-4B03-8B3E-584A105929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77D240C-12AE-4319-9A8F-DD19C6ED29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1pPr>
    <a:lvl2pPr marL="6080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2pPr>
    <a:lvl3pPr marL="12176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3pPr>
    <a:lvl4pPr marL="18272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4pPr>
    <a:lvl5pPr marL="24368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 descr="Стопка книг"/>
          <p:cNvGrpSpPr>
            <a:grpSpLocks/>
          </p:cNvGrpSpPr>
          <p:nvPr userDrawn="1"/>
        </p:nvGrpSpPr>
        <p:grpSpPr bwMode="auto">
          <a:xfrm>
            <a:off x="0" y="0"/>
            <a:ext cx="12193588" cy="6858000"/>
            <a:chOff x="0" y="0"/>
            <a:chExt cx="12190572" cy="685800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498669A-152E-4F03-841A-493ABFFB2986}"/>
                </a:ext>
              </a:extLst>
            </p:cNvPr>
            <p:cNvSpPr/>
            <p:nvPr/>
          </p:nvSpPr>
          <p:spPr>
            <a:xfrm>
              <a:off x="1588" y="0"/>
              <a:ext cx="12188984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anchor="ctr"/>
            <a:lstStyle/>
            <a:p>
              <a:pPr algn="ctr" eaLnBrk="1" hangingPunct="1">
                <a:defRPr/>
              </a:pPr>
              <a:endParaRPr lang="ru-RU" sz="2400">
                <a:solidFill>
                  <a:srgbClr val="FFFFFF"/>
                </a:solidFill>
              </a:endParaRPr>
            </a:p>
          </p:txBody>
        </p:sp>
        <p:grpSp>
          <p:nvGrpSpPr>
            <p:cNvPr id="6" name="Группа 8"/>
            <p:cNvGrpSpPr>
              <a:grpSpLocks/>
            </p:cNvGrpSpPr>
            <p:nvPr/>
          </p:nvGrpSpPr>
          <p:grpSpPr bwMode="auto"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7" name="Рисунок 9" descr="Стопка книг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591594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C54EA12-F9DC-4C38-8292-3F4BF15EF087}"/>
                  </a:ext>
                </a:extLst>
              </p:cNvPr>
              <p:cNvSpPr/>
              <p:nvPr/>
            </p:nvSpPr>
            <p:spPr>
              <a:xfrm>
                <a:off x="4589915" y="0"/>
                <a:ext cx="136491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Дата 3">
            <a:extLst>
              <a:ext uri="{FF2B5EF4-FFF2-40B4-BE49-F238E27FC236}">
                <a16:creationId xmlns:a16="http://schemas.microsoft.com/office/drawing/2014/main" id="{583CDDD8-5607-4596-A21E-963EE5884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B55C-63F6-4924-BA2F-54ECC6299F10}" type="datetime1">
              <a:rPr lang="ru-RU"/>
              <a:pPr>
                <a:defRPr/>
              </a:pPr>
              <a:t>12.09.2023</a:t>
            </a:fld>
            <a:endParaRPr lang="ru-RU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B86AC3EF-7AD3-4C58-B750-D9AB8AF83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FA7C523E-5ADF-418D-BDDE-1BDEE052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8FD5-EEAB-47C4-AFEE-E9CF526517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571710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34AC0B-8D2C-40E1-A8B0-FE0121B1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26D31-A0C6-4AA6-9472-70526675CCD6}" type="datetime1">
              <a:rPr lang="ru-RU"/>
              <a:pPr>
                <a:defRPr/>
              </a:pPr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D0031-97E2-445A-9628-1B33BB17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57DAEA-5D95-42D5-8656-04D17BCD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B9237-2B8F-463C-A3AA-CC0024C687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521276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34AC0B-8D2C-40E1-A8B0-FE0121B1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A19C6-8B8D-46AA-AB32-82A1E711B2CA}" type="datetime1">
              <a:rPr lang="ru-RU"/>
              <a:pPr>
                <a:defRPr/>
              </a:pPr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D0031-97E2-445A-9628-1B33BB17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57DAEA-5D95-42D5-8656-04D17BCD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11A23-E759-4FF3-A7A9-DA514B1288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862782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/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Holder 3">
            <a:extLst/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BE15A470-1E77-478B-994F-FA89FBBBDA07}" type="datetime1">
              <a:rPr lang="en-US"/>
              <a:pPr>
                <a:defRPr/>
              </a:pPr>
              <a:t>9/12/2023</a:t>
            </a:fld>
            <a:endParaRPr lang="en-US"/>
          </a:p>
        </p:txBody>
      </p:sp>
      <p:sp>
        <p:nvSpPr>
          <p:cNvPr id="4" name="Holder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3735950D-EFEF-4FE2-9ED8-E65BF31FE2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443860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34AC0B-8D2C-40E1-A8B0-FE0121B1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9C272-65E9-44A4-8B66-31E41D184F0D}" type="datetime1">
              <a:rPr lang="ru-RU"/>
              <a:pPr>
                <a:defRPr/>
              </a:pPr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D0031-97E2-445A-9628-1B33BB17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57DAEA-5D95-42D5-8656-04D17BCD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8A7DE-8F54-461B-AC6E-823BB3B8D1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542869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34AC0B-8D2C-40E1-A8B0-FE0121B1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0A58B-5DE4-49E6-AFB3-9FADAC4FC6FE}" type="datetime1">
              <a:rPr lang="ru-RU"/>
              <a:pPr>
                <a:defRPr/>
              </a:pPr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D0031-97E2-445A-9628-1B33BB17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57DAEA-5D95-42D5-8656-04D17BCD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6B36F-CDB3-4AC2-866F-B4DA9FAF29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40821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934AC0B-8D2C-40E1-A8B0-FE0121B1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0090B-98CF-40FA-9301-FCAF60D8CB63}" type="datetime1">
              <a:rPr lang="ru-RU"/>
              <a:pPr>
                <a:defRPr/>
              </a:pPr>
              <a:t>12.09.2023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11D0031-97E2-445A-9628-1B33BB17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C57DAEA-5D95-42D5-8656-04D17BCD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7572-6B9D-4F0A-88FB-B84FB881CB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137207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5934AC0B-8D2C-40E1-A8B0-FE0121B1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BD850-35CE-44BD-8AB3-4EC0136A0EFC}" type="datetime1">
              <a:rPr lang="ru-RU"/>
              <a:pPr>
                <a:defRPr/>
              </a:pPr>
              <a:t>12.09.2023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11D0031-97E2-445A-9628-1B33BB17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FC57DAEA-5D95-42D5-8656-04D17BCD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8148F-31E3-4548-B656-55CC2E7076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23271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5934AC0B-8D2C-40E1-A8B0-FE0121B1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7ED5-356D-4246-BC52-0979325DE601}" type="datetime1">
              <a:rPr lang="ru-RU"/>
              <a:pPr>
                <a:defRPr/>
              </a:pPr>
              <a:t>12.09.2023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511D0031-97E2-445A-9628-1B33BB17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FC57DAEA-5D95-42D5-8656-04D17BCD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04991-531E-4594-934E-2C1D4F4634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31408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5934AC0B-8D2C-40E1-A8B0-FE0121B1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978E7-8AE8-4440-82BC-CD2C02584A96}" type="datetime1">
              <a:rPr lang="ru-RU"/>
              <a:pPr>
                <a:defRPr/>
              </a:pPr>
              <a:t>12.09.2023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511D0031-97E2-445A-9628-1B33BB17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FC57DAEA-5D95-42D5-8656-04D17BCD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95894-BEA2-4C63-AC93-52BE8845F3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369114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934AC0B-8D2C-40E1-A8B0-FE0121B1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C03B1-62CD-4395-B10F-02F650686398}" type="datetime1">
              <a:rPr lang="ru-RU"/>
              <a:pPr>
                <a:defRPr/>
              </a:pPr>
              <a:t>12.09.2023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11D0031-97E2-445A-9628-1B33BB17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C57DAEA-5D95-42D5-8656-04D17BCD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2DD4-AE3F-4F1D-84D1-9A12A75693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852664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934AC0B-8D2C-40E1-A8B0-FE0121B1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095CB-7963-4234-B782-427000C10EF6}" type="datetime1">
              <a:rPr lang="ru-RU"/>
              <a:pPr>
                <a:defRPr/>
              </a:pPr>
              <a:t>12.09.2023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11D0031-97E2-445A-9628-1B33BB17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C57DAEA-5D95-42D5-8656-04D17BCD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C3CAD-69E4-46AA-BFE5-45D079ABA8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105914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34AC0B-8D2C-40E1-A8B0-FE0121B1A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AAAEF4-4A4F-4058-BA91-7A4D8F7350DE}" type="datetime1">
              <a:rPr lang="ru-RU"/>
              <a:pPr>
                <a:defRPr/>
              </a:pPr>
              <a:t>12.09.2023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D0031-97E2-445A-9628-1B33BB171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57DAEA-5D95-42D5-8656-04D17BCDE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F1909B2-536E-4166-898C-154FACCC1A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9" r:id="rId1"/>
    <p:sldLayoutId id="2147484769" r:id="rId2"/>
    <p:sldLayoutId id="2147484770" r:id="rId3"/>
    <p:sldLayoutId id="2147484771" r:id="rId4"/>
    <p:sldLayoutId id="2147484772" r:id="rId5"/>
    <p:sldLayoutId id="2147484773" r:id="rId6"/>
    <p:sldLayoutId id="2147484774" r:id="rId7"/>
    <p:sldLayoutId id="2147484775" r:id="rId8"/>
    <p:sldLayoutId id="2147484776" r:id="rId9"/>
    <p:sldLayoutId id="2147484777" r:id="rId10"/>
    <p:sldLayoutId id="2147484778" r:id="rId11"/>
    <p:sldLayoutId id="2147484780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ive Simple Tips for Classroom Management | Resilient Educa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5" r="9166" b="875"/>
          <a:stretch/>
        </p:blipFill>
        <p:spPr bwMode="auto">
          <a:xfrm>
            <a:off x="5889777" y="0"/>
            <a:ext cx="6302223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2386196-6FC5-47F1-AA1D-2822542742F3}"/>
              </a:ext>
            </a:extLst>
          </p:cNvPr>
          <p:cNvSpPr/>
          <p:nvPr/>
        </p:nvSpPr>
        <p:spPr>
          <a:xfrm>
            <a:off x="-9525" y="6691313"/>
            <a:ext cx="7896225" cy="166687"/>
          </a:xfrm>
          <a:prstGeom prst="rect">
            <a:avLst/>
          </a:prstGeom>
          <a:solidFill>
            <a:srgbClr val="042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672645F-AC85-4A23-B4E2-1BA40502F793}"/>
              </a:ext>
            </a:extLst>
          </p:cNvPr>
          <p:cNvSpPr/>
          <p:nvPr/>
        </p:nvSpPr>
        <p:spPr>
          <a:xfrm>
            <a:off x="7886700" y="6691313"/>
            <a:ext cx="4305300" cy="166687"/>
          </a:xfrm>
          <a:prstGeom prst="rect">
            <a:avLst/>
          </a:prstGeom>
          <a:solidFill>
            <a:srgbClr val="04295F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FFFFFF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D367D27-1CD3-4DE1-A6DE-245A8CCCED7E}"/>
              </a:ext>
            </a:extLst>
          </p:cNvPr>
          <p:cNvCxnSpPr>
            <a:cxnSpLocks/>
          </p:cNvCxnSpPr>
          <p:nvPr/>
        </p:nvCxnSpPr>
        <p:spPr>
          <a:xfrm>
            <a:off x="-9525" y="1268760"/>
            <a:ext cx="5899302" cy="0"/>
          </a:xfrm>
          <a:prstGeom prst="line">
            <a:avLst/>
          </a:prstGeom>
          <a:ln w="76200">
            <a:solidFill>
              <a:srgbClr val="273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TextBox 17">
            <a:extLst>
              <a:ext uri="{FF2B5EF4-FFF2-40B4-BE49-F238E27FC236}">
                <a16:creationId xmlns:a16="http://schemas.microsoft.com/office/drawing/2014/main" id="{713EE082-58D8-4246-92D7-07DC7B2AF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3" y="2132856"/>
            <a:ext cx="5789525" cy="33239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  <a:defRPr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O’quvchilarning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kompetensiyalarini baholash natijalarini tahlil qilish. Tahlillar asosida pedagogik faoliyatiga o’zgartirishlar kiritish.</a:t>
            </a:r>
            <a:endParaRPr lang="ru-RU" altLang="ru-RU" sz="3800" b="1" dirty="0">
              <a:solidFill>
                <a:srgbClr val="7230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5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764704"/>
            <a:ext cx="8304584" cy="4172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Fikr-mulohaza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bildirishning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yana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bir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muhim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jihati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o‘quvchilarning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motivatsiya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olishidir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endParaRPr lang="en-US" sz="3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Shuni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hisobga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olgan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holda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fikr-mulohaza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bildirish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asosan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ruhlantirish</a:t>
            </a:r>
            <a:r>
              <a:rPr lang="en-US" sz="30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kayfiyatida</a:t>
            </a:r>
            <a:r>
              <a:rPr lang="en-US" sz="30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bo‘lishi</a:t>
            </a:r>
            <a:r>
              <a:rPr lang="en-US" sz="30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tavsiya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etiladi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5122" name="Picture 2" descr="Strength Vector Art, Icons, and Graphics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3140968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4681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D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Premium Vector | Demotivation from failure mistake or negative feedback no  passion or burnout from exhausted work mental breakdown or depression  concept sad stressed businessman sit on negative thumb down symb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8" y="3186666"/>
            <a:ext cx="5508377" cy="367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15480" y="548680"/>
            <a:ext cx="100811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Ammo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ruhlantirish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maqtov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haddan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oshib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ketsa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o‘quvchida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ichki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motivatsiya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tushib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ketishi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o‘quv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jarayonining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maqsadidan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chetlashishi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o‘zining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asl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holatidan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xabarsiz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qolishi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holatlari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kuzatilishi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mumkin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akademik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jarayonga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salbiy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ta’sir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o‘tkazadi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246363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172" name="Picture 4" descr="Man is thinking question mark Royalty Free Vector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70"/>
            <a:stretch/>
          </p:blipFill>
          <p:spPr bwMode="auto">
            <a:xfrm>
              <a:off x="5553355" y="0"/>
              <a:ext cx="6638645" cy="685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0" y="0"/>
              <a:ext cx="5591944" cy="6858000"/>
            </a:xfrm>
            <a:prstGeom prst="rect">
              <a:avLst/>
            </a:prstGeom>
            <a:solidFill>
              <a:srgbClr val="EDE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91344" y="2420888"/>
            <a:ext cx="7458794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Qanday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fikr-mulohazalar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o‘quvchi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o‘qishga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bo‘lgan</a:t>
            </a:r>
            <a:r>
              <a:rPr lang="en-US" sz="4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qizishni</a:t>
            </a:r>
            <a:r>
              <a:rPr lang="en-US" sz="45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yo‘qotadi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ru-RU" sz="4500" b="1" u="none" strike="noStrike" spc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3434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emium Vector | Man standing thinking get ide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5" r="22276" b="5758"/>
          <a:stretch/>
        </p:blipFill>
        <p:spPr bwMode="auto">
          <a:xfrm>
            <a:off x="8143700" y="3284984"/>
            <a:ext cx="3928965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1384" y="548680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fikr-mulohazalarni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o‘quvchi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adolatsiz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deb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hisoblasa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fikr-mulohazalar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yetarli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darajada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aniq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tushunarli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bo‘lmasa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fikr-mulohazani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o‘quv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jarayoni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vazifa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yoki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topshiriq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bog‘liq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emas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deb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hisoblasa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fikr-mulohazalarni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vaqtida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olmasa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fikr-mulohaza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haddan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tashqari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tanqidiy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ruhda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bo‘lsa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400" u="none" strike="noStrike" spc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80230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39416" y="548680"/>
            <a:ext cx="10200924" cy="4765112"/>
            <a:chOff x="839416" y="548680"/>
            <a:chExt cx="10200924" cy="476511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78345" y="3744132"/>
              <a:ext cx="9861995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z-Cyrl-UZ" sz="9600" b="1" dirty="0" smtClean="0">
                  <a:solidFill>
                    <a:srgbClr val="68BE3F"/>
                  </a:solidFill>
                  <a:latin typeface="Century Gothic" panose="020B0502020202020204" pitchFamily="34" charset="0"/>
                  <a:ea typeface="Times New Roman" panose="02020603050405020304" pitchFamily="18" charset="0"/>
                </a:rPr>
                <a:t>FI</a:t>
              </a:r>
              <a:r>
                <a:rPr lang="uz-Cyrl-UZ" sz="9600" b="1" dirty="0" smtClean="0">
                  <a:solidFill>
                    <a:srgbClr val="B1D034"/>
                  </a:solidFill>
                  <a:latin typeface="Century Gothic" panose="020B0502020202020204" pitchFamily="34" charset="0"/>
                  <a:ea typeface="Times New Roman" panose="02020603050405020304" pitchFamily="18" charset="0"/>
                </a:rPr>
                <a:t>KR</a:t>
              </a:r>
              <a:r>
                <a:rPr lang="uz-Cyrl-UZ" sz="9600" b="1" dirty="0" smtClean="0">
                  <a:solidFill>
                    <a:srgbClr val="F9D02A"/>
                  </a:solidFill>
                  <a:latin typeface="Century Gothic" panose="020B0502020202020204" pitchFamily="34" charset="0"/>
                  <a:ea typeface="Times New Roman" panose="02020603050405020304" pitchFamily="18" charset="0"/>
                </a:rPr>
                <a:t>-M</a:t>
              </a:r>
              <a:r>
                <a:rPr lang="uz-Cyrl-UZ" sz="9600" b="1" dirty="0" smtClean="0">
                  <a:solidFill>
                    <a:srgbClr val="FF8A00"/>
                  </a:solidFill>
                  <a:latin typeface="Century Gothic" panose="020B0502020202020204" pitchFamily="34" charset="0"/>
                  <a:ea typeface="Times New Roman" panose="02020603050405020304" pitchFamily="18" charset="0"/>
                </a:rPr>
                <a:t>UL</a:t>
              </a:r>
              <a:r>
                <a:rPr lang="uz-Cyrl-UZ" sz="9600" b="1" dirty="0" smtClean="0">
                  <a:solidFill>
                    <a:srgbClr val="9D27A1"/>
                  </a:solidFill>
                  <a:latin typeface="Century Gothic" panose="020B0502020202020204" pitchFamily="34" charset="0"/>
                  <a:ea typeface="Times New Roman" panose="02020603050405020304" pitchFamily="18" charset="0"/>
                </a:rPr>
                <a:t>O</a:t>
              </a:r>
              <a:r>
                <a:rPr lang="uz-Cyrl-UZ" sz="9600" b="1" dirty="0" smtClean="0">
                  <a:solidFill>
                    <a:srgbClr val="503091"/>
                  </a:solidFill>
                  <a:latin typeface="Century Gothic" panose="020B0502020202020204" pitchFamily="34" charset="0"/>
                  <a:ea typeface="Times New Roman" panose="02020603050405020304" pitchFamily="18" charset="0"/>
                </a:rPr>
                <a:t>HA</a:t>
              </a:r>
              <a:r>
                <a:rPr lang="uz-Cyrl-UZ" sz="9600" b="1" dirty="0" smtClean="0">
                  <a:solidFill>
                    <a:srgbClr val="389FE4"/>
                  </a:solidFill>
                  <a:latin typeface="Century Gothic" panose="020B0502020202020204" pitchFamily="34" charset="0"/>
                  <a:ea typeface="Times New Roman" panose="02020603050405020304" pitchFamily="18" charset="0"/>
                </a:rPr>
                <a:t>ZA</a:t>
              </a:r>
              <a:endParaRPr lang="ru-RU" sz="9600" dirty="0">
                <a:solidFill>
                  <a:srgbClr val="389FE4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2050" name="Picture 2" descr="7 Ways to Provide Constructive Feedback to an Employee - UNCOUNTABLE STAR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8" t="10457" r="5653" b="42659"/>
            <a:stretch/>
          </p:blipFill>
          <p:spPr bwMode="auto">
            <a:xfrm>
              <a:off x="839416" y="548680"/>
              <a:ext cx="9937104" cy="3564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53746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898901" y="688140"/>
          <a:ext cx="10600841" cy="614811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5305529">
                  <a:extLst>
                    <a:ext uri="{9D8B030D-6E8A-4147-A177-3AD203B41FA5}">
                      <a16:colId xmlns:a16="http://schemas.microsoft.com/office/drawing/2014/main" val="3999243898"/>
                    </a:ext>
                  </a:extLst>
                </a:gridCol>
                <a:gridCol w="5295312">
                  <a:extLst>
                    <a:ext uri="{9D8B030D-6E8A-4147-A177-3AD203B41FA5}">
                      <a16:colId xmlns:a16="http://schemas.microsoft.com/office/drawing/2014/main" val="4042457387"/>
                    </a:ext>
                  </a:extLst>
                </a:gridCol>
              </a:tblGrid>
              <a:tr h="444204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entury Gothic" panose="020B0502020202020204" pitchFamily="34" charset="0"/>
                        </a:rPr>
                        <a:t>Samarali</a:t>
                      </a:r>
                      <a:endParaRPr lang="ru-RU" sz="20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entury Gothic" panose="020B0502020202020204" pitchFamily="34" charset="0"/>
                        </a:rPr>
                        <a:t>Samarasiz</a:t>
                      </a:r>
                      <a:endParaRPr lang="ru-RU" sz="20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6741212"/>
                  </a:ext>
                </a:extLst>
              </a:tr>
              <a:tr h="444204">
                <a:tc>
                  <a:txBody>
                    <a:bodyPr/>
                    <a:lstStyle/>
                    <a:p>
                      <a:pPr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entury Gothic" panose="020B0502020202020204" pitchFamily="34" charset="0"/>
                        </a:rPr>
                        <a:t>O‘quvchining rivojlanishiga qaratilgan</a:t>
                      </a:r>
                      <a:endParaRPr lang="ru-RU" sz="20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entury Gothic" panose="020B0502020202020204" pitchFamily="34" charset="0"/>
                        </a:rPr>
                        <a:t>Noaniqliklar mavjud</a:t>
                      </a:r>
                      <a:endParaRPr lang="ru-RU" sz="20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914672"/>
                  </a:ext>
                </a:extLst>
              </a:tr>
              <a:tr h="888408">
                <a:tc>
                  <a:txBody>
                    <a:bodyPr/>
                    <a:lstStyle/>
                    <a:p>
                      <a:pPr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entury Gothic" panose="020B0502020202020204" pitchFamily="34" charset="0"/>
                        </a:rPr>
                        <a:t>Kamchiliklarni bartaraf etish uchun nimalar qilish kerakligini o‘z ichiga olgan</a:t>
                      </a:r>
                      <a:endParaRPr lang="ru-RU" sz="20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entury Gothic" panose="020B0502020202020204" pitchFamily="34" charset="0"/>
                        </a:rPr>
                        <a:t>O‘ta umumiy</a:t>
                      </a:r>
                      <a:endParaRPr lang="ru-RU" sz="20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7209814"/>
                  </a:ext>
                </a:extLst>
              </a:tr>
              <a:tr h="444204">
                <a:tc>
                  <a:txBody>
                    <a:bodyPr/>
                    <a:lstStyle/>
                    <a:p>
                      <a:pPr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entury Gothic" panose="020B0502020202020204" pitchFamily="34" charset="0"/>
                        </a:rPr>
                        <a:t>Yozma, og‘zaki yoki vizual shaklda ifodalangan</a:t>
                      </a:r>
                      <a:endParaRPr lang="ru-RU" sz="20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entury Gothic" panose="020B0502020202020204" pitchFamily="34" charset="0"/>
                        </a:rPr>
                        <a:t>O‘quvchining shaxsiy xususiyatlariga asoslangan</a:t>
                      </a:r>
                      <a:endParaRPr lang="ru-RU" sz="20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2639040"/>
                  </a:ext>
                </a:extLst>
              </a:tr>
              <a:tr h="444204">
                <a:tc>
                  <a:txBody>
                    <a:bodyPr/>
                    <a:lstStyle/>
                    <a:p>
                      <a:pPr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entury Gothic" panose="020B0502020202020204" pitchFamily="34" charset="0"/>
                        </a:rPr>
                        <a:t>Ijobiylik ruhida ifodalangan</a:t>
                      </a:r>
                      <a:endParaRPr lang="ru-RU" sz="20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entury Gothic" panose="020B0502020202020204" pitchFamily="34" charset="0"/>
                        </a:rPr>
                        <a:t>Mukofot, rag‘bat sifatida ishlatilgan</a:t>
                      </a:r>
                      <a:endParaRPr lang="ru-RU" sz="20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330303"/>
                  </a:ext>
                </a:extLst>
              </a:tr>
              <a:tr h="888408">
                <a:tc>
                  <a:txBody>
                    <a:bodyPr/>
                    <a:lstStyle/>
                    <a:p>
                      <a:pPr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entury Gothic" panose="020B0502020202020204" pitchFamily="34" charset="0"/>
                        </a:rPr>
                        <a:t>Tez-tez va o‘z vaqtida (kamchilik aniqlangan zahoti) berilgan</a:t>
                      </a:r>
                      <a:endParaRPr lang="ru-RU" sz="20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20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3860003"/>
                  </a:ext>
                </a:extLst>
              </a:tr>
              <a:tr h="888408">
                <a:tc>
                  <a:txBody>
                    <a:bodyPr/>
                    <a:lstStyle/>
                    <a:p>
                      <a:pPr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entury Gothic" panose="020B0502020202020204" pitchFamily="34" charset="0"/>
                        </a:rPr>
                        <a:t>Xoslangan aniq shaklda (mavhum bo‘lmagan) ifodalangan</a:t>
                      </a:r>
                      <a:endParaRPr lang="ru-RU" sz="20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20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5489887"/>
                  </a:ext>
                </a:extLst>
              </a:tr>
              <a:tr h="444204">
                <a:tc>
                  <a:txBody>
                    <a:bodyPr/>
                    <a:lstStyle/>
                    <a:p>
                      <a:pPr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entury Gothic" panose="020B0502020202020204" pitchFamily="34" charset="0"/>
                        </a:rPr>
                        <a:t>Hukm chiqarilmagan, faqat, mavjud vaziyat tavsiflangan</a:t>
                      </a:r>
                      <a:endParaRPr lang="ru-RU" sz="20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20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4790701"/>
                  </a:ext>
                </a:extLst>
              </a:tr>
              <a:tr h="888408">
                <a:tc>
                  <a:txBody>
                    <a:bodyPr/>
                    <a:lstStyle/>
                    <a:p>
                      <a:pPr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entury Gothic" panose="020B0502020202020204" pitchFamily="34" charset="0"/>
                        </a:rPr>
                        <a:t>O‘quvchining shaxsiy xususiyatlariga emas, faoliyatiga qaratilgan</a:t>
                      </a:r>
                      <a:endParaRPr lang="ru-RU" sz="20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20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9134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918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0058"/>
            <a:ext cx="5807968" cy="60651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indent="25400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Samarali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fikr-mulohaza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3392" y="1362938"/>
            <a:ext cx="110892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ctr"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Usmon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yasagan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sistemasidagi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sayyoralarning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maketida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ranglardan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foydalangansiz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safar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sayyoralarning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o‘lchamlariga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e’tiborli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780630"/>
            <a:ext cx="5807968" cy="65864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indent="25400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Nimasi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samarali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47528" y="5229200"/>
            <a:ext cx="8184232" cy="54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O‘quvchining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rivojlanishiga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qaratilgan</a:t>
            </a:r>
            <a:endParaRPr lang="ru-RU" sz="3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016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0058"/>
            <a:ext cx="5807968" cy="60651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indent="25400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Samarali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fikr-mulohaza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5480" y="1362938"/>
            <a:ext cx="9577064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ctr"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Muhammadamin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mashg‘ulotni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bajarishga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yondashuvingiz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mashg‘ulotni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bajarishda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54000" algn="ctr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qadamni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oshirgansiz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780630"/>
            <a:ext cx="5807968" cy="65864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indent="25400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Nimasi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samarali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47528" y="5114948"/>
            <a:ext cx="8184232" cy="1041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O‘quvchining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xatti-harakatlari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kutilgan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natija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qiyoslab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8843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257560"/>
              </p:ext>
            </p:extLst>
          </p:nvPr>
        </p:nvGraphicFramePr>
        <p:xfrm>
          <a:off x="456338" y="636660"/>
          <a:ext cx="11127787" cy="541533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631550">
                  <a:extLst>
                    <a:ext uri="{9D8B030D-6E8A-4147-A177-3AD203B41FA5}">
                      <a16:colId xmlns:a16="http://schemas.microsoft.com/office/drawing/2014/main" val="2802282009"/>
                    </a:ext>
                  </a:extLst>
                </a:gridCol>
                <a:gridCol w="6496237">
                  <a:extLst>
                    <a:ext uri="{9D8B030D-6E8A-4147-A177-3AD203B41FA5}">
                      <a16:colId xmlns:a16="http://schemas.microsoft.com/office/drawing/2014/main" val="207221527"/>
                    </a:ext>
                  </a:extLst>
                </a:gridCol>
              </a:tblGrid>
              <a:tr h="6486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entury Gothic" panose="020B0502020202020204" pitchFamily="34" charset="0"/>
                        </a:rPr>
                        <a:t>SAMARASIZ FIKR-MULOHAZA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entury Gothic" panose="020B0502020202020204" pitchFamily="34" charset="0"/>
                        </a:rPr>
                        <a:t>NIMASI BILAN SAMARASIZ?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9165"/>
                  </a:ext>
                </a:extLst>
              </a:tr>
              <a:tr h="2712492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Sinfdagi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boshqa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o‘quvchilarga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nisbatan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yaxshi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bajargansiz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O‘ta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umumiy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O‘quvchi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aynan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nimasiga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ko‘ra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yaxshi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bajarganini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aynan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qaysi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nuqtalar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yaxshi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deya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baholanayotganini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keyingi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harakatlari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qanday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bo‘lishi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kerakligini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anglolmaydi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2091458"/>
                  </a:ext>
                </a:extLst>
              </a:tr>
              <a:tr h="2023501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Qoniqarsiz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yoki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yaxshi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bajarilmagan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Century Gothic" panose="020B0502020202020204" pitchFamily="34" charset="0"/>
                        </a:rPr>
                        <a:t>Noaniq</a:t>
                      </a:r>
                      <a:r>
                        <a:rPr lang="ru-RU" sz="2400" dirty="0"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ru-RU" sz="2400" dirty="0" err="1">
                          <a:effectLst/>
                          <a:latin typeface="Century Gothic" panose="020B0502020202020204" pitchFamily="34" charset="0"/>
                        </a:rPr>
                        <a:t>O‘quvchi</a:t>
                      </a:r>
                      <a:r>
                        <a:rPr lang="ru-RU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Century Gothic" panose="020B0502020202020204" pitchFamily="34" charset="0"/>
                        </a:rPr>
                        <a:t>xatolari</a:t>
                      </a:r>
                      <a:r>
                        <a:rPr lang="ru-RU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Century Gothic" panose="020B0502020202020204" pitchFamily="34" charset="0"/>
                        </a:rPr>
                        <a:t>nimada</a:t>
                      </a:r>
                      <a:r>
                        <a:rPr lang="ru-RU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Century Gothic" panose="020B0502020202020204" pitchFamily="34" charset="0"/>
                        </a:rPr>
                        <a:t>ekanini</a:t>
                      </a:r>
                      <a:r>
                        <a:rPr lang="ru-RU" sz="2400" dirty="0"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ru-RU" sz="2400" dirty="0" err="1">
                          <a:effectLst/>
                          <a:latin typeface="Century Gothic" panose="020B0502020202020204" pitchFamily="34" charset="0"/>
                        </a:rPr>
                        <a:t>ularni</a:t>
                      </a:r>
                      <a:r>
                        <a:rPr lang="ru-RU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Century Gothic" panose="020B0502020202020204" pitchFamily="34" charset="0"/>
                        </a:rPr>
                        <a:t>bartaraf</a:t>
                      </a:r>
                      <a:r>
                        <a:rPr lang="ru-RU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Century Gothic" panose="020B0502020202020204" pitchFamily="34" charset="0"/>
                        </a:rPr>
                        <a:t>etishi</a:t>
                      </a:r>
                      <a:r>
                        <a:rPr lang="ru-RU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Century Gothic" panose="020B0502020202020204" pitchFamily="34" charset="0"/>
                        </a:rPr>
                        <a:t>uchun</a:t>
                      </a:r>
                      <a:r>
                        <a:rPr lang="ru-RU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Century Gothic" panose="020B0502020202020204" pitchFamily="34" charset="0"/>
                        </a:rPr>
                        <a:t>nimalar</a:t>
                      </a:r>
                      <a:r>
                        <a:rPr lang="ru-RU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Century Gothic" panose="020B0502020202020204" pitchFamily="34" charset="0"/>
                        </a:rPr>
                        <a:t>qilishi</a:t>
                      </a:r>
                      <a:r>
                        <a:rPr lang="ru-RU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Century Gothic" panose="020B0502020202020204" pitchFamily="34" charset="0"/>
                        </a:rPr>
                        <a:t>kerakligini</a:t>
                      </a:r>
                      <a:r>
                        <a:rPr lang="ru-RU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Century Gothic" panose="020B0502020202020204" pitchFamily="34" charset="0"/>
                        </a:rPr>
                        <a:t>anglolmaydi</a:t>
                      </a:r>
                      <a:r>
                        <a:rPr lang="ru-RU" sz="2400" dirty="0"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21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6552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550347"/>
              </p:ext>
            </p:extLst>
          </p:nvPr>
        </p:nvGraphicFramePr>
        <p:xfrm>
          <a:off x="456338" y="636660"/>
          <a:ext cx="11127786" cy="587842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5063598">
                  <a:extLst>
                    <a:ext uri="{9D8B030D-6E8A-4147-A177-3AD203B41FA5}">
                      <a16:colId xmlns:a16="http://schemas.microsoft.com/office/drawing/2014/main" val="2802282009"/>
                    </a:ext>
                  </a:extLst>
                </a:gridCol>
                <a:gridCol w="6064188">
                  <a:extLst>
                    <a:ext uri="{9D8B030D-6E8A-4147-A177-3AD203B41FA5}">
                      <a16:colId xmlns:a16="http://schemas.microsoft.com/office/drawing/2014/main" val="207221527"/>
                    </a:ext>
                  </a:extLst>
                </a:gridCol>
              </a:tblGrid>
              <a:tr h="6321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entury Gothic" panose="020B0502020202020204" pitchFamily="34" charset="0"/>
                        </a:rPr>
                        <a:t>SAMARASIZ FIKR-MULOHAZA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entury Gothic" panose="020B0502020202020204" pitchFamily="34" charset="0"/>
                        </a:rPr>
                        <a:t>NIMASI BILAN SAMARASIZ?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9165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Juda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yaxshi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javob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berdingiz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qoyil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!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Noaniq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O‘quvchi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qaysi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harakati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to‘g‘riligi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va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uni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davom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ettirish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o‘rinli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ekanini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aniq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bilmaydi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2862365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entury Gothic" panose="020B0502020202020204" pitchFamily="34" charset="0"/>
                        </a:rPr>
                        <a:t>Siz juda yaxshi o‘quvchisiz, sizdan nihoyatda manmunman!</a:t>
                      </a:r>
                      <a:endParaRPr lang="ru-RU" sz="2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O‘ta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umumiy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O‘quvchining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qaysi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xatti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harakatiga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bunday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xulosa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berilayotgani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ochiq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aytilmagan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2577538"/>
                  </a:ext>
                </a:extLst>
              </a:tr>
              <a:tr h="738874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entury Gothic" panose="020B0502020202020204" pitchFamily="34" charset="0"/>
                        </a:rPr>
                        <a:t>Siz juda yaxshi gapirdingiz.</a:t>
                      </a:r>
                      <a:endParaRPr lang="ru-RU" sz="2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O‘ta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umumiy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O‘quvchining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javobi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qanday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xususiyatlarga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ega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ekanligi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aytib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entury Gothic" panose="020B0502020202020204" pitchFamily="34" charset="0"/>
                        </a:rPr>
                        <a:t>o‘tilmagan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ru-RU" sz="28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0813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8544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/>
          </p:cNvPr>
          <p:cNvGraphicFramePr/>
          <p:nvPr/>
        </p:nvGraphicFramePr>
        <p:xfrm>
          <a:off x="4074691" y="1814623"/>
          <a:ext cx="8128000" cy="487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4295775" y="1989138"/>
            <a:ext cx="193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BAHOLASH</a:t>
            </a:r>
            <a:endParaRPr lang="ru-RU" altLang="ru-RU" sz="2400" dirty="0"/>
          </a:p>
        </p:txBody>
      </p:sp>
      <p:pic>
        <p:nvPicPr>
          <p:cNvPr id="7173" name="Picture 4" descr="Rating Illustrations and Clip Art. 175,714 Rating royalty free  illustrations, drawings and graphics available to search from thousands of  vector EPS clipart producers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5527" r="9229" b="18654"/>
          <a:stretch>
            <a:fillRect/>
          </a:stretch>
        </p:blipFill>
        <p:spPr bwMode="auto">
          <a:xfrm>
            <a:off x="744538" y="1771650"/>
            <a:ext cx="3281362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 descr="Survey Training &amp; Survey Desig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195763"/>
            <a:ext cx="313372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единительная линия 20">
            <a:extLst/>
          </p:cNvPr>
          <p:cNvCxnSpPr/>
          <p:nvPr/>
        </p:nvCxnSpPr>
        <p:spPr>
          <a:xfrm>
            <a:off x="227013" y="1173163"/>
            <a:ext cx="11737975" cy="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/>
          </p:cNvPr>
          <p:cNvSpPr/>
          <p:nvPr/>
        </p:nvSpPr>
        <p:spPr>
          <a:xfrm>
            <a:off x="2220913" y="1944688"/>
            <a:ext cx="1930400" cy="21701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>
            <a:extLst/>
          </p:cNvPr>
          <p:cNvSpPr/>
          <p:nvPr/>
        </p:nvSpPr>
        <p:spPr>
          <a:xfrm>
            <a:off x="227013" y="214313"/>
            <a:ext cx="6301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09038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Fandagi</a:t>
            </a:r>
            <a:r>
              <a:rPr lang="en-US" sz="2400" b="1" dirty="0" smtClean="0">
                <a:solidFill>
                  <a:srgbClr val="09038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9038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yangiliklar</a:t>
            </a:r>
            <a:r>
              <a:rPr lang="en-US" sz="2400" b="1" dirty="0" smtClean="0">
                <a:solidFill>
                  <a:srgbClr val="09038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9038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fanni</a:t>
            </a:r>
            <a:r>
              <a:rPr lang="en-US" sz="2400" b="1" dirty="0" smtClean="0">
                <a:solidFill>
                  <a:srgbClr val="09038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9038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o‘qitishning</a:t>
            </a:r>
            <a:r>
              <a:rPr lang="en-US" sz="2400" b="1" dirty="0" smtClean="0">
                <a:solidFill>
                  <a:srgbClr val="09038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9038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dolzarb</a:t>
            </a:r>
            <a:r>
              <a:rPr lang="en-US" sz="2400" b="1" dirty="0" smtClean="0">
                <a:solidFill>
                  <a:srgbClr val="09038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9038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masalalari</a:t>
            </a:r>
            <a:endParaRPr lang="ru-RU" sz="2400" b="1" dirty="0">
              <a:solidFill>
                <a:srgbClr val="09038B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60496" y="445145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483408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9416" y="1196752"/>
            <a:ext cx="9793088" cy="4033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3-2-1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Siz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ilgari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bilmagan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ta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narsa</a:t>
            </a:r>
            <a:endParaRPr lang="en-US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Mavzu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bo‘yicha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sizni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hayratda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qoldirgan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narsa</a:t>
            </a:r>
            <a:endParaRPr lang="en-US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O‘rgangan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narsangiz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yordamida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amalga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oshirmoqchi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bo‘lgan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narsa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Customer review evaluation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7"/>
          <a:stretch/>
        </p:blipFill>
        <p:spPr bwMode="auto">
          <a:xfrm>
            <a:off x="6888088" y="476672"/>
            <a:ext cx="4788297" cy="315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9998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D367D27-1CD3-4DE1-A6DE-245A8CCCED7E}"/>
              </a:ext>
            </a:extLst>
          </p:cNvPr>
          <p:cNvCxnSpPr>
            <a:cxnSpLocks/>
          </p:cNvCxnSpPr>
          <p:nvPr/>
        </p:nvCxnSpPr>
        <p:spPr>
          <a:xfrm>
            <a:off x="-9525" y="1268760"/>
            <a:ext cx="1220152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Google Shape;647;p25">
            <a:extLst>
              <a:ext uri="{FF2B5EF4-FFF2-40B4-BE49-F238E27FC236}">
                <a16:creationId xmlns:a16="http://schemas.microsoft.com/office/drawing/2014/main" id="{C0049B36-B320-4E9E-83A8-91B99380D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0" y="3479800"/>
            <a:ext cx="769938" cy="8763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000">
                <a:solidFill>
                  <a:srgbClr val="FFFFFF"/>
                </a:solidFill>
                <a:latin typeface="+mn-lt"/>
                <a:ea typeface="Fira Sans Extra Condensed Mediu"/>
                <a:cs typeface="Fira Sans Extra Condensed Mediu"/>
                <a:sym typeface="Fira Sans Extra Condensed Mediu"/>
              </a:rPr>
              <a:t>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47025" y="2832236"/>
            <a:ext cx="6888424" cy="2171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ru-RU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E’TIBORINGIZ UCHUN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ru-RU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RAHMAT</a:t>
            </a:r>
            <a:r>
              <a:rPr lang="uz-Cyrl-UZ" altLang="ru-RU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altLang="ru-RU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6075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839788" y="404813"/>
            <a:ext cx="10515600" cy="871537"/>
          </a:xfrm>
        </p:spPr>
        <p:txBody>
          <a:bodyPr lIns="0" tIns="12065" rIns="0" bIns="0" rtlCol="0">
            <a:spAutoFit/>
          </a:bodyPr>
          <a:lstStyle/>
          <a:p>
            <a:pPr algn="ctr">
              <a:lnSpc>
                <a:spcPts val="3360"/>
              </a:lnSpc>
              <a:spcBef>
                <a:spcPts val="95"/>
              </a:spcBef>
              <a:defRPr/>
            </a:pPr>
            <a:r>
              <a:rPr sz="2400" spc="-10" dirty="0" err="1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spc="-10" dirty="0">
                <a:latin typeface="Arial" panose="020B0604020202020204" pitchFamily="34" charset="0"/>
                <a:cs typeface="Arial" panose="020B0604020202020204" pitchFamily="34" charset="0"/>
              </a:rPr>
              <a:t>o‘</a:t>
            </a:r>
            <a:r>
              <a:rPr sz="2400" spc="-10" dirty="0" err="1">
                <a:latin typeface="Arial" panose="020B0604020202020204" pitchFamily="34" charset="0"/>
                <a:cs typeface="Arial" panose="020B0604020202020204" pitchFamily="34" charset="0"/>
              </a:rPr>
              <a:t>rta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ta’limning </a:t>
            </a:r>
            <a:r>
              <a:rPr sz="2400" spc="-5" dirty="0" err="1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spc="-10" dirty="0">
                <a:latin typeface="Arial" panose="020B0604020202020204" pitchFamily="34" charset="0"/>
                <a:cs typeface="Arial" panose="020B0604020202020204" pitchFamily="34" charset="0"/>
              </a:rPr>
              <a:t>o‘</a:t>
            </a:r>
            <a:r>
              <a:rPr sz="2400" spc="-10" dirty="0" err="1">
                <a:latin typeface="Arial" panose="020B0604020202020204" pitchFamily="34" charset="0"/>
                <a:cs typeface="Arial" panose="020B0604020202020204" pitchFamily="34" charset="0"/>
              </a:rPr>
              <a:t>quv</a:t>
            </a:r>
            <a:r>
              <a:rPr sz="24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dasturi:</a:t>
            </a:r>
            <a:b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200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BAHOLASH</a:t>
            </a:r>
            <a:r>
              <a:rPr sz="2200" spc="-3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METODOLOGIYASI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95" name="object 3"/>
          <p:cNvGrpSpPr>
            <a:grpSpLocks/>
          </p:cNvGrpSpPr>
          <p:nvPr/>
        </p:nvGrpSpPr>
        <p:grpSpPr bwMode="auto">
          <a:xfrm>
            <a:off x="4492625" y="1625600"/>
            <a:ext cx="3257550" cy="1093788"/>
            <a:chOff x="4492709" y="1626034"/>
            <a:chExt cx="3256915" cy="1093470"/>
          </a:xfrm>
        </p:grpSpPr>
        <p:sp>
          <p:nvSpPr>
            <p:cNvPr id="8232" name="object 4"/>
            <p:cNvSpPr>
              <a:spLocks noChangeArrowheads="1"/>
            </p:cNvSpPr>
            <p:nvPr/>
          </p:nvSpPr>
          <p:spPr bwMode="auto">
            <a:xfrm>
              <a:off x="4492709" y="1626034"/>
              <a:ext cx="3256872" cy="1092855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uz-Latn-UZ" altLang="uz-Latn-UZ" sz="1800"/>
            </a:p>
          </p:txBody>
        </p:sp>
        <p:sp>
          <p:nvSpPr>
            <p:cNvPr id="8233" name="object 5"/>
            <p:cNvSpPr>
              <a:spLocks noChangeArrowheads="1"/>
            </p:cNvSpPr>
            <p:nvPr/>
          </p:nvSpPr>
          <p:spPr bwMode="auto">
            <a:xfrm>
              <a:off x="4768596" y="1740420"/>
              <a:ext cx="2703576" cy="94029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uz-Latn-UZ" altLang="uz-Latn-UZ" sz="1800"/>
            </a:p>
          </p:txBody>
        </p:sp>
      </p:grpSp>
      <p:sp>
        <p:nvSpPr>
          <p:cNvPr id="6" name="object 6">
            <a:extLst/>
          </p:cNvPr>
          <p:cNvSpPr txBox="1"/>
          <p:nvPr/>
        </p:nvSpPr>
        <p:spPr>
          <a:xfrm>
            <a:off x="4506913" y="1639888"/>
            <a:ext cx="3179762" cy="11239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192">
            <a:solidFill>
              <a:srgbClr val="001F5F"/>
            </a:solidFill>
          </a:ln>
        </p:spPr>
        <p:txBody>
          <a:bodyPr lIns="0" tIns="198755" rIns="0" bIns="0">
            <a:spAutoFit/>
          </a:bodyPr>
          <a:lstStyle/>
          <a:p>
            <a:pPr marL="1270" algn="ctr">
              <a:spcBef>
                <a:spcPts val="1565"/>
              </a:spcBef>
              <a:defRPr/>
            </a:pPr>
            <a:r>
              <a:rPr sz="2000" b="1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TAYANCH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" algn="ctr">
              <a:defRPr/>
            </a:pPr>
            <a:r>
              <a:rPr sz="2000" b="1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KOMPETENSIYALAR</a:t>
            </a:r>
            <a:endParaRPr lang="en-US" sz="2000" b="1" spc="-5" dirty="0">
              <a:solidFill>
                <a:srgbClr val="001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" algn="ctr">
              <a:defRPr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97" name="object 7"/>
          <p:cNvGrpSpPr>
            <a:grpSpLocks/>
          </p:cNvGrpSpPr>
          <p:nvPr/>
        </p:nvGrpSpPr>
        <p:grpSpPr bwMode="auto">
          <a:xfrm>
            <a:off x="568325" y="1617663"/>
            <a:ext cx="3273425" cy="1119187"/>
            <a:chOff x="568401" y="1618391"/>
            <a:chExt cx="3274060" cy="1118870"/>
          </a:xfrm>
        </p:grpSpPr>
        <p:sp>
          <p:nvSpPr>
            <p:cNvPr id="8230" name="object 8"/>
            <p:cNvSpPr>
              <a:spLocks noChangeArrowheads="1"/>
            </p:cNvSpPr>
            <p:nvPr/>
          </p:nvSpPr>
          <p:spPr bwMode="auto">
            <a:xfrm>
              <a:off x="568401" y="1618391"/>
              <a:ext cx="3273652" cy="1118761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uz-Latn-UZ" altLang="uz-Latn-UZ" sz="1800"/>
            </a:p>
          </p:txBody>
        </p:sp>
        <p:sp>
          <p:nvSpPr>
            <p:cNvPr id="8231" name="object 9"/>
            <p:cNvSpPr>
              <a:spLocks noChangeArrowheads="1"/>
            </p:cNvSpPr>
            <p:nvPr/>
          </p:nvSpPr>
          <p:spPr bwMode="auto">
            <a:xfrm>
              <a:off x="1101852" y="1740420"/>
              <a:ext cx="2202180" cy="940295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uz-Latn-UZ" altLang="uz-Latn-UZ" sz="1800"/>
            </a:p>
          </p:txBody>
        </p:sp>
      </p:grpSp>
      <p:sp>
        <p:nvSpPr>
          <p:cNvPr id="10" name="object 10">
            <a:extLst/>
          </p:cNvPr>
          <p:cNvSpPr txBox="1"/>
          <p:nvPr/>
        </p:nvSpPr>
        <p:spPr>
          <a:xfrm>
            <a:off x="590550" y="1639888"/>
            <a:ext cx="3179763" cy="11239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955">
            <a:solidFill>
              <a:srgbClr val="00AFEF"/>
            </a:solidFill>
          </a:ln>
        </p:spPr>
        <p:txBody>
          <a:bodyPr lIns="0" tIns="198120" rIns="0" bIns="0">
            <a:spAutoFit/>
          </a:bodyPr>
          <a:lstStyle/>
          <a:p>
            <a:pPr algn="ctr">
              <a:spcBef>
                <a:spcPts val="1560"/>
              </a:spcBef>
              <a:defRPr/>
            </a:pPr>
            <a:r>
              <a:rPr sz="2000" b="1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XXI</a:t>
            </a:r>
            <a:r>
              <a:rPr sz="2000" b="1" spc="-1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sz="2000" b="1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b="1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2000" b="1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sz="2000" b="1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NIKMALARI</a:t>
            </a:r>
            <a:endParaRPr lang="en-US" sz="2000" b="1" spc="-5" dirty="0">
              <a:solidFill>
                <a:srgbClr val="001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99" name="object 11"/>
          <p:cNvGrpSpPr>
            <a:grpSpLocks/>
          </p:cNvGrpSpPr>
          <p:nvPr/>
        </p:nvGrpSpPr>
        <p:grpSpPr bwMode="auto">
          <a:xfrm>
            <a:off x="8334375" y="1625600"/>
            <a:ext cx="3405188" cy="1093788"/>
            <a:chOff x="8334756" y="1626034"/>
            <a:chExt cx="3404870" cy="1093470"/>
          </a:xfrm>
        </p:grpSpPr>
        <p:sp>
          <p:nvSpPr>
            <p:cNvPr id="8228" name="object 12"/>
            <p:cNvSpPr>
              <a:spLocks noChangeArrowheads="1"/>
            </p:cNvSpPr>
            <p:nvPr/>
          </p:nvSpPr>
          <p:spPr bwMode="auto">
            <a:xfrm>
              <a:off x="8409390" y="1626034"/>
              <a:ext cx="3256872" cy="1092855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uz-Latn-UZ" altLang="uz-Latn-UZ" sz="1800"/>
            </a:p>
          </p:txBody>
        </p:sp>
        <p:sp>
          <p:nvSpPr>
            <p:cNvPr id="8229" name="object 13"/>
            <p:cNvSpPr>
              <a:spLocks noChangeArrowheads="1"/>
            </p:cNvSpPr>
            <p:nvPr/>
          </p:nvSpPr>
          <p:spPr bwMode="auto">
            <a:xfrm>
              <a:off x="8334756" y="1738858"/>
              <a:ext cx="3404615" cy="941857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uz-Latn-UZ" altLang="uz-Latn-UZ" sz="1800"/>
            </a:p>
          </p:txBody>
        </p:sp>
      </p:grpSp>
      <p:sp>
        <p:nvSpPr>
          <p:cNvPr id="14" name="object 14">
            <a:extLst/>
          </p:cNvPr>
          <p:cNvSpPr txBox="1"/>
          <p:nvPr/>
        </p:nvSpPr>
        <p:spPr>
          <a:xfrm>
            <a:off x="8423275" y="1639888"/>
            <a:ext cx="3179763" cy="14303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192">
            <a:solidFill>
              <a:srgbClr val="001F5F"/>
            </a:solidFill>
          </a:ln>
        </p:spPr>
        <p:txBody>
          <a:bodyPr lIns="0" tIns="197485" rIns="0" bIns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sz="2000" b="1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 </a:t>
            </a:r>
            <a:r>
              <a:rPr sz="2000" b="1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BLOKLARI</a:t>
            </a:r>
            <a:r>
              <a:rPr sz="2000" b="1" spc="-6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spc="-60" dirty="0">
              <a:solidFill>
                <a:srgbClr val="001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sz="2000"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(FANGA</a:t>
            </a:r>
            <a:r>
              <a:rPr lang="en-US" sz="2000" spc="-1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OID)</a:t>
            </a:r>
            <a:r>
              <a:rPr sz="2000" spc="-4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KOMPETENSIYALARI</a:t>
            </a:r>
            <a:endParaRPr lang="en-US" sz="2000" b="1" spc="-5" dirty="0">
              <a:solidFill>
                <a:srgbClr val="001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>
              <a:defRPr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01" name="object 15"/>
          <p:cNvGrpSpPr>
            <a:grpSpLocks/>
          </p:cNvGrpSpPr>
          <p:nvPr/>
        </p:nvGrpSpPr>
        <p:grpSpPr bwMode="auto">
          <a:xfrm>
            <a:off x="911225" y="2349500"/>
            <a:ext cx="9001125" cy="2498725"/>
            <a:chOff x="920496" y="2060448"/>
            <a:chExt cx="9001940" cy="2499360"/>
          </a:xfrm>
        </p:grpSpPr>
        <p:sp>
          <p:nvSpPr>
            <p:cNvPr id="8222" name="object 16"/>
            <p:cNvSpPr>
              <a:spLocks/>
            </p:cNvSpPr>
            <p:nvPr/>
          </p:nvSpPr>
          <p:spPr bwMode="auto">
            <a:xfrm>
              <a:off x="3369024" y="2780710"/>
              <a:ext cx="6553412" cy="576211"/>
            </a:xfrm>
            <a:custGeom>
              <a:avLst/>
              <a:gdLst>
                <a:gd name="T0" fmla="*/ 38563 w 6722109"/>
                <a:gd name="T1" fmla="*/ 2919 h 806450"/>
                <a:gd name="T2" fmla="*/ 0 w 6722109"/>
                <a:gd name="T3" fmla="*/ 2919 h 806450"/>
                <a:gd name="T4" fmla="*/ 57842 w 6722109"/>
                <a:gd name="T5" fmla="*/ 3720 h 806450"/>
                <a:gd name="T6" fmla="*/ 106046 w 6722109"/>
                <a:gd name="T7" fmla="*/ 3053 h 806450"/>
                <a:gd name="T8" fmla="*/ 38563 w 6722109"/>
                <a:gd name="T9" fmla="*/ 3053 h 806450"/>
                <a:gd name="T10" fmla="*/ 38563 w 6722109"/>
                <a:gd name="T11" fmla="*/ 2919 h 806450"/>
                <a:gd name="T12" fmla="*/ 4437419 w 6722109"/>
                <a:gd name="T13" fmla="*/ 1726 h 806450"/>
                <a:gd name="T14" fmla="*/ 38563 w 6722109"/>
                <a:gd name="T15" fmla="*/ 1726 h 806450"/>
                <a:gd name="T16" fmla="*/ 38563 w 6722109"/>
                <a:gd name="T17" fmla="*/ 3053 h 806450"/>
                <a:gd name="T18" fmla="*/ 77123 w 6722109"/>
                <a:gd name="T19" fmla="*/ 3053 h 806450"/>
                <a:gd name="T20" fmla="*/ 77123 w 6722109"/>
                <a:gd name="T21" fmla="*/ 1994 h 806450"/>
                <a:gd name="T22" fmla="*/ 57842 w 6722109"/>
                <a:gd name="T23" fmla="*/ 1994 h 806450"/>
                <a:gd name="T24" fmla="*/ 77123 w 6722109"/>
                <a:gd name="T25" fmla="*/ 1861 h 806450"/>
                <a:gd name="T26" fmla="*/ 4437419 w 6722109"/>
                <a:gd name="T27" fmla="*/ 1861 h 806450"/>
                <a:gd name="T28" fmla="*/ 4437419 w 6722109"/>
                <a:gd name="T29" fmla="*/ 1726 h 806450"/>
                <a:gd name="T30" fmla="*/ 115685 w 6722109"/>
                <a:gd name="T31" fmla="*/ 2919 h 806450"/>
                <a:gd name="T32" fmla="*/ 77123 w 6722109"/>
                <a:gd name="T33" fmla="*/ 2919 h 806450"/>
                <a:gd name="T34" fmla="*/ 77123 w 6722109"/>
                <a:gd name="T35" fmla="*/ 3053 h 806450"/>
                <a:gd name="T36" fmla="*/ 106046 w 6722109"/>
                <a:gd name="T37" fmla="*/ 3053 h 806450"/>
                <a:gd name="T38" fmla="*/ 115685 w 6722109"/>
                <a:gd name="T39" fmla="*/ 2919 h 806450"/>
                <a:gd name="T40" fmla="*/ 77123 w 6722109"/>
                <a:gd name="T41" fmla="*/ 1861 h 806450"/>
                <a:gd name="T42" fmla="*/ 57842 w 6722109"/>
                <a:gd name="T43" fmla="*/ 1994 h 806450"/>
                <a:gd name="T44" fmla="*/ 77123 w 6722109"/>
                <a:gd name="T45" fmla="*/ 1994 h 806450"/>
                <a:gd name="T46" fmla="*/ 77123 w 6722109"/>
                <a:gd name="T47" fmla="*/ 1861 h 806450"/>
                <a:gd name="T48" fmla="*/ 4475982 w 6722109"/>
                <a:gd name="T49" fmla="*/ 1726 h 806450"/>
                <a:gd name="T50" fmla="*/ 4456700 w 6722109"/>
                <a:gd name="T51" fmla="*/ 1726 h 806450"/>
                <a:gd name="T52" fmla="*/ 4437419 w 6722109"/>
                <a:gd name="T53" fmla="*/ 1861 h 806450"/>
                <a:gd name="T54" fmla="*/ 77123 w 6722109"/>
                <a:gd name="T55" fmla="*/ 1861 h 806450"/>
                <a:gd name="T56" fmla="*/ 77123 w 6722109"/>
                <a:gd name="T57" fmla="*/ 1994 h 806450"/>
                <a:gd name="T58" fmla="*/ 4475982 w 6722109"/>
                <a:gd name="T59" fmla="*/ 1994 h 806450"/>
                <a:gd name="T60" fmla="*/ 4475982 w 6722109"/>
                <a:gd name="T61" fmla="*/ 1726 h 806450"/>
                <a:gd name="T62" fmla="*/ 4475982 w 6722109"/>
                <a:gd name="T63" fmla="*/ 0 h 806450"/>
                <a:gd name="T64" fmla="*/ 4437419 w 6722109"/>
                <a:gd name="T65" fmla="*/ 0 h 806450"/>
                <a:gd name="T66" fmla="*/ 4437419 w 6722109"/>
                <a:gd name="T67" fmla="*/ 1861 h 806450"/>
                <a:gd name="T68" fmla="*/ 4456700 w 6722109"/>
                <a:gd name="T69" fmla="*/ 1726 h 806450"/>
                <a:gd name="T70" fmla="*/ 4475982 w 6722109"/>
                <a:gd name="T71" fmla="*/ 1726 h 806450"/>
                <a:gd name="T72" fmla="*/ 4475982 w 6722109"/>
                <a:gd name="T73" fmla="*/ 0 h 8064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722109" h="806450">
                  <a:moveTo>
                    <a:pt x="57912" y="632713"/>
                  </a:moveTo>
                  <a:lnTo>
                    <a:pt x="0" y="632713"/>
                  </a:lnTo>
                  <a:lnTo>
                    <a:pt x="86867" y="806450"/>
                  </a:lnTo>
                  <a:lnTo>
                    <a:pt x="159258" y="661669"/>
                  </a:lnTo>
                  <a:lnTo>
                    <a:pt x="57912" y="661669"/>
                  </a:lnTo>
                  <a:lnTo>
                    <a:pt x="57912" y="632713"/>
                  </a:lnTo>
                  <a:close/>
                </a:path>
                <a:path w="6722109" h="806450">
                  <a:moveTo>
                    <a:pt x="6664071" y="374268"/>
                  </a:moveTo>
                  <a:lnTo>
                    <a:pt x="57912" y="374268"/>
                  </a:lnTo>
                  <a:lnTo>
                    <a:pt x="57912" y="661669"/>
                  </a:lnTo>
                  <a:lnTo>
                    <a:pt x="115824" y="661669"/>
                  </a:lnTo>
                  <a:lnTo>
                    <a:pt x="115824" y="432180"/>
                  </a:lnTo>
                  <a:lnTo>
                    <a:pt x="86867" y="432180"/>
                  </a:lnTo>
                  <a:lnTo>
                    <a:pt x="115824" y="403225"/>
                  </a:lnTo>
                  <a:lnTo>
                    <a:pt x="6664071" y="403225"/>
                  </a:lnTo>
                  <a:lnTo>
                    <a:pt x="6664071" y="374268"/>
                  </a:lnTo>
                  <a:close/>
                </a:path>
                <a:path w="6722109" h="806450">
                  <a:moveTo>
                    <a:pt x="173736" y="632713"/>
                  </a:moveTo>
                  <a:lnTo>
                    <a:pt x="115824" y="632713"/>
                  </a:lnTo>
                  <a:lnTo>
                    <a:pt x="115824" y="661669"/>
                  </a:lnTo>
                  <a:lnTo>
                    <a:pt x="159258" y="661669"/>
                  </a:lnTo>
                  <a:lnTo>
                    <a:pt x="173736" y="632713"/>
                  </a:lnTo>
                  <a:close/>
                </a:path>
                <a:path w="6722109" h="806450">
                  <a:moveTo>
                    <a:pt x="115824" y="403225"/>
                  </a:moveTo>
                  <a:lnTo>
                    <a:pt x="86867" y="432180"/>
                  </a:lnTo>
                  <a:lnTo>
                    <a:pt x="115824" y="432180"/>
                  </a:lnTo>
                  <a:lnTo>
                    <a:pt x="115824" y="403225"/>
                  </a:lnTo>
                  <a:close/>
                </a:path>
                <a:path w="6722109" h="806450">
                  <a:moveTo>
                    <a:pt x="6721983" y="374268"/>
                  </a:moveTo>
                  <a:lnTo>
                    <a:pt x="6693027" y="374268"/>
                  </a:lnTo>
                  <a:lnTo>
                    <a:pt x="6664071" y="403225"/>
                  </a:lnTo>
                  <a:lnTo>
                    <a:pt x="115824" y="403225"/>
                  </a:lnTo>
                  <a:lnTo>
                    <a:pt x="115824" y="432180"/>
                  </a:lnTo>
                  <a:lnTo>
                    <a:pt x="6721983" y="432180"/>
                  </a:lnTo>
                  <a:lnTo>
                    <a:pt x="6721983" y="374268"/>
                  </a:lnTo>
                  <a:close/>
                </a:path>
                <a:path w="6722109" h="806450">
                  <a:moveTo>
                    <a:pt x="6721983" y="0"/>
                  </a:moveTo>
                  <a:lnTo>
                    <a:pt x="6664071" y="0"/>
                  </a:lnTo>
                  <a:lnTo>
                    <a:pt x="6664071" y="403225"/>
                  </a:lnTo>
                  <a:lnTo>
                    <a:pt x="6693027" y="374268"/>
                  </a:lnTo>
                  <a:lnTo>
                    <a:pt x="6721983" y="374268"/>
                  </a:lnTo>
                  <a:lnTo>
                    <a:pt x="6721983" y="0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23" name="object 18"/>
            <p:cNvSpPr>
              <a:spLocks/>
            </p:cNvSpPr>
            <p:nvPr/>
          </p:nvSpPr>
          <p:spPr bwMode="auto">
            <a:xfrm>
              <a:off x="7685531" y="2060448"/>
              <a:ext cx="736600" cy="173990"/>
            </a:xfrm>
            <a:custGeom>
              <a:avLst/>
              <a:gdLst>
                <a:gd name="T0" fmla="*/ 562864 w 736600"/>
                <a:gd name="T1" fmla="*/ 0 h 173989"/>
                <a:gd name="T2" fmla="*/ 562864 w 736600"/>
                <a:gd name="T3" fmla="*/ 173754 h 173989"/>
                <a:gd name="T4" fmla="*/ 678687 w 736600"/>
                <a:gd name="T5" fmla="*/ 115842 h 173989"/>
                <a:gd name="T6" fmla="*/ 591820 w 736600"/>
                <a:gd name="T7" fmla="*/ 115842 h 173989"/>
                <a:gd name="T8" fmla="*/ 591820 w 736600"/>
                <a:gd name="T9" fmla="*/ 57912 h 173989"/>
                <a:gd name="T10" fmla="*/ 678688 w 736600"/>
                <a:gd name="T11" fmla="*/ 57912 h 173989"/>
                <a:gd name="T12" fmla="*/ 562864 w 736600"/>
                <a:gd name="T13" fmla="*/ 0 h 173989"/>
                <a:gd name="T14" fmla="*/ 562864 w 736600"/>
                <a:gd name="T15" fmla="*/ 57912 h 173989"/>
                <a:gd name="T16" fmla="*/ 0 w 736600"/>
                <a:gd name="T17" fmla="*/ 57912 h 173989"/>
                <a:gd name="T18" fmla="*/ 0 w 736600"/>
                <a:gd name="T19" fmla="*/ 115842 h 173989"/>
                <a:gd name="T20" fmla="*/ 562864 w 736600"/>
                <a:gd name="T21" fmla="*/ 115842 h 173989"/>
                <a:gd name="T22" fmla="*/ 562864 w 736600"/>
                <a:gd name="T23" fmla="*/ 57912 h 173989"/>
                <a:gd name="T24" fmla="*/ 678688 w 736600"/>
                <a:gd name="T25" fmla="*/ 57912 h 173989"/>
                <a:gd name="T26" fmla="*/ 591820 w 736600"/>
                <a:gd name="T27" fmla="*/ 57912 h 173989"/>
                <a:gd name="T28" fmla="*/ 591820 w 736600"/>
                <a:gd name="T29" fmla="*/ 115842 h 173989"/>
                <a:gd name="T30" fmla="*/ 678687 w 736600"/>
                <a:gd name="T31" fmla="*/ 115842 h 173989"/>
                <a:gd name="T32" fmla="*/ 736600 w 736600"/>
                <a:gd name="T33" fmla="*/ 86867 h 173989"/>
                <a:gd name="T34" fmla="*/ 678688 w 736600"/>
                <a:gd name="T35" fmla="*/ 57912 h 1739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36600" h="173989">
                  <a:moveTo>
                    <a:pt x="562864" y="0"/>
                  </a:moveTo>
                  <a:lnTo>
                    <a:pt x="562864" y="173736"/>
                  </a:lnTo>
                  <a:lnTo>
                    <a:pt x="678687" y="115824"/>
                  </a:lnTo>
                  <a:lnTo>
                    <a:pt x="591820" y="115824"/>
                  </a:lnTo>
                  <a:lnTo>
                    <a:pt x="591820" y="57912"/>
                  </a:lnTo>
                  <a:lnTo>
                    <a:pt x="678688" y="57912"/>
                  </a:lnTo>
                  <a:lnTo>
                    <a:pt x="562864" y="0"/>
                  </a:lnTo>
                  <a:close/>
                </a:path>
                <a:path w="736600" h="173989">
                  <a:moveTo>
                    <a:pt x="562864" y="57912"/>
                  </a:moveTo>
                  <a:lnTo>
                    <a:pt x="0" y="57912"/>
                  </a:lnTo>
                  <a:lnTo>
                    <a:pt x="0" y="115824"/>
                  </a:lnTo>
                  <a:lnTo>
                    <a:pt x="562864" y="115824"/>
                  </a:lnTo>
                  <a:lnTo>
                    <a:pt x="562864" y="57912"/>
                  </a:lnTo>
                  <a:close/>
                </a:path>
                <a:path w="736600" h="173989">
                  <a:moveTo>
                    <a:pt x="678688" y="57912"/>
                  </a:moveTo>
                  <a:lnTo>
                    <a:pt x="591820" y="57912"/>
                  </a:lnTo>
                  <a:lnTo>
                    <a:pt x="591820" y="115824"/>
                  </a:lnTo>
                  <a:lnTo>
                    <a:pt x="678687" y="115824"/>
                  </a:lnTo>
                  <a:lnTo>
                    <a:pt x="736600" y="86867"/>
                  </a:lnTo>
                  <a:lnTo>
                    <a:pt x="678688" y="57912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24" name="object 19"/>
            <p:cNvSpPr>
              <a:spLocks noChangeArrowheads="1"/>
            </p:cNvSpPr>
            <p:nvPr/>
          </p:nvSpPr>
          <p:spPr bwMode="auto">
            <a:xfrm>
              <a:off x="920496" y="3429000"/>
              <a:ext cx="5021580" cy="1130808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uz-Latn-UZ" altLang="uz-Latn-UZ" sz="1800"/>
            </a:p>
          </p:txBody>
        </p:sp>
        <p:sp>
          <p:nvSpPr>
            <p:cNvPr id="8225" name="object 20"/>
            <p:cNvSpPr>
              <a:spLocks noChangeArrowheads="1"/>
            </p:cNvSpPr>
            <p:nvPr/>
          </p:nvSpPr>
          <p:spPr bwMode="auto">
            <a:xfrm>
              <a:off x="1386840" y="3560038"/>
              <a:ext cx="4085844" cy="941857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uz-Latn-UZ" altLang="uz-Latn-UZ" sz="1800"/>
            </a:p>
          </p:txBody>
        </p:sp>
        <p:sp>
          <p:nvSpPr>
            <p:cNvPr id="8226" name="object 21"/>
            <p:cNvSpPr>
              <a:spLocks/>
            </p:cNvSpPr>
            <p:nvPr/>
          </p:nvSpPr>
          <p:spPr bwMode="auto">
            <a:xfrm>
              <a:off x="952500" y="3461004"/>
              <a:ext cx="4907280" cy="1016635"/>
            </a:xfrm>
            <a:custGeom>
              <a:avLst/>
              <a:gdLst>
                <a:gd name="T0" fmla="*/ 4907280 w 4907280"/>
                <a:gd name="T1" fmla="*/ 0 h 1016635"/>
                <a:gd name="T2" fmla="*/ 0 w 4907280"/>
                <a:gd name="T3" fmla="*/ 0 h 1016635"/>
                <a:gd name="T4" fmla="*/ 0 w 4907280"/>
                <a:gd name="T5" fmla="*/ 1016508 h 1016635"/>
                <a:gd name="T6" fmla="*/ 4907280 w 4907280"/>
                <a:gd name="T7" fmla="*/ 1016508 h 1016635"/>
                <a:gd name="T8" fmla="*/ 4907280 w 4907280"/>
                <a:gd name="T9" fmla="*/ 0 h 1016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7280" h="1016635">
                  <a:moveTo>
                    <a:pt x="4907280" y="0"/>
                  </a:moveTo>
                  <a:lnTo>
                    <a:pt x="0" y="0"/>
                  </a:lnTo>
                  <a:lnTo>
                    <a:pt x="0" y="1016508"/>
                  </a:lnTo>
                  <a:lnTo>
                    <a:pt x="4907280" y="1016508"/>
                  </a:lnTo>
                  <a:lnTo>
                    <a:pt x="4907280" y="0"/>
                  </a:lnTo>
                  <a:close/>
                </a:path>
              </a:pathLst>
            </a:custGeom>
            <a:solidFill>
              <a:srgbClr val="EB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27" name="object 22"/>
            <p:cNvSpPr>
              <a:spLocks/>
            </p:cNvSpPr>
            <p:nvPr/>
          </p:nvSpPr>
          <p:spPr bwMode="auto">
            <a:xfrm>
              <a:off x="952500" y="3461004"/>
              <a:ext cx="4907280" cy="1016635"/>
            </a:xfrm>
            <a:custGeom>
              <a:avLst/>
              <a:gdLst>
                <a:gd name="T0" fmla="*/ 0 w 4907280"/>
                <a:gd name="T1" fmla="*/ 1016508 h 1016635"/>
                <a:gd name="T2" fmla="*/ 4907280 w 4907280"/>
                <a:gd name="T3" fmla="*/ 1016508 h 1016635"/>
                <a:gd name="T4" fmla="*/ 4907280 w 4907280"/>
                <a:gd name="T5" fmla="*/ 0 h 1016635"/>
                <a:gd name="T6" fmla="*/ 0 w 4907280"/>
                <a:gd name="T7" fmla="*/ 0 h 1016635"/>
                <a:gd name="T8" fmla="*/ 0 w 4907280"/>
                <a:gd name="T9" fmla="*/ 1016508 h 1016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7280" h="1016635">
                  <a:moveTo>
                    <a:pt x="0" y="1016508"/>
                  </a:moveTo>
                  <a:lnTo>
                    <a:pt x="4907280" y="1016508"/>
                  </a:lnTo>
                  <a:lnTo>
                    <a:pt x="4907280" y="0"/>
                  </a:lnTo>
                  <a:lnTo>
                    <a:pt x="0" y="0"/>
                  </a:lnTo>
                  <a:lnTo>
                    <a:pt x="0" y="1016508"/>
                  </a:lnTo>
                  <a:close/>
                </a:path>
              </a:pathLst>
            </a:custGeom>
            <a:noFill/>
            <a:ln w="12192">
              <a:solidFill>
                <a:srgbClr val="001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3" name="object 23">
            <a:extLst/>
          </p:cNvPr>
          <p:cNvSpPr txBox="1"/>
          <p:nvPr/>
        </p:nvSpPr>
        <p:spPr>
          <a:xfrm>
            <a:off x="982663" y="3644900"/>
            <a:ext cx="4906962" cy="815975"/>
          </a:xfrm>
          <a:prstGeom prst="rect">
            <a:avLst/>
          </a:prstGeom>
        </p:spPr>
        <p:txBody>
          <a:bodyPr lIns="0" tIns="198755" rIns="0" bIns="0">
            <a:spAutoFit/>
          </a:bodyPr>
          <a:lstStyle/>
          <a:p>
            <a:pPr marL="635" algn="ctr">
              <a:spcBef>
                <a:spcPts val="1565"/>
              </a:spcBef>
              <a:defRPr/>
            </a:pPr>
            <a:r>
              <a:rPr sz="2000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</a:t>
            </a:r>
            <a:r>
              <a:rPr sz="2000" spc="2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b="1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2000" b="1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sz="2000" b="1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NIKMALAR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" algn="ctr">
              <a:spcBef>
                <a:spcPts val="5"/>
              </a:spcBef>
              <a:defRPr/>
            </a:pPr>
            <a:r>
              <a:rPr sz="20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(KOMPETENSIYA</a:t>
            </a:r>
            <a:r>
              <a:rPr sz="2000" spc="-3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ELEMENTLARI)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3" name="object 24"/>
          <p:cNvSpPr>
            <a:spLocks noChangeArrowheads="1"/>
          </p:cNvSpPr>
          <p:nvPr/>
        </p:nvSpPr>
        <p:spPr bwMode="auto">
          <a:xfrm>
            <a:off x="6340475" y="3429000"/>
            <a:ext cx="5019675" cy="11303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z-Latn-UZ" altLang="uz-Latn-UZ" sz="1800"/>
          </a:p>
        </p:txBody>
      </p:sp>
      <p:sp>
        <p:nvSpPr>
          <p:cNvPr id="25" name="object 25">
            <a:extLst/>
          </p:cNvPr>
          <p:cNvSpPr txBox="1"/>
          <p:nvPr/>
        </p:nvSpPr>
        <p:spPr>
          <a:xfrm>
            <a:off x="6372225" y="3460750"/>
            <a:ext cx="4905375" cy="1233488"/>
          </a:xfrm>
          <a:prstGeom prst="rect">
            <a:avLst/>
          </a:prstGeom>
          <a:solidFill>
            <a:srgbClr val="EBFFF4"/>
          </a:solidFill>
          <a:ln w="12192">
            <a:solidFill>
              <a:srgbClr val="001F5F"/>
            </a:solidFill>
          </a:ln>
        </p:spPr>
        <p:txBody>
          <a:bodyPr lIns="0" tIns="2540" rIns="0" bIns="0">
            <a:spAutoFit/>
          </a:bodyPr>
          <a:lstStyle/>
          <a:p>
            <a:pPr>
              <a:spcBef>
                <a:spcPts val="20"/>
              </a:spcBef>
              <a:defRPr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6665">
              <a:defRPr/>
            </a:pPr>
            <a:r>
              <a:rPr sz="2000" b="1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MALAKA</a:t>
            </a:r>
            <a:r>
              <a:rPr sz="2000" b="1" spc="-4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TALABLARI</a:t>
            </a:r>
            <a:endParaRPr lang="en-US" sz="2000" b="1" spc="-5" dirty="0">
              <a:solidFill>
                <a:srgbClr val="001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6665">
              <a:defRPr/>
            </a:pPr>
            <a:endParaRPr lang="en-US" sz="2000" b="1" spc="-5" dirty="0">
              <a:solidFill>
                <a:srgbClr val="001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6665">
              <a:defRPr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05" name="object 26"/>
          <p:cNvGrpSpPr>
            <a:grpSpLocks/>
          </p:cNvGrpSpPr>
          <p:nvPr/>
        </p:nvGrpSpPr>
        <p:grpSpPr bwMode="auto">
          <a:xfrm>
            <a:off x="1535113" y="5262563"/>
            <a:ext cx="9110662" cy="1274762"/>
            <a:chOff x="1534667" y="5262328"/>
            <a:chExt cx="9110980" cy="1274445"/>
          </a:xfrm>
        </p:grpSpPr>
        <p:sp>
          <p:nvSpPr>
            <p:cNvPr id="8220" name="object 27"/>
            <p:cNvSpPr>
              <a:spLocks noChangeArrowheads="1"/>
            </p:cNvSpPr>
            <p:nvPr/>
          </p:nvSpPr>
          <p:spPr bwMode="auto">
            <a:xfrm>
              <a:off x="1601717" y="5262328"/>
              <a:ext cx="9040380" cy="1240601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uz-Latn-UZ" altLang="uz-Latn-UZ" sz="1800"/>
            </a:p>
          </p:txBody>
        </p:sp>
        <p:sp>
          <p:nvSpPr>
            <p:cNvPr id="8221" name="object 28"/>
            <p:cNvSpPr>
              <a:spLocks noChangeArrowheads="1"/>
            </p:cNvSpPr>
            <p:nvPr/>
          </p:nvSpPr>
          <p:spPr bwMode="auto">
            <a:xfrm>
              <a:off x="1534667" y="5291327"/>
              <a:ext cx="9110472" cy="1245120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uz-Latn-UZ" altLang="uz-Latn-UZ" sz="1800"/>
            </a:p>
          </p:txBody>
        </p:sp>
      </p:grpSp>
      <p:graphicFrame>
        <p:nvGraphicFramePr>
          <p:cNvPr id="29" name="object 29">
            <a:extLst/>
          </p:cNvPr>
          <p:cNvGraphicFramePr>
            <a:graphicFrameLocks noGrp="1"/>
          </p:cNvGraphicFramePr>
          <p:nvPr/>
        </p:nvGraphicFramePr>
        <p:xfrm>
          <a:off x="1609725" y="5284788"/>
          <a:ext cx="8945563" cy="1136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1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7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7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7946">
                <a:tc gridSpan="3">
                  <a:txBody>
                    <a:bodyPr/>
                    <a:lstStyle/>
                    <a:p>
                      <a:pPr marL="132080" algn="ctr">
                        <a:lnSpc>
                          <a:spcPts val="2395"/>
                        </a:lnSpc>
                        <a:spcBef>
                          <a:spcPts val="844"/>
                        </a:spcBef>
                      </a:pPr>
                      <a:r>
                        <a:rPr sz="2200" b="1" spc="-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BLUM</a:t>
                      </a:r>
                      <a:r>
                        <a:rPr sz="2200" b="1" spc="-2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TAKSONOMIYASI: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9535">
                        <a:lnSpc>
                          <a:spcPts val="2315"/>
                        </a:lnSpc>
                        <a:tabLst>
                          <a:tab pos="3747770" algn="l"/>
                          <a:tab pos="6491605" algn="l"/>
                        </a:tabLst>
                      </a:pPr>
                      <a:r>
                        <a:rPr sz="2200" b="1" spc="-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Bilish</a:t>
                      </a:r>
                      <a:r>
                        <a:rPr sz="2200" b="1" spc="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(esda</a:t>
                      </a:r>
                      <a:r>
                        <a:rPr sz="2200" spc="2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saqlash)	</a:t>
                      </a:r>
                      <a:r>
                        <a:rPr sz="2200" b="1" spc="-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sz="2200" b="1" spc="1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Tushunish	3. </a:t>
                      </a:r>
                      <a:r>
                        <a:rPr sz="2200" b="1" dirty="0" err="1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Amalda</a:t>
                      </a:r>
                      <a:r>
                        <a:rPr sz="2200" b="1" spc="-4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uz-Latn-UZ" sz="2200" b="1" spc="-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</a:t>
                      </a:r>
                      <a:r>
                        <a:rPr sz="2200" b="1" spc="-5" dirty="0" err="1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llash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07290" marB="0">
                    <a:lnL w="38100">
                      <a:solidFill>
                        <a:srgbClr val="00AFEF"/>
                      </a:solidFill>
                      <a:prstDash val="solid"/>
                    </a:lnL>
                    <a:lnR w="38100">
                      <a:solidFill>
                        <a:srgbClr val="00AFEF"/>
                      </a:solidFill>
                      <a:prstDash val="solid"/>
                    </a:lnR>
                    <a:lnT w="38100">
                      <a:solidFill>
                        <a:srgbClr val="00AFEF"/>
                      </a:solidFill>
                      <a:prstDash val="soli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704">
                <a:tc>
                  <a:txBody>
                    <a:bodyPr/>
                    <a:lstStyle/>
                    <a:p>
                      <a:pPr marL="89535">
                        <a:lnSpc>
                          <a:spcPts val="2395"/>
                        </a:lnSpc>
                      </a:pPr>
                      <a:r>
                        <a:rPr sz="2200" b="1" spc="-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Analiz</a:t>
                      </a:r>
                      <a:endParaRPr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8100">
                      <a:solidFill>
                        <a:srgbClr val="00AFEF"/>
                      </a:solidFill>
                      <a:prstDash val="solid"/>
                    </a:lnL>
                    <a:lnB w="38100">
                      <a:solidFill>
                        <a:srgbClr val="00AFE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6565">
                        <a:lnSpc>
                          <a:spcPts val="2395"/>
                        </a:lnSpc>
                      </a:pPr>
                      <a:r>
                        <a:rPr sz="2200" b="1" spc="-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r>
                        <a:rPr sz="2200" b="1" spc="-10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Baholash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00AFE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52780">
                        <a:lnSpc>
                          <a:spcPts val="2395"/>
                        </a:lnSpc>
                      </a:pPr>
                      <a:r>
                        <a:rPr sz="2200" b="1" spc="-5" dirty="0">
                          <a:solidFill>
                            <a:srgbClr val="001F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Yaratish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38100">
                      <a:solidFill>
                        <a:srgbClr val="00AFEF"/>
                      </a:solidFill>
                      <a:prstDash val="solid"/>
                    </a:lnR>
                    <a:lnB w="38100">
                      <a:solidFill>
                        <a:srgbClr val="00AFE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8215" name="object 30"/>
          <p:cNvGrpSpPr>
            <a:grpSpLocks/>
          </p:cNvGrpSpPr>
          <p:nvPr/>
        </p:nvGrpSpPr>
        <p:grpSpPr bwMode="auto">
          <a:xfrm>
            <a:off x="3349625" y="3883025"/>
            <a:ext cx="5534025" cy="1401763"/>
            <a:chOff x="3349752" y="3883152"/>
            <a:chExt cx="5534025" cy="1401570"/>
          </a:xfrm>
        </p:grpSpPr>
        <p:sp>
          <p:nvSpPr>
            <p:cNvPr id="8218" name="object 31"/>
            <p:cNvSpPr>
              <a:spLocks/>
            </p:cNvSpPr>
            <p:nvPr/>
          </p:nvSpPr>
          <p:spPr bwMode="auto">
            <a:xfrm>
              <a:off x="3349752" y="4797485"/>
              <a:ext cx="5534025" cy="487237"/>
            </a:xfrm>
            <a:custGeom>
              <a:avLst/>
              <a:gdLst>
                <a:gd name="T0" fmla="*/ 38100 w 5534025"/>
                <a:gd name="T1" fmla="*/ 242 h 806450"/>
                <a:gd name="T2" fmla="*/ 76200 w 5534025"/>
                <a:gd name="T3" fmla="*/ 254 h 806450"/>
                <a:gd name="T4" fmla="*/ 76200 w 5534025"/>
                <a:gd name="T5" fmla="*/ 218 h 806450"/>
                <a:gd name="T6" fmla="*/ 38100 w 5534025"/>
                <a:gd name="T7" fmla="*/ 230 h 806450"/>
                <a:gd name="T8" fmla="*/ 76200 w 5534025"/>
                <a:gd name="T9" fmla="*/ 218 h 806450"/>
                <a:gd name="T10" fmla="*/ 38100 w 5534025"/>
                <a:gd name="T11" fmla="*/ 194 h 806450"/>
                <a:gd name="T12" fmla="*/ 76200 w 5534025"/>
                <a:gd name="T13" fmla="*/ 206 h 806450"/>
                <a:gd name="T14" fmla="*/ 76200 w 5534025"/>
                <a:gd name="T15" fmla="*/ 170 h 806450"/>
                <a:gd name="T16" fmla="*/ 38100 w 5534025"/>
                <a:gd name="T17" fmla="*/ 182 h 806450"/>
                <a:gd name="T18" fmla="*/ 76200 w 5534025"/>
                <a:gd name="T19" fmla="*/ 170 h 806450"/>
                <a:gd name="T20" fmla="*/ 38100 w 5534025"/>
                <a:gd name="T21" fmla="*/ 146 h 806450"/>
                <a:gd name="T22" fmla="*/ 76200 w 5534025"/>
                <a:gd name="T23" fmla="*/ 158 h 806450"/>
                <a:gd name="T24" fmla="*/ 76200 w 5534025"/>
                <a:gd name="T25" fmla="*/ 122 h 806450"/>
                <a:gd name="T26" fmla="*/ 38100 w 5534025"/>
                <a:gd name="T27" fmla="*/ 134 h 806450"/>
                <a:gd name="T28" fmla="*/ 76200 w 5534025"/>
                <a:gd name="T29" fmla="*/ 122 h 806450"/>
                <a:gd name="T30" fmla="*/ 38100 w 5534025"/>
                <a:gd name="T31" fmla="*/ 98 h 806450"/>
                <a:gd name="T32" fmla="*/ 76200 w 5534025"/>
                <a:gd name="T33" fmla="*/ 110 h 806450"/>
                <a:gd name="T34" fmla="*/ 76200 w 5534025"/>
                <a:gd name="T35" fmla="*/ 74 h 806450"/>
                <a:gd name="T36" fmla="*/ 38100 w 5534025"/>
                <a:gd name="T37" fmla="*/ 86 h 806450"/>
                <a:gd name="T38" fmla="*/ 76200 w 5534025"/>
                <a:gd name="T39" fmla="*/ 74 h 806450"/>
                <a:gd name="T40" fmla="*/ 38100 w 5534025"/>
                <a:gd name="T41" fmla="*/ 50 h 806450"/>
                <a:gd name="T42" fmla="*/ 76200 w 5534025"/>
                <a:gd name="T43" fmla="*/ 62 h 806450"/>
                <a:gd name="T44" fmla="*/ 114300 w 5534025"/>
                <a:gd name="T45" fmla="*/ 36 h 806450"/>
                <a:gd name="T46" fmla="*/ 57150 w 5534025"/>
                <a:gd name="T47" fmla="*/ 0 h 806450"/>
                <a:gd name="T48" fmla="*/ 38100 w 5534025"/>
                <a:gd name="T49" fmla="*/ 36 h 806450"/>
                <a:gd name="T50" fmla="*/ 76200 w 5534025"/>
                <a:gd name="T51" fmla="*/ 38 h 806450"/>
                <a:gd name="T52" fmla="*/ 114300 w 5534025"/>
                <a:gd name="T53" fmla="*/ 36 h 806450"/>
                <a:gd name="T54" fmla="*/ 5457444 w 5534025"/>
                <a:gd name="T55" fmla="*/ 242 h 806450"/>
                <a:gd name="T56" fmla="*/ 5495544 w 5534025"/>
                <a:gd name="T57" fmla="*/ 254 h 806450"/>
                <a:gd name="T58" fmla="*/ 5495544 w 5534025"/>
                <a:gd name="T59" fmla="*/ 218 h 806450"/>
                <a:gd name="T60" fmla="*/ 5457444 w 5534025"/>
                <a:gd name="T61" fmla="*/ 230 h 806450"/>
                <a:gd name="T62" fmla="*/ 5495544 w 5534025"/>
                <a:gd name="T63" fmla="*/ 218 h 806450"/>
                <a:gd name="T64" fmla="*/ 5457444 w 5534025"/>
                <a:gd name="T65" fmla="*/ 194 h 806450"/>
                <a:gd name="T66" fmla="*/ 5495544 w 5534025"/>
                <a:gd name="T67" fmla="*/ 206 h 806450"/>
                <a:gd name="T68" fmla="*/ 5495544 w 5534025"/>
                <a:gd name="T69" fmla="*/ 170 h 806450"/>
                <a:gd name="T70" fmla="*/ 5457444 w 5534025"/>
                <a:gd name="T71" fmla="*/ 182 h 806450"/>
                <a:gd name="T72" fmla="*/ 5495544 w 5534025"/>
                <a:gd name="T73" fmla="*/ 170 h 806450"/>
                <a:gd name="T74" fmla="*/ 5457444 w 5534025"/>
                <a:gd name="T75" fmla="*/ 146 h 806450"/>
                <a:gd name="T76" fmla="*/ 5495544 w 5534025"/>
                <a:gd name="T77" fmla="*/ 158 h 806450"/>
                <a:gd name="T78" fmla="*/ 5495544 w 5534025"/>
                <a:gd name="T79" fmla="*/ 122 h 806450"/>
                <a:gd name="T80" fmla="*/ 5457444 w 5534025"/>
                <a:gd name="T81" fmla="*/ 134 h 806450"/>
                <a:gd name="T82" fmla="*/ 5495544 w 5534025"/>
                <a:gd name="T83" fmla="*/ 122 h 806450"/>
                <a:gd name="T84" fmla="*/ 5457444 w 5534025"/>
                <a:gd name="T85" fmla="*/ 98 h 806450"/>
                <a:gd name="T86" fmla="*/ 5495544 w 5534025"/>
                <a:gd name="T87" fmla="*/ 110 h 806450"/>
                <a:gd name="T88" fmla="*/ 5495544 w 5534025"/>
                <a:gd name="T89" fmla="*/ 74 h 806450"/>
                <a:gd name="T90" fmla="*/ 5457444 w 5534025"/>
                <a:gd name="T91" fmla="*/ 86 h 806450"/>
                <a:gd name="T92" fmla="*/ 5495544 w 5534025"/>
                <a:gd name="T93" fmla="*/ 74 h 806450"/>
                <a:gd name="T94" fmla="*/ 5457444 w 5534025"/>
                <a:gd name="T95" fmla="*/ 50 h 806450"/>
                <a:gd name="T96" fmla="*/ 5495544 w 5534025"/>
                <a:gd name="T97" fmla="*/ 62 h 806450"/>
                <a:gd name="T98" fmla="*/ 5533644 w 5534025"/>
                <a:gd name="T99" fmla="*/ 36 h 806450"/>
                <a:gd name="T100" fmla="*/ 5476494 w 5534025"/>
                <a:gd name="T101" fmla="*/ 0 h 806450"/>
                <a:gd name="T102" fmla="*/ 5457444 w 5534025"/>
                <a:gd name="T103" fmla="*/ 36 h 806450"/>
                <a:gd name="T104" fmla="*/ 5495544 w 5534025"/>
                <a:gd name="T105" fmla="*/ 38 h 806450"/>
                <a:gd name="T106" fmla="*/ 5533644 w 5534025"/>
                <a:gd name="T107" fmla="*/ 36 h 8064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534025" h="806450">
                  <a:moveTo>
                    <a:pt x="76200" y="768350"/>
                  </a:moveTo>
                  <a:lnTo>
                    <a:pt x="38100" y="768350"/>
                  </a:lnTo>
                  <a:lnTo>
                    <a:pt x="38100" y="806450"/>
                  </a:lnTo>
                  <a:lnTo>
                    <a:pt x="76200" y="806450"/>
                  </a:lnTo>
                  <a:lnTo>
                    <a:pt x="76200" y="768350"/>
                  </a:lnTo>
                  <a:close/>
                </a:path>
                <a:path w="5534025" h="806450">
                  <a:moveTo>
                    <a:pt x="76200" y="692150"/>
                  </a:moveTo>
                  <a:lnTo>
                    <a:pt x="38100" y="692150"/>
                  </a:lnTo>
                  <a:lnTo>
                    <a:pt x="38100" y="730250"/>
                  </a:lnTo>
                  <a:lnTo>
                    <a:pt x="76200" y="730250"/>
                  </a:lnTo>
                  <a:lnTo>
                    <a:pt x="76200" y="692150"/>
                  </a:lnTo>
                  <a:close/>
                </a:path>
                <a:path w="5534025" h="806450">
                  <a:moveTo>
                    <a:pt x="76200" y="615950"/>
                  </a:moveTo>
                  <a:lnTo>
                    <a:pt x="38100" y="615950"/>
                  </a:lnTo>
                  <a:lnTo>
                    <a:pt x="38100" y="654050"/>
                  </a:lnTo>
                  <a:lnTo>
                    <a:pt x="76200" y="654050"/>
                  </a:lnTo>
                  <a:lnTo>
                    <a:pt x="76200" y="615950"/>
                  </a:lnTo>
                  <a:close/>
                </a:path>
                <a:path w="5534025" h="806450">
                  <a:moveTo>
                    <a:pt x="76200" y="539750"/>
                  </a:moveTo>
                  <a:lnTo>
                    <a:pt x="38100" y="539750"/>
                  </a:lnTo>
                  <a:lnTo>
                    <a:pt x="38100" y="577850"/>
                  </a:lnTo>
                  <a:lnTo>
                    <a:pt x="76200" y="577850"/>
                  </a:lnTo>
                  <a:lnTo>
                    <a:pt x="76200" y="539750"/>
                  </a:lnTo>
                  <a:close/>
                </a:path>
                <a:path w="5534025" h="806450">
                  <a:moveTo>
                    <a:pt x="76200" y="463550"/>
                  </a:moveTo>
                  <a:lnTo>
                    <a:pt x="38100" y="463550"/>
                  </a:lnTo>
                  <a:lnTo>
                    <a:pt x="38100" y="501650"/>
                  </a:lnTo>
                  <a:lnTo>
                    <a:pt x="76200" y="501650"/>
                  </a:lnTo>
                  <a:lnTo>
                    <a:pt x="76200" y="463550"/>
                  </a:lnTo>
                  <a:close/>
                </a:path>
                <a:path w="5534025" h="806450">
                  <a:moveTo>
                    <a:pt x="76200" y="387350"/>
                  </a:moveTo>
                  <a:lnTo>
                    <a:pt x="38100" y="387350"/>
                  </a:lnTo>
                  <a:lnTo>
                    <a:pt x="38100" y="425450"/>
                  </a:lnTo>
                  <a:lnTo>
                    <a:pt x="76200" y="425450"/>
                  </a:lnTo>
                  <a:lnTo>
                    <a:pt x="76200" y="387350"/>
                  </a:lnTo>
                  <a:close/>
                </a:path>
                <a:path w="5534025" h="806450">
                  <a:moveTo>
                    <a:pt x="76200" y="311150"/>
                  </a:moveTo>
                  <a:lnTo>
                    <a:pt x="38100" y="311150"/>
                  </a:lnTo>
                  <a:lnTo>
                    <a:pt x="38100" y="349250"/>
                  </a:lnTo>
                  <a:lnTo>
                    <a:pt x="76200" y="349250"/>
                  </a:lnTo>
                  <a:lnTo>
                    <a:pt x="76200" y="311150"/>
                  </a:lnTo>
                  <a:close/>
                </a:path>
                <a:path w="5534025" h="806450">
                  <a:moveTo>
                    <a:pt x="76200" y="234950"/>
                  </a:moveTo>
                  <a:lnTo>
                    <a:pt x="38100" y="234950"/>
                  </a:lnTo>
                  <a:lnTo>
                    <a:pt x="38100" y="273050"/>
                  </a:lnTo>
                  <a:lnTo>
                    <a:pt x="76200" y="273050"/>
                  </a:lnTo>
                  <a:lnTo>
                    <a:pt x="76200" y="234950"/>
                  </a:lnTo>
                  <a:close/>
                </a:path>
                <a:path w="5534025" h="806450">
                  <a:moveTo>
                    <a:pt x="76200" y="158750"/>
                  </a:moveTo>
                  <a:lnTo>
                    <a:pt x="38100" y="158750"/>
                  </a:lnTo>
                  <a:lnTo>
                    <a:pt x="38100" y="196850"/>
                  </a:lnTo>
                  <a:lnTo>
                    <a:pt x="76200" y="196850"/>
                  </a:lnTo>
                  <a:lnTo>
                    <a:pt x="76200" y="158750"/>
                  </a:lnTo>
                  <a:close/>
                </a:path>
                <a:path w="5534025" h="806450">
                  <a:moveTo>
                    <a:pt x="114300" y="114300"/>
                  </a:moveTo>
                  <a:lnTo>
                    <a:pt x="104775" y="95250"/>
                  </a:lnTo>
                  <a:lnTo>
                    <a:pt x="57150" y="0"/>
                  </a:lnTo>
                  <a:lnTo>
                    <a:pt x="0" y="114300"/>
                  </a:lnTo>
                  <a:lnTo>
                    <a:pt x="38100" y="114300"/>
                  </a:lnTo>
                  <a:lnTo>
                    <a:pt x="38100" y="120650"/>
                  </a:lnTo>
                  <a:lnTo>
                    <a:pt x="76200" y="120650"/>
                  </a:lnTo>
                  <a:lnTo>
                    <a:pt x="76200" y="114300"/>
                  </a:lnTo>
                  <a:lnTo>
                    <a:pt x="114300" y="114300"/>
                  </a:lnTo>
                  <a:close/>
                </a:path>
                <a:path w="5534025" h="806450">
                  <a:moveTo>
                    <a:pt x="5495544" y="768350"/>
                  </a:moveTo>
                  <a:lnTo>
                    <a:pt x="5457444" y="768350"/>
                  </a:lnTo>
                  <a:lnTo>
                    <a:pt x="5457444" y="806450"/>
                  </a:lnTo>
                  <a:lnTo>
                    <a:pt x="5495544" y="806450"/>
                  </a:lnTo>
                  <a:lnTo>
                    <a:pt x="5495544" y="768350"/>
                  </a:lnTo>
                  <a:close/>
                </a:path>
                <a:path w="5534025" h="806450">
                  <a:moveTo>
                    <a:pt x="5495544" y="692150"/>
                  </a:moveTo>
                  <a:lnTo>
                    <a:pt x="5457444" y="692150"/>
                  </a:lnTo>
                  <a:lnTo>
                    <a:pt x="5457444" y="730250"/>
                  </a:lnTo>
                  <a:lnTo>
                    <a:pt x="5495544" y="730250"/>
                  </a:lnTo>
                  <a:lnTo>
                    <a:pt x="5495544" y="692150"/>
                  </a:lnTo>
                  <a:close/>
                </a:path>
                <a:path w="5534025" h="806450">
                  <a:moveTo>
                    <a:pt x="5495544" y="615950"/>
                  </a:moveTo>
                  <a:lnTo>
                    <a:pt x="5457444" y="615950"/>
                  </a:lnTo>
                  <a:lnTo>
                    <a:pt x="5457444" y="654050"/>
                  </a:lnTo>
                  <a:lnTo>
                    <a:pt x="5495544" y="654050"/>
                  </a:lnTo>
                  <a:lnTo>
                    <a:pt x="5495544" y="615950"/>
                  </a:lnTo>
                  <a:close/>
                </a:path>
                <a:path w="5534025" h="806450">
                  <a:moveTo>
                    <a:pt x="5495544" y="539750"/>
                  </a:moveTo>
                  <a:lnTo>
                    <a:pt x="5457444" y="539750"/>
                  </a:lnTo>
                  <a:lnTo>
                    <a:pt x="5457444" y="577850"/>
                  </a:lnTo>
                  <a:lnTo>
                    <a:pt x="5495544" y="577850"/>
                  </a:lnTo>
                  <a:lnTo>
                    <a:pt x="5495544" y="539750"/>
                  </a:lnTo>
                  <a:close/>
                </a:path>
                <a:path w="5534025" h="806450">
                  <a:moveTo>
                    <a:pt x="5495544" y="463550"/>
                  </a:moveTo>
                  <a:lnTo>
                    <a:pt x="5457444" y="463550"/>
                  </a:lnTo>
                  <a:lnTo>
                    <a:pt x="5457444" y="501650"/>
                  </a:lnTo>
                  <a:lnTo>
                    <a:pt x="5495544" y="501650"/>
                  </a:lnTo>
                  <a:lnTo>
                    <a:pt x="5495544" y="463550"/>
                  </a:lnTo>
                  <a:close/>
                </a:path>
                <a:path w="5534025" h="806450">
                  <a:moveTo>
                    <a:pt x="5495544" y="387350"/>
                  </a:moveTo>
                  <a:lnTo>
                    <a:pt x="5457444" y="387350"/>
                  </a:lnTo>
                  <a:lnTo>
                    <a:pt x="5457444" y="425450"/>
                  </a:lnTo>
                  <a:lnTo>
                    <a:pt x="5495544" y="425450"/>
                  </a:lnTo>
                  <a:lnTo>
                    <a:pt x="5495544" y="387350"/>
                  </a:lnTo>
                  <a:close/>
                </a:path>
                <a:path w="5534025" h="806450">
                  <a:moveTo>
                    <a:pt x="5495544" y="311150"/>
                  </a:moveTo>
                  <a:lnTo>
                    <a:pt x="5457444" y="311150"/>
                  </a:lnTo>
                  <a:lnTo>
                    <a:pt x="5457444" y="349250"/>
                  </a:lnTo>
                  <a:lnTo>
                    <a:pt x="5495544" y="349250"/>
                  </a:lnTo>
                  <a:lnTo>
                    <a:pt x="5495544" y="311150"/>
                  </a:lnTo>
                  <a:close/>
                </a:path>
                <a:path w="5534025" h="806450">
                  <a:moveTo>
                    <a:pt x="5495544" y="234950"/>
                  </a:moveTo>
                  <a:lnTo>
                    <a:pt x="5457444" y="234950"/>
                  </a:lnTo>
                  <a:lnTo>
                    <a:pt x="5457444" y="273050"/>
                  </a:lnTo>
                  <a:lnTo>
                    <a:pt x="5495544" y="273050"/>
                  </a:lnTo>
                  <a:lnTo>
                    <a:pt x="5495544" y="234950"/>
                  </a:lnTo>
                  <a:close/>
                </a:path>
                <a:path w="5534025" h="806450">
                  <a:moveTo>
                    <a:pt x="5495544" y="158750"/>
                  </a:moveTo>
                  <a:lnTo>
                    <a:pt x="5457444" y="158750"/>
                  </a:lnTo>
                  <a:lnTo>
                    <a:pt x="5457444" y="196850"/>
                  </a:lnTo>
                  <a:lnTo>
                    <a:pt x="5495544" y="196850"/>
                  </a:lnTo>
                  <a:lnTo>
                    <a:pt x="5495544" y="158750"/>
                  </a:lnTo>
                  <a:close/>
                </a:path>
                <a:path w="5534025" h="806450">
                  <a:moveTo>
                    <a:pt x="5533644" y="114300"/>
                  </a:moveTo>
                  <a:lnTo>
                    <a:pt x="5524119" y="95250"/>
                  </a:lnTo>
                  <a:lnTo>
                    <a:pt x="5476494" y="0"/>
                  </a:lnTo>
                  <a:lnTo>
                    <a:pt x="5419344" y="114300"/>
                  </a:lnTo>
                  <a:lnTo>
                    <a:pt x="5457444" y="114300"/>
                  </a:lnTo>
                  <a:lnTo>
                    <a:pt x="5457444" y="120650"/>
                  </a:lnTo>
                  <a:lnTo>
                    <a:pt x="5495544" y="120650"/>
                  </a:lnTo>
                  <a:lnTo>
                    <a:pt x="5495544" y="114300"/>
                  </a:lnTo>
                  <a:lnTo>
                    <a:pt x="5533644" y="114300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219" name="object 32"/>
            <p:cNvSpPr>
              <a:spLocks/>
            </p:cNvSpPr>
            <p:nvPr/>
          </p:nvSpPr>
          <p:spPr bwMode="auto">
            <a:xfrm>
              <a:off x="5859780" y="3883152"/>
              <a:ext cx="511809" cy="173990"/>
            </a:xfrm>
            <a:custGeom>
              <a:avLst/>
              <a:gdLst>
                <a:gd name="T0" fmla="*/ 337548 w 511810"/>
                <a:gd name="T1" fmla="*/ 0 h 173989"/>
                <a:gd name="T2" fmla="*/ 337548 w 511810"/>
                <a:gd name="T3" fmla="*/ 173754 h 173989"/>
                <a:gd name="T4" fmla="*/ 453372 w 511810"/>
                <a:gd name="T5" fmla="*/ 115842 h 173989"/>
                <a:gd name="T6" fmla="*/ 366504 w 511810"/>
                <a:gd name="T7" fmla="*/ 115842 h 173989"/>
                <a:gd name="T8" fmla="*/ 366504 w 511810"/>
                <a:gd name="T9" fmla="*/ 57912 h 173989"/>
                <a:gd name="T10" fmla="*/ 453372 w 511810"/>
                <a:gd name="T11" fmla="*/ 57912 h 173989"/>
                <a:gd name="T12" fmla="*/ 337548 w 511810"/>
                <a:gd name="T13" fmla="*/ 0 h 173989"/>
                <a:gd name="T14" fmla="*/ 337548 w 511810"/>
                <a:gd name="T15" fmla="*/ 57912 h 173989"/>
                <a:gd name="T16" fmla="*/ 0 w 511810"/>
                <a:gd name="T17" fmla="*/ 57912 h 173989"/>
                <a:gd name="T18" fmla="*/ 0 w 511810"/>
                <a:gd name="T19" fmla="*/ 115842 h 173989"/>
                <a:gd name="T20" fmla="*/ 337548 w 511810"/>
                <a:gd name="T21" fmla="*/ 115842 h 173989"/>
                <a:gd name="T22" fmla="*/ 337548 w 511810"/>
                <a:gd name="T23" fmla="*/ 57912 h 173989"/>
                <a:gd name="T24" fmla="*/ 453372 w 511810"/>
                <a:gd name="T25" fmla="*/ 57912 h 173989"/>
                <a:gd name="T26" fmla="*/ 366504 w 511810"/>
                <a:gd name="T27" fmla="*/ 57912 h 173989"/>
                <a:gd name="T28" fmla="*/ 366504 w 511810"/>
                <a:gd name="T29" fmla="*/ 115842 h 173989"/>
                <a:gd name="T30" fmla="*/ 453372 w 511810"/>
                <a:gd name="T31" fmla="*/ 115842 h 173989"/>
                <a:gd name="T32" fmla="*/ 511284 w 511810"/>
                <a:gd name="T33" fmla="*/ 86868 h 173989"/>
                <a:gd name="T34" fmla="*/ 453372 w 511810"/>
                <a:gd name="T35" fmla="*/ 57912 h 1739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11810" h="173989">
                  <a:moveTo>
                    <a:pt x="337566" y="0"/>
                  </a:moveTo>
                  <a:lnTo>
                    <a:pt x="337566" y="173736"/>
                  </a:lnTo>
                  <a:lnTo>
                    <a:pt x="453390" y="115824"/>
                  </a:lnTo>
                  <a:lnTo>
                    <a:pt x="366522" y="115824"/>
                  </a:lnTo>
                  <a:lnTo>
                    <a:pt x="366522" y="57912"/>
                  </a:lnTo>
                  <a:lnTo>
                    <a:pt x="453390" y="57912"/>
                  </a:lnTo>
                  <a:lnTo>
                    <a:pt x="337566" y="0"/>
                  </a:lnTo>
                  <a:close/>
                </a:path>
                <a:path w="511810" h="173989">
                  <a:moveTo>
                    <a:pt x="337566" y="57912"/>
                  </a:moveTo>
                  <a:lnTo>
                    <a:pt x="0" y="57912"/>
                  </a:lnTo>
                  <a:lnTo>
                    <a:pt x="0" y="115824"/>
                  </a:lnTo>
                  <a:lnTo>
                    <a:pt x="337566" y="115824"/>
                  </a:lnTo>
                  <a:lnTo>
                    <a:pt x="337566" y="57912"/>
                  </a:lnTo>
                  <a:close/>
                </a:path>
                <a:path w="511810" h="173989">
                  <a:moveTo>
                    <a:pt x="453390" y="57912"/>
                  </a:moveTo>
                  <a:lnTo>
                    <a:pt x="366522" y="57912"/>
                  </a:lnTo>
                  <a:lnTo>
                    <a:pt x="366522" y="115824"/>
                  </a:lnTo>
                  <a:lnTo>
                    <a:pt x="453390" y="115824"/>
                  </a:lnTo>
                  <a:lnTo>
                    <a:pt x="511302" y="86868"/>
                  </a:lnTo>
                  <a:lnTo>
                    <a:pt x="453390" y="57912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8216" name="object 18"/>
          <p:cNvSpPr>
            <a:spLocks/>
          </p:cNvSpPr>
          <p:nvPr/>
        </p:nvSpPr>
        <p:spPr bwMode="auto">
          <a:xfrm>
            <a:off x="3792538" y="2276475"/>
            <a:ext cx="735012" cy="174625"/>
          </a:xfrm>
          <a:custGeom>
            <a:avLst/>
            <a:gdLst>
              <a:gd name="T0" fmla="*/ 544878 w 736600"/>
              <a:gd name="T1" fmla="*/ 0 h 173989"/>
              <a:gd name="T2" fmla="*/ 544878 w 736600"/>
              <a:gd name="T3" fmla="*/ 183467 h 173989"/>
              <a:gd name="T4" fmla="*/ 656998 w 736600"/>
              <a:gd name="T5" fmla="*/ 122311 h 173989"/>
              <a:gd name="T6" fmla="*/ 572907 w 736600"/>
              <a:gd name="T7" fmla="*/ 122311 h 173989"/>
              <a:gd name="T8" fmla="*/ 572907 w 736600"/>
              <a:gd name="T9" fmla="*/ 61156 h 173989"/>
              <a:gd name="T10" fmla="*/ 656999 w 736600"/>
              <a:gd name="T11" fmla="*/ 61156 h 173989"/>
              <a:gd name="T12" fmla="*/ 544878 w 736600"/>
              <a:gd name="T13" fmla="*/ 0 h 173989"/>
              <a:gd name="T14" fmla="*/ 544878 w 736600"/>
              <a:gd name="T15" fmla="*/ 61156 h 173989"/>
              <a:gd name="T16" fmla="*/ 0 w 736600"/>
              <a:gd name="T17" fmla="*/ 61156 h 173989"/>
              <a:gd name="T18" fmla="*/ 0 w 736600"/>
              <a:gd name="T19" fmla="*/ 122311 h 173989"/>
              <a:gd name="T20" fmla="*/ 544878 w 736600"/>
              <a:gd name="T21" fmla="*/ 122311 h 173989"/>
              <a:gd name="T22" fmla="*/ 544878 w 736600"/>
              <a:gd name="T23" fmla="*/ 61156 h 173989"/>
              <a:gd name="T24" fmla="*/ 656999 w 736600"/>
              <a:gd name="T25" fmla="*/ 61156 h 173989"/>
              <a:gd name="T26" fmla="*/ 572907 w 736600"/>
              <a:gd name="T27" fmla="*/ 61156 h 173989"/>
              <a:gd name="T28" fmla="*/ 572907 w 736600"/>
              <a:gd name="T29" fmla="*/ 122311 h 173989"/>
              <a:gd name="T30" fmla="*/ 656998 w 736600"/>
              <a:gd name="T31" fmla="*/ 122311 h 173989"/>
              <a:gd name="T32" fmla="*/ 713061 w 736600"/>
              <a:gd name="T33" fmla="*/ 91731 h 173989"/>
              <a:gd name="T34" fmla="*/ 656999 w 736600"/>
              <a:gd name="T35" fmla="*/ 61156 h 17398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36600" h="173989">
                <a:moveTo>
                  <a:pt x="562864" y="0"/>
                </a:moveTo>
                <a:lnTo>
                  <a:pt x="562864" y="173736"/>
                </a:lnTo>
                <a:lnTo>
                  <a:pt x="678687" y="115824"/>
                </a:lnTo>
                <a:lnTo>
                  <a:pt x="591820" y="115824"/>
                </a:lnTo>
                <a:lnTo>
                  <a:pt x="591820" y="57912"/>
                </a:lnTo>
                <a:lnTo>
                  <a:pt x="678688" y="57912"/>
                </a:lnTo>
                <a:lnTo>
                  <a:pt x="562864" y="0"/>
                </a:lnTo>
                <a:close/>
              </a:path>
              <a:path w="736600" h="173989">
                <a:moveTo>
                  <a:pt x="562864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562864" y="115824"/>
                </a:lnTo>
                <a:lnTo>
                  <a:pt x="562864" y="57912"/>
                </a:lnTo>
                <a:close/>
              </a:path>
              <a:path w="736600" h="173989">
                <a:moveTo>
                  <a:pt x="678688" y="57912"/>
                </a:moveTo>
                <a:lnTo>
                  <a:pt x="591820" y="57912"/>
                </a:lnTo>
                <a:lnTo>
                  <a:pt x="591820" y="115824"/>
                </a:lnTo>
                <a:lnTo>
                  <a:pt x="678687" y="115824"/>
                </a:lnTo>
                <a:lnTo>
                  <a:pt x="736600" y="86867"/>
                </a:lnTo>
                <a:lnTo>
                  <a:pt x="678688" y="57912"/>
                </a:lnTo>
                <a:close/>
              </a:path>
            </a:pathLst>
          </a:custGeom>
          <a:solidFill>
            <a:srgbClr val="001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41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25831"/>
            <a:ext cx="12192000" cy="6883830"/>
            <a:chOff x="0" y="-25831"/>
            <a:chExt cx="12192000" cy="6883830"/>
          </a:xfrm>
        </p:grpSpPr>
        <p:pic>
          <p:nvPicPr>
            <p:cNvPr id="4098" name="Picture 2" descr="Hand with megaphone from computer. Attention concept design. Vector  Illustration 2690207 Vector Art at Vecteez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5830"/>
              <a:ext cx="11513024" cy="6883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and with megaphone from computer. Attention concept design. Vector  Illustration 2690207 Vector Art at Vecteezy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88"/>
            <a:stretch/>
          </p:blipFill>
          <p:spPr bwMode="auto">
            <a:xfrm>
              <a:off x="11500922" y="-25831"/>
              <a:ext cx="691078" cy="6883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5671400" y="1707923"/>
            <a:ext cx="6181112" cy="1664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BAHOLASHNING NECHA XIL TURLARI MAVJUD???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7110628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0DE478-F93D-4010-B586-6D70B63F8E5E}"/>
              </a:ext>
            </a:extLst>
          </p:cNvPr>
          <p:cNvSpPr/>
          <p:nvPr/>
        </p:nvSpPr>
        <p:spPr>
          <a:xfrm>
            <a:off x="767408" y="908720"/>
            <a:ext cx="1065718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Formativ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shakllantiruvchi</a:t>
            </a:r>
            <a:r>
              <a:rPr lang="uz-Cyrl-UZ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baholash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baholash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oluvchilarning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o‘zlashtirish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sifatini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baholab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K.Jalilov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Baholash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nazariyasi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asoslari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Evaluation in education | Pedag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336" y="2978359"/>
            <a:ext cx="4176464" cy="385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03602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0DE478-F93D-4010-B586-6D70B63F8E5E}"/>
              </a:ext>
            </a:extLst>
          </p:cNvPr>
          <p:cNvSpPr/>
          <p:nvPr/>
        </p:nvSpPr>
        <p:spPr>
          <a:xfrm>
            <a:off x="317500" y="1164320"/>
            <a:ext cx="57064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546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Formativ</a:t>
            </a:r>
            <a:r>
              <a:rPr lang="en-US" sz="2400" b="1" dirty="0" smtClean="0">
                <a:solidFill>
                  <a:srgbClr val="546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546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baholash</a:t>
            </a:r>
            <a:r>
              <a:rPr lang="en-US" sz="2400" b="1" dirty="0">
                <a:solidFill>
                  <a:srgbClr val="546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o‘tkazilib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boriladi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jarayonidagi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yutuq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kamchiliklarni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ezkor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aniqlab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o‘quv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jarayonini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muvofiqlashtirish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beruvchi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oluvchi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qaytar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aloqani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ta’minlash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imkonini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Online Learning and Remote Assessments for Every School | ManageBac">
            <a:extLst>
              <a:ext uri="{FF2B5EF4-FFF2-40B4-BE49-F238E27FC236}">
                <a16:creationId xmlns:a16="http://schemas.microsoft.com/office/drawing/2014/main" id="{37A70ACC-C449-4826-9470-74C1EDF74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5"/>
          <a:stretch/>
        </p:blipFill>
        <p:spPr bwMode="auto">
          <a:xfrm>
            <a:off x="6529493" y="1"/>
            <a:ext cx="5662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83485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538620-68C7-4F76-8AA5-61C540D32017}"/>
              </a:ext>
            </a:extLst>
          </p:cNvPr>
          <p:cNvSpPr/>
          <p:nvPr/>
        </p:nvSpPr>
        <p:spPr>
          <a:xfrm>
            <a:off x="839416" y="1412776"/>
            <a:ext cx="9741011" cy="169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z-Cyrl-UZ" sz="24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Formativ baholashda </a:t>
            </a:r>
            <a:r>
              <a:rPr lang="uz-Cyrl-UZ" sz="24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o‘quvchilarning </a:t>
            </a:r>
            <a:r>
              <a:rPr lang="uz-Cyrl-UZ" sz="24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 bajarilish tempi</a:t>
            </a:r>
            <a:r>
              <a:rPr lang="uz-Cyrl-UZ" sz="24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Cyrl-UZ" sz="24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 o‘zlashtirish yo‘llari </a:t>
            </a:r>
            <a:r>
              <a:rPr lang="uz-Cyrl-UZ" sz="2400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boshqalar inobatga olinadi, o‘quvchining </a:t>
            </a:r>
            <a:r>
              <a:rPr lang="uz-Cyrl-UZ" sz="2400" b="1" dirty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yutuqlari va rivojlanishiga e’tibor kuchaytiriladi. </a:t>
            </a:r>
            <a:endParaRPr lang="en-US" sz="3600" b="1" dirty="0">
              <a:solidFill>
                <a:srgbClr val="001C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Formative Assessment: What You Need To Know - eLearning Industry">
            <a:extLst>
              <a:ext uri="{FF2B5EF4-FFF2-40B4-BE49-F238E27FC236}">
                <a16:creationId xmlns:a16="http://schemas.microsoft.com/office/drawing/2014/main" id="{FCA9C65D-8FAF-40D8-801D-3C9CCBADF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70" y="4172179"/>
            <a:ext cx="3655573" cy="205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562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mployee assessment abstract concept vector illustration Stock Vector Image  &amp;amp; Art - Ala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5"/>
          <a:stretch/>
        </p:blipFill>
        <p:spPr bwMode="auto">
          <a:xfrm>
            <a:off x="8040216" y="3073603"/>
            <a:ext cx="4151784" cy="375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9416" y="1412776"/>
            <a:ext cx="78005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Formativ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baholash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summativ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baholashdan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farqli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ravishda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bevosita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o‘qituvchi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tomonidan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asosan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norasmiy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shakllarda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kuzatish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og‘zaki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savol-javob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qilish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kichik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hajmli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testlar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olish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yozma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ishlar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h.k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.)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o‘tkaziladi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1096411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 Search Found designs, themes, templates and downloadable graphic  elements on Dribb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2" t="11773" r="17887" b="16637"/>
          <a:stretch/>
        </p:blipFill>
        <p:spPr bwMode="auto">
          <a:xfrm>
            <a:off x="7871842" y="3240435"/>
            <a:ext cx="432048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EB16F0-E17C-4986-B0A1-FFC560BF589D}"/>
              </a:ext>
            </a:extLst>
          </p:cNvPr>
          <p:cNvSpPr/>
          <p:nvPr/>
        </p:nvSpPr>
        <p:spPr>
          <a:xfrm>
            <a:off x="815059" y="978277"/>
            <a:ext cx="70567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Formativ</a:t>
            </a:r>
            <a:r>
              <a:rPr lang="en-US" sz="2400" b="1" dirty="0" smtClean="0">
                <a:solidFill>
                  <a:srgbClr val="001C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baholash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baholash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uyga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vazifalar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paytida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beriladigan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savol-javob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paytida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o‘tkaziladigan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nazorat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ishlari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o‘quvchilarning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darsdagi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faolligini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kuzatish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boshqalar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421105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8081</TotalTime>
  <Words>644</Words>
  <Application>Microsoft Office PowerPoint</Application>
  <PresentationFormat>Широкоэкранный</PresentationFormat>
  <Paragraphs>104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Fira Sans Extra Condensed Mediu</vt:lpstr>
      <vt:lpstr>Times New Roman</vt:lpstr>
      <vt:lpstr>Тема Office</vt:lpstr>
      <vt:lpstr>Презентация PowerPoint</vt:lpstr>
      <vt:lpstr>Презентация PowerPoint</vt:lpstr>
      <vt:lpstr>Umumiy o‘rta ta’limning Milliy o‘quv dasturi: BAHOLASH METODOLOGIYASI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ТСБ</dc:creator>
  <cp:lastModifiedBy>Пользователь</cp:lastModifiedBy>
  <cp:revision>586</cp:revision>
  <cp:lastPrinted>2020-08-11T06:12:21Z</cp:lastPrinted>
  <dcterms:created xsi:type="dcterms:W3CDTF">2019-08-13T20:10:55Z</dcterms:created>
  <dcterms:modified xsi:type="dcterms:W3CDTF">2023-09-12T06:19:20Z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