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4125" r:id="rId1"/>
  </p:sldMasterIdLst>
  <p:notesMasterIdLst>
    <p:notesMasterId r:id="rId21"/>
  </p:notesMasterIdLst>
  <p:sldIdLst>
    <p:sldId id="272" r:id="rId2"/>
    <p:sldId id="319" r:id="rId3"/>
    <p:sldId id="305" r:id="rId4"/>
    <p:sldId id="308" r:id="rId5"/>
    <p:sldId id="318" r:id="rId6"/>
    <p:sldId id="320" r:id="rId7"/>
    <p:sldId id="310" r:id="rId8"/>
    <p:sldId id="311" r:id="rId9"/>
    <p:sldId id="322" r:id="rId10"/>
    <p:sldId id="323" r:id="rId11"/>
    <p:sldId id="325" r:id="rId12"/>
    <p:sldId id="326" r:id="rId13"/>
    <p:sldId id="324" r:id="rId14"/>
    <p:sldId id="327" r:id="rId15"/>
    <p:sldId id="328" r:id="rId16"/>
    <p:sldId id="329" r:id="rId17"/>
    <p:sldId id="330" r:id="rId18"/>
    <p:sldId id="317" r:id="rId19"/>
    <p:sldId id="270" r:id="rId20"/>
  </p:sldIdLst>
  <p:sldSz cx="12192000" cy="6858000"/>
  <p:notesSz cx="6735763" cy="98694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Windows" initials="ПW" lastIdx="3" clrIdx="0">
    <p:extLst>
      <p:ext uri="{19B8F6BF-5375-455C-9EA6-DF929625EA0E}">
        <p15:presenceInfo xmlns:p15="http://schemas.microsoft.com/office/powerpoint/2012/main" userId="Пользователь 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4141"/>
    <a:srgbClr val="000000"/>
    <a:srgbClr val="00AC7F"/>
    <a:srgbClr val="660033"/>
    <a:srgbClr val="FF5050"/>
    <a:srgbClr val="09038B"/>
    <a:srgbClr val="3366CC"/>
    <a:srgbClr val="FFD05C"/>
    <a:srgbClr val="FF9933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83848" autoAdjust="0"/>
  </p:normalViewPr>
  <p:slideViewPr>
    <p:cSldViewPr>
      <p:cViewPr varScale="1">
        <p:scale>
          <a:sx n="62" d="100"/>
          <a:sy n="62" d="100"/>
        </p:scale>
        <p:origin x="936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6" d="100"/>
        <a:sy n="3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B34159D-5E63-400F-9C16-E6948E73EC4A}" type="datetimeFigureOut">
              <a:rPr lang="ru-RU"/>
              <a:pPr>
                <a:defRPr/>
              </a:pPr>
              <a:t>02.08.2023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7788" y="739775"/>
            <a:ext cx="658018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7888"/>
            <a:ext cx="5389563" cy="4441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4188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4188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E363584-28C7-4418-B071-34677A5543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8636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363584-28C7-4418-B071-34677A554301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970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54D4F9-7877-4681-B9D9-DE832645B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2485A11-4FE6-4023-A3BA-CC78A9024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C4AD0-2BA1-4CF9-B90C-3036147CA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4D7C0A-D853-4184-812F-548296C232D3}" type="datetime1">
              <a:rPr lang="ru-RU" smtClean="0"/>
              <a:pPr>
                <a:defRPr/>
              </a:pPr>
              <a:t>02.08.2023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C12515-5677-4758-8247-0E18E9DE2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F33E58-A5F8-48F0-BB4C-7CFB86024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5E13BF-A0E9-4F9F-A926-EB8A776899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692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D436A8-15EB-462D-B311-2B129FAE5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2DA28D-D984-4181-A6E7-D65DD3A191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9F0C92-3BE8-4027-A31C-D958555F9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EDDEBC-2300-4FE6-9901-1505A52676AF}" type="datetime1">
              <a:rPr lang="ru-RU" smtClean="0"/>
              <a:pPr>
                <a:defRPr/>
              </a:pPr>
              <a:t>02.08.2023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BC19AA-4975-4A3E-AF09-0FB7141B2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CE67B3-F2A9-484D-8164-495BEA8D8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2876CB-289E-4201-8B51-CFDA9412560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285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42D862A-09AC-42D0-BE2D-F33A1BC67A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8B8B3B4-F9EE-4C2C-92FC-EDA5F36610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F6E078-082B-491F-A722-F1BF81BEB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87EC5-288D-4391-A1CD-ECCD3829ADCA}" type="datetime1">
              <a:rPr lang="ru-RU" smtClean="0"/>
              <a:pPr>
                <a:defRPr/>
              </a:pPr>
              <a:t>02.08.2023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A56116-15FF-4929-9CDB-B8401DBA5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EE4747-0248-415A-A456-BD8993913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900742-70CB-48DC-AF38-CC349A8853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42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B5E773-A878-4317-8DD6-E076620F6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95FD59-A3B3-48DF-8F5E-6EE8837FE6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4FC7CB-F1D5-43C2-AC2A-EF7A62CEB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803AA2-ADCC-49B6-B236-C426CC38FC3F}" type="datetime1">
              <a:rPr lang="ru-RU" smtClean="0"/>
              <a:pPr>
                <a:defRPr/>
              </a:pPr>
              <a:t>02.08.2023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33827D-F9F9-4E4B-B61B-5FB809C46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5064E4-F666-4AE4-91E1-4098096C7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3C1222-2623-43D3-B9C1-D670D3C87A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308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AFAEC4-5CD2-4983-9FE0-30516B90C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2E8496-1D0D-4F00-9031-D0F2C1A76C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F9757D-3C35-4BDB-BE9C-CD06D70F2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BB5FF8-D353-4A60-9580-6C0E4B09F937}" type="datetime1">
              <a:rPr lang="ru-RU" smtClean="0"/>
              <a:pPr>
                <a:defRPr/>
              </a:pPr>
              <a:t>02.08.2023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1A6696-CEF8-43D2-9705-E77CDA406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C9F0F2-7C29-41C8-9B37-19A3A1829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7C9922-6C0C-47BD-808A-4381C4B4A8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355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A4FA45-6B00-4D9F-AE22-23A859841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CF8202-AC19-4634-A1FC-D367EA36F4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D8054E5-21A3-4F6E-A48E-7215593DB2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6918381-38B2-4662-8EA5-4A7605E03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185802-803D-42DE-899A-5754E25A4E4C}" type="datetime1">
              <a:rPr lang="ru-RU" smtClean="0"/>
              <a:pPr>
                <a:defRPr/>
              </a:pPr>
              <a:t>02.08.2023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F1B64B-6AE8-45B9-93A4-5CFFCE15B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62A053-341F-4B08-B2D7-C52BBBF84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EAA02B-0DBB-4805-9A0E-362FEF863D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234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BD54B5-F079-4113-85C0-D0AFCFD5C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6AD09C-C0C8-4320-84D0-EA6ED019A5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1B5ACF2-52AE-46E8-ADEC-313DD2016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67876BA-799B-44CD-A3C0-9DA351BEC5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BC3BB0E-A035-47C4-8272-A117824F29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14E68C9-8969-4884-A4D5-C95288F7B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1F0DF6-D020-45D1-A328-8CAB3B338AE9}" type="datetime1">
              <a:rPr lang="ru-RU" smtClean="0"/>
              <a:pPr>
                <a:defRPr/>
              </a:pPr>
              <a:t>02.08.2023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38D8B2F-A7C4-4C16-8A01-28626F871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342C48C-AA72-4D71-8EAA-A847A5856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B6571C-140C-410A-96B7-A2E9F6A1F4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124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B1A08C-95F8-4241-8D20-18ADF5E03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FE9CC53-CB3B-4E72-9D65-FDF914190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D06ECD-CED3-4CDC-B665-0BB0AB8F748F}" type="datetime1">
              <a:rPr lang="ru-RU" smtClean="0"/>
              <a:pPr>
                <a:defRPr/>
              </a:pPr>
              <a:t>02.08.2023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6878AA-765C-4B05-9C83-40895C9BB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9183C7B-B0F5-4B5C-BC18-A9FBA887E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7A9E1C-4761-44AC-B689-ECE3159CAD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312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9381863-E73E-440C-8D01-668423E46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1C8A9D-2ECD-4C88-91AB-FA981B20A683}" type="datetime1">
              <a:rPr lang="ru-RU" smtClean="0"/>
              <a:pPr>
                <a:defRPr/>
              </a:pPr>
              <a:t>02.08.2023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83D3F31-0EF5-463C-85C9-4EC413758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94B2C27-2B37-4939-B2A0-1D65EBEE5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FFD4EC-2FA0-40AC-893D-910960B333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913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17AB69-50ED-4CA0-93BB-156E390C1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02CBD2-5E67-4A48-88B9-201F8B7ED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02558AC-EDC4-4710-AFBB-EFC5FF53B5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24A3604-9BC0-440F-8FE9-F920A33AA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864BC4-6DD3-4AA4-8A27-47DB1ADE7E9E}" type="datetime1">
              <a:rPr lang="ru-RU" smtClean="0"/>
              <a:pPr>
                <a:defRPr/>
              </a:pPr>
              <a:t>02.08.2023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095950-0047-44B8-9D63-4EF016573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C9AD1F-F80D-4CB5-BD57-F2D67197C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EF428B-C686-423E-BB07-8A71FB3DD6C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213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94CC96-C8F6-4660-B612-CDCD8037B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7F26E86-E7B7-4BFA-93C3-7DA7644DCE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D9026BA-5C77-4000-AA54-2F1B58B776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B9EFF02-B099-4DF4-A7C5-AE82967CA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F60F54-39DD-4DDB-98A3-15CC4600B65F}" type="datetime1">
              <a:rPr lang="ru-RU" smtClean="0"/>
              <a:pPr>
                <a:defRPr/>
              </a:pPr>
              <a:t>02.08.2023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A1DFC0-B157-4126-966C-6F879AAC8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CF700B-0843-4017-BAEC-7791AD527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15FD6F-2A7C-4757-B831-E58CCDEF734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653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52EB2C-2449-462F-9D0D-97D765BB2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2DBB081-BD92-48C8-A0AA-3E63A58ABA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B20337-2C4C-4CE8-ADA0-FE9CB933EE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CE3E0FC-697F-4330-9D01-4AA08FD03C01}" type="datetime1">
              <a:rPr lang="ru-RU" smtClean="0"/>
              <a:pPr>
                <a:defRPr/>
              </a:pPr>
              <a:t>02.08.2023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121BDA-957E-4E17-913E-53B2E608D5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9DB2AD-52ED-4B1C-BCFF-E9A687A5D0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7D3E5C9-B5D0-4684-A688-3A0388FB158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521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6" r:id="rId1"/>
    <p:sldLayoutId id="2147484127" r:id="rId2"/>
    <p:sldLayoutId id="2147484128" r:id="rId3"/>
    <p:sldLayoutId id="2147484129" r:id="rId4"/>
    <p:sldLayoutId id="2147484130" r:id="rId5"/>
    <p:sldLayoutId id="2147484131" r:id="rId6"/>
    <p:sldLayoutId id="2147484132" r:id="rId7"/>
    <p:sldLayoutId id="2147484133" r:id="rId8"/>
    <p:sldLayoutId id="2147484134" r:id="rId9"/>
    <p:sldLayoutId id="2147484135" r:id="rId10"/>
    <p:sldLayoutId id="214748413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376" y="1173652"/>
            <a:ext cx="11378555" cy="1325563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Fanni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o’qitishda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o’quvchilarni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kreativ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fikrlashga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yo’naltirish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asosida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darslarni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etishning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interfaol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metodlari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3C1222-2623-43D3-B9C1-D670D3C87ACD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E7BBCE4A-0ACD-4260-8DC8-E25CA143838B}"/>
              </a:ext>
            </a:extLst>
          </p:cNvPr>
          <p:cNvCxnSpPr/>
          <p:nvPr/>
        </p:nvCxnSpPr>
        <p:spPr>
          <a:xfrm>
            <a:off x="227348" y="1173652"/>
            <a:ext cx="11737304" cy="0"/>
          </a:xfrm>
          <a:prstGeom prst="line">
            <a:avLst/>
          </a:prstGeom>
          <a:ln w="19050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953181" y="424494"/>
            <a:ext cx="69860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chemeClr val="accent1"/>
                </a:solidFill>
              </a:rPr>
              <a:t>Fandagi</a:t>
            </a:r>
            <a:r>
              <a:rPr lang="en-US" sz="2200" b="1" dirty="0">
                <a:solidFill>
                  <a:schemeClr val="accent1"/>
                </a:solidFill>
              </a:rPr>
              <a:t> </a:t>
            </a:r>
            <a:r>
              <a:rPr lang="en-US" sz="2200" b="1" dirty="0" err="1">
                <a:solidFill>
                  <a:schemeClr val="accent1"/>
                </a:solidFill>
              </a:rPr>
              <a:t>yangiliklar</a:t>
            </a:r>
            <a:r>
              <a:rPr lang="en-US" sz="2200" b="1" dirty="0">
                <a:solidFill>
                  <a:schemeClr val="accent1"/>
                </a:solidFill>
              </a:rPr>
              <a:t> </a:t>
            </a:r>
            <a:r>
              <a:rPr lang="en-US" sz="2200" b="1" dirty="0" err="1">
                <a:solidFill>
                  <a:schemeClr val="accent1"/>
                </a:solidFill>
              </a:rPr>
              <a:t>va</a:t>
            </a:r>
            <a:r>
              <a:rPr lang="en-US" sz="2200" b="1" dirty="0">
                <a:solidFill>
                  <a:schemeClr val="accent1"/>
                </a:solidFill>
              </a:rPr>
              <a:t> </a:t>
            </a:r>
            <a:r>
              <a:rPr lang="en-US" sz="2200" b="1" dirty="0" err="1">
                <a:solidFill>
                  <a:schemeClr val="accent1"/>
                </a:solidFill>
              </a:rPr>
              <a:t>fanni</a:t>
            </a:r>
            <a:r>
              <a:rPr lang="en-US" sz="2200" b="1" dirty="0">
                <a:solidFill>
                  <a:schemeClr val="accent1"/>
                </a:solidFill>
              </a:rPr>
              <a:t> </a:t>
            </a:r>
            <a:r>
              <a:rPr lang="en-US" sz="2200" b="1" dirty="0" err="1" smtClean="0">
                <a:solidFill>
                  <a:schemeClr val="accent1"/>
                </a:solidFill>
              </a:rPr>
              <a:t>o‘qitishning</a:t>
            </a:r>
            <a:r>
              <a:rPr lang="en-US" sz="2200" b="1" dirty="0" smtClean="0">
                <a:solidFill>
                  <a:schemeClr val="accent1"/>
                </a:solidFill>
              </a:rPr>
              <a:t> </a:t>
            </a:r>
            <a:r>
              <a:rPr lang="en-US" sz="2200" b="1" dirty="0" err="1">
                <a:solidFill>
                  <a:schemeClr val="accent1"/>
                </a:solidFill>
              </a:rPr>
              <a:t>dolzarb</a:t>
            </a:r>
            <a:r>
              <a:rPr lang="en-US" sz="2200" b="1" dirty="0">
                <a:solidFill>
                  <a:schemeClr val="accent1"/>
                </a:solidFill>
              </a:rPr>
              <a:t> </a:t>
            </a:r>
            <a:r>
              <a:rPr lang="en-US" sz="2200" b="1" dirty="0" err="1" smtClean="0">
                <a:solidFill>
                  <a:schemeClr val="accent1"/>
                </a:solidFill>
              </a:rPr>
              <a:t>masalalari</a:t>
            </a:r>
            <a:endParaRPr lang="en-US" sz="2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636193" y="5779255"/>
            <a:ext cx="3281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Kamolova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Uljon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435" y="2426504"/>
            <a:ext cx="6840760" cy="393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916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7488" y="4185083"/>
            <a:ext cx="3816423" cy="2520279"/>
          </a:xfrm>
          <a:prstGeom prst="rect">
            <a:avLst/>
          </a:prstGeom>
          <a:noFill/>
        </p:spPr>
      </p:pic>
      <p:pic>
        <p:nvPicPr>
          <p:cNvPr id="20481" name="Рисунок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6952" y="4077072"/>
            <a:ext cx="5953000" cy="2628290"/>
          </a:xfrm>
          <a:prstGeom prst="rect">
            <a:avLst/>
          </a:prstGeom>
          <a:noFill/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35360" y="1025755"/>
            <a:ext cx="1156860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Tushgan</a:t>
            </a:r>
            <a:r>
              <a:rPr lang="en-US" sz="4000" b="1" dirty="0" smtClean="0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nur</a:t>
            </a:r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qaytgan</a:t>
            </a:r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nur</a:t>
            </a:r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va</a:t>
            </a:r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ikki</a:t>
            </a:r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muhit</a:t>
            </a:r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chegarasiga</a:t>
            </a:r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nurning</a:t>
            </a:r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tushish</a:t>
            </a:r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nuqtasiga</a:t>
            </a:r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o’tkazilgan</a:t>
            </a:r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perpendikulyar</a:t>
            </a:r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bir</a:t>
            </a:r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tekislikda</a:t>
            </a:r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yotadi</a:t>
            </a:r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. </a:t>
            </a:r>
            <a:r>
              <a:rPr lang="en-US" sz="4000" b="1" dirty="0" err="1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Qaytish</a:t>
            </a:r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burchagi</a:t>
            </a:r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gamma γ, </a:t>
            </a:r>
            <a:r>
              <a:rPr lang="en-US" sz="4000" b="1" dirty="0" err="1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tushish</a:t>
            </a:r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burchagi</a:t>
            </a:r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α </a:t>
            </a:r>
            <a:r>
              <a:rPr lang="en-US" sz="4000" b="1" dirty="0" err="1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ga</a:t>
            </a:r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 </a:t>
            </a:r>
            <a:r>
              <a:rPr lang="en-US" sz="4000" b="1" dirty="0" err="1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teng</a:t>
            </a:r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. </a:t>
            </a:r>
            <a:endParaRPr lang="en-US" sz="4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87888" y="256314"/>
            <a:ext cx="22846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1-guruh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26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91344" y="879684"/>
            <a:ext cx="11712624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Tushgan</a:t>
            </a:r>
            <a:r>
              <a:rPr lang="en-US" sz="3600" b="1" dirty="0" smtClean="0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nur</a:t>
            </a:r>
            <a:r>
              <a:rPr lang="en-US" sz="3600" b="1" dirty="0" smtClean="0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qaytgan</a:t>
            </a:r>
            <a:r>
              <a:rPr lang="en-US" sz="3600" b="1" dirty="0" smtClean="0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nur</a:t>
            </a:r>
            <a:r>
              <a:rPr lang="en-US" sz="3600" b="1" dirty="0" smtClean="0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singan</a:t>
            </a:r>
            <a:r>
              <a:rPr lang="en-US" sz="3600" b="1" dirty="0" smtClean="0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nur</a:t>
            </a:r>
            <a:r>
              <a:rPr lang="en-US" sz="3600" b="1" dirty="0" smtClean="0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va</a:t>
            </a:r>
            <a:r>
              <a:rPr lang="en-US" sz="3600" b="1" dirty="0" smtClean="0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ikki</a:t>
            </a:r>
            <a:r>
              <a:rPr lang="en-US" sz="3600" b="1" dirty="0" smtClean="0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muhit</a:t>
            </a:r>
            <a:r>
              <a:rPr lang="en-US" sz="3600" b="1" dirty="0" smtClean="0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chegarasiga</a:t>
            </a:r>
            <a:r>
              <a:rPr lang="en-US" sz="3600" b="1" dirty="0" smtClean="0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nurning</a:t>
            </a:r>
            <a:r>
              <a:rPr lang="en-US" sz="3600" b="1" dirty="0" smtClean="0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tushish</a:t>
            </a:r>
            <a:r>
              <a:rPr lang="en-US" sz="3600" b="1" dirty="0" smtClean="0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nuqtasiga</a:t>
            </a:r>
            <a:r>
              <a:rPr lang="en-US" sz="3600" b="1" dirty="0" smtClean="0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o’tkazilgan</a:t>
            </a:r>
            <a:r>
              <a:rPr lang="en-US" sz="3600" b="1" dirty="0" smtClean="0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perpendikulyar</a:t>
            </a:r>
            <a:r>
              <a:rPr lang="en-US" sz="3600" b="1" dirty="0" smtClean="0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bir</a:t>
            </a:r>
            <a:r>
              <a:rPr lang="en-US" sz="3600" b="1" dirty="0" smtClean="0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tekislikda</a:t>
            </a:r>
            <a:r>
              <a:rPr lang="en-US" sz="3600" b="1" dirty="0" smtClean="0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yotadi</a:t>
            </a:r>
            <a:r>
              <a:rPr lang="en-US" sz="3600" b="1" dirty="0" smtClean="0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.</a:t>
            </a:r>
            <a:r>
              <a:rPr lang="en-US" sz="3600" dirty="0" smtClean="0">
                <a:solidFill>
                  <a:schemeClr val="accent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Tushish</a:t>
            </a:r>
            <a:r>
              <a:rPr lang="en-US" sz="3600" b="1" dirty="0" smtClean="0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burchagi</a:t>
            </a:r>
            <a:r>
              <a:rPr lang="en-US" sz="3600" b="1" dirty="0" smtClean="0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sinusining</a:t>
            </a:r>
            <a:r>
              <a:rPr lang="en-US" sz="3600" b="1" dirty="0" smtClean="0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sinish</a:t>
            </a:r>
            <a:r>
              <a:rPr lang="en-US" sz="3600" b="1" dirty="0" smtClean="0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burchagi</a:t>
            </a:r>
            <a:r>
              <a:rPr lang="en-US" sz="3600" b="1" dirty="0" smtClean="0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sinusiga</a:t>
            </a:r>
            <a:r>
              <a:rPr lang="en-US" sz="3600" b="1" dirty="0" smtClean="0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nisbati</a:t>
            </a:r>
            <a:r>
              <a:rPr lang="en-US" sz="3600" b="1" dirty="0" smtClean="0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berilgan</a:t>
            </a:r>
            <a:r>
              <a:rPr lang="en-US" sz="3600" b="1" dirty="0" smtClean="0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ikki</a:t>
            </a:r>
            <a:r>
              <a:rPr lang="en-US" sz="3600" b="1" dirty="0" smtClean="0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muhit</a:t>
            </a:r>
            <a:r>
              <a:rPr lang="en-US" sz="3600" b="1" dirty="0" smtClean="0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uchun</a:t>
            </a:r>
            <a:r>
              <a:rPr lang="en-US" sz="3600" b="1" dirty="0" smtClean="0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o’zgarmas</a:t>
            </a:r>
            <a:r>
              <a:rPr lang="en-US" sz="3600" b="1" dirty="0" smtClean="0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kattalikdir</a:t>
            </a:r>
            <a:r>
              <a:rPr lang="en-US" sz="3600" b="1" dirty="0" smtClean="0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.</a:t>
            </a:r>
            <a:endParaRPr lang="ru-RU" sz="36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5" name="Рисунок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664" y="4248892"/>
            <a:ext cx="6408712" cy="2276452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1524001" y="20918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27848" y="226132"/>
            <a:ext cx="22846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2-guruh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21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35360" y="1124744"/>
            <a:ext cx="11449272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 err="1" smtClean="0">
                <a:solidFill>
                  <a:schemeClr val="accent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Yorug</a:t>
            </a:r>
            <a:r>
              <a:rPr lang="en-US" sz="4400" b="1" dirty="0" err="1" smtClean="0">
                <a:solidFill>
                  <a:schemeClr val="accent1"/>
                </a:solidFill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lang="en-US" sz="4400" b="1" dirty="0" err="1" smtClean="0">
                <a:solidFill>
                  <a:schemeClr val="accent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lik</a:t>
            </a:r>
            <a:r>
              <a:rPr lang="en-US" sz="4400" b="1" dirty="0" smtClean="0">
                <a:solidFill>
                  <a:schemeClr val="accent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silliq</a:t>
            </a:r>
            <a:r>
              <a:rPr lang="en-US" sz="4400" b="1" dirty="0">
                <a:solidFill>
                  <a:schemeClr val="accent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bo</a:t>
            </a:r>
            <a:r>
              <a:rPr lang="en-US" sz="4400" b="1" dirty="0" err="1">
                <a:solidFill>
                  <a:schemeClr val="accent1"/>
                </a:solidFill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lang="en-US" sz="4400" b="1" dirty="0" err="1">
                <a:solidFill>
                  <a:schemeClr val="accent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lmagan</a:t>
            </a:r>
            <a:r>
              <a:rPr lang="en-US" sz="4400" b="1" dirty="0">
                <a:solidFill>
                  <a:schemeClr val="accent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chemeClr val="accent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ya</a:t>
            </a:r>
            <a:r>
              <a:rPr lang="en-US" sz="4400" b="1" dirty="0" err="1">
                <a:solidFill>
                  <a:schemeClr val="accent1"/>
                </a:solidFill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lang="en-US" sz="4400" b="1" dirty="0" err="1">
                <a:solidFill>
                  <a:schemeClr val="accent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ni</a:t>
            </a:r>
            <a:r>
              <a:rPr lang="en-US" sz="4400" b="1" dirty="0">
                <a:solidFill>
                  <a:schemeClr val="accent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</a:t>
            </a:r>
            <a:r>
              <a:rPr lang="en-US" sz="4400" b="1" dirty="0" err="1">
                <a:solidFill>
                  <a:schemeClr val="accent1"/>
                </a:solidFill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lang="en-US" sz="4400" b="1" dirty="0" err="1">
                <a:solidFill>
                  <a:schemeClr val="accent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adir-budir</a:t>
            </a:r>
            <a:r>
              <a:rPr lang="en-US" sz="4400" b="1" dirty="0">
                <a:solidFill>
                  <a:schemeClr val="accent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sirtda</a:t>
            </a:r>
            <a:r>
              <a:rPr lang="en-US" sz="4400" b="1" dirty="0">
                <a:solidFill>
                  <a:schemeClr val="accent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tarqoq</a:t>
            </a:r>
            <a:r>
              <a:rPr lang="en-US" sz="4400" b="1" dirty="0">
                <a:solidFill>
                  <a:schemeClr val="accent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qaytadi</a:t>
            </a:r>
            <a:r>
              <a:rPr lang="en-US" sz="4400" b="1" dirty="0">
                <a:solidFill>
                  <a:schemeClr val="accent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</a:t>
            </a:r>
            <a:r>
              <a:rPr lang="en-US" sz="4400" b="1" dirty="0" err="1">
                <a:solidFill>
                  <a:schemeClr val="accent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Stol</a:t>
            </a:r>
            <a:r>
              <a:rPr lang="en-US" sz="4400" b="1" dirty="0">
                <a:solidFill>
                  <a:schemeClr val="accent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sirti</a:t>
            </a:r>
            <a:r>
              <a:rPr lang="en-US" sz="4400" b="1" dirty="0">
                <a:solidFill>
                  <a:schemeClr val="accent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chemeClr val="accent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yer</a:t>
            </a:r>
            <a:r>
              <a:rPr lang="en-US" sz="4400" b="1" dirty="0">
                <a:solidFill>
                  <a:schemeClr val="accent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chemeClr val="accent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devor</a:t>
            </a:r>
            <a:r>
              <a:rPr lang="en-US" sz="4400" b="1" dirty="0">
                <a:solidFill>
                  <a:schemeClr val="accent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chemeClr val="accent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atrofimizdagi</a:t>
            </a:r>
            <a:r>
              <a:rPr lang="en-US" sz="4400" b="1" dirty="0">
                <a:solidFill>
                  <a:schemeClr val="accent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deyarli</a:t>
            </a:r>
            <a:r>
              <a:rPr lang="en-US" sz="4400" b="1" dirty="0">
                <a:solidFill>
                  <a:schemeClr val="accent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barcha</a:t>
            </a:r>
            <a:r>
              <a:rPr lang="en-US" sz="4400" b="1" dirty="0">
                <a:solidFill>
                  <a:schemeClr val="accent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buyumlar</a:t>
            </a:r>
            <a:r>
              <a:rPr lang="en-US" sz="4400" b="1" dirty="0">
                <a:solidFill>
                  <a:schemeClr val="accent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</a:t>
            </a:r>
            <a:r>
              <a:rPr lang="en-US" sz="4400" b="1" dirty="0" err="1">
                <a:solidFill>
                  <a:schemeClr val="accent1"/>
                </a:solidFill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lang="en-US" sz="4400" b="1" dirty="0" err="1">
                <a:solidFill>
                  <a:schemeClr val="accent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adir-budurdir</a:t>
            </a:r>
            <a:r>
              <a:rPr lang="en-US" sz="4400" b="1" dirty="0">
                <a:solidFill>
                  <a:schemeClr val="accent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lang="ru-RU" sz="44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29" name="Рисунок 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7728" y="4221088"/>
            <a:ext cx="4608511" cy="21336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583832" y="227018"/>
            <a:ext cx="22846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3-guruh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80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371364" y="1102057"/>
            <a:ext cx="11449272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	Agar </a:t>
            </a:r>
            <a:r>
              <a:rPr lang="en-US" sz="3600" b="1" dirty="0" err="1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sirt</a:t>
            </a:r>
            <a:r>
              <a:rPr lang="en-US" sz="3600" b="1" dirty="0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yetarli</a:t>
            </a:r>
            <a:r>
              <a:rPr lang="en-US" sz="3600" b="1" dirty="0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darajada</a:t>
            </a:r>
            <a:r>
              <a:rPr lang="en-US" sz="3600" b="1" dirty="0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tekis</a:t>
            </a:r>
            <a:r>
              <a:rPr lang="en-US" sz="3600" b="1" dirty="0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(</a:t>
            </a:r>
            <a:r>
              <a:rPr lang="en-US" sz="3600" b="1" dirty="0" err="1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silliq</a:t>
            </a:r>
            <a:r>
              <a:rPr lang="en-US" sz="3600" b="1" dirty="0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) </a:t>
            </a:r>
            <a:r>
              <a:rPr lang="en-US" sz="3600" b="1" dirty="0" err="1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bo’lsa</a:t>
            </a:r>
            <a:r>
              <a:rPr lang="en-US" sz="3600" b="1" dirty="0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bunday</a:t>
            </a:r>
            <a:r>
              <a:rPr lang="en-US" sz="3600" b="1" dirty="0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sirtda</a:t>
            </a:r>
            <a:r>
              <a:rPr lang="en-US" sz="3600" b="1" dirty="0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yorug’lik</a:t>
            </a:r>
            <a:r>
              <a:rPr lang="en-US" sz="3600" b="1" dirty="0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ko’zgusimon</a:t>
            </a:r>
            <a:r>
              <a:rPr lang="en-US" sz="3600" b="1" dirty="0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qaytadi</a:t>
            </a:r>
            <a:r>
              <a:rPr lang="en-US" sz="3600" b="1" dirty="0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Ko’zgusimon</a:t>
            </a:r>
            <a:r>
              <a:rPr lang="en-US" sz="3600" b="1" dirty="0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qaytishda</a:t>
            </a:r>
            <a:r>
              <a:rPr lang="en-US" sz="3600" b="1" dirty="0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buyumning</a:t>
            </a:r>
            <a:r>
              <a:rPr lang="en-US" sz="3600" b="1" dirty="0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silliq</a:t>
            </a:r>
            <a:r>
              <a:rPr lang="en-US" sz="3600" b="1" dirty="0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sirtidan</a:t>
            </a:r>
            <a:r>
              <a:rPr lang="en-US" sz="3600" b="1" dirty="0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nurlar</a:t>
            </a:r>
            <a:r>
              <a:rPr lang="en-US" sz="3600" b="1" dirty="0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tartibli</a:t>
            </a:r>
            <a:r>
              <a:rPr lang="en-US" sz="3600" b="1" dirty="0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qaytadi</a:t>
            </a:r>
            <a:r>
              <a:rPr lang="en-US" sz="3600" b="1" dirty="0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Yassi</a:t>
            </a:r>
            <a:r>
              <a:rPr lang="en-US" sz="3600" b="1" dirty="0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ko’zgudan</a:t>
            </a:r>
            <a:r>
              <a:rPr lang="en-US" sz="3600" b="1" dirty="0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nurlar</a:t>
            </a:r>
            <a:r>
              <a:rPr lang="en-US" sz="3600" b="1" dirty="0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xuddi</a:t>
            </a:r>
            <a:r>
              <a:rPr lang="en-US" sz="3600" b="1" dirty="0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shunday</a:t>
            </a:r>
            <a:r>
              <a:rPr lang="en-US" sz="3600" b="1" dirty="0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qaytadi</a:t>
            </a:r>
            <a:r>
              <a:rPr lang="en-US" sz="3600" b="1" dirty="0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. </a:t>
            </a:r>
            <a:endParaRPr lang="ru-RU" sz="36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3" name="Рисунок 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720" y="4293096"/>
            <a:ext cx="5760640" cy="2448272"/>
          </a:xfrm>
          <a:prstGeom prst="rect">
            <a:avLst/>
          </a:prstGeom>
          <a:noFill/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524001" y="28728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53700" y="285100"/>
            <a:ext cx="22846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4-guruh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58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42852"/>
            <a:ext cx="8686800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1-guruh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 descr="http://www.yazgulu.com/Guller/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4034" y="778510"/>
            <a:ext cx="8215370" cy="57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0417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14290"/>
            <a:ext cx="8686800" cy="61434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2-guruh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 descr="http://www.yazgulu.com/Guller/1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225" y="1000110"/>
            <a:ext cx="7643865" cy="564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926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285728"/>
            <a:ext cx="8686800" cy="71438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3-guruh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 descr="http://www.yazgulu.com/Guller/3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472" y="1142984"/>
            <a:ext cx="7643866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654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214290"/>
            <a:ext cx="8686800" cy="85725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4-guruh</a:t>
            </a:r>
            <a:endPara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 descr="http://www.yazgulu.com/Guller/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6910" y="1142984"/>
            <a:ext cx="7929618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949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80"/>
          <p:cNvSpPr>
            <a:spLocks noChangeArrowheads="1"/>
          </p:cNvSpPr>
          <p:nvPr/>
        </p:nvSpPr>
        <p:spPr bwMode="auto">
          <a:xfrm>
            <a:off x="7821613" y="314325"/>
            <a:ext cx="33353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2000" b="1" noProof="1">
                <a:solidFill>
                  <a:schemeClr val="bg1"/>
                </a:solidFill>
              </a:rPr>
              <a:t>MILLIY </a:t>
            </a:r>
            <a:r>
              <a:rPr lang="en-US" altLang="ru-RU" sz="2000" b="1" noProof="1" smtClean="0">
                <a:solidFill>
                  <a:schemeClr val="bg1"/>
                </a:solidFill>
              </a:rPr>
              <a:t>o‘QUV </a:t>
            </a:r>
            <a:r>
              <a:rPr lang="en-US" altLang="ru-RU" sz="2000" b="1" noProof="1">
                <a:solidFill>
                  <a:schemeClr val="bg1"/>
                </a:solidFill>
              </a:rPr>
              <a:t>DASTURI </a:t>
            </a:r>
            <a:endParaRPr lang="ru-RU" altLang="ru-RU" sz="2000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023992" y="1064576"/>
            <a:ext cx="5629275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Tomas Edison “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Kreativlik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g‘ayri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ixtiyoriy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jarayon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”, –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deydi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Kreativlik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shaxs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bilimning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ko‘pqirrali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ekanida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balki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yangi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g‘oyalarga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intilish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hayotiy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muammolarni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yechishda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noodatiy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yondasha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kutilmagan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qarorlar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chiqara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olishda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namoyon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" y="1052736"/>
            <a:ext cx="4896544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23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558" y="1196752"/>
            <a:ext cx="10515600" cy="122413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E’tiboringiz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rahmat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!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7A9E1C-4761-44AC-B689-ECE3159CAD56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E7BBCE4A-0ACD-4260-8DC8-E25CA143838B}"/>
              </a:ext>
            </a:extLst>
          </p:cNvPr>
          <p:cNvCxnSpPr/>
          <p:nvPr/>
        </p:nvCxnSpPr>
        <p:spPr>
          <a:xfrm>
            <a:off x="335360" y="2564904"/>
            <a:ext cx="11737304" cy="0"/>
          </a:xfrm>
          <a:prstGeom prst="line">
            <a:avLst/>
          </a:prstGeom>
          <a:ln w="19050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2852936"/>
            <a:ext cx="3038475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179" y="2852936"/>
            <a:ext cx="1743075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1224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3C1222-2623-43D3-B9C1-D670D3C87ACD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2213" y="476672"/>
            <a:ext cx="4897760" cy="5688631"/>
          </a:xfrm>
          <a:prstGeom prst="roundRect">
            <a:avLst>
              <a:gd name="adj" fmla="val 10000"/>
            </a:avLst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43872" y="89214"/>
            <a:ext cx="7169917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Kreativlik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tushunchasi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(lot.,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«create» –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yaratish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«creative»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yaratuvchi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ijodkor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ingliz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tilidan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tarjima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qilganda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ijod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ma’nosini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anglatadi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Haqiqattan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yangi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original (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o‘ziga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xos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yanada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sayqallangan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moddiy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ma’naviy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bog‘liqliklarni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yaratishdir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Kreativlikni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ijodga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intilish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hayotga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ijodiy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yondashish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o‘ziga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doimiy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tanqidiy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nazar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solish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tahlil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etish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deyish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2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Kreativlik</a:t>
            </a:r>
            <a:r>
              <a:rPr lang="en-US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shaxsning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muammoli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vaziyatlardan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tafakkuri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takrorlanmas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chiqib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ketish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unga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ijodiylik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yondasha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qobiliyati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endParaRPr lang="en-US" sz="22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Kreativlik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o‘quvchilarni</a:t>
            </a:r>
            <a:r>
              <a:rPr lang="en-US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erkin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fikrlashga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o‘rgatish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darslarni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yangi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texnologiya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metodlar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o‘tish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o‘quvchida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bilim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ko‘nikmalarni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shakllantirish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birga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ulardagi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ijodiylik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yaratuvchanlik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qobiliyatini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shakllantirishga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xizmat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783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91944" y="1973738"/>
            <a:ext cx="576064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Atrofga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nazar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solsangiz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ijodkorligining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beqiyos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hayratlanarli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namunalariga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duch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kelasiz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elektron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xizmatlar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virtual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olam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internet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kabilar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Bularning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barchasi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tafakkuri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mahsulidir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Mana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shunday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ijodiy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tafakkurni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shakllantirish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ta’lim-tarbiya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jarayonidan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boshlanadi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E7BBCE4A-0ACD-4260-8DC8-E25CA143838B}"/>
              </a:ext>
            </a:extLst>
          </p:cNvPr>
          <p:cNvCxnSpPr/>
          <p:nvPr/>
        </p:nvCxnSpPr>
        <p:spPr>
          <a:xfrm>
            <a:off x="227348" y="1173652"/>
            <a:ext cx="11737304" cy="0"/>
          </a:xfrm>
          <a:prstGeom prst="line">
            <a:avLst/>
          </a:prstGeom>
          <a:ln w="19050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24" y="4005064"/>
            <a:ext cx="3755826" cy="24064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424" y="1484784"/>
            <a:ext cx="3755826" cy="230425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447928" y="488808"/>
            <a:ext cx="64100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Fandagi</a:t>
            </a: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yangiliklar</a:t>
            </a: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fanni</a:t>
            </a: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o‘qitishning</a:t>
            </a:r>
            <a:r>
              <a:rPr lang="en-US" sz="2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dolzarb</a:t>
            </a: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masalalari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78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ow to Develop Logical Reasoning in a Child? Simple Logical Reasoning  Questions for K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84"/>
            <a:ext cx="12192000" cy="6859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35960" y="1124744"/>
            <a:ext cx="597744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Xo‘sh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o‘quvchini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ijodiy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fikrlashga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o‘rgatish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29838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7A9E1C-4761-44AC-B689-ECE3159CAD5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056" y="199291"/>
            <a:ext cx="5472608" cy="63563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1344" y="0"/>
            <a:ext cx="640871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Bolalarda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kreativlikni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rivojlantirishda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quyidagilarga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e'tibor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qaratish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zarur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fontAlgn="t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tomonidan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ko'p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savollar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berilishini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rag'batlantirish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odatni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qo'llab-quvvatlash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fontAlgn="t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bolalarning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mustaqilligini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rag'batlantirish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/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ularda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javobgarlikni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kuchaytirish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fontAlgn="t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bolalar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tomonidan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faoliyatni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/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etilishi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imkoniyat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yaratish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fontAlgn="t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bolalarning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qiziqishlariga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e'tibor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qaratish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6160" y="5805264"/>
            <a:ext cx="3817639" cy="91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842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7A9E1C-4761-44AC-B689-ECE3159CAD5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54548" y="-40372"/>
            <a:ext cx="102263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omillar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shaxsda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kreativlikni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rivojlantirishga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to'sqinlik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1833" y="2286637"/>
            <a:ext cx="4320479" cy="38690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70182" y="2247983"/>
            <a:ext cx="33123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o'zini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tavakkaldan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qochish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772771" y="1178758"/>
            <a:ext cx="48586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fikrlash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xatti-harakatlarda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qo'pollikka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yo'l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qo'yish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680878" y="2275272"/>
            <a:ext cx="35111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shaxs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fantaziyasi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tasavvurining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yuqori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baholanmasligi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248307" y="5402243"/>
            <a:ext cx="23762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boshqalarga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tobe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bo'lish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70182" y="4971355"/>
            <a:ext cx="31046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holatda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faqat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yutuqni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o'ylash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5356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Группа 6"/>
          <p:cNvGrpSpPr>
            <a:grpSpLocks/>
          </p:cNvGrpSpPr>
          <p:nvPr/>
        </p:nvGrpSpPr>
        <p:grpSpPr bwMode="auto">
          <a:xfrm>
            <a:off x="0" y="260350"/>
            <a:ext cx="12192000" cy="6958013"/>
            <a:chOff x="-1" y="2054451"/>
            <a:chExt cx="5868431" cy="4050811"/>
          </a:xfrm>
        </p:grpSpPr>
        <p:pic>
          <p:nvPicPr>
            <p:cNvPr id="9219" name="Picture 2" descr="Portrait of a smiling boy with eyeglasses holding an open book in hand pointing his finger upward Free Phot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907" r="16040"/>
            <a:stretch>
              <a:fillRect/>
            </a:stretch>
          </p:blipFill>
          <p:spPr bwMode="auto">
            <a:xfrm>
              <a:off x="-1" y="2054451"/>
              <a:ext cx="5868431" cy="4050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>
              <a:off x="57440" y="2222311"/>
              <a:ext cx="2783632" cy="356570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>
                <a:defRPr/>
              </a:pP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Shuningdek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kreativ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fikrlash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bir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narsaga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turli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tomondan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yondashishni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anglatadi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Har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qanday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inson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tug‘ilganda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kreativ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qobiliyat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bilan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dunyoga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keladi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Uni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qaysi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yo‘lga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yo‘naltirish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va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rivojlantirish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o‘qituvchi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zimmasiga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yuklatiladi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Demak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maktabda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ta’limning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barcha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turlarida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o‘quvchilarning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kreativ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qobiliyatini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rivojlantirishga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e’tibor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qaratish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barkamol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avlodni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tarbiyalashning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tayanch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nuqtasi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bo‘lib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xizmat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qiladi</a:t>
              </a:r>
              <a:endParaRPr lang="ru-RU" sz="2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337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Полилиния: фигура 311"/>
          <p:cNvSpPr>
            <a:spLocks/>
          </p:cNvSpPr>
          <p:nvPr/>
        </p:nvSpPr>
        <p:spPr bwMode="auto">
          <a:xfrm>
            <a:off x="12700" y="396875"/>
            <a:ext cx="7681913" cy="511175"/>
          </a:xfrm>
          <a:custGeom>
            <a:avLst/>
            <a:gdLst>
              <a:gd name="T0" fmla="*/ 6778159 w 7681749"/>
              <a:gd name="T1" fmla="*/ 3517 h 562609"/>
              <a:gd name="T2" fmla="*/ 6805719 w 7681749"/>
              <a:gd name="T3" fmla="*/ 3661 h 562609"/>
              <a:gd name="T4" fmla="*/ 6811897 w 7681749"/>
              <a:gd name="T5" fmla="*/ 3755 h 562609"/>
              <a:gd name="T6" fmla="*/ 6814066 w 7681749"/>
              <a:gd name="T7" fmla="*/ 3889 h 562609"/>
              <a:gd name="T8" fmla="*/ 6811656 w 7681749"/>
              <a:gd name="T9" fmla="*/ 3985 h 562609"/>
              <a:gd name="T10" fmla="*/ 6804790 w 7681749"/>
              <a:gd name="T11" fmla="*/ 4081 h 562609"/>
              <a:gd name="T12" fmla="*/ 6794547 w 7681749"/>
              <a:gd name="T13" fmla="*/ 4157 h 562609"/>
              <a:gd name="T14" fmla="*/ 6779778 w 7681749"/>
              <a:gd name="T15" fmla="*/ 4214 h 562609"/>
              <a:gd name="T16" fmla="*/ 6751447 w 7681749"/>
              <a:gd name="T17" fmla="*/ 4224 h 562609"/>
              <a:gd name="T18" fmla="*/ 6735797 w 7681749"/>
              <a:gd name="T19" fmla="*/ 4167 h 562609"/>
              <a:gd name="T20" fmla="*/ 6725376 w 7681749"/>
              <a:gd name="T21" fmla="*/ 4090 h 562609"/>
              <a:gd name="T22" fmla="*/ 6718549 w 7681749"/>
              <a:gd name="T23" fmla="*/ 3995 h 562609"/>
              <a:gd name="T24" fmla="*/ 6715693 w 7681749"/>
              <a:gd name="T25" fmla="*/ 3899 h 562609"/>
              <a:gd name="T26" fmla="*/ 6728036 w 7681749"/>
              <a:gd name="T27" fmla="*/ 3622 h 562609"/>
              <a:gd name="T28" fmla="*/ 6752228 w 7681749"/>
              <a:gd name="T29" fmla="*/ 3517 h 562609"/>
              <a:gd name="T30" fmla="*/ 6927888 w 7681749"/>
              <a:gd name="T31" fmla="*/ 1606 h 562609"/>
              <a:gd name="T32" fmla="*/ 7365249 w 7681749"/>
              <a:gd name="T33" fmla="*/ 1376 h 562609"/>
              <a:gd name="T34" fmla="*/ 7374289 w 7681749"/>
              <a:gd name="T35" fmla="*/ 1461 h 562609"/>
              <a:gd name="T36" fmla="*/ 7379920 w 7681749"/>
              <a:gd name="T37" fmla="*/ 1557 h 562609"/>
              <a:gd name="T38" fmla="*/ 7381230 w 7681749"/>
              <a:gd name="T39" fmla="*/ 1691 h 562609"/>
              <a:gd name="T40" fmla="*/ 7379245 w 7681749"/>
              <a:gd name="T41" fmla="*/ 1758 h 562609"/>
              <a:gd name="T42" fmla="*/ 7373004 w 7681749"/>
              <a:gd name="T43" fmla="*/ 1854 h 562609"/>
              <a:gd name="T44" fmla="*/ 7363456 w 7681749"/>
              <a:gd name="T45" fmla="*/ 1930 h 562609"/>
              <a:gd name="T46" fmla="*/ 7349034 w 7681749"/>
              <a:gd name="T47" fmla="*/ 1998 h 562609"/>
              <a:gd name="T48" fmla="*/ 7322147 w 7681749"/>
              <a:gd name="T49" fmla="*/ 2007 h 562609"/>
              <a:gd name="T50" fmla="*/ 7306518 w 7681749"/>
              <a:gd name="T51" fmla="*/ 1968 h 562609"/>
              <a:gd name="T52" fmla="*/ 7295565 w 7681749"/>
              <a:gd name="T53" fmla="*/ 1902 h 562609"/>
              <a:gd name="T54" fmla="*/ 7287563 w 7681749"/>
              <a:gd name="T55" fmla="*/ 1806 h 562609"/>
              <a:gd name="T56" fmla="*/ 6938551 w 7681749"/>
              <a:gd name="T57" fmla="*/ 1739 h 562609"/>
              <a:gd name="T58" fmla="*/ 6927888 w 7681749"/>
              <a:gd name="T59" fmla="*/ 1606 h 562609"/>
              <a:gd name="T60" fmla="*/ 7282719 w 7681749"/>
              <a:gd name="T61" fmla="*/ 1635 h 562609"/>
              <a:gd name="T62" fmla="*/ 7289867 w 7681749"/>
              <a:gd name="T63" fmla="*/ 1461 h 562609"/>
              <a:gd name="T64" fmla="*/ 7310711 w 7681749"/>
              <a:gd name="T65" fmla="*/ 1318 h 562609"/>
              <a:gd name="T66" fmla="*/ 7344408 w 7681749"/>
              <a:gd name="T67" fmla="*/ 1300 h 562609"/>
              <a:gd name="T68" fmla="*/ 7322147 w 7681749"/>
              <a:gd name="T69" fmla="*/ 1290 h 562609"/>
              <a:gd name="T70" fmla="*/ 6809049 w 7681749"/>
              <a:gd name="T71" fmla="*/ 276 h 562609"/>
              <a:gd name="T72" fmla="*/ 7677320 w 7681749"/>
              <a:gd name="T73" fmla="*/ 124 h 562609"/>
              <a:gd name="T74" fmla="*/ 7685294 w 7681749"/>
              <a:gd name="T75" fmla="*/ 210 h 562609"/>
              <a:gd name="T76" fmla="*/ 7689607 w 7681749"/>
              <a:gd name="T77" fmla="*/ 316 h 562609"/>
              <a:gd name="T78" fmla="*/ 7689170 w 7681749"/>
              <a:gd name="T79" fmla="*/ 450 h 562609"/>
              <a:gd name="T80" fmla="*/ 7684200 w 7681749"/>
              <a:gd name="T81" fmla="*/ 546 h 562609"/>
              <a:gd name="T82" fmla="*/ 7675680 w 7681749"/>
              <a:gd name="T83" fmla="*/ 631 h 562609"/>
              <a:gd name="T84" fmla="*/ 7664285 w 7681749"/>
              <a:gd name="T85" fmla="*/ 699 h 562609"/>
              <a:gd name="T86" fmla="*/ 7633284 w 7681749"/>
              <a:gd name="T87" fmla="*/ 735 h 562609"/>
              <a:gd name="T88" fmla="*/ 7615205 w 7681749"/>
              <a:gd name="T89" fmla="*/ 688 h 562609"/>
              <a:gd name="T90" fmla="*/ 7604230 w 7681749"/>
              <a:gd name="T91" fmla="*/ 621 h 562609"/>
              <a:gd name="T92" fmla="*/ 7596255 w 7681749"/>
              <a:gd name="T93" fmla="*/ 526 h 562609"/>
              <a:gd name="T94" fmla="*/ 6816148 w 7681749"/>
              <a:gd name="T95" fmla="*/ 459 h 562609"/>
              <a:gd name="T96" fmla="*/ 0 w 7681749"/>
              <a:gd name="T97" fmla="*/ 3976 h 562609"/>
              <a:gd name="T98" fmla="*/ 7592930 w 7681749"/>
              <a:gd name="T99" fmla="*/ 276 h 562609"/>
              <a:gd name="T100" fmla="*/ 7594379 w 7681749"/>
              <a:gd name="T101" fmla="*/ 249 h 562609"/>
              <a:gd name="T102" fmla="*/ 7601210 w 7681749"/>
              <a:gd name="T103" fmla="*/ 153 h 562609"/>
              <a:gd name="T104" fmla="*/ 7630862 w 7681749"/>
              <a:gd name="T105" fmla="*/ 10 h 562609"/>
              <a:gd name="T106" fmla="*/ 7626140 w 7681749"/>
              <a:gd name="T107" fmla="*/ 19 h 562609"/>
              <a:gd name="T108" fmla="*/ 7640774 w 7681749"/>
              <a:gd name="T109" fmla="*/ 0 h 562609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7681749" h="562609">
                <a:moveTo>
                  <a:pt x="6754239" y="464820"/>
                </a:moveTo>
                <a:lnTo>
                  <a:pt x="6761389" y="464820"/>
                </a:lnTo>
                <a:lnTo>
                  <a:pt x="6763775" y="466089"/>
                </a:lnTo>
                <a:lnTo>
                  <a:pt x="6768529" y="466089"/>
                </a:lnTo>
                <a:lnTo>
                  <a:pt x="6770793" y="467310"/>
                </a:lnTo>
                <a:lnTo>
                  <a:pt x="6770764" y="467359"/>
                </a:lnTo>
                <a:lnTo>
                  <a:pt x="6773228" y="467359"/>
                </a:lnTo>
                <a:lnTo>
                  <a:pt x="6792524" y="479322"/>
                </a:lnTo>
                <a:lnTo>
                  <a:pt x="6793854" y="481329"/>
                </a:lnTo>
                <a:lnTo>
                  <a:pt x="6795443" y="482600"/>
                </a:lnTo>
                <a:lnTo>
                  <a:pt x="6796933" y="485139"/>
                </a:lnTo>
                <a:lnTo>
                  <a:pt x="6798324" y="486409"/>
                </a:lnTo>
                <a:lnTo>
                  <a:pt x="6799613" y="488950"/>
                </a:lnTo>
                <a:lnTo>
                  <a:pt x="6800798" y="490220"/>
                </a:lnTo>
                <a:lnTo>
                  <a:pt x="6801883" y="492759"/>
                </a:lnTo>
                <a:lnTo>
                  <a:pt x="6802863" y="495300"/>
                </a:lnTo>
                <a:lnTo>
                  <a:pt x="6803733" y="496570"/>
                </a:lnTo>
                <a:lnTo>
                  <a:pt x="6804502" y="499109"/>
                </a:lnTo>
                <a:lnTo>
                  <a:pt x="6805162" y="501650"/>
                </a:lnTo>
                <a:lnTo>
                  <a:pt x="6805712" y="504189"/>
                </a:lnTo>
                <a:lnTo>
                  <a:pt x="6806153" y="506729"/>
                </a:lnTo>
                <a:lnTo>
                  <a:pt x="6806481" y="508000"/>
                </a:lnTo>
                <a:lnTo>
                  <a:pt x="6806590" y="509270"/>
                </a:lnTo>
                <a:lnTo>
                  <a:pt x="6806671" y="516889"/>
                </a:lnTo>
                <a:lnTo>
                  <a:pt x="6806544" y="519429"/>
                </a:lnTo>
                <a:lnTo>
                  <a:pt x="6806421" y="520700"/>
                </a:lnTo>
                <a:lnTo>
                  <a:pt x="6806062" y="523239"/>
                </a:lnTo>
                <a:lnTo>
                  <a:pt x="6805583" y="524509"/>
                </a:lnTo>
                <a:lnTo>
                  <a:pt x="6804983" y="527050"/>
                </a:lnTo>
                <a:lnTo>
                  <a:pt x="6804261" y="529589"/>
                </a:lnTo>
                <a:lnTo>
                  <a:pt x="6803421" y="532129"/>
                </a:lnTo>
                <a:lnTo>
                  <a:pt x="6802452" y="534670"/>
                </a:lnTo>
                <a:lnTo>
                  <a:pt x="6801362" y="535939"/>
                </a:lnTo>
                <a:lnTo>
                  <a:pt x="6800145" y="538479"/>
                </a:lnTo>
                <a:lnTo>
                  <a:pt x="6798819" y="541020"/>
                </a:lnTo>
                <a:lnTo>
                  <a:pt x="6797395" y="542289"/>
                </a:lnTo>
                <a:lnTo>
                  <a:pt x="6795887" y="544829"/>
                </a:lnTo>
                <a:lnTo>
                  <a:pt x="6794292" y="546100"/>
                </a:lnTo>
                <a:lnTo>
                  <a:pt x="6792616" y="548639"/>
                </a:lnTo>
                <a:lnTo>
                  <a:pt x="6790864" y="549909"/>
                </a:lnTo>
                <a:lnTo>
                  <a:pt x="6789042" y="551179"/>
                </a:lnTo>
                <a:lnTo>
                  <a:pt x="6787152" y="552450"/>
                </a:lnTo>
                <a:lnTo>
                  <a:pt x="6785196" y="554989"/>
                </a:lnTo>
                <a:lnTo>
                  <a:pt x="6783180" y="556259"/>
                </a:lnTo>
                <a:lnTo>
                  <a:pt x="6781115" y="556259"/>
                </a:lnTo>
                <a:lnTo>
                  <a:pt x="6776832" y="558800"/>
                </a:lnTo>
                <a:lnTo>
                  <a:pt x="6774624" y="560070"/>
                </a:lnTo>
                <a:lnTo>
                  <a:pt x="6772383" y="560070"/>
                </a:lnTo>
                <a:lnTo>
                  <a:pt x="6770107" y="561339"/>
                </a:lnTo>
                <a:lnTo>
                  <a:pt x="6767800" y="561339"/>
                </a:lnTo>
                <a:lnTo>
                  <a:pt x="6765469" y="562609"/>
                </a:lnTo>
                <a:lnTo>
                  <a:pt x="6748832" y="562609"/>
                </a:lnTo>
                <a:lnTo>
                  <a:pt x="6746461" y="561339"/>
                </a:lnTo>
                <a:lnTo>
                  <a:pt x="6744103" y="561339"/>
                </a:lnTo>
                <a:lnTo>
                  <a:pt x="6741761" y="560070"/>
                </a:lnTo>
                <a:lnTo>
                  <a:pt x="6739446" y="560070"/>
                </a:lnTo>
                <a:lnTo>
                  <a:pt x="6734898" y="557529"/>
                </a:lnTo>
                <a:lnTo>
                  <a:pt x="6732677" y="556259"/>
                </a:lnTo>
                <a:lnTo>
                  <a:pt x="6730521" y="554989"/>
                </a:lnTo>
                <a:lnTo>
                  <a:pt x="6728453" y="553720"/>
                </a:lnTo>
                <a:lnTo>
                  <a:pt x="6726480" y="552450"/>
                </a:lnTo>
                <a:lnTo>
                  <a:pt x="6724603" y="549909"/>
                </a:lnTo>
                <a:lnTo>
                  <a:pt x="6722818" y="548639"/>
                </a:lnTo>
                <a:lnTo>
                  <a:pt x="6721136" y="547370"/>
                </a:lnTo>
                <a:lnTo>
                  <a:pt x="6719548" y="544829"/>
                </a:lnTo>
                <a:lnTo>
                  <a:pt x="6718057" y="543559"/>
                </a:lnTo>
                <a:lnTo>
                  <a:pt x="6716666" y="541020"/>
                </a:lnTo>
                <a:lnTo>
                  <a:pt x="6715377" y="539750"/>
                </a:lnTo>
                <a:lnTo>
                  <a:pt x="6714193" y="537209"/>
                </a:lnTo>
                <a:lnTo>
                  <a:pt x="6713107" y="534670"/>
                </a:lnTo>
                <a:lnTo>
                  <a:pt x="6712127" y="533400"/>
                </a:lnTo>
                <a:lnTo>
                  <a:pt x="6711256" y="530859"/>
                </a:lnTo>
                <a:lnTo>
                  <a:pt x="6710488" y="528320"/>
                </a:lnTo>
                <a:lnTo>
                  <a:pt x="6709828" y="527050"/>
                </a:lnTo>
                <a:lnTo>
                  <a:pt x="6709279" y="524509"/>
                </a:lnTo>
                <a:lnTo>
                  <a:pt x="6708838" y="521970"/>
                </a:lnTo>
                <a:lnTo>
                  <a:pt x="6708510" y="519429"/>
                </a:lnTo>
                <a:lnTo>
                  <a:pt x="6708400" y="518159"/>
                </a:lnTo>
                <a:lnTo>
                  <a:pt x="6710007" y="500379"/>
                </a:lnTo>
                <a:lnTo>
                  <a:pt x="6710728" y="499109"/>
                </a:lnTo>
                <a:lnTo>
                  <a:pt x="6716171" y="487679"/>
                </a:lnTo>
                <a:lnTo>
                  <a:pt x="6717595" y="485139"/>
                </a:lnTo>
                <a:lnTo>
                  <a:pt x="6719103" y="483870"/>
                </a:lnTo>
                <a:lnTo>
                  <a:pt x="6720698" y="481329"/>
                </a:lnTo>
                <a:lnTo>
                  <a:pt x="6722374" y="480059"/>
                </a:lnTo>
                <a:lnTo>
                  <a:pt x="6733874" y="471170"/>
                </a:lnTo>
                <a:lnTo>
                  <a:pt x="6738158" y="468629"/>
                </a:lnTo>
                <a:lnTo>
                  <a:pt x="6740366" y="468629"/>
                </a:lnTo>
                <a:lnTo>
                  <a:pt x="6742607" y="467359"/>
                </a:lnTo>
                <a:lnTo>
                  <a:pt x="6744884" y="467359"/>
                </a:lnTo>
                <a:lnTo>
                  <a:pt x="6747190" y="466089"/>
                </a:lnTo>
                <a:lnTo>
                  <a:pt x="6751871" y="466089"/>
                </a:lnTo>
                <a:lnTo>
                  <a:pt x="6754239" y="464820"/>
                </a:lnTo>
                <a:close/>
                <a:moveTo>
                  <a:pt x="6923911" y="207009"/>
                </a:moveTo>
                <a:lnTo>
                  <a:pt x="6931003" y="207009"/>
                </a:lnTo>
                <a:lnTo>
                  <a:pt x="6920340" y="213359"/>
                </a:lnTo>
                <a:lnTo>
                  <a:pt x="6923911" y="207009"/>
                </a:lnTo>
                <a:close/>
                <a:moveTo>
                  <a:pt x="7304941" y="173989"/>
                </a:moveTo>
                <a:lnTo>
                  <a:pt x="7343263" y="173989"/>
                </a:lnTo>
                <a:lnTo>
                  <a:pt x="7345449" y="175259"/>
                </a:lnTo>
                <a:lnTo>
                  <a:pt x="7355449" y="181609"/>
                </a:lnTo>
                <a:lnTo>
                  <a:pt x="7357242" y="182879"/>
                </a:lnTo>
                <a:lnTo>
                  <a:pt x="7358957" y="185420"/>
                </a:lnTo>
                <a:lnTo>
                  <a:pt x="7360595" y="186689"/>
                </a:lnTo>
                <a:lnTo>
                  <a:pt x="7362148" y="187959"/>
                </a:lnTo>
                <a:lnTo>
                  <a:pt x="7363616" y="190500"/>
                </a:lnTo>
                <a:lnTo>
                  <a:pt x="7364997" y="191770"/>
                </a:lnTo>
                <a:lnTo>
                  <a:pt x="7366282" y="194309"/>
                </a:lnTo>
                <a:lnTo>
                  <a:pt x="7367477" y="195579"/>
                </a:lnTo>
                <a:lnTo>
                  <a:pt x="7368571" y="198120"/>
                </a:lnTo>
                <a:lnTo>
                  <a:pt x="7369562" y="200659"/>
                </a:lnTo>
                <a:lnTo>
                  <a:pt x="7370446" y="203200"/>
                </a:lnTo>
                <a:lnTo>
                  <a:pt x="7371226" y="204470"/>
                </a:lnTo>
                <a:lnTo>
                  <a:pt x="7371897" y="207009"/>
                </a:lnTo>
                <a:lnTo>
                  <a:pt x="7372447" y="209550"/>
                </a:lnTo>
                <a:lnTo>
                  <a:pt x="7372884" y="212089"/>
                </a:lnTo>
                <a:lnTo>
                  <a:pt x="7373199" y="214629"/>
                </a:lnTo>
                <a:lnTo>
                  <a:pt x="7373390" y="217170"/>
                </a:lnTo>
                <a:lnTo>
                  <a:pt x="7373390" y="222250"/>
                </a:lnTo>
                <a:lnTo>
                  <a:pt x="7373199" y="224789"/>
                </a:lnTo>
                <a:lnTo>
                  <a:pt x="7372884" y="227329"/>
                </a:lnTo>
                <a:lnTo>
                  <a:pt x="7372447" y="228600"/>
                </a:lnTo>
                <a:lnTo>
                  <a:pt x="7371897" y="231139"/>
                </a:lnTo>
                <a:lnTo>
                  <a:pt x="7324102" y="231139"/>
                </a:lnTo>
                <a:lnTo>
                  <a:pt x="7371897" y="231139"/>
                </a:lnTo>
                <a:lnTo>
                  <a:pt x="7371226" y="233679"/>
                </a:lnTo>
                <a:lnTo>
                  <a:pt x="7370446" y="236220"/>
                </a:lnTo>
                <a:lnTo>
                  <a:pt x="7369562" y="238759"/>
                </a:lnTo>
                <a:lnTo>
                  <a:pt x="7368571" y="240029"/>
                </a:lnTo>
                <a:lnTo>
                  <a:pt x="7367477" y="242570"/>
                </a:lnTo>
                <a:lnTo>
                  <a:pt x="7366282" y="245109"/>
                </a:lnTo>
                <a:lnTo>
                  <a:pt x="7364997" y="246379"/>
                </a:lnTo>
                <a:lnTo>
                  <a:pt x="7363616" y="248920"/>
                </a:lnTo>
                <a:lnTo>
                  <a:pt x="7362148" y="250189"/>
                </a:lnTo>
                <a:lnTo>
                  <a:pt x="7360595" y="252729"/>
                </a:lnTo>
                <a:lnTo>
                  <a:pt x="7358957" y="254000"/>
                </a:lnTo>
                <a:lnTo>
                  <a:pt x="7357242" y="255270"/>
                </a:lnTo>
                <a:lnTo>
                  <a:pt x="7355449" y="256539"/>
                </a:lnTo>
                <a:lnTo>
                  <a:pt x="7353584" y="257809"/>
                </a:lnTo>
                <a:lnTo>
                  <a:pt x="7351646" y="260350"/>
                </a:lnTo>
                <a:lnTo>
                  <a:pt x="7349642" y="261620"/>
                </a:lnTo>
                <a:lnTo>
                  <a:pt x="7347576" y="261620"/>
                </a:lnTo>
                <a:lnTo>
                  <a:pt x="7345449" y="262889"/>
                </a:lnTo>
                <a:lnTo>
                  <a:pt x="7341027" y="265429"/>
                </a:lnTo>
                <a:lnTo>
                  <a:pt x="7338736" y="265429"/>
                </a:lnTo>
                <a:lnTo>
                  <a:pt x="7336401" y="266700"/>
                </a:lnTo>
                <a:lnTo>
                  <a:pt x="7334015" y="266700"/>
                </a:lnTo>
                <a:lnTo>
                  <a:pt x="7331592" y="267970"/>
                </a:lnTo>
                <a:lnTo>
                  <a:pt x="7316613" y="267970"/>
                </a:lnTo>
                <a:lnTo>
                  <a:pt x="7314191" y="266700"/>
                </a:lnTo>
                <a:lnTo>
                  <a:pt x="7311803" y="266700"/>
                </a:lnTo>
                <a:lnTo>
                  <a:pt x="7309469" y="265429"/>
                </a:lnTo>
                <a:lnTo>
                  <a:pt x="7307177" y="265429"/>
                </a:lnTo>
                <a:lnTo>
                  <a:pt x="7302755" y="262889"/>
                </a:lnTo>
                <a:lnTo>
                  <a:pt x="7300628" y="261620"/>
                </a:lnTo>
                <a:lnTo>
                  <a:pt x="7298562" y="261620"/>
                </a:lnTo>
                <a:lnTo>
                  <a:pt x="7296558" y="260350"/>
                </a:lnTo>
                <a:lnTo>
                  <a:pt x="7294620" y="257809"/>
                </a:lnTo>
                <a:lnTo>
                  <a:pt x="7292755" y="256539"/>
                </a:lnTo>
                <a:lnTo>
                  <a:pt x="7290963" y="255270"/>
                </a:lnTo>
                <a:lnTo>
                  <a:pt x="7289247" y="254000"/>
                </a:lnTo>
                <a:lnTo>
                  <a:pt x="7287609" y="252729"/>
                </a:lnTo>
                <a:lnTo>
                  <a:pt x="7286057" y="250189"/>
                </a:lnTo>
                <a:lnTo>
                  <a:pt x="7284588" y="248920"/>
                </a:lnTo>
                <a:lnTo>
                  <a:pt x="7283207" y="246379"/>
                </a:lnTo>
                <a:lnTo>
                  <a:pt x="7281922" y="245109"/>
                </a:lnTo>
                <a:lnTo>
                  <a:pt x="7280727" y="242570"/>
                </a:lnTo>
                <a:lnTo>
                  <a:pt x="7279633" y="240029"/>
                </a:lnTo>
                <a:lnTo>
                  <a:pt x="7278642" y="238759"/>
                </a:lnTo>
                <a:lnTo>
                  <a:pt x="7277758" y="236220"/>
                </a:lnTo>
                <a:lnTo>
                  <a:pt x="7276979" y="233679"/>
                </a:lnTo>
                <a:lnTo>
                  <a:pt x="7276308" y="231139"/>
                </a:lnTo>
                <a:lnTo>
                  <a:pt x="6938673" y="231139"/>
                </a:lnTo>
                <a:lnTo>
                  <a:pt x="6931003" y="231139"/>
                </a:lnTo>
                <a:lnTo>
                  <a:pt x="6938673" y="231139"/>
                </a:lnTo>
                <a:lnTo>
                  <a:pt x="6792524" y="479322"/>
                </a:lnTo>
                <a:lnTo>
                  <a:pt x="6777833" y="469900"/>
                </a:lnTo>
                <a:lnTo>
                  <a:pt x="6773228" y="467359"/>
                </a:lnTo>
                <a:lnTo>
                  <a:pt x="6770793" y="467310"/>
                </a:lnTo>
                <a:lnTo>
                  <a:pt x="6920340" y="213359"/>
                </a:lnTo>
                <a:lnTo>
                  <a:pt x="6931003" y="207009"/>
                </a:lnTo>
                <a:lnTo>
                  <a:pt x="7276308" y="207009"/>
                </a:lnTo>
                <a:lnTo>
                  <a:pt x="7275758" y="209550"/>
                </a:lnTo>
                <a:lnTo>
                  <a:pt x="7275320" y="212089"/>
                </a:lnTo>
                <a:lnTo>
                  <a:pt x="7275005" y="214629"/>
                </a:lnTo>
                <a:lnTo>
                  <a:pt x="7274814" y="217170"/>
                </a:lnTo>
                <a:lnTo>
                  <a:pt x="7276979" y="204470"/>
                </a:lnTo>
                <a:lnTo>
                  <a:pt x="7277758" y="203200"/>
                </a:lnTo>
                <a:lnTo>
                  <a:pt x="7278642" y="200659"/>
                </a:lnTo>
                <a:lnTo>
                  <a:pt x="7279633" y="198120"/>
                </a:lnTo>
                <a:lnTo>
                  <a:pt x="7280727" y="195579"/>
                </a:lnTo>
                <a:lnTo>
                  <a:pt x="7281922" y="194309"/>
                </a:lnTo>
                <a:lnTo>
                  <a:pt x="7283207" y="191770"/>
                </a:lnTo>
                <a:lnTo>
                  <a:pt x="7284588" y="190500"/>
                </a:lnTo>
                <a:lnTo>
                  <a:pt x="7286057" y="187959"/>
                </a:lnTo>
                <a:lnTo>
                  <a:pt x="7287609" y="186689"/>
                </a:lnTo>
                <a:lnTo>
                  <a:pt x="7289247" y="185420"/>
                </a:lnTo>
                <a:lnTo>
                  <a:pt x="7302755" y="175259"/>
                </a:lnTo>
                <a:lnTo>
                  <a:pt x="7304941" y="173989"/>
                </a:lnTo>
                <a:close/>
                <a:moveTo>
                  <a:pt x="7321574" y="170179"/>
                </a:moveTo>
                <a:lnTo>
                  <a:pt x="7326630" y="170179"/>
                </a:lnTo>
                <a:lnTo>
                  <a:pt x="7329129" y="171450"/>
                </a:lnTo>
                <a:lnTo>
                  <a:pt x="7334015" y="171450"/>
                </a:lnTo>
                <a:lnTo>
                  <a:pt x="7336401" y="172720"/>
                </a:lnTo>
                <a:lnTo>
                  <a:pt x="7338736" y="172720"/>
                </a:lnTo>
                <a:lnTo>
                  <a:pt x="7341027" y="173989"/>
                </a:lnTo>
                <a:lnTo>
                  <a:pt x="7307177" y="173989"/>
                </a:lnTo>
                <a:lnTo>
                  <a:pt x="7309469" y="172720"/>
                </a:lnTo>
                <a:lnTo>
                  <a:pt x="7311803" y="172720"/>
                </a:lnTo>
                <a:lnTo>
                  <a:pt x="7314191" y="171450"/>
                </a:lnTo>
                <a:lnTo>
                  <a:pt x="7319075" y="171450"/>
                </a:lnTo>
                <a:lnTo>
                  <a:pt x="7321574" y="170179"/>
                </a:lnTo>
                <a:close/>
                <a:moveTo>
                  <a:pt x="6801654" y="36829"/>
                </a:moveTo>
                <a:lnTo>
                  <a:pt x="6808747" y="36829"/>
                </a:lnTo>
                <a:lnTo>
                  <a:pt x="6798084" y="43179"/>
                </a:lnTo>
                <a:lnTo>
                  <a:pt x="6801654" y="36829"/>
                </a:lnTo>
                <a:close/>
                <a:moveTo>
                  <a:pt x="7613300" y="3809"/>
                </a:moveTo>
                <a:lnTo>
                  <a:pt x="7651623" y="3809"/>
                </a:lnTo>
                <a:lnTo>
                  <a:pt x="7653808" y="5079"/>
                </a:lnTo>
                <a:lnTo>
                  <a:pt x="7665600" y="12700"/>
                </a:lnTo>
                <a:lnTo>
                  <a:pt x="7667316" y="15239"/>
                </a:lnTo>
                <a:lnTo>
                  <a:pt x="7668956" y="16509"/>
                </a:lnTo>
                <a:lnTo>
                  <a:pt x="7670507" y="17779"/>
                </a:lnTo>
                <a:lnTo>
                  <a:pt x="7671975" y="20320"/>
                </a:lnTo>
                <a:lnTo>
                  <a:pt x="7673356" y="21589"/>
                </a:lnTo>
                <a:lnTo>
                  <a:pt x="7674641" y="24129"/>
                </a:lnTo>
                <a:lnTo>
                  <a:pt x="7675836" y="26670"/>
                </a:lnTo>
                <a:lnTo>
                  <a:pt x="7676930" y="27939"/>
                </a:lnTo>
                <a:lnTo>
                  <a:pt x="7677921" y="30479"/>
                </a:lnTo>
                <a:lnTo>
                  <a:pt x="7678805" y="33020"/>
                </a:lnTo>
                <a:lnTo>
                  <a:pt x="7679585" y="34289"/>
                </a:lnTo>
                <a:lnTo>
                  <a:pt x="7680255" y="36829"/>
                </a:lnTo>
                <a:lnTo>
                  <a:pt x="7680806" y="39370"/>
                </a:lnTo>
                <a:lnTo>
                  <a:pt x="7681243" y="41909"/>
                </a:lnTo>
                <a:lnTo>
                  <a:pt x="7681559" y="44450"/>
                </a:lnTo>
                <a:lnTo>
                  <a:pt x="7681749" y="46989"/>
                </a:lnTo>
                <a:lnTo>
                  <a:pt x="7681749" y="52070"/>
                </a:lnTo>
                <a:lnTo>
                  <a:pt x="7681559" y="54609"/>
                </a:lnTo>
                <a:lnTo>
                  <a:pt x="7681243" y="57150"/>
                </a:lnTo>
                <a:lnTo>
                  <a:pt x="7680806" y="59689"/>
                </a:lnTo>
                <a:lnTo>
                  <a:pt x="7680255" y="60959"/>
                </a:lnTo>
                <a:lnTo>
                  <a:pt x="7679585" y="63500"/>
                </a:lnTo>
                <a:lnTo>
                  <a:pt x="7678805" y="66039"/>
                </a:lnTo>
                <a:lnTo>
                  <a:pt x="7677921" y="68579"/>
                </a:lnTo>
                <a:lnTo>
                  <a:pt x="7676930" y="69850"/>
                </a:lnTo>
                <a:lnTo>
                  <a:pt x="7675836" y="72389"/>
                </a:lnTo>
                <a:lnTo>
                  <a:pt x="7674641" y="74929"/>
                </a:lnTo>
                <a:lnTo>
                  <a:pt x="7673356" y="76200"/>
                </a:lnTo>
                <a:lnTo>
                  <a:pt x="7671975" y="78739"/>
                </a:lnTo>
                <a:lnTo>
                  <a:pt x="7670507" y="80009"/>
                </a:lnTo>
                <a:lnTo>
                  <a:pt x="7668956" y="82550"/>
                </a:lnTo>
                <a:lnTo>
                  <a:pt x="7667316" y="83820"/>
                </a:lnTo>
                <a:lnTo>
                  <a:pt x="7665600" y="85089"/>
                </a:lnTo>
                <a:lnTo>
                  <a:pt x="7663808" y="86359"/>
                </a:lnTo>
                <a:lnTo>
                  <a:pt x="7661943" y="88900"/>
                </a:lnTo>
                <a:lnTo>
                  <a:pt x="7660005" y="90170"/>
                </a:lnTo>
                <a:lnTo>
                  <a:pt x="7658002" y="91439"/>
                </a:lnTo>
                <a:lnTo>
                  <a:pt x="7655936" y="92709"/>
                </a:lnTo>
                <a:lnTo>
                  <a:pt x="7653808" y="92709"/>
                </a:lnTo>
                <a:lnTo>
                  <a:pt x="7649386" y="95250"/>
                </a:lnTo>
                <a:lnTo>
                  <a:pt x="7647094" y="96520"/>
                </a:lnTo>
                <a:lnTo>
                  <a:pt x="7642373" y="96520"/>
                </a:lnTo>
                <a:lnTo>
                  <a:pt x="7639950" y="97789"/>
                </a:lnTo>
                <a:lnTo>
                  <a:pt x="7624971" y="97789"/>
                </a:lnTo>
                <a:lnTo>
                  <a:pt x="7622549" y="96520"/>
                </a:lnTo>
                <a:lnTo>
                  <a:pt x="7617827" y="96520"/>
                </a:lnTo>
                <a:lnTo>
                  <a:pt x="7615536" y="95250"/>
                </a:lnTo>
                <a:lnTo>
                  <a:pt x="7611114" y="92709"/>
                </a:lnTo>
                <a:lnTo>
                  <a:pt x="7608987" y="92709"/>
                </a:lnTo>
                <a:lnTo>
                  <a:pt x="7606921" y="91439"/>
                </a:lnTo>
                <a:lnTo>
                  <a:pt x="7604917" y="90170"/>
                </a:lnTo>
                <a:lnTo>
                  <a:pt x="7602980" y="88900"/>
                </a:lnTo>
                <a:lnTo>
                  <a:pt x="7601115" y="86359"/>
                </a:lnTo>
                <a:lnTo>
                  <a:pt x="7599322" y="85089"/>
                </a:lnTo>
                <a:lnTo>
                  <a:pt x="7597606" y="83820"/>
                </a:lnTo>
                <a:lnTo>
                  <a:pt x="7595968" y="82550"/>
                </a:lnTo>
                <a:lnTo>
                  <a:pt x="7594415" y="80009"/>
                </a:lnTo>
                <a:lnTo>
                  <a:pt x="7592948" y="78739"/>
                </a:lnTo>
                <a:lnTo>
                  <a:pt x="7591566" y="76200"/>
                </a:lnTo>
                <a:lnTo>
                  <a:pt x="7590281" y="74929"/>
                </a:lnTo>
                <a:lnTo>
                  <a:pt x="7589086" y="72389"/>
                </a:lnTo>
                <a:lnTo>
                  <a:pt x="7587993" y="69850"/>
                </a:lnTo>
                <a:lnTo>
                  <a:pt x="7587003" y="68579"/>
                </a:lnTo>
                <a:lnTo>
                  <a:pt x="7586117" y="66039"/>
                </a:lnTo>
                <a:lnTo>
                  <a:pt x="7585337" y="63500"/>
                </a:lnTo>
                <a:lnTo>
                  <a:pt x="7584668" y="60959"/>
                </a:lnTo>
                <a:lnTo>
                  <a:pt x="6816416" y="60959"/>
                </a:lnTo>
                <a:lnTo>
                  <a:pt x="6808747" y="60959"/>
                </a:lnTo>
                <a:lnTo>
                  <a:pt x="6816416" y="60959"/>
                </a:lnTo>
                <a:lnTo>
                  <a:pt x="6555234" y="504189"/>
                </a:lnTo>
                <a:lnTo>
                  <a:pt x="6544757" y="521970"/>
                </a:lnTo>
                <a:lnTo>
                  <a:pt x="6541187" y="528320"/>
                </a:lnTo>
                <a:lnTo>
                  <a:pt x="6534095" y="528320"/>
                </a:lnTo>
                <a:lnTo>
                  <a:pt x="0" y="528320"/>
                </a:lnTo>
                <a:lnTo>
                  <a:pt x="0" y="504189"/>
                </a:lnTo>
                <a:lnTo>
                  <a:pt x="6526425" y="504189"/>
                </a:lnTo>
                <a:lnTo>
                  <a:pt x="6523432" y="509270"/>
                </a:lnTo>
                <a:lnTo>
                  <a:pt x="6798084" y="43179"/>
                </a:lnTo>
                <a:lnTo>
                  <a:pt x="6808747" y="36829"/>
                </a:lnTo>
                <a:lnTo>
                  <a:pt x="7584668" y="36829"/>
                </a:lnTo>
                <a:lnTo>
                  <a:pt x="7584117" y="39370"/>
                </a:lnTo>
                <a:lnTo>
                  <a:pt x="7583680" y="41909"/>
                </a:lnTo>
                <a:lnTo>
                  <a:pt x="7583363" y="44450"/>
                </a:lnTo>
                <a:lnTo>
                  <a:pt x="7583174" y="46989"/>
                </a:lnTo>
                <a:lnTo>
                  <a:pt x="7585337" y="34289"/>
                </a:lnTo>
                <a:lnTo>
                  <a:pt x="7586117" y="33020"/>
                </a:lnTo>
                <a:lnTo>
                  <a:pt x="7587003" y="30479"/>
                </a:lnTo>
                <a:lnTo>
                  <a:pt x="7587993" y="27939"/>
                </a:lnTo>
                <a:lnTo>
                  <a:pt x="7589086" y="26670"/>
                </a:lnTo>
                <a:lnTo>
                  <a:pt x="7590281" y="24129"/>
                </a:lnTo>
                <a:lnTo>
                  <a:pt x="7591566" y="21589"/>
                </a:lnTo>
                <a:lnTo>
                  <a:pt x="7592948" y="20320"/>
                </a:lnTo>
                <a:lnTo>
                  <a:pt x="7594415" y="17779"/>
                </a:lnTo>
                <a:lnTo>
                  <a:pt x="7595968" y="16509"/>
                </a:lnTo>
                <a:lnTo>
                  <a:pt x="7597606" y="15239"/>
                </a:lnTo>
                <a:lnTo>
                  <a:pt x="7611114" y="5079"/>
                </a:lnTo>
                <a:lnTo>
                  <a:pt x="7613300" y="3809"/>
                </a:lnTo>
                <a:close/>
                <a:moveTo>
                  <a:pt x="7622549" y="1270"/>
                </a:moveTo>
                <a:lnTo>
                  <a:pt x="7642373" y="1270"/>
                </a:lnTo>
                <a:lnTo>
                  <a:pt x="7644760" y="2539"/>
                </a:lnTo>
                <a:lnTo>
                  <a:pt x="7647094" y="2539"/>
                </a:lnTo>
                <a:lnTo>
                  <a:pt x="7649386" y="3809"/>
                </a:lnTo>
                <a:lnTo>
                  <a:pt x="7615536" y="3809"/>
                </a:lnTo>
                <a:lnTo>
                  <a:pt x="7617827" y="2539"/>
                </a:lnTo>
                <a:lnTo>
                  <a:pt x="7620163" y="2539"/>
                </a:lnTo>
                <a:lnTo>
                  <a:pt x="7622549" y="1270"/>
                </a:lnTo>
                <a:close/>
                <a:moveTo>
                  <a:pt x="7632461" y="0"/>
                </a:moveTo>
                <a:lnTo>
                  <a:pt x="7634989" y="1270"/>
                </a:lnTo>
                <a:lnTo>
                  <a:pt x="7629934" y="1270"/>
                </a:lnTo>
                <a:lnTo>
                  <a:pt x="7632461" y="0"/>
                </a:lnTo>
                <a:close/>
              </a:path>
            </a:pathLst>
          </a:custGeom>
          <a:solidFill>
            <a:srgbClr val="00A7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15" name="Rectangle 80"/>
          <p:cNvSpPr>
            <a:spLocks noChangeArrowheads="1"/>
          </p:cNvSpPr>
          <p:nvPr/>
        </p:nvSpPr>
        <p:spPr bwMode="auto">
          <a:xfrm>
            <a:off x="7821613" y="314325"/>
            <a:ext cx="33353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2000" b="1" noProof="1">
                <a:solidFill>
                  <a:schemeClr val="bg1"/>
                </a:solidFill>
              </a:rPr>
              <a:t>MILLIY </a:t>
            </a:r>
            <a:r>
              <a:rPr lang="en-US" altLang="ru-RU" sz="2000" b="1" noProof="1" smtClean="0">
                <a:solidFill>
                  <a:schemeClr val="bg1"/>
                </a:solidFill>
              </a:rPr>
              <a:t>o‘QUV </a:t>
            </a:r>
            <a:r>
              <a:rPr lang="en-US" altLang="ru-RU" sz="2000" b="1" noProof="1">
                <a:solidFill>
                  <a:schemeClr val="bg1"/>
                </a:solidFill>
              </a:rPr>
              <a:t>DASTURI </a:t>
            </a:r>
            <a:endParaRPr lang="ru-RU" altLang="ru-RU" sz="2000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2265" y="540638"/>
            <a:ext cx="2684686" cy="22383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2426" y="3329608"/>
            <a:ext cx="4176464" cy="352839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608" y="855205"/>
            <a:ext cx="845132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pc="-1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Bilamizki</a:t>
            </a:r>
            <a:r>
              <a:rPr lang="en-US" sz="2800" b="1" spc="-1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spc="-1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kreativ</a:t>
            </a:r>
            <a:r>
              <a:rPr lang="en-US" sz="2800" b="1" spc="-1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spc="-1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tafakkur</a:t>
            </a:r>
            <a:r>
              <a:rPr lang="en-US" sz="2800" b="1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spc="-1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barcha</a:t>
            </a:r>
            <a:r>
              <a:rPr lang="en-US" sz="2800" b="1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spc="-1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faoliyat</a:t>
            </a:r>
            <a:r>
              <a:rPr lang="en-US" sz="2800" b="1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spc="-1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turlariga</a:t>
            </a:r>
            <a:r>
              <a:rPr lang="en-US" sz="2800" b="1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spc="-1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tegishli</a:t>
            </a:r>
            <a:r>
              <a:rPr lang="en-US" sz="2800" b="1" spc="-1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Biz </a:t>
            </a:r>
            <a:r>
              <a:rPr lang="en-US" sz="2800" b="1" spc="-1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o‘qituvchilar</a:t>
            </a:r>
            <a:r>
              <a:rPr lang="en-US" sz="2800" b="1" spc="-1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spc="-1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o‘quvchilarimizda</a:t>
            </a:r>
            <a:r>
              <a:rPr lang="en-US" sz="2800" b="1" spc="-1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spc="-1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kreativlikni</a:t>
            </a:r>
            <a:r>
              <a:rPr lang="en-US" sz="2800" b="1" spc="-1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spc="-1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rivojlantirish</a:t>
            </a:r>
            <a:r>
              <a:rPr lang="en-US" sz="2800" b="1" spc="-1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sz="2800" b="1" spc="-1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uchun</a:t>
            </a:r>
            <a:r>
              <a:rPr lang="en-US" sz="2800" b="1" spc="-1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spc="-1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quyidagi</a:t>
            </a:r>
            <a:r>
              <a:rPr lang="en-US" sz="2800" b="1" spc="-1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spc="-1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usulni</a:t>
            </a:r>
            <a:r>
              <a:rPr lang="en-US" sz="2800" b="1" spc="-1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spc="-1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ko‘rib</a:t>
            </a:r>
            <a:r>
              <a:rPr lang="en-US" sz="2800" b="1" spc="-1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spc="-1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chiqamiz</a:t>
            </a:r>
            <a:r>
              <a:rPr lang="en-US" sz="2800" b="1" spc="-1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800" b="1" dirty="0" err="1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Buning</a:t>
            </a:r>
            <a:r>
              <a:rPr lang="en-US" sz="2800" b="1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uchun</a:t>
            </a:r>
            <a:r>
              <a:rPr lang="en-US" sz="2800" b="1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oldindan</a:t>
            </a:r>
            <a:r>
              <a:rPr lang="en-US" sz="28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kartochkalarga</a:t>
            </a:r>
            <a:r>
              <a:rPr lang="en-US" sz="28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so’zlar</a:t>
            </a:r>
            <a:r>
              <a:rPr lang="en-US" sz="28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yozilishi</a:t>
            </a:r>
            <a:r>
              <a:rPr lang="en-US" sz="28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kerak</a:t>
            </a:r>
            <a:r>
              <a:rPr lang="en-US" sz="28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O’quvchi</a:t>
            </a:r>
            <a:r>
              <a:rPr lang="en-US" sz="28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so’zlar</a:t>
            </a:r>
            <a:r>
              <a:rPr lang="en-US" sz="28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ketma</a:t>
            </a:r>
            <a:r>
              <a:rPr lang="en-US" sz="28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-  </a:t>
            </a:r>
            <a:r>
              <a:rPr lang="en-US" sz="28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ketligini</a:t>
            </a:r>
            <a:r>
              <a:rPr lang="en-US" sz="28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 </a:t>
            </a:r>
            <a:r>
              <a:rPr lang="en-US" sz="28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topib</a:t>
            </a:r>
            <a:r>
              <a:rPr lang="en-US" sz="28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qo’yib</a:t>
            </a:r>
            <a:r>
              <a:rPr lang="en-US" sz="28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gap </a:t>
            </a:r>
            <a:r>
              <a:rPr lang="en-US" sz="28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yasashi</a:t>
            </a:r>
            <a:r>
              <a:rPr lang="en-US" sz="28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lozim</a:t>
            </a:r>
            <a:r>
              <a:rPr lang="en-US" sz="28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.  </a:t>
            </a:r>
            <a:r>
              <a:rPr lang="en-US" sz="28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Fizikadagi</a:t>
            </a:r>
            <a:r>
              <a:rPr lang="en-US" sz="28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qonun</a:t>
            </a:r>
            <a:r>
              <a:rPr lang="en-US" sz="28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qoidalarning</a:t>
            </a:r>
            <a:r>
              <a:rPr lang="en-US" sz="28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so’zlarini</a:t>
            </a:r>
            <a:r>
              <a:rPr lang="en-US" sz="28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alo</a:t>
            </a:r>
            <a:r>
              <a:rPr lang="ru-RU" sz="28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h</a:t>
            </a:r>
            <a:r>
              <a:rPr lang="en-US" sz="28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ida</a:t>
            </a:r>
            <a:r>
              <a:rPr lang="en-US" sz="28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kartochkalarda</a:t>
            </a:r>
            <a:r>
              <a:rPr lang="en-US" sz="28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yozish</a:t>
            </a:r>
            <a:r>
              <a:rPr lang="en-US" sz="28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mumkin</a:t>
            </a:r>
            <a:r>
              <a:rPr lang="en-US" sz="28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har</a:t>
            </a:r>
            <a:r>
              <a:rPr lang="en-US" sz="28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bir</a:t>
            </a:r>
            <a:r>
              <a:rPr lang="en-US" sz="28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qoida</a:t>
            </a:r>
            <a:r>
              <a:rPr lang="en-US" sz="28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qonun</a:t>
            </a:r>
            <a:r>
              <a:rPr lang="en-US" sz="28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so’zlari</a:t>
            </a:r>
            <a:r>
              <a:rPr lang="en-US" sz="28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yozilgan</a:t>
            </a:r>
            <a:r>
              <a:rPr lang="en-US" sz="28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 </a:t>
            </a:r>
            <a:r>
              <a:rPr lang="en-US" sz="28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kartochkalar</a:t>
            </a:r>
            <a:r>
              <a:rPr lang="en-US" sz="28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 </a:t>
            </a:r>
            <a:r>
              <a:rPr lang="en-US" sz="28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alo</a:t>
            </a:r>
            <a:r>
              <a:rPr lang="ru-RU" sz="28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h</a:t>
            </a:r>
            <a:r>
              <a:rPr lang="en-US" sz="28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ida</a:t>
            </a:r>
            <a:r>
              <a:rPr lang="en-US" sz="28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 </a:t>
            </a:r>
            <a:r>
              <a:rPr lang="en-US" sz="28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konvertda</a:t>
            </a:r>
            <a:r>
              <a:rPr lang="en-US" sz="28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 </a:t>
            </a:r>
            <a:r>
              <a:rPr lang="en-US" sz="28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saqlanishi</a:t>
            </a:r>
            <a:r>
              <a:rPr lang="en-US" sz="28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 </a:t>
            </a:r>
            <a:r>
              <a:rPr lang="en-US" sz="28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lozim</a:t>
            </a:r>
            <a:r>
              <a:rPr lang="en-US" sz="28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Rasmlarni</a:t>
            </a:r>
            <a:r>
              <a:rPr lang="en-US" sz="28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ham </a:t>
            </a:r>
            <a:r>
              <a:rPr lang="en-US" sz="28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qirqib</a:t>
            </a:r>
            <a:r>
              <a:rPr lang="en-US" sz="28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bo’laklab</a:t>
            </a:r>
            <a:r>
              <a:rPr lang="en-US" sz="28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qo’yilsa</a:t>
            </a:r>
            <a:r>
              <a:rPr lang="en-US" sz="28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o’quvchi</a:t>
            </a:r>
            <a:r>
              <a:rPr lang="en-US" sz="28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yig'ib</a:t>
            </a:r>
            <a:r>
              <a:rPr lang="en-US" sz="28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rasm</a:t>
            </a:r>
            <a:r>
              <a:rPr lang="en-US" sz="28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haqida</a:t>
            </a:r>
            <a:r>
              <a:rPr lang="en-US" sz="28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gapiradi</a:t>
            </a:r>
            <a:r>
              <a:rPr lang="en-US" sz="2800" b="1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46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376" y="428604"/>
            <a:ext cx="10945216" cy="5829320"/>
          </a:xfrm>
        </p:spPr>
        <p:txBody>
          <a:bodyPr>
            <a:norm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1-guruh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Yorug’likning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qaytish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qonuniga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ta’rif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bering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2-guruh</a:t>
            </a:r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Yorug’likning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sinish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qonuniga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ta’rif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bering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3-guruh </a:t>
            </a:r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Yorug’lik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qachon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sirtdan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tarqoq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qaytadi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4-guruh </a:t>
            </a:r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Yorug’lik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qachon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ko’zgusimon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qaytadi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63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9179</TotalTime>
  <Words>448</Words>
  <Application>Microsoft Office PowerPoint</Application>
  <PresentationFormat>Широкоэкранный</PresentationFormat>
  <Paragraphs>49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Тема Office</vt:lpstr>
      <vt:lpstr>Fanni o’qitishda o’quvchilarni kreativ fikrlashga yo’naltirish asosida darslarni tashkil etishning interfaol metodlari.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1-guruh Yorug’likning qaytish qonuniga ta’rif bering.  2-guruh Yorug’likning sinish qonuniga ta’rif bering.  3-guruh  Yorug’lik qachon sirtdan tarqoq qaytadi?  4-guruh  Yorug’lik qachon ko’zgusimon qaytadi?</vt:lpstr>
      <vt:lpstr>Презентация PowerPoint</vt:lpstr>
      <vt:lpstr>Презентация PowerPoint</vt:lpstr>
      <vt:lpstr>Презентация PowerPoint</vt:lpstr>
      <vt:lpstr>Презентация PowerPoint</vt:lpstr>
      <vt:lpstr>1-guruh</vt:lpstr>
      <vt:lpstr>2-guruh </vt:lpstr>
      <vt:lpstr>3-guruh</vt:lpstr>
      <vt:lpstr>4-guruh</vt:lpstr>
      <vt:lpstr>Презентация PowerPoint</vt:lpstr>
      <vt:lpstr>E’tiboringiz uchun rahmat!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1065</cp:revision>
  <dcterms:created xsi:type="dcterms:W3CDTF">2013-08-14T05:16:18Z</dcterms:created>
  <dcterms:modified xsi:type="dcterms:W3CDTF">2023-08-02T10:16:04Z</dcterms:modified>
</cp:coreProperties>
</file>