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39" r:id="rId2"/>
  </p:sldMasterIdLst>
  <p:sldIdLst>
    <p:sldId id="357" r:id="rId3"/>
    <p:sldId id="549" r:id="rId4"/>
    <p:sldId id="550" r:id="rId5"/>
    <p:sldId id="554" r:id="rId6"/>
    <p:sldId id="547" r:id="rId7"/>
    <p:sldId id="548" r:id="rId8"/>
    <p:sldId id="551" r:id="rId9"/>
    <p:sldId id="552" r:id="rId10"/>
    <p:sldId id="525" r:id="rId11"/>
    <p:sldId id="528" r:id="rId12"/>
    <p:sldId id="529" r:id="rId13"/>
    <p:sldId id="530" r:id="rId14"/>
    <p:sldId id="540" r:id="rId15"/>
    <p:sldId id="541" r:id="rId16"/>
    <p:sldId id="543" r:id="rId17"/>
    <p:sldId id="562" r:id="rId18"/>
    <p:sldId id="563" r:id="rId19"/>
    <p:sldId id="564" r:id="rId20"/>
    <p:sldId id="565" r:id="rId21"/>
    <p:sldId id="566" r:id="rId22"/>
    <p:sldId id="567" r:id="rId23"/>
    <p:sldId id="568" r:id="rId24"/>
    <p:sldId id="569" r:id="rId25"/>
    <p:sldId id="570" r:id="rId26"/>
    <p:sldId id="571" r:id="rId27"/>
    <p:sldId id="372" r:id="rId28"/>
  </p:sldIdLst>
  <p:sldSz cx="9144000" cy="5143500" type="screen16x9"/>
  <p:notesSz cx="6735763" cy="9869488"/>
  <p:custDataLst>
    <p:tags r:id="rId29"/>
  </p:custDataLst>
  <p:defaultTextStyle>
    <a:defPPr>
      <a:defRPr lang="en-US"/>
    </a:defPPr>
    <a:lvl1pPr marL="0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440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878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7313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754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2189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4631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7066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9507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3A92B"/>
    <a:srgbClr val="FFCCFF"/>
    <a:srgbClr val="99FF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 snapToGrid="0">
      <p:cViewPr varScale="1">
        <p:scale>
          <a:sx n="97" d="100"/>
          <a:sy n="97" d="100"/>
        </p:scale>
        <p:origin x="564" y="90"/>
      </p:cViewPr>
      <p:guideLst>
        <p:guide orient="horz" pos="1620"/>
        <p:guide pos="2880"/>
        <p:guide orient="horz" pos="1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B451C-307F-42D4-BADE-CA1F182CB07E}" type="doc">
      <dgm:prSet loTypeId="urn:microsoft.com/office/officeart/2005/8/layout/hierarchy2" loCatId="hierarchy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83CF87B-2AA1-4843-B157-32FE1E98EE78}">
      <dgm:prSet phldrT="[Текст]"/>
      <dgm:spPr/>
      <dgm:t>
        <a:bodyPr/>
        <a:lstStyle/>
        <a:p>
          <a:r>
            <a:rPr lang="ru-RU" dirty="0" err="1" smtClean="0"/>
            <a:t>Ko'rgazmali</a:t>
          </a:r>
          <a:r>
            <a:rPr lang="ru-RU" dirty="0" smtClean="0"/>
            <a:t> </a:t>
          </a:r>
          <a:r>
            <a:rPr lang="ru-RU" dirty="0" err="1" smtClean="0"/>
            <a:t>qurollar</a:t>
          </a:r>
          <a:endParaRPr lang="ru-RU" dirty="0"/>
        </a:p>
      </dgm:t>
    </dgm:pt>
    <dgm:pt modelId="{FDE91C18-0A63-4BB7-8C37-5BC6522ECB65}" type="parTrans" cxnId="{060C26DB-83D2-4506-89E8-1CE0FC84FB20}">
      <dgm:prSet/>
      <dgm:spPr/>
      <dgm:t>
        <a:bodyPr/>
        <a:lstStyle/>
        <a:p>
          <a:endParaRPr lang="ru-RU"/>
        </a:p>
      </dgm:t>
    </dgm:pt>
    <dgm:pt modelId="{82649502-9FDC-4EB6-8CE9-7EC4AB1FFB08}" type="sibTrans" cxnId="{060C26DB-83D2-4506-89E8-1CE0FC84FB20}">
      <dgm:prSet/>
      <dgm:spPr/>
      <dgm:t>
        <a:bodyPr/>
        <a:lstStyle/>
        <a:p>
          <a:endParaRPr lang="ru-RU"/>
        </a:p>
      </dgm:t>
    </dgm:pt>
    <dgm:pt modelId="{9FE777C8-D0C3-483F-8911-21B52B3BD540}">
      <dgm:prSet phldrT="[Текст]"/>
      <dgm:spPr/>
      <dgm:t>
        <a:bodyPr/>
        <a:lstStyle/>
        <a:p>
          <a:r>
            <a:rPr lang="ru-RU" dirty="0" err="1" smtClean="0"/>
            <a:t>Tabiiy</a:t>
          </a:r>
          <a:endParaRPr lang="ru-RU" dirty="0"/>
        </a:p>
      </dgm:t>
    </dgm:pt>
    <dgm:pt modelId="{D0015F95-7C60-44FB-B9FB-7768D6C5622C}" type="parTrans" cxnId="{CCC8C789-4AF6-4B9E-81F2-4A516B457A86}">
      <dgm:prSet/>
      <dgm:spPr/>
      <dgm:t>
        <a:bodyPr/>
        <a:lstStyle/>
        <a:p>
          <a:endParaRPr lang="ru-RU"/>
        </a:p>
      </dgm:t>
    </dgm:pt>
    <dgm:pt modelId="{B5F20E16-1EAC-44B5-BAF4-2B10B6EDDAA8}" type="sibTrans" cxnId="{CCC8C789-4AF6-4B9E-81F2-4A516B457A86}">
      <dgm:prSet/>
      <dgm:spPr/>
      <dgm:t>
        <a:bodyPr/>
        <a:lstStyle/>
        <a:p>
          <a:endParaRPr lang="ru-RU"/>
        </a:p>
      </dgm:t>
    </dgm:pt>
    <dgm:pt modelId="{871F23CA-EC22-4CCD-AFA7-0EC54584AA2B}">
      <dgm:prSet phldrT="[Текст]"/>
      <dgm:spPr/>
      <dgm:t>
        <a:bodyPr/>
        <a:lstStyle/>
        <a:p>
          <a:r>
            <a:rPr lang="ru-RU" dirty="0" err="1" smtClean="0"/>
            <a:t>Tasviriy</a:t>
          </a:r>
          <a:r>
            <a:rPr lang="ru-RU" dirty="0" smtClean="0"/>
            <a:t> </a:t>
          </a:r>
          <a:endParaRPr lang="ru-RU" dirty="0"/>
        </a:p>
      </dgm:t>
    </dgm:pt>
    <dgm:pt modelId="{00BC12A3-EEE4-4EFD-8AB6-9B2AF75D5F87}" type="parTrans" cxnId="{ED5E25FF-6043-43FC-820C-16B2293D4773}">
      <dgm:prSet/>
      <dgm:spPr/>
      <dgm:t>
        <a:bodyPr/>
        <a:lstStyle/>
        <a:p>
          <a:endParaRPr lang="ru-RU"/>
        </a:p>
      </dgm:t>
    </dgm:pt>
    <dgm:pt modelId="{5F81203C-A66C-4E6F-B7D3-1087D6E65749}" type="sibTrans" cxnId="{ED5E25FF-6043-43FC-820C-16B2293D4773}">
      <dgm:prSet/>
      <dgm:spPr/>
      <dgm:t>
        <a:bodyPr/>
        <a:lstStyle/>
        <a:p>
          <a:endParaRPr lang="ru-RU"/>
        </a:p>
      </dgm:t>
    </dgm:pt>
    <dgm:pt modelId="{0A923590-BEB5-45C9-9C4D-9FB97BA80534}" type="pres">
      <dgm:prSet presAssocID="{853B451C-307F-42D4-BADE-CA1F182CB07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6AC9E9-DFC1-475E-80EF-B3D42E7968C5}" type="pres">
      <dgm:prSet presAssocID="{783CF87B-2AA1-4843-B157-32FE1E98EE78}" presName="root1" presStyleCnt="0"/>
      <dgm:spPr/>
    </dgm:pt>
    <dgm:pt modelId="{C92B0DE7-7C19-42B9-ACCA-8361F232818F}" type="pres">
      <dgm:prSet presAssocID="{783CF87B-2AA1-4843-B157-32FE1E98EE7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65C54C-81A5-49D9-97FE-EDE32957AE95}" type="pres">
      <dgm:prSet presAssocID="{783CF87B-2AA1-4843-B157-32FE1E98EE78}" presName="level2hierChild" presStyleCnt="0"/>
      <dgm:spPr/>
    </dgm:pt>
    <dgm:pt modelId="{71EDD382-7DDF-43FA-B7B4-88CD1D25635B}" type="pres">
      <dgm:prSet presAssocID="{D0015F95-7C60-44FB-B9FB-7768D6C5622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C5D8F8FE-0415-44CD-8388-176C5EF9F413}" type="pres">
      <dgm:prSet presAssocID="{D0015F95-7C60-44FB-B9FB-7768D6C5622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B501E8A-7A54-4C70-A25B-EFF32795C87C}" type="pres">
      <dgm:prSet presAssocID="{9FE777C8-D0C3-483F-8911-21B52B3BD540}" presName="root2" presStyleCnt="0"/>
      <dgm:spPr/>
    </dgm:pt>
    <dgm:pt modelId="{089A181C-C9D2-404A-B5B3-ABD08725F2D9}" type="pres">
      <dgm:prSet presAssocID="{9FE777C8-D0C3-483F-8911-21B52B3BD54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EA1712-31B8-421D-B890-A9816FD3AA64}" type="pres">
      <dgm:prSet presAssocID="{9FE777C8-D0C3-483F-8911-21B52B3BD540}" presName="level3hierChild" presStyleCnt="0"/>
      <dgm:spPr/>
    </dgm:pt>
    <dgm:pt modelId="{6E3D0EAC-A605-469B-9BA3-E1E26E6C8811}" type="pres">
      <dgm:prSet presAssocID="{00BC12A3-EEE4-4EFD-8AB6-9B2AF75D5F8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A33F3AF-D65A-4136-8C38-EDBBB4EC11D3}" type="pres">
      <dgm:prSet presAssocID="{00BC12A3-EEE4-4EFD-8AB6-9B2AF75D5F8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CE5E6A0-F1BC-4AB5-B485-0EAD08F9C93A}" type="pres">
      <dgm:prSet presAssocID="{871F23CA-EC22-4CCD-AFA7-0EC54584AA2B}" presName="root2" presStyleCnt="0"/>
      <dgm:spPr/>
    </dgm:pt>
    <dgm:pt modelId="{239FA061-4C49-4681-9112-789F00D450CA}" type="pres">
      <dgm:prSet presAssocID="{871F23CA-EC22-4CCD-AFA7-0EC54584AA2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721183-C8D3-422A-8B38-5FB13EB0A21C}" type="pres">
      <dgm:prSet presAssocID="{871F23CA-EC22-4CCD-AFA7-0EC54584AA2B}" presName="level3hierChild" presStyleCnt="0"/>
      <dgm:spPr/>
    </dgm:pt>
  </dgm:ptLst>
  <dgm:cxnLst>
    <dgm:cxn modelId="{B0B72367-3BE8-4D68-B2DF-59C12F26030F}" type="presOf" srcId="{D0015F95-7C60-44FB-B9FB-7768D6C5622C}" destId="{71EDD382-7DDF-43FA-B7B4-88CD1D25635B}" srcOrd="0" destOrd="0" presId="urn:microsoft.com/office/officeart/2005/8/layout/hierarchy2"/>
    <dgm:cxn modelId="{89655A3A-4FD7-4639-A29B-7AC7DC79FEAC}" type="presOf" srcId="{853B451C-307F-42D4-BADE-CA1F182CB07E}" destId="{0A923590-BEB5-45C9-9C4D-9FB97BA80534}" srcOrd="0" destOrd="0" presId="urn:microsoft.com/office/officeart/2005/8/layout/hierarchy2"/>
    <dgm:cxn modelId="{87DA1DE3-C635-45A3-B339-5C6F869B0C85}" type="presOf" srcId="{9FE777C8-D0C3-483F-8911-21B52B3BD540}" destId="{089A181C-C9D2-404A-B5B3-ABD08725F2D9}" srcOrd="0" destOrd="0" presId="urn:microsoft.com/office/officeart/2005/8/layout/hierarchy2"/>
    <dgm:cxn modelId="{6918B7AF-63BF-4CCF-8232-4BB8D54976F2}" type="presOf" srcId="{D0015F95-7C60-44FB-B9FB-7768D6C5622C}" destId="{C5D8F8FE-0415-44CD-8388-176C5EF9F413}" srcOrd="1" destOrd="0" presId="urn:microsoft.com/office/officeart/2005/8/layout/hierarchy2"/>
    <dgm:cxn modelId="{060C26DB-83D2-4506-89E8-1CE0FC84FB20}" srcId="{853B451C-307F-42D4-BADE-CA1F182CB07E}" destId="{783CF87B-2AA1-4843-B157-32FE1E98EE78}" srcOrd="0" destOrd="0" parTransId="{FDE91C18-0A63-4BB7-8C37-5BC6522ECB65}" sibTransId="{82649502-9FDC-4EB6-8CE9-7EC4AB1FFB08}"/>
    <dgm:cxn modelId="{7DCCDB28-AEF1-4145-8FD2-BAC4281EC50F}" type="presOf" srcId="{871F23CA-EC22-4CCD-AFA7-0EC54584AA2B}" destId="{239FA061-4C49-4681-9112-789F00D450CA}" srcOrd="0" destOrd="0" presId="urn:microsoft.com/office/officeart/2005/8/layout/hierarchy2"/>
    <dgm:cxn modelId="{CCC8C789-4AF6-4B9E-81F2-4A516B457A86}" srcId="{783CF87B-2AA1-4843-B157-32FE1E98EE78}" destId="{9FE777C8-D0C3-483F-8911-21B52B3BD540}" srcOrd="0" destOrd="0" parTransId="{D0015F95-7C60-44FB-B9FB-7768D6C5622C}" sibTransId="{B5F20E16-1EAC-44B5-BAF4-2B10B6EDDAA8}"/>
    <dgm:cxn modelId="{4DFD2C94-7921-40F0-A272-3181FE8849C6}" type="presOf" srcId="{00BC12A3-EEE4-4EFD-8AB6-9B2AF75D5F87}" destId="{6E3D0EAC-A605-469B-9BA3-E1E26E6C8811}" srcOrd="0" destOrd="0" presId="urn:microsoft.com/office/officeart/2005/8/layout/hierarchy2"/>
    <dgm:cxn modelId="{98E42FD9-D583-42ED-BC22-80A6E2ED9455}" type="presOf" srcId="{00BC12A3-EEE4-4EFD-8AB6-9B2AF75D5F87}" destId="{8A33F3AF-D65A-4136-8C38-EDBBB4EC11D3}" srcOrd="1" destOrd="0" presId="urn:microsoft.com/office/officeart/2005/8/layout/hierarchy2"/>
    <dgm:cxn modelId="{ED5E25FF-6043-43FC-820C-16B2293D4773}" srcId="{783CF87B-2AA1-4843-B157-32FE1E98EE78}" destId="{871F23CA-EC22-4CCD-AFA7-0EC54584AA2B}" srcOrd="1" destOrd="0" parTransId="{00BC12A3-EEE4-4EFD-8AB6-9B2AF75D5F87}" sibTransId="{5F81203C-A66C-4E6F-B7D3-1087D6E65749}"/>
    <dgm:cxn modelId="{7F202DC7-786C-4A05-B5F8-1AA922F666A3}" type="presOf" srcId="{783CF87B-2AA1-4843-B157-32FE1E98EE78}" destId="{C92B0DE7-7C19-42B9-ACCA-8361F232818F}" srcOrd="0" destOrd="0" presId="urn:microsoft.com/office/officeart/2005/8/layout/hierarchy2"/>
    <dgm:cxn modelId="{64EBA5AF-CDBC-4D61-AFB1-ABF218A14AC8}" type="presParOf" srcId="{0A923590-BEB5-45C9-9C4D-9FB97BA80534}" destId="{6B6AC9E9-DFC1-475E-80EF-B3D42E7968C5}" srcOrd="0" destOrd="0" presId="urn:microsoft.com/office/officeart/2005/8/layout/hierarchy2"/>
    <dgm:cxn modelId="{B0B7208E-8891-4924-B614-1217A4E8EBDF}" type="presParOf" srcId="{6B6AC9E9-DFC1-475E-80EF-B3D42E7968C5}" destId="{C92B0DE7-7C19-42B9-ACCA-8361F232818F}" srcOrd="0" destOrd="0" presId="urn:microsoft.com/office/officeart/2005/8/layout/hierarchy2"/>
    <dgm:cxn modelId="{2E9AB366-E0CF-49E8-8DF3-5CD4AA83941A}" type="presParOf" srcId="{6B6AC9E9-DFC1-475E-80EF-B3D42E7968C5}" destId="{7065C54C-81A5-49D9-97FE-EDE32957AE95}" srcOrd="1" destOrd="0" presId="urn:microsoft.com/office/officeart/2005/8/layout/hierarchy2"/>
    <dgm:cxn modelId="{1D4AF228-D01A-44F6-A0BD-B3B2B12FD22C}" type="presParOf" srcId="{7065C54C-81A5-49D9-97FE-EDE32957AE95}" destId="{71EDD382-7DDF-43FA-B7B4-88CD1D25635B}" srcOrd="0" destOrd="0" presId="urn:microsoft.com/office/officeart/2005/8/layout/hierarchy2"/>
    <dgm:cxn modelId="{C518C1C4-5A30-43A7-8DD8-24ACF404D546}" type="presParOf" srcId="{71EDD382-7DDF-43FA-B7B4-88CD1D25635B}" destId="{C5D8F8FE-0415-44CD-8388-176C5EF9F413}" srcOrd="0" destOrd="0" presId="urn:microsoft.com/office/officeart/2005/8/layout/hierarchy2"/>
    <dgm:cxn modelId="{A605B616-151A-4413-88CF-2F27A4EE7F11}" type="presParOf" srcId="{7065C54C-81A5-49D9-97FE-EDE32957AE95}" destId="{AB501E8A-7A54-4C70-A25B-EFF32795C87C}" srcOrd="1" destOrd="0" presId="urn:microsoft.com/office/officeart/2005/8/layout/hierarchy2"/>
    <dgm:cxn modelId="{9104CECF-9425-422E-8931-DF2AB4024059}" type="presParOf" srcId="{AB501E8A-7A54-4C70-A25B-EFF32795C87C}" destId="{089A181C-C9D2-404A-B5B3-ABD08725F2D9}" srcOrd="0" destOrd="0" presId="urn:microsoft.com/office/officeart/2005/8/layout/hierarchy2"/>
    <dgm:cxn modelId="{5B29F020-F001-43DE-B077-9B458FB916B9}" type="presParOf" srcId="{AB501E8A-7A54-4C70-A25B-EFF32795C87C}" destId="{54EA1712-31B8-421D-B890-A9816FD3AA64}" srcOrd="1" destOrd="0" presId="urn:microsoft.com/office/officeart/2005/8/layout/hierarchy2"/>
    <dgm:cxn modelId="{53C17034-9173-42C3-8063-F9B6E3008A8F}" type="presParOf" srcId="{7065C54C-81A5-49D9-97FE-EDE32957AE95}" destId="{6E3D0EAC-A605-469B-9BA3-E1E26E6C8811}" srcOrd="2" destOrd="0" presId="urn:microsoft.com/office/officeart/2005/8/layout/hierarchy2"/>
    <dgm:cxn modelId="{1DBB093F-E986-46F9-8133-C51604B442A7}" type="presParOf" srcId="{6E3D0EAC-A605-469B-9BA3-E1E26E6C8811}" destId="{8A33F3AF-D65A-4136-8C38-EDBBB4EC11D3}" srcOrd="0" destOrd="0" presId="urn:microsoft.com/office/officeart/2005/8/layout/hierarchy2"/>
    <dgm:cxn modelId="{836AD895-D4E2-4A79-8E3B-E5DD3F3C2D15}" type="presParOf" srcId="{7065C54C-81A5-49D9-97FE-EDE32957AE95}" destId="{CCE5E6A0-F1BC-4AB5-B485-0EAD08F9C93A}" srcOrd="3" destOrd="0" presId="urn:microsoft.com/office/officeart/2005/8/layout/hierarchy2"/>
    <dgm:cxn modelId="{376BCC38-9089-43D1-9354-6823A4D0E710}" type="presParOf" srcId="{CCE5E6A0-F1BC-4AB5-B485-0EAD08F9C93A}" destId="{239FA061-4C49-4681-9112-789F00D450CA}" srcOrd="0" destOrd="0" presId="urn:microsoft.com/office/officeart/2005/8/layout/hierarchy2"/>
    <dgm:cxn modelId="{CC43EABC-4AA6-421D-8736-B9A6783739F3}" type="presParOf" srcId="{CCE5E6A0-F1BC-4AB5-B485-0EAD08F9C93A}" destId="{E5721183-C8D3-422A-8B38-5FB13EB0A21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B0DE7-7C19-42B9-ACCA-8361F232818F}">
      <dsp:nvSpPr>
        <dsp:cNvPr id="0" name=""/>
        <dsp:cNvSpPr/>
      </dsp:nvSpPr>
      <dsp:spPr>
        <a:xfrm>
          <a:off x="62" y="1013519"/>
          <a:ext cx="3261121" cy="163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err="1" smtClean="0"/>
            <a:t>Ko'rgazmali</a:t>
          </a:r>
          <a:r>
            <a:rPr lang="ru-RU" sz="5200" kern="1200" dirty="0" smtClean="0"/>
            <a:t> </a:t>
          </a:r>
          <a:r>
            <a:rPr lang="ru-RU" sz="5200" kern="1200" dirty="0" err="1" smtClean="0"/>
            <a:t>qurollar</a:t>
          </a:r>
          <a:endParaRPr lang="ru-RU" sz="5200" kern="1200" dirty="0"/>
        </a:p>
      </dsp:txBody>
      <dsp:txXfrm>
        <a:off x="47819" y="1061276"/>
        <a:ext cx="3165607" cy="1535046"/>
      </dsp:txXfrm>
    </dsp:sp>
    <dsp:sp modelId="{71EDD382-7DDF-43FA-B7B4-88CD1D25635B}">
      <dsp:nvSpPr>
        <dsp:cNvPr id="0" name=""/>
        <dsp:cNvSpPr/>
      </dsp:nvSpPr>
      <dsp:spPr>
        <a:xfrm rot="19457599">
          <a:off x="3110192" y="1319891"/>
          <a:ext cx="1606433" cy="80244"/>
        </a:xfrm>
        <a:custGeom>
          <a:avLst/>
          <a:gdLst/>
          <a:ahLst/>
          <a:cxnLst/>
          <a:rect l="0" t="0" r="0" b="0"/>
          <a:pathLst>
            <a:path>
              <a:moveTo>
                <a:pt x="0" y="40122"/>
              </a:moveTo>
              <a:lnTo>
                <a:pt x="1606433" y="401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73248" y="1319852"/>
        <a:ext cx="80321" cy="80321"/>
      </dsp:txXfrm>
    </dsp:sp>
    <dsp:sp modelId="{089A181C-C9D2-404A-B5B3-ABD08725F2D9}">
      <dsp:nvSpPr>
        <dsp:cNvPr id="0" name=""/>
        <dsp:cNvSpPr/>
      </dsp:nvSpPr>
      <dsp:spPr>
        <a:xfrm>
          <a:off x="4565633" y="75946"/>
          <a:ext cx="3261121" cy="163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err="1" smtClean="0"/>
            <a:t>Tabiiy</a:t>
          </a:r>
          <a:endParaRPr lang="ru-RU" sz="5200" kern="1200" dirty="0"/>
        </a:p>
      </dsp:txBody>
      <dsp:txXfrm>
        <a:off x="4613390" y="123703"/>
        <a:ext cx="3165607" cy="1535046"/>
      </dsp:txXfrm>
    </dsp:sp>
    <dsp:sp modelId="{6E3D0EAC-A605-469B-9BA3-E1E26E6C8811}">
      <dsp:nvSpPr>
        <dsp:cNvPr id="0" name=""/>
        <dsp:cNvSpPr/>
      </dsp:nvSpPr>
      <dsp:spPr>
        <a:xfrm rot="2142401">
          <a:off x="3110192" y="2257464"/>
          <a:ext cx="1606433" cy="80244"/>
        </a:xfrm>
        <a:custGeom>
          <a:avLst/>
          <a:gdLst/>
          <a:ahLst/>
          <a:cxnLst/>
          <a:rect l="0" t="0" r="0" b="0"/>
          <a:pathLst>
            <a:path>
              <a:moveTo>
                <a:pt x="0" y="40122"/>
              </a:moveTo>
              <a:lnTo>
                <a:pt x="1606433" y="401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73248" y="2257425"/>
        <a:ext cx="80321" cy="80321"/>
      </dsp:txXfrm>
    </dsp:sp>
    <dsp:sp modelId="{239FA061-4C49-4681-9112-789F00D450CA}">
      <dsp:nvSpPr>
        <dsp:cNvPr id="0" name=""/>
        <dsp:cNvSpPr/>
      </dsp:nvSpPr>
      <dsp:spPr>
        <a:xfrm>
          <a:off x="4565633" y="1951092"/>
          <a:ext cx="3261121" cy="163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err="1" smtClean="0"/>
            <a:t>Tasviriy</a:t>
          </a:r>
          <a:r>
            <a:rPr lang="ru-RU" sz="5200" kern="1200" dirty="0" smtClean="0"/>
            <a:t> </a:t>
          </a:r>
          <a:endParaRPr lang="ru-RU" sz="5200" kern="1200" dirty="0"/>
        </a:p>
      </dsp:txBody>
      <dsp:txXfrm>
        <a:off x="4613390" y="1998849"/>
        <a:ext cx="3165607" cy="1535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3" indent="-17119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57" indent="-18546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86" indent="-17119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781" indent="-1711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3" indent="-17119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394" indent="-1711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86" indent="-17119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781" indent="-1711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11" y="1594496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3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50009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4"/>
            <a:ext cx="7826818" cy="292676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3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50009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31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50009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15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7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17" indent="0">
              <a:buNone/>
              <a:defRPr sz="2100" b="1"/>
            </a:lvl2pPr>
            <a:lvl3pPr marL="913038" indent="0">
              <a:buNone/>
              <a:defRPr sz="1700" b="1"/>
            </a:lvl3pPr>
            <a:lvl4pPr marL="1369558" indent="0">
              <a:buNone/>
              <a:defRPr sz="1600" b="1"/>
            </a:lvl4pPr>
            <a:lvl5pPr marL="1826076" indent="0">
              <a:buNone/>
              <a:defRPr sz="1600" b="1"/>
            </a:lvl5pPr>
            <a:lvl6pPr marL="2282593" indent="0">
              <a:buNone/>
              <a:defRPr sz="1600" b="1"/>
            </a:lvl6pPr>
            <a:lvl7pPr marL="2739114" indent="0">
              <a:buNone/>
              <a:defRPr sz="1600" b="1"/>
            </a:lvl7pPr>
            <a:lvl8pPr marL="3195631" indent="0">
              <a:buNone/>
              <a:defRPr sz="1600" b="1"/>
            </a:lvl8pPr>
            <a:lvl9pPr marL="36521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17" indent="0">
              <a:buNone/>
              <a:defRPr sz="2100" b="1"/>
            </a:lvl2pPr>
            <a:lvl3pPr marL="913038" indent="0">
              <a:buNone/>
              <a:defRPr sz="1700" b="1"/>
            </a:lvl3pPr>
            <a:lvl4pPr marL="1369558" indent="0">
              <a:buNone/>
              <a:defRPr sz="1600" b="1"/>
            </a:lvl4pPr>
            <a:lvl5pPr marL="1826076" indent="0">
              <a:buNone/>
              <a:defRPr sz="1600" b="1"/>
            </a:lvl5pPr>
            <a:lvl6pPr marL="2282593" indent="0">
              <a:buNone/>
              <a:defRPr sz="1600" b="1"/>
            </a:lvl6pPr>
            <a:lvl7pPr marL="2739114" indent="0">
              <a:buNone/>
              <a:defRPr sz="1600" b="1"/>
            </a:lvl7pPr>
            <a:lvl8pPr marL="3195631" indent="0">
              <a:buNone/>
              <a:defRPr sz="1600" b="1"/>
            </a:lvl8pPr>
            <a:lvl9pPr marL="36521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17" indent="0">
              <a:buNone/>
              <a:defRPr sz="2100" b="1"/>
            </a:lvl2pPr>
            <a:lvl3pPr marL="913038" indent="0">
              <a:buNone/>
              <a:defRPr sz="1700" b="1"/>
            </a:lvl3pPr>
            <a:lvl4pPr marL="1369558" indent="0">
              <a:buNone/>
              <a:defRPr sz="1600" b="1"/>
            </a:lvl4pPr>
            <a:lvl5pPr marL="1826076" indent="0">
              <a:buNone/>
              <a:defRPr sz="1600" b="1"/>
            </a:lvl5pPr>
            <a:lvl6pPr marL="2282593" indent="0">
              <a:buNone/>
              <a:defRPr sz="1600" b="1"/>
            </a:lvl6pPr>
            <a:lvl7pPr marL="2739114" indent="0">
              <a:buNone/>
              <a:defRPr sz="1600" b="1"/>
            </a:lvl7pPr>
            <a:lvl8pPr marL="3195631" indent="0">
              <a:buNone/>
              <a:defRPr sz="1600" b="1"/>
            </a:lvl8pPr>
            <a:lvl9pPr marL="36521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17" indent="0">
              <a:buNone/>
              <a:defRPr sz="2100" b="1"/>
            </a:lvl2pPr>
            <a:lvl3pPr marL="913038" indent="0">
              <a:buNone/>
              <a:defRPr sz="1700" b="1"/>
            </a:lvl3pPr>
            <a:lvl4pPr marL="1369558" indent="0">
              <a:buNone/>
              <a:defRPr sz="1600" b="1"/>
            </a:lvl4pPr>
            <a:lvl5pPr marL="1826076" indent="0">
              <a:buNone/>
              <a:defRPr sz="1600" b="1"/>
            </a:lvl5pPr>
            <a:lvl6pPr marL="2282593" indent="0">
              <a:buNone/>
              <a:defRPr sz="1600" b="1"/>
            </a:lvl6pPr>
            <a:lvl7pPr marL="2739114" indent="0">
              <a:buNone/>
              <a:defRPr sz="1600" b="1"/>
            </a:lvl7pPr>
            <a:lvl8pPr marL="3195631" indent="0">
              <a:buNone/>
              <a:defRPr sz="1600" b="1"/>
            </a:lvl8pPr>
            <a:lvl9pPr marL="36521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297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297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297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iming>
    <p:tnLst>
      <p:par>
        <p:cTn id="1" dur="indefinite" restart="never" nodeType="tmRoot"/>
      </p:par>
    </p:tnLst>
  </p:timing>
  <p:txStyles>
    <p:titleStyle>
      <a:lvl1pPr algn="ctr" defTabSz="91303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3" indent="-171193" algn="l" defTabSz="9130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75" indent="-172780" algn="l" defTabSz="9130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64" indent="-171193" algn="l" defTabSz="9130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64" indent="-171193" algn="l" defTabSz="9130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60" indent="-171193" algn="l" defTabSz="9130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852" indent="-228259" algn="l" defTabSz="913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74" indent="-228259" algn="l" defTabSz="913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96" indent="-228259" algn="l" defTabSz="913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10" indent="-228259" algn="l" defTabSz="913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7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8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58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76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93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14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31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53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6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7486"/>
            <a:endParaRPr sz="29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4" y="112807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7486"/>
            <a:endParaRPr sz="29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6" y="16236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6"/>
            <a:ext cx="292608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748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66"/>
            <a:ext cx="2103121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748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47486"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66"/>
            <a:ext cx="2103121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7486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44748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3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3741">
        <a:defRPr>
          <a:latin typeface="+mn-lt"/>
          <a:ea typeface="+mn-ea"/>
          <a:cs typeface="+mn-cs"/>
        </a:defRPr>
      </a:lvl2pPr>
      <a:lvl3pPr marL="1447486">
        <a:defRPr>
          <a:latin typeface="+mn-lt"/>
          <a:ea typeface="+mn-ea"/>
          <a:cs typeface="+mn-cs"/>
        </a:defRPr>
      </a:lvl3pPr>
      <a:lvl4pPr marL="2171230">
        <a:defRPr>
          <a:latin typeface="+mn-lt"/>
          <a:ea typeface="+mn-ea"/>
          <a:cs typeface="+mn-cs"/>
        </a:defRPr>
      </a:lvl4pPr>
      <a:lvl5pPr marL="2894973">
        <a:defRPr>
          <a:latin typeface="+mn-lt"/>
          <a:ea typeface="+mn-ea"/>
          <a:cs typeface="+mn-cs"/>
        </a:defRPr>
      </a:lvl5pPr>
      <a:lvl6pPr marL="3618717">
        <a:defRPr>
          <a:latin typeface="+mn-lt"/>
          <a:ea typeface="+mn-ea"/>
          <a:cs typeface="+mn-cs"/>
        </a:defRPr>
      </a:lvl6pPr>
      <a:lvl7pPr marL="4342459">
        <a:defRPr>
          <a:latin typeface="+mn-lt"/>
          <a:ea typeface="+mn-ea"/>
          <a:cs typeface="+mn-cs"/>
        </a:defRPr>
      </a:lvl7pPr>
      <a:lvl8pPr marL="5066200">
        <a:defRPr>
          <a:latin typeface="+mn-lt"/>
          <a:ea typeface="+mn-ea"/>
          <a:cs typeface="+mn-cs"/>
        </a:defRPr>
      </a:lvl8pPr>
      <a:lvl9pPr marL="578994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3741">
        <a:defRPr>
          <a:latin typeface="+mn-lt"/>
          <a:ea typeface="+mn-ea"/>
          <a:cs typeface="+mn-cs"/>
        </a:defRPr>
      </a:lvl2pPr>
      <a:lvl3pPr marL="1447486">
        <a:defRPr>
          <a:latin typeface="+mn-lt"/>
          <a:ea typeface="+mn-ea"/>
          <a:cs typeface="+mn-cs"/>
        </a:defRPr>
      </a:lvl3pPr>
      <a:lvl4pPr marL="2171230">
        <a:defRPr>
          <a:latin typeface="+mn-lt"/>
          <a:ea typeface="+mn-ea"/>
          <a:cs typeface="+mn-cs"/>
        </a:defRPr>
      </a:lvl4pPr>
      <a:lvl5pPr marL="2894973">
        <a:defRPr>
          <a:latin typeface="+mn-lt"/>
          <a:ea typeface="+mn-ea"/>
          <a:cs typeface="+mn-cs"/>
        </a:defRPr>
      </a:lvl5pPr>
      <a:lvl6pPr marL="3618717">
        <a:defRPr>
          <a:latin typeface="+mn-lt"/>
          <a:ea typeface="+mn-ea"/>
          <a:cs typeface="+mn-cs"/>
        </a:defRPr>
      </a:lvl6pPr>
      <a:lvl7pPr marL="4342459">
        <a:defRPr>
          <a:latin typeface="+mn-lt"/>
          <a:ea typeface="+mn-ea"/>
          <a:cs typeface="+mn-cs"/>
        </a:defRPr>
      </a:lvl7pPr>
      <a:lvl8pPr marL="5066200">
        <a:defRPr>
          <a:latin typeface="+mn-lt"/>
          <a:ea typeface="+mn-ea"/>
          <a:cs typeface="+mn-cs"/>
        </a:defRPr>
      </a:lvl8pPr>
      <a:lvl9pPr marL="578994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2414" y="0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Cyrl-U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Fandagi yangi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liklar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fanni</a:t>
            </a:r>
            <a:r>
              <a:rPr lang="uz-Cyrl-U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o'qitishning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dolzarb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masalalari</a:t>
            </a:r>
            <a:r>
              <a:rPr lang="uz-Cyrl-U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moduli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31900" y="2565850"/>
            <a:ext cx="7188200" cy="1130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22115" rIns="0" bIns="0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BIOLOGIYA FANIDAN LABORATORIYA  MASHG`ULOTLARINI TASHKIL ETISH.QIZIQARLI TAJRIBALAR O`TKAZISH.</a:t>
            </a:r>
            <a:endParaRPr lang="uz-Cyrl-U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4" y="476846"/>
            <a:ext cx="776381" cy="72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0"/>
            <a:ext cx="1143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6821" y="1724379"/>
            <a:ext cx="2390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16-MAVZU: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8593" y="1563597"/>
            <a:ext cx="7826818" cy="17235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/>
              <a:t>UMUMIY O'RTA TA'LIM MUASSASALARIGA AJRATILGAN O'QUV- LABORATORIYA JIHOZLARIDAN SAMARALI FOYDALANISH </a:t>
            </a:r>
            <a:r>
              <a:rPr lang="ru-RU" sz="2800" b="1" dirty="0" smtClean="0"/>
              <a:t>VA</a:t>
            </a:r>
            <a:r>
              <a:rPr lang="en-US" sz="2800" b="1" dirty="0" smtClean="0"/>
              <a:t> </a:t>
            </a:r>
            <a:r>
              <a:rPr lang="ru-RU" sz="2800" b="1" dirty="0" smtClean="0"/>
              <a:t>ULARNI </a:t>
            </a:r>
            <a:r>
              <a:rPr lang="ru-RU" sz="2800" b="1" dirty="0"/>
              <a:t>SAQLASH BO'YICHA NIZOM</a:t>
            </a:r>
          </a:p>
        </p:txBody>
      </p:sp>
    </p:spTree>
    <p:extLst>
      <p:ext uri="{BB962C8B-B14F-4D97-AF65-F5344CB8AC3E}">
        <p14:creationId xmlns:p14="http://schemas.microsoft.com/office/powerpoint/2010/main" val="20461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701" y="340156"/>
            <a:ext cx="4152900" cy="49244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Z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692" y="1399994"/>
            <a:ext cx="8637808" cy="338554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000" dirty="0" err="1"/>
              <a:t>Mazkur</a:t>
            </a:r>
            <a:r>
              <a:rPr lang="ru-RU" sz="2000" dirty="0"/>
              <a:t> </a:t>
            </a:r>
            <a:r>
              <a:rPr lang="ru-RU" sz="2000" dirty="0" err="1"/>
              <a:t>Nizom</a:t>
            </a:r>
            <a:r>
              <a:rPr lang="ru-RU" sz="2000" dirty="0"/>
              <a:t> </a:t>
            </a:r>
            <a:r>
              <a:rPr lang="ru-RU" sz="2000" dirty="0" err="1"/>
              <a:t>O'zbekiston</a:t>
            </a:r>
            <a:r>
              <a:rPr lang="ru-RU" sz="2000" dirty="0"/>
              <a:t> </a:t>
            </a:r>
            <a:r>
              <a:rPr lang="ru-RU" sz="2000" dirty="0" err="1"/>
              <a:t>Respublikasining</a:t>
            </a:r>
            <a:r>
              <a:rPr lang="ru-RU" sz="2000" dirty="0"/>
              <a:t> «</a:t>
            </a:r>
            <a:r>
              <a:rPr lang="ru-RU" sz="2000" dirty="0" err="1"/>
              <a:t>Ta'lim</a:t>
            </a:r>
            <a:r>
              <a:rPr lang="ru-RU" sz="2000" dirty="0"/>
              <a:t> </a:t>
            </a:r>
            <a:r>
              <a:rPr lang="ru-RU" sz="2000" dirty="0" err="1"/>
              <a:t>to'g'risida»gi</a:t>
            </a:r>
            <a:r>
              <a:rPr lang="ru-RU" sz="2000" dirty="0"/>
              <a:t> </a:t>
            </a:r>
            <a:r>
              <a:rPr lang="ru-RU" sz="2000" dirty="0" err="1"/>
              <a:t>Qonun</a:t>
            </a:r>
            <a:r>
              <a:rPr lang="ru-RU" sz="2000" dirty="0"/>
              <a:t>, «</a:t>
            </a:r>
            <a:r>
              <a:rPr lang="ru-RU" sz="2000" dirty="0" err="1"/>
              <a:t>Kadrlar</a:t>
            </a:r>
            <a:r>
              <a:rPr lang="ru-RU" sz="2000" dirty="0"/>
              <a:t> </a:t>
            </a:r>
            <a:r>
              <a:rPr lang="ru-RU" sz="2000" dirty="0" err="1"/>
              <a:t>tayyorlash</a:t>
            </a:r>
            <a:r>
              <a:rPr lang="ru-RU" sz="2000" dirty="0"/>
              <a:t> </a:t>
            </a:r>
            <a:r>
              <a:rPr lang="ru-RU" sz="2000" dirty="0" err="1"/>
              <a:t>milliy</a:t>
            </a:r>
            <a:r>
              <a:rPr lang="ru-RU" sz="2000" dirty="0"/>
              <a:t> </a:t>
            </a:r>
            <a:r>
              <a:rPr lang="ru-RU" sz="2000" dirty="0" err="1"/>
              <a:t>dasturi</a:t>
            </a:r>
            <a:r>
              <a:rPr lang="ru-RU" sz="2000" dirty="0"/>
              <a:t>» </a:t>
            </a:r>
            <a:r>
              <a:rPr lang="ru-RU" sz="2000" dirty="0" err="1"/>
              <a:t>hamda</a:t>
            </a:r>
            <a:r>
              <a:rPr lang="ru-RU" sz="2000" dirty="0"/>
              <a:t> </a:t>
            </a:r>
            <a:r>
              <a:rPr lang="ru-RU" sz="2000" dirty="0" err="1"/>
              <a:t>O'zbekiston</a:t>
            </a:r>
            <a:r>
              <a:rPr lang="ru-RU" sz="2000" dirty="0"/>
              <a:t> </a:t>
            </a:r>
            <a:r>
              <a:rPr lang="ru-RU" sz="2000" dirty="0" err="1"/>
              <a:t>Respublikasi</a:t>
            </a:r>
            <a:r>
              <a:rPr lang="ru-RU" sz="2000" dirty="0"/>
              <a:t> </a:t>
            </a:r>
            <a:r>
              <a:rPr lang="ru-RU" sz="2000" dirty="0" err="1"/>
              <a:t>Prezidentining</a:t>
            </a:r>
            <a:r>
              <a:rPr lang="ru-RU" sz="2000" dirty="0"/>
              <a:t> «2004-2009 </a:t>
            </a:r>
            <a:r>
              <a:rPr lang="ru-RU" sz="2000" dirty="0" err="1"/>
              <a:t>yillarida</a:t>
            </a:r>
            <a:r>
              <a:rPr lang="ru-RU" sz="2000" dirty="0"/>
              <a:t> </a:t>
            </a:r>
            <a:r>
              <a:rPr lang="ru-RU" sz="2000" dirty="0" err="1"/>
              <a:t>Maktab</a:t>
            </a:r>
            <a:r>
              <a:rPr lang="ru-RU" sz="2000" dirty="0"/>
              <a:t> </a:t>
            </a:r>
            <a:r>
              <a:rPr lang="ru-RU" sz="2000" dirty="0" err="1"/>
              <a:t>ta'limini</a:t>
            </a:r>
            <a:r>
              <a:rPr lang="ru-RU" sz="2000" dirty="0"/>
              <a:t> </a:t>
            </a:r>
            <a:r>
              <a:rPr lang="ru-RU" sz="2000" dirty="0" err="1"/>
              <a:t>rivojlantirish</a:t>
            </a:r>
            <a:r>
              <a:rPr lang="ru-RU" sz="2000" dirty="0"/>
              <a:t> </a:t>
            </a:r>
            <a:r>
              <a:rPr lang="ru-RU" sz="2000" dirty="0" err="1"/>
              <a:t>Davlat</a:t>
            </a:r>
            <a:r>
              <a:rPr lang="ru-RU" sz="2000" dirty="0"/>
              <a:t> </a:t>
            </a:r>
            <a:r>
              <a:rPr lang="ru-RU" sz="2000" dirty="0" err="1"/>
              <a:t>umummilliy</a:t>
            </a:r>
            <a:r>
              <a:rPr lang="ru-RU" sz="2000" dirty="0"/>
              <a:t> </a:t>
            </a:r>
            <a:r>
              <a:rPr lang="ru-RU" sz="2000" dirty="0" err="1"/>
              <a:t>dasturi</a:t>
            </a:r>
            <a:r>
              <a:rPr lang="ru-RU" sz="2000" dirty="0"/>
              <a:t> </a:t>
            </a:r>
            <a:r>
              <a:rPr lang="ru-RU" sz="2000" dirty="0" err="1"/>
              <a:t>to'g'risida»gi</a:t>
            </a:r>
            <a:r>
              <a:rPr lang="ru-RU" sz="2000" dirty="0"/>
              <a:t> 2004 </a:t>
            </a:r>
            <a:r>
              <a:rPr lang="ru-RU" sz="2000" dirty="0" err="1"/>
              <a:t>yil</a:t>
            </a:r>
            <a:r>
              <a:rPr lang="ru-RU" sz="2000" dirty="0"/>
              <a:t> 21 </a:t>
            </a:r>
            <a:r>
              <a:rPr lang="ru-RU" sz="2000" dirty="0" err="1"/>
              <a:t>maydagi</a:t>
            </a:r>
            <a:r>
              <a:rPr lang="ru-RU" sz="2000" dirty="0"/>
              <a:t> PF-3431-sonli </a:t>
            </a:r>
            <a:r>
              <a:rPr lang="ru-RU" sz="2000" dirty="0" err="1"/>
              <a:t>Farmoni</a:t>
            </a:r>
            <a:r>
              <a:rPr lang="ru-RU" sz="2000" dirty="0"/>
              <a:t>, </a:t>
            </a:r>
            <a:r>
              <a:rPr lang="ru-RU" sz="2000" dirty="0" err="1"/>
              <a:t>Vazirlar</a:t>
            </a:r>
            <a:r>
              <a:rPr lang="ru-RU" sz="2000" dirty="0"/>
              <a:t> </a:t>
            </a:r>
            <a:r>
              <a:rPr lang="ru-RU" sz="2000" dirty="0" err="1"/>
              <a:t>Mahkamasining</a:t>
            </a:r>
            <a:r>
              <a:rPr lang="ru-RU" sz="2000" dirty="0"/>
              <a:t> 2004 </a:t>
            </a:r>
            <a:r>
              <a:rPr lang="ru-RU" sz="2000" dirty="0" err="1"/>
              <a:t>yil</a:t>
            </a:r>
            <a:r>
              <a:rPr lang="ru-RU" sz="2000" dirty="0"/>
              <a:t> 9 </a:t>
            </a:r>
            <a:r>
              <a:rPr lang="ru-RU" sz="2000" dirty="0" err="1"/>
              <a:t>iyuldagi</a:t>
            </a:r>
            <a:r>
              <a:rPr lang="ru-RU" sz="2000" dirty="0"/>
              <a:t> «2004-2009 </a:t>
            </a:r>
            <a:r>
              <a:rPr lang="ru-RU" sz="2000" dirty="0" err="1"/>
              <a:t>yillarda</a:t>
            </a:r>
            <a:r>
              <a:rPr lang="ru-RU" sz="2000" dirty="0"/>
              <a:t> </a:t>
            </a:r>
            <a:r>
              <a:rPr lang="ru-RU" sz="2000" dirty="0" err="1"/>
              <a:t>Maktab</a:t>
            </a:r>
            <a:r>
              <a:rPr lang="ru-RU" sz="2000" dirty="0"/>
              <a:t> </a:t>
            </a:r>
            <a:r>
              <a:rPr lang="ru-RU" sz="2000" dirty="0" err="1"/>
              <a:t>ta'limni</a:t>
            </a:r>
            <a:r>
              <a:rPr lang="ru-RU" sz="2000" dirty="0"/>
              <a:t> </a:t>
            </a:r>
            <a:r>
              <a:rPr lang="ru-RU" sz="2000" dirty="0" err="1"/>
              <a:t>rivojlantirish</a:t>
            </a:r>
            <a:r>
              <a:rPr lang="ru-RU" sz="2000" dirty="0"/>
              <a:t> </a:t>
            </a:r>
            <a:r>
              <a:rPr lang="ru-RU" sz="2000" dirty="0" err="1"/>
              <a:t>Davlat</a:t>
            </a:r>
            <a:r>
              <a:rPr lang="ru-RU" sz="2000" dirty="0"/>
              <a:t> </a:t>
            </a:r>
            <a:r>
              <a:rPr lang="ru-RU" sz="2000" dirty="0" err="1"/>
              <a:t>umummilliy</a:t>
            </a:r>
            <a:r>
              <a:rPr lang="ru-RU" sz="2000" dirty="0"/>
              <a:t> </a:t>
            </a:r>
            <a:r>
              <a:rPr lang="ru-RU" sz="2000" dirty="0" err="1"/>
              <a:t>dasturini</a:t>
            </a:r>
            <a:r>
              <a:rPr lang="ru-RU" sz="2000" dirty="0"/>
              <a:t> </a:t>
            </a:r>
            <a:r>
              <a:rPr lang="ru-RU" sz="2000" dirty="0" err="1"/>
              <a:t>amalga</a:t>
            </a:r>
            <a:r>
              <a:rPr lang="ru-RU" sz="2000" dirty="0"/>
              <a:t> </a:t>
            </a:r>
            <a:r>
              <a:rPr lang="ru-RU" sz="2000" dirty="0" err="1"/>
              <a:t>oshirish</a:t>
            </a:r>
            <a:r>
              <a:rPr lang="ru-RU" sz="2000" dirty="0"/>
              <a:t> </a:t>
            </a:r>
            <a:r>
              <a:rPr lang="ru-RU" sz="2000" dirty="0" err="1"/>
              <a:t>chora-tadbirlari</a:t>
            </a:r>
            <a:r>
              <a:rPr lang="ru-RU" sz="2000" dirty="0"/>
              <a:t> </a:t>
            </a:r>
            <a:r>
              <a:rPr lang="ru-RU" sz="2000" dirty="0" err="1"/>
              <a:t>to'g'risida»gi</a:t>
            </a:r>
            <a:r>
              <a:rPr lang="ru-RU" sz="2000" dirty="0"/>
              <a:t> 321-sonli </a:t>
            </a:r>
            <a:r>
              <a:rPr lang="ru-RU" sz="2000" dirty="0" err="1"/>
              <a:t>qarori</a:t>
            </a:r>
            <a:r>
              <a:rPr lang="ru-RU" sz="2000" dirty="0"/>
              <a:t> </a:t>
            </a:r>
            <a:r>
              <a:rPr lang="ru-RU" sz="2000" dirty="0" err="1"/>
              <a:t>asosida</a:t>
            </a:r>
            <a:r>
              <a:rPr lang="ru-RU" sz="2000" dirty="0"/>
              <a:t> </a:t>
            </a:r>
            <a:r>
              <a:rPr lang="ru-RU" sz="2000" dirty="0" err="1"/>
              <a:t>umumiy</a:t>
            </a:r>
            <a:r>
              <a:rPr lang="ru-RU" sz="2000" dirty="0"/>
              <a:t> </a:t>
            </a:r>
            <a:r>
              <a:rPr lang="ru-RU" sz="2000" dirty="0" err="1"/>
              <a:t>o'rta</a:t>
            </a:r>
            <a:r>
              <a:rPr lang="ru-RU" sz="2000" dirty="0"/>
              <a:t> </a:t>
            </a:r>
            <a:r>
              <a:rPr lang="ru-RU" sz="2000" dirty="0" err="1"/>
              <a:t>ta'lim</a:t>
            </a:r>
            <a:r>
              <a:rPr lang="ru-RU" sz="2000" dirty="0"/>
              <a:t> </a:t>
            </a:r>
            <a:r>
              <a:rPr lang="ru-RU" sz="2000" dirty="0" err="1"/>
              <a:t>muassasalariga</a:t>
            </a:r>
            <a:r>
              <a:rPr lang="ru-RU" sz="2000" dirty="0"/>
              <a:t> </a:t>
            </a:r>
            <a:r>
              <a:rPr lang="ru-RU" sz="2000" dirty="0" err="1"/>
              <a:t>ajratilgan</a:t>
            </a:r>
            <a:r>
              <a:rPr lang="ru-RU" sz="2000" dirty="0"/>
              <a:t> </a:t>
            </a:r>
            <a:r>
              <a:rPr lang="ru-RU" sz="2000" dirty="0" err="1"/>
              <a:t>o'quv-laboratoriya</a:t>
            </a:r>
            <a:r>
              <a:rPr lang="ru-RU" sz="2000" dirty="0"/>
              <a:t> </a:t>
            </a:r>
            <a:r>
              <a:rPr lang="ru-RU" sz="2000" dirty="0" err="1"/>
              <a:t>jihozlaridan</a:t>
            </a:r>
            <a:r>
              <a:rPr lang="ru-RU" sz="2000" dirty="0"/>
              <a:t> </a:t>
            </a:r>
            <a:r>
              <a:rPr lang="ru-RU" sz="2000" dirty="0" err="1"/>
              <a:t>samarali</a:t>
            </a:r>
            <a:r>
              <a:rPr lang="ru-RU" sz="2000" dirty="0"/>
              <a:t> </a:t>
            </a:r>
            <a:r>
              <a:rPr lang="ru-RU" sz="2000" dirty="0" err="1"/>
              <a:t>foydalanish</a:t>
            </a:r>
            <a:r>
              <a:rPr lang="ru-RU" sz="2000" dirty="0"/>
              <a:t> </a:t>
            </a:r>
            <a:r>
              <a:rPr lang="ru-RU" sz="2000" dirty="0" err="1"/>
              <a:t>va</a:t>
            </a:r>
            <a:r>
              <a:rPr lang="ru-RU" sz="2000" dirty="0"/>
              <a:t> </a:t>
            </a:r>
            <a:r>
              <a:rPr lang="ru-RU" sz="2000" dirty="0" err="1"/>
              <a:t>ularni</a:t>
            </a:r>
            <a:r>
              <a:rPr lang="ru-RU" sz="2000" dirty="0"/>
              <a:t> </a:t>
            </a:r>
            <a:r>
              <a:rPr lang="ru-RU" sz="2000" dirty="0" err="1"/>
              <a:t>saqlash</a:t>
            </a:r>
            <a:r>
              <a:rPr lang="ru-RU" sz="2000" dirty="0"/>
              <a:t> </a:t>
            </a:r>
            <a:r>
              <a:rPr lang="ru-RU" sz="2000" dirty="0" err="1"/>
              <a:t>tizimini</a:t>
            </a:r>
            <a:r>
              <a:rPr lang="ru-RU" sz="2000" dirty="0"/>
              <a:t> </a:t>
            </a:r>
            <a:r>
              <a:rPr lang="ru-RU" sz="2000" dirty="0" err="1"/>
              <a:t>yaratish</a:t>
            </a:r>
            <a:r>
              <a:rPr lang="ru-RU" sz="2000" dirty="0"/>
              <a:t>, </a:t>
            </a:r>
            <a:r>
              <a:rPr lang="ru-RU" sz="2000" dirty="0" err="1"/>
              <a:t>bu</a:t>
            </a:r>
            <a:r>
              <a:rPr lang="ru-RU" sz="2000" dirty="0"/>
              <a:t> </a:t>
            </a:r>
            <a:r>
              <a:rPr lang="ru-RU" sz="2000" dirty="0" err="1"/>
              <a:t>borada</a:t>
            </a:r>
            <a:r>
              <a:rPr lang="ru-RU" sz="2000" dirty="0"/>
              <a:t> </a:t>
            </a:r>
            <a:r>
              <a:rPr lang="ru-RU" sz="2000" dirty="0" err="1"/>
              <a:t>umumta'lim</a:t>
            </a:r>
            <a:r>
              <a:rPr lang="ru-RU" sz="2000" dirty="0"/>
              <a:t> </a:t>
            </a:r>
            <a:r>
              <a:rPr lang="ru-RU" sz="2000" dirty="0" err="1"/>
              <a:t>maktablari</a:t>
            </a:r>
            <a:r>
              <a:rPr lang="ru-RU" sz="2000" dirty="0"/>
              <a:t> </a:t>
            </a:r>
            <a:r>
              <a:rPr lang="ru-RU" sz="2000" dirty="0" err="1"/>
              <a:t>o'qituvchilari</a:t>
            </a:r>
            <a:r>
              <a:rPr lang="ru-RU" sz="2000" dirty="0"/>
              <a:t> </a:t>
            </a:r>
            <a:r>
              <a:rPr lang="ru-RU" sz="2000" dirty="0" err="1"/>
              <a:t>va</a:t>
            </a:r>
            <a:r>
              <a:rPr lang="ru-RU" sz="2000" dirty="0"/>
              <a:t> </a:t>
            </a:r>
            <a:r>
              <a:rPr lang="ru-RU" sz="2000" dirty="0" err="1"/>
              <a:t>rahbarlarining</a:t>
            </a:r>
            <a:r>
              <a:rPr lang="ru-RU" sz="2000" dirty="0"/>
              <a:t> </a:t>
            </a:r>
            <a:r>
              <a:rPr lang="ru-RU" sz="2000" dirty="0" err="1"/>
              <a:t>shaxsiy</a:t>
            </a:r>
            <a:r>
              <a:rPr lang="ru-RU" sz="2000" dirty="0"/>
              <a:t> </a:t>
            </a:r>
            <a:r>
              <a:rPr lang="ru-RU" sz="2000" dirty="0" err="1"/>
              <a:t>javobgarligini</a:t>
            </a:r>
            <a:r>
              <a:rPr lang="ru-RU" sz="2000" dirty="0"/>
              <a:t> </a:t>
            </a:r>
            <a:r>
              <a:rPr lang="ru-RU" sz="2000" dirty="0" err="1"/>
              <a:t>oshirish</a:t>
            </a:r>
            <a:r>
              <a:rPr lang="ru-RU" sz="2000" dirty="0"/>
              <a:t> </a:t>
            </a:r>
            <a:r>
              <a:rPr lang="ru-RU" sz="2000" dirty="0" err="1"/>
              <a:t>maqsadida</a:t>
            </a:r>
            <a:r>
              <a:rPr lang="ru-RU" sz="2000" dirty="0"/>
              <a:t> </a:t>
            </a:r>
            <a:r>
              <a:rPr lang="ru-RU" sz="2000" dirty="0" err="1"/>
              <a:t>ishlab</a:t>
            </a:r>
            <a:r>
              <a:rPr lang="ru-RU" sz="2000" dirty="0"/>
              <a:t> </a:t>
            </a:r>
            <a:r>
              <a:rPr lang="ru-RU" sz="2000" dirty="0" err="1"/>
              <a:t>chiqilgan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9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76" y="251256"/>
            <a:ext cx="8190071" cy="4308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Nizom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nimani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belgilaydi</a:t>
            </a:r>
            <a:r>
              <a:rPr lang="en-US" sz="2800" dirty="0" smtClean="0">
                <a:solidFill>
                  <a:srgbClr val="7030A0"/>
                </a:solidFill>
              </a:rPr>
              <a:t>?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93" y="1412694"/>
            <a:ext cx="4827807" cy="3447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err="1"/>
              <a:t>Ushbu</a:t>
            </a:r>
            <a:r>
              <a:rPr lang="ru-RU" sz="2800" dirty="0"/>
              <a:t> </a:t>
            </a:r>
            <a:r>
              <a:rPr lang="ru-RU" sz="2800" dirty="0" err="1"/>
              <a:t>Nizom</a:t>
            </a:r>
            <a:r>
              <a:rPr lang="ru-RU" sz="2800" dirty="0"/>
              <a:t> </a:t>
            </a:r>
            <a:r>
              <a:rPr lang="ru-RU" sz="2800" dirty="0" err="1"/>
              <a:t>umumiy</a:t>
            </a:r>
            <a:r>
              <a:rPr lang="ru-RU" sz="2800" dirty="0"/>
              <a:t> </a:t>
            </a:r>
            <a:r>
              <a:rPr lang="ru-RU" sz="2800" dirty="0" err="1"/>
              <a:t>o'rta</a:t>
            </a:r>
            <a:r>
              <a:rPr lang="ru-RU" sz="2800" dirty="0"/>
              <a:t> </a:t>
            </a:r>
            <a:r>
              <a:rPr lang="ru-RU" sz="2800" dirty="0" err="1"/>
              <a:t>ta'lim</a:t>
            </a:r>
            <a:r>
              <a:rPr lang="ru-RU" sz="2800" dirty="0"/>
              <a:t> </a:t>
            </a:r>
            <a:r>
              <a:rPr lang="ru-RU" sz="2800" dirty="0" err="1"/>
              <a:t>muassasalarida</a:t>
            </a:r>
            <a:r>
              <a:rPr lang="ru-RU" sz="2800" dirty="0"/>
              <a:t> </a:t>
            </a:r>
            <a:r>
              <a:rPr lang="ru-RU" sz="2800" dirty="0" err="1"/>
              <a:t>o'quv-laboratoriya</a:t>
            </a:r>
            <a:r>
              <a:rPr lang="ru-RU" sz="2800" dirty="0"/>
              <a:t> </a:t>
            </a:r>
            <a:r>
              <a:rPr lang="ru-RU" sz="2800" dirty="0" err="1"/>
              <a:t>jihozlaridan</a:t>
            </a:r>
            <a:r>
              <a:rPr lang="ru-RU" sz="2800" dirty="0"/>
              <a:t> </a:t>
            </a:r>
            <a:r>
              <a:rPr lang="ru-RU" sz="2800" dirty="0" err="1"/>
              <a:t>samarali</a:t>
            </a:r>
            <a:r>
              <a:rPr lang="ru-RU" sz="2800" dirty="0"/>
              <a:t> </a:t>
            </a:r>
            <a:r>
              <a:rPr lang="ru-RU" sz="2800" dirty="0" err="1"/>
              <a:t>foydalanish</a:t>
            </a:r>
            <a:r>
              <a:rPr lang="ru-RU" sz="2800" dirty="0"/>
              <a:t> </a:t>
            </a:r>
            <a:r>
              <a:rPr lang="ru-RU" sz="2800" dirty="0" err="1"/>
              <a:t>va</a:t>
            </a:r>
            <a:r>
              <a:rPr lang="ru-RU" sz="2800" dirty="0"/>
              <a:t> </a:t>
            </a:r>
            <a:r>
              <a:rPr lang="ru-RU" sz="2800" dirty="0" err="1"/>
              <a:t>ularni</a:t>
            </a:r>
            <a:r>
              <a:rPr lang="ru-RU" sz="2800" dirty="0"/>
              <a:t> </a:t>
            </a:r>
            <a:r>
              <a:rPr lang="ru-RU" sz="2800" dirty="0" err="1"/>
              <a:t>saqlash</a:t>
            </a:r>
            <a:r>
              <a:rPr lang="ru-RU" sz="2800" dirty="0"/>
              <a:t> </a:t>
            </a:r>
            <a:r>
              <a:rPr lang="ru-RU" sz="2800" dirty="0" err="1"/>
              <a:t>tizimi</a:t>
            </a:r>
            <a:r>
              <a:rPr lang="ru-RU" sz="2800" dirty="0"/>
              <a:t> </a:t>
            </a:r>
            <a:r>
              <a:rPr lang="ru-RU" sz="2800" dirty="0" err="1"/>
              <a:t>tartiblarini</a:t>
            </a:r>
            <a:r>
              <a:rPr lang="ru-RU" sz="2800" dirty="0"/>
              <a:t> </a:t>
            </a:r>
            <a:r>
              <a:rPr lang="ru-RU" sz="2800" dirty="0" err="1"/>
              <a:t>shakllantirib</a:t>
            </a:r>
            <a:r>
              <a:rPr lang="ru-RU" sz="2800" dirty="0"/>
              <a:t> </a:t>
            </a:r>
            <a:r>
              <a:rPr lang="ru-RU" sz="2800" dirty="0" err="1"/>
              <a:t>xodimlari</a:t>
            </a:r>
            <a:r>
              <a:rPr lang="ru-RU" sz="2800" dirty="0"/>
              <a:t> </a:t>
            </a:r>
            <a:r>
              <a:rPr lang="ru-RU" sz="2800" dirty="0" err="1"/>
              <a:t>va</a:t>
            </a:r>
            <a:r>
              <a:rPr lang="ru-RU" sz="2800" dirty="0"/>
              <a:t> </a:t>
            </a:r>
            <a:r>
              <a:rPr lang="ru-RU" sz="2800" dirty="0" err="1"/>
              <a:t>moddiy</a:t>
            </a:r>
            <a:r>
              <a:rPr lang="ru-RU" sz="2800" dirty="0"/>
              <a:t> </a:t>
            </a:r>
            <a:r>
              <a:rPr lang="ru-RU" sz="2800" dirty="0" err="1"/>
              <a:t>javobgar</a:t>
            </a:r>
            <a:r>
              <a:rPr lang="ru-RU" sz="2800" dirty="0"/>
              <a:t> </a:t>
            </a:r>
            <a:r>
              <a:rPr lang="ru-RU" sz="2800" dirty="0" err="1"/>
              <a:t>shaxslar</a:t>
            </a:r>
            <a:r>
              <a:rPr lang="ru-RU" sz="2800" dirty="0"/>
              <a:t> </a:t>
            </a:r>
            <a:r>
              <a:rPr lang="ru-RU" sz="2800" dirty="0" err="1"/>
              <a:t>ma'suliyatini</a:t>
            </a:r>
            <a:r>
              <a:rPr lang="ru-RU" sz="2800" dirty="0"/>
              <a:t> </a:t>
            </a:r>
            <a:r>
              <a:rPr lang="ru-RU" sz="2800" dirty="0" err="1"/>
              <a:t>belgilaydi</a:t>
            </a:r>
            <a:r>
              <a:rPr lang="ru-RU" sz="2800" dirty="0"/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11" y="2850865"/>
            <a:ext cx="3529189" cy="1985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C:\Users\Asus\Desktop\Методика расмлари\photo_2020-05-23_20-00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54" y="1409699"/>
            <a:ext cx="2456745" cy="15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492443"/>
          </a:xfrm>
        </p:spPr>
        <p:txBody>
          <a:bodyPr/>
          <a:lstStyle/>
          <a:p>
            <a:pPr algn="ctr"/>
            <a:r>
              <a:rPr lang="ru-RU" dirty="0" err="1" smtClean="0"/>
              <a:t>Ko'rgazmali</a:t>
            </a:r>
            <a:r>
              <a:rPr lang="ru-RU" dirty="0" smtClean="0"/>
              <a:t> </a:t>
            </a:r>
            <a:r>
              <a:rPr lang="ru-RU" dirty="0" err="1" smtClean="0"/>
              <a:t>qurollar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46881027"/>
              </p:ext>
            </p:extLst>
          </p:nvPr>
        </p:nvGraphicFramePr>
        <p:xfrm>
          <a:off x="658593" y="1117600"/>
          <a:ext cx="7826818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2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76" y="203200"/>
            <a:ext cx="8190071" cy="5570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err="1" smtClean="0">
                <a:solidFill>
                  <a:srgbClr val="7030A0"/>
                </a:solidFill>
              </a:rPr>
              <a:t>Tabiiy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ko'rgazmali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qurollar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" y="1237456"/>
            <a:ext cx="2159001" cy="161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1" y="1251729"/>
            <a:ext cx="2128837" cy="1630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58" y="1282700"/>
            <a:ext cx="1721803" cy="2247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7" y="1244600"/>
            <a:ext cx="1679574" cy="2285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1" y="2832100"/>
            <a:ext cx="1602982" cy="203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812573"/>
            <a:ext cx="2414587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0" y="3035299"/>
            <a:ext cx="1697038" cy="170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74432"/>
            <a:ext cx="1419224" cy="112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5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376" y="263956"/>
            <a:ext cx="8190071" cy="4308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err="1" smtClean="0">
                <a:solidFill>
                  <a:srgbClr val="7030A0"/>
                </a:solidFill>
              </a:rPr>
              <a:t>Tasviriy</a:t>
            </a:r>
            <a:r>
              <a:rPr lang="en-US" sz="2800" dirty="0" smtClean="0">
                <a:solidFill>
                  <a:srgbClr val="7030A0"/>
                </a:solidFill>
              </a:rPr>
              <a:t>  </a:t>
            </a:r>
            <a:r>
              <a:rPr lang="ru-RU" sz="2800" dirty="0" err="1" smtClean="0">
                <a:solidFill>
                  <a:srgbClr val="7030A0"/>
                </a:solidFill>
              </a:rPr>
              <a:t>ko'rgazmali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qurollar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" y="1471543"/>
            <a:ext cx="2697163" cy="16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06" y="1397000"/>
            <a:ext cx="2443693" cy="332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1384300"/>
            <a:ext cx="2032000" cy="1801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" y="3111499"/>
            <a:ext cx="2590801" cy="172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7" y="3216178"/>
            <a:ext cx="2386537" cy="134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2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8593" y="1717494"/>
            <a:ext cx="7826818" cy="16619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smtClean="0"/>
              <a:t>8-SINF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BIOLOGIYA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(</a:t>
            </a:r>
            <a:r>
              <a:rPr lang="en-US" sz="3600" b="1" dirty="0" smtClean="0"/>
              <a:t>ODAM VA UNING SALOMATLIGI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6" y="162357"/>
            <a:ext cx="8190071" cy="984885"/>
          </a:xfrm>
        </p:spPr>
        <p:txBody>
          <a:bodyPr/>
          <a:lstStyle/>
          <a:p>
            <a:pPr algn="ctr"/>
            <a:r>
              <a:rPr lang="uz-Latn-UZ" dirty="0" smtClean="0"/>
              <a:t>3-LABORATORIYA MASHG</a:t>
            </a:r>
            <a:r>
              <a:rPr lang="en-US" dirty="0" smtClean="0"/>
              <a:t>‘</a:t>
            </a:r>
            <a:r>
              <a:rPr lang="uz-Latn-UZ" dirty="0" smtClean="0"/>
              <a:t>ULOTI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3792" y="980894"/>
            <a:ext cx="8574307" cy="36779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200" b="1" dirty="0" err="1" smtClean="0"/>
              <a:t>Mavzu</a:t>
            </a:r>
            <a:r>
              <a:rPr lang="en-US" sz="2200" b="1" dirty="0" smtClean="0"/>
              <a:t>: </a:t>
            </a:r>
            <a:r>
              <a:rPr lang="en-US" sz="2200" b="1" dirty="0" err="1" smtClean="0"/>
              <a:t>Ko‘krak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qafasi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harakatini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kuzatish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Nafas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bilan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chiqadigan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havodagi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karbonat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angidridni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aniqlash</a:t>
            </a:r>
            <a:r>
              <a:rPr lang="en-US" sz="2200" b="1" dirty="0" smtClean="0"/>
              <a:t>.</a:t>
            </a:r>
            <a:endParaRPr lang="ru-RU" sz="2200" dirty="0" smtClean="0"/>
          </a:p>
          <a:p>
            <a:pPr algn="just"/>
            <a:r>
              <a:rPr lang="en-US" sz="2200" b="1" dirty="0" err="1" smtClean="0"/>
              <a:t>Maqsad:</a:t>
            </a:r>
            <a:r>
              <a:rPr lang="en-US" sz="2200" dirty="0" err="1" smtClean="0"/>
              <a:t>Nafas</a:t>
            </a:r>
            <a:r>
              <a:rPr lang="en-US" sz="2200" dirty="0" smtClean="0"/>
              <a:t> </a:t>
            </a:r>
            <a:r>
              <a:rPr lang="en-US" sz="2200" dirty="0" err="1" smtClean="0"/>
              <a:t>olganda</a:t>
            </a:r>
            <a:r>
              <a:rPr lang="en-US" sz="2200" dirty="0" smtClean="0"/>
              <a:t> </a:t>
            </a:r>
            <a:r>
              <a:rPr lang="en-US" sz="2200" dirty="0" err="1" smtClean="0"/>
              <a:t>ko‘klrak</a:t>
            </a:r>
            <a:r>
              <a:rPr lang="en-US" sz="2200" dirty="0" smtClean="0"/>
              <a:t> </a:t>
            </a:r>
            <a:r>
              <a:rPr lang="en-US" sz="2200" dirty="0" err="1" smtClean="0"/>
              <a:t>qafasining</a:t>
            </a:r>
            <a:r>
              <a:rPr lang="en-US" sz="2200" dirty="0" smtClean="0"/>
              <a:t> </a:t>
            </a:r>
            <a:r>
              <a:rPr lang="en-US" sz="2200" dirty="0" err="1" smtClean="0"/>
              <a:t>harakati</a:t>
            </a:r>
            <a:r>
              <a:rPr lang="en-US" sz="2200" dirty="0" smtClean="0"/>
              <a:t> </a:t>
            </a:r>
            <a:r>
              <a:rPr lang="en-US" sz="2200" dirty="0" err="1" smtClean="0"/>
              <a:t>va</a:t>
            </a:r>
            <a:r>
              <a:rPr lang="en-US" sz="2200" dirty="0" smtClean="0"/>
              <a:t> </a:t>
            </a:r>
            <a:r>
              <a:rPr lang="en-US" sz="2200" dirty="0" err="1" smtClean="0"/>
              <a:t>ko‘krak</a:t>
            </a:r>
            <a:r>
              <a:rPr lang="en-US" sz="2200" dirty="0" smtClean="0"/>
              <a:t> </a:t>
            </a:r>
            <a:r>
              <a:rPr lang="en-US" sz="2200" dirty="0" err="1" smtClean="0"/>
              <a:t>aylanasining</a:t>
            </a:r>
            <a:r>
              <a:rPr lang="en-US" sz="2200" dirty="0" smtClean="0"/>
              <a:t> </a:t>
            </a:r>
            <a:r>
              <a:rPr lang="en-US" sz="2200" dirty="0" err="1" smtClean="0"/>
              <a:t>o‘zgarishini</a:t>
            </a:r>
            <a:r>
              <a:rPr lang="en-US" sz="2200" dirty="0" smtClean="0"/>
              <a:t> </a:t>
            </a:r>
            <a:r>
              <a:rPr lang="en-US" sz="2200" dirty="0" err="1" smtClean="0"/>
              <a:t>va</a:t>
            </a:r>
            <a:r>
              <a:rPr lang="en-US" sz="2200" dirty="0" smtClean="0"/>
              <a:t> </a:t>
            </a:r>
            <a:r>
              <a:rPr lang="en-US" sz="2200" dirty="0" err="1" smtClean="0"/>
              <a:t>o‘pkadan</a:t>
            </a:r>
            <a:r>
              <a:rPr lang="en-US" sz="2200" dirty="0" smtClean="0"/>
              <a:t> </a:t>
            </a:r>
            <a:r>
              <a:rPr lang="en-US" sz="2200" dirty="0" err="1" smtClean="0"/>
              <a:t>chiqayotgan</a:t>
            </a:r>
            <a:r>
              <a:rPr lang="en-US" sz="2200" dirty="0" smtClean="0"/>
              <a:t> </a:t>
            </a:r>
            <a:r>
              <a:rPr lang="en-US" sz="2200" dirty="0" err="1" smtClean="0"/>
              <a:t>havodagi</a:t>
            </a:r>
            <a:r>
              <a:rPr lang="en-US" sz="2200" dirty="0" smtClean="0"/>
              <a:t> </a:t>
            </a:r>
            <a:r>
              <a:rPr lang="en-US" sz="2200" dirty="0" err="1" smtClean="0"/>
              <a:t>karbonat</a:t>
            </a:r>
            <a:r>
              <a:rPr lang="en-US" sz="2200" dirty="0" smtClean="0"/>
              <a:t> </a:t>
            </a:r>
            <a:r>
              <a:rPr lang="en-US" sz="2200" dirty="0" err="1" smtClean="0"/>
              <a:t>angidrid</a:t>
            </a:r>
            <a:r>
              <a:rPr lang="en-US" sz="2200" dirty="0" smtClean="0"/>
              <a:t> </a:t>
            </a:r>
            <a:r>
              <a:rPr lang="en-US" sz="2200" dirty="0" err="1" smtClean="0"/>
              <a:t>chiqishini</a:t>
            </a:r>
            <a:r>
              <a:rPr lang="en-US" sz="2200" dirty="0" smtClean="0"/>
              <a:t> </a:t>
            </a:r>
            <a:r>
              <a:rPr lang="en-US" sz="2200" dirty="0" err="1" smtClean="0"/>
              <a:t>kuzatish</a:t>
            </a:r>
            <a:r>
              <a:rPr lang="en-US" sz="2200" dirty="0" smtClean="0"/>
              <a:t>.</a:t>
            </a:r>
            <a:endParaRPr lang="ru-RU" sz="2200" dirty="0" smtClean="0"/>
          </a:p>
          <a:p>
            <a:pPr algn="just"/>
            <a:r>
              <a:rPr lang="en-US" sz="2200" b="1" dirty="0" err="1" smtClean="0"/>
              <a:t>Jihozlar:</a:t>
            </a:r>
            <a:r>
              <a:rPr lang="en-US" sz="2200" dirty="0" err="1" smtClean="0"/>
              <a:t>sekundomer,odam</a:t>
            </a:r>
            <a:r>
              <a:rPr lang="en-US" sz="2200" dirty="0" smtClean="0"/>
              <a:t> </a:t>
            </a:r>
            <a:r>
              <a:rPr lang="en-US" sz="2200" dirty="0" err="1" smtClean="0"/>
              <a:t>nafas</a:t>
            </a:r>
            <a:r>
              <a:rPr lang="en-US" sz="2200" dirty="0" smtClean="0"/>
              <a:t> </a:t>
            </a:r>
            <a:r>
              <a:rPr lang="en-US" sz="2200" dirty="0" err="1" smtClean="0"/>
              <a:t>olish</a:t>
            </a:r>
            <a:r>
              <a:rPr lang="en-US" sz="2200" dirty="0" smtClean="0"/>
              <a:t> </a:t>
            </a:r>
            <a:r>
              <a:rPr lang="en-US" sz="2200" dirty="0" err="1" smtClean="0"/>
              <a:t>sistemasining</a:t>
            </a:r>
            <a:r>
              <a:rPr lang="en-US" sz="2200" dirty="0" smtClean="0"/>
              <a:t> </a:t>
            </a:r>
            <a:r>
              <a:rPr lang="en-US" sz="2200" dirty="0" err="1" smtClean="0"/>
              <a:t>tuzilishi</a:t>
            </a:r>
            <a:r>
              <a:rPr lang="en-US" sz="2200" dirty="0" smtClean="0"/>
              <a:t> </a:t>
            </a:r>
            <a:r>
              <a:rPr lang="en-US" sz="2200" dirty="0" err="1" smtClean="0"/>
              <a:t>barelyef</a:t>
            </a:r>
            <a:r>
              <a:rPr lang="en-US" sz="2200" dirty="0" smtClean="0"/>
              <a:t> </a:t>
            </a:r>
            <a:r>
              <a:rPr lang="en-US" sz="2200" dirty="0" err="1" smtClean="0"/>
              <a:t>modeli,nafas</a:t>
            </a:r>
            <a:r>
              <a:rPr lang="en-US" sz="2200" dirty="0" smtClean="0"/>
              <a:t> </a:t>
            </a:r>
            <a:r>
              <a:rPr lang="en-US" sz="2200" dirty="0" err="1" smtClean="0"/>
              <a:t>olinganda</a:t>
            </a:r>
            <a:r>
              <a:rPr lang="en-US" sz="2200" dirty="0" smtClean="0"/>
              <a:t> </a:t>
            </a:r>
            <a:r>
              <a:rPr lang="en-US" sz="2200" dirty="0" err="1" smtClean="0"/>
              <a:t>va</a:t>
            </a:r>
            <a:r>
              <a:rPr lang="en-US" sz="2200" dirty="0" smtClean="0"/>
              <a:t> </a:t>
            </a:r>
            <a:r>
              <a:rPr lang="en-US" sz="2200" dirty="0" err="1" smtClean="0"/>
              <a:t>chiqarilganda</a:t>
            </a:r>
            <a:r>
              <a:rPr lang="en-US" sz="2200" dirty="0" smtClean="0"/>
              <a:t> </a:t>
            </a:r>
            <a:r>
              <a:rPr lang="en-US" sz="2200" dirty="0" err="1" smtClean="0"/>
              <a:t>havo</a:t>
            </a:r>
            <a:r>
              <a:rPr lang="en-US" sz="2200" dirty="0" smtClean="0"/>
              <a:t> </a:t>
            </a:r>
            <a:r>
              <a:rPr lang="en-US" sz="2200" dirty="0" err="1" smtClean="0"/>
              <a:t>tarkibidagi</a:t>
            </a:r>
            <a:r>
              <a:rPr lang="en-US" sz="2200" dirty="0" smtClean="0"/>
              <a:t> </a:t>
            </a:r>
            <a:r>
              <a:rPr lang="en-US" sz="2200" dirty="0" err="1" smtClean="0"/>
              <a:t>uglerod</a:t>
            </a:r>
            <a:r>
              <a:rPr lang="en-US" sz="2200" dirty="0" smtClean="0"/>
              <a:t>(IV) </a:t>
            </a:r>
            <a:r>
              <a:rPr lang="en-US" sz="2200" dirty="0" err="1" smtClean="0"/>
              <a:t>oksidini</a:t>
            </a:r>
            <a:r>
              <a:rPr lang="en-US" sz="2200" dirty="0" smtClean="0"/>
              <a:t> </a:t>
            </a:r>
            <a:r>
              <a:rPr lang="en-US" sz="2200" dirty="0" err="1" smtClean="0"/>
              <a:t>namoyish</a:t>
            </a:r>
            <a:r>
              <a:rPr lang="en-US" sz="2200" dirty="0" smtClean="0"/>
              <a:t> </a:t>
            </a:r>
            <a:r>
              <a:rPr lang="en-US" sz="2200" dirty="0" err="1" smtClean="0"/>
              <a:t>etish</a:t>
            </a:r>
            <a:r>
              <a:rPr lang="en-US" sz="2200" dirty="0" smtClean="0"/>
              <a:t> </a:t>
            </a:r>
            <a:r>
              <a:rPr lang="en-US" sz="2200" dirty="0" err="1" smtClean="0"/>
              <a:t>asbobi,biologiya</a:t>
            </a:r>
            <a:r>
              <a:rPr lang="en-US" sz="2200" dirty="0" smtClean="0"/>
              <a:t> </a:t>
            </a:r>
            <a:r>
              <a:rPr lang="en-US" sz="2200" dirty="0" err="1" smtClean="0"/>
              <a:t>xonalari</a:t>
            </a:r>
            <a:r>
              <a:rPr lang="en-US" sz="2200" dirty="0" smtClean="0"/>
              <a:t> </a:t>
            </a:r>
            <a:r>
              <a:rPr lang="en-US" sz="2200" dirty="0" err="1" smtClean="0"/>
              <a:t>uchun</a:t>
            </a:r>
            <a:r>
              <a:rPr lang="en-US" sz="2200" dirty="0" smtClean="0"/>
              <a:t> </a:t>
            </a:r>
            <a:r>
              <a:rPr lang="en-US" sz="2200" dirty="0" err="1" smtClean="0"/>
              <a:t>kimyoviy</a:t>
            </a:r>
            <a:r>
              <a:rPr lang="en-US" sz="2200" dirty="0" smtClean="0"/>
              <a:t> </a:t>
            </a:r>
            <a:r>
              <a:rPr lang="en-US" sz="2200" dirty="0" err="1" smtClean="0"/>
              <a:t>reaktivlar</a:t>
            </a:r>
            <a:r>
              <a:rPr lang="en-US" sz="2200" dirty="0" smtClean="0"/>
              <a:t> </a:t>
            </a:r>
            <a:r>
              <a:rPr lang="en-US" sz="2200" dirty="0" err="1" smtClean="0"/>
              <a:t>to‘plami</a:t>
            </a:r>
            <a:r>
              <a:rPr lang="en-US" sz="2200" dirty="0" smtClean="0"/>
              <a:t>(</a:t>
            </a:r>
            <a:r>
              <a:rPr lang="en-US" sz="2200" dirty="0" err="1" smtClean="0"/>
              <a:t>spirt</a:t>
            </a:r>
            <a:r>
              <a:rPr lang="en-US" sz="2200" dirty="0" smtClean="0"/>
              <a:t>,</a:t>
            </a:r>
            <a:r>
              <a:rPr lang="uz-Cyrl-UZ" sz="2200" dirty="0" smtClean="0"/>
              <a:t> </a:t>
            </a:r>
            <a:r>
              <a:rPr lang="en-US" sz="2200" dirty="0" err="1" smtClean="0"/>
              <a:t>kalsiy</a:t>
            </a:r>
            <a:r>
              <a:rPr lang="en-US" sz="2200" dirty="0" smtClean="0"/>
              <a:t> </a:t>
            </a:r>
            <a:r>
              <a:rPr lang="en-US" sz="2200" dirty="0" err="1" smtClean="0"/>
              <a:t>gidroksidi</a:t>
            </a:r>
            <a:r>
              <a:rPr lang="en-US" sz="2200" dirty="0" smtClean="0"/>
              <a:t>)</a:t>
            </a:r>
            <a:r>
              <a:rPr lang="en-US" sz="2200" dirty="0" err="1" smtClean="0"/>
              <a:t>bilogiya</a:t>
            </a:r>
            <a:r>
              <a:rPr lang="en-US" sz="2200" dirty="0" smtClean="0"/>
              <a:t> </a:t>
            </a:r>
            <a:r>
              <a:rPr lang="en-US" sz="2200" dirty="0" err="1" smtClean="0"/>
              <a:t>xonalari</a:t>
            </a:r>
            <a:r>
              <a:rPr lang="en-US" sz="2200" dirty="0" smtClean="0"/>
              <a:t> </a:t>
            </a:r>
            <a:r>
              <a:rPr lang="en-US" sz="2200" dirty="0" err="1" smtClean="0"/>
              <a:t>uchun</a:t>
            </a:r>
            <a:r>
              <a:rPr lang="en-US" sz="2200" dirty="0" smtClean="0"/>
              <a:t> </a:t>
            </a:r>
            <a:r>
              <a:rPr lang="en-US" sz="2200" dirty="0" err="1" smtClean="0"/>
              <a:t>polippropilenli</a:t>
            </a:r>
            <a:r>
              <a:rPr lang="en-US" sz="2200" dirty="0" smtClean="0"/>
              <a:t> </a:t>
            </a:r>
            <a:r>
              <a:rPr lang="en-US" sz="2200" dirty="0" err="1" smtClean="0"/>
              <a:t>o‘lchov</a:t>
            </a:r>
            <a:r>
              <a:rPr lang="en-US" sz="2200" dirty="0" smtClean="0"/>
              <a:t> </a:t>
            </a:r>
            <a:r>
              <a:rPr lang="en-US" sz="2200" dirty="0" err="1" smtClean="0"/>
              <a:t>idishlari</a:t>
            </a:r>
            <a:r>
              <a:rPr lang="en-US" sz="2200" dirty="0" smtClean="0"/>
              <a:t> </a:t>
            </a:r>
            <a:r>
              <a:rPr lang="en-US" sz="2200" dirty="0" err="1" smtClean="0"/>
              <a:t>to‘oplami</a:t>
            </a:r>
            <a:r>
              <a:rPr lang="en-US" sz="2200" dirty="0" smtClean="0"/>
              <a:t>(50 ml </a:t>
            </a:r>
            <a:r>
              <a:rPr lang="en-US" sz="2200" dirty="0" err="1" smtClean="0"/>
              <a:t>li</a:t>
            </a:r>
            <a:r>
              <a:rPr lang="en-US" sz="2200" dirty="0" smtClean="0"/>
              <a:t> </a:t>
            </a:r>
            <a:r>
              <a:rPr lang="en-US" sz="2200" dirty="0" err="1" smtClean="0"/>
              <a:t>stakan</a:t>
            </a:r>
            <a:r>
              <a:rPr lang="en-US" sz="2200" dirty="0" smtClean="0"/>
              <a:t>)</a:t>
            </a:r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Ishni bajarish tartibi: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3792" y="1057094"/>
            <a:ext cx="8434607" cy="292387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200" b="1" dirty="0"/>
              <a:t>A) </a:t>
            </a:r>
            <a:r>
              <a:rPr lang="ru-RU" sz="2200" b="1" dirty="0" err="1"/>
              <a:t>Ko’krak</a:t>
            </a:r>
            <a:r>
              <a:rPr lang="ru-RU" sz="2200" b="1" dirty="0"/>
              <a:t> </a:t>
            </a:r>
            <a:r>
              <a:rPr lang="ru-RU" sz="2200" b="1" dirty="0" err="1"/>
              <a:t>qafasi</a:t>
            </a:r>
            <a:r>
              <a:rPr lang="ru-RU" sz="2200" b="1" dirty="0"/>
              <a:t> </a:t>
            </a:r>
            <a:r>
              <a:rPr lang="ru-RU" sz="2200" b="1" dirty="0" err="1"/>
              <a:t>harakatini</a:t>
            </a:r>
            <a:r>
              <a:rPr lang="ru-RU" sz="2200" b="1" dirty="0"/>
              <a:t> </a:t>
            </a:r>
            <a:r>
              <a:rPr lang="ru-RU" sz="2200" b="1" dirty="0" err="1"/>
              <a:t>kuzatish</a:t>
            </a:r>
            <a:endParaRPr lang="ru-RU" sz="2200" b="1" dirty="0"/>
          </a:p>
          <a:p>
            <a:pPr algn="just"/>
            <a:r>
              <a:rPr lang="en-US" sz="2200" dirty="0" smtClean="0"/>
              <a:t>1</a:t>
            </a:r>
            <a:r>
              <a:rPr lang="en-US" sz="2400" dirty="0"/>
              <a:t>.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o‘quvchi</a:t>
            </a:r>
            <a:r>
              <a:rPr lang="en-US" sz="2400" dirty="0"/>
              <a:t> </a:t>
            </a:r>
            <a:r>
              <a:rPr lang="en-US" sz="2400" dirty="0" err="1"/>
              <a:t>tekshiriluvchi</a:t>
            </a:r>
            <a:r>
              <a:rPr lang="en-US" sz="2400" dirty="0"/>
              <a:t> </a:t>
            </a:r>
            <a:r>
              <a:rPr lang="en-US" sz="2400" dirty="0" err="1"/>
              <a:t>sifatida</a:t>
            </a:r>
            <a:r>
              <a:rPr lang="en-US" sz="2400" dirty="0"/>
              <a:t> </a:t>
            </a:r>
            <a:r>
              <a:rPr lang="en-US" sz="2400" dirty="0" err="1"/>
              <a:t>olinadi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u </a:t>
            </a:r>
            <a:r>
              <a:rPr lang="en-US" sz="2400" dirty="0" err="1"/>
              <a:t>yuqori</a:t>
            </a:r>
            <a:r>
              <a:rPr lang="en-US" sz="2400" dirty="0"/>
              <a:t> </a:t>
            </a:r>
            <a:r>
              <a:rPr lang="en-US" sz="2400" dirty="0" err="1"/>
              <a:t>ustki</a:t>
            </a:r>
            <a:r>
              <a:rPr lang="en-US" sz="2400" dirty="0"/>
              <a:t> </a:t>
            </a:r>
            <a:r>
              <a:rPr lang="en-US" sz="2400" dirty="0" err="1"/>
              <a:t>kiyimini</a:t>
            </a:r>
            <a:r>
              <a:rPr lang="en-US" sz="2400" dirty="0"/>
              <a:t> </a:t>
            </a:r>
            <a:r>
              <a:rPr lang="en-US" sz="2400" dirty="0" err="1"/>
              <a:t>yechib</a:t>
            </a:r>
            <a:r>
              <a:rPr lang="en-US" sz="2400" dirty="0"/>
              <a:t>, </a:t>
            </a:r>
            <a:r>
              <a:rPr lang="en-US" sz="2400" dirty="0" err="1" smtClean="0"/>
              <a:t>stulga</a:t>
            </a:r>
            <a:r>
              <a:rPr lang="en-US" sz="2400" dirty="0" smtClean="0"/>
              <a:t> </a:t>
            </a:r>
            <a:r>
              <a:rPr lang="en-US" sz="2400" dirty="0" err="1"/>
              <a:t>o‘tiradi</a:t>
            </a:r>
            <a:r>
              <a:rPr lang="en-US" sz="2400" dirty="0"/>
              <a:t>. </a:t>
            </a:r>
            <a:endParaRPr lang="ru-RU" sz="2400" dirty="0"/>
          </a:p>
          <a:p>
            <a:r>
              <a:rPr lang="en-US" sz="2400" dirty="0"/>
              <a:t>2. </a:t>
            </a:r>
            <a:r>
              <a:rPr lang="en-US" sz="2400" dirty="0" err="1"/>
              <a:t>Tekshiruvchi</a:t>
            </a:r>
            <a:r>
              <a:rPr lang="en-US" sz="2400" dirty="0"/>
              <a:t> (</a:t>
            </a:r>
            <a:r>
              <a:rPr lang="en-US" sz="2400" dirty="0" err="1"/>
              <a:t>o‘qituvchi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o‘quvchi</a:t>
            </a:r>
            <a:r>
              <a:rPr lang="en-US" sz="2400" dirty="0"/>
              <a:t>) </a:t>
            </a:r>
            <a:r>
              <a:rPr lang="en-US" sz="2400" dirty="0" err="1"/>
              <a:t>tekshiriluvchi</a:t>
            </a:r>
            <a:r>
              <a:rPr lang="en-US" sz="2400" dirty="0"/>
              <a:t> normal </a:t>
            </a:r>
            <a:r>
              <a:rPr lang="en-US" sz="2400" dirty="0" err="1"/>
              <a:t>nafas</a:t>
            </a:r>
            <a:r>
              <a:rPr lang="en-US" sz="2400" dirty="0"/>
              <a:t> </a:t>
            </a:r>
            <a:r>
              <a:rPr lang="ru-RU" sz="2400" dirty="0" err="1" smtClean="0"/>
              <a:t>olayotganida</a:t>
            </a:r>
            <a:r>
              <a:rPr lang="ru-RU" sz="2400" dirty="0" smtClean="0"/>
              <a:t> </a:t>
            </a:r>
            <a:r>
              <a:rPr lang="ru-RU" sz="2400" dirty="0" err="1"/>
              <a:t>ko‘krak</a:t>
            </a:r>
            <a:r>
              <a:rPr lang="ru-RU" sz="2400" dirty="0"/>
              <a:t> </a:t>
            </a:r>
            <a:r>
              <a:rPr lang="ru-RU" sz="2400" dirty="0" err="1"/>
              <a:t>qafasining</a:t>
            </a:r>
            <a:r>
              <a:rPr lang="ru-RU" sz="2400" dirty="0"/>
              <a:t> </a:t>
            </a:r>
            <a:r>
              <a:rPr lang="ru-RU" sz="2400" dirty="0" err="1"/>
              <a:t>harakatini</a:t>
            </a:r>
            <a:r>
              <a:rPr lang="ru-RU" sz="2400" dirty="0"/>
              <a:t> </a:t>
            </a:r>
            <a:r>
              <a:rPr lang="ru-RU" sz="2400" dirty="0" err="1"/>
              <a:t>kuzatadi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 smtClean="0"/>
              <a:t>3.Organizmda </a:t>
            </a:r>
            <a:r>
              <a:rPr lang="ru-RU" sz="2400" dirty="0" err="1"/>
              <a:t>ko‘krak</a:t>
            </a:r>
            <a:r>
              <a:rPr lang="ru-RU" sz="2400" dirty="0"/>
              <a:t> </a:t>
            </a:r>
            <a:r>
              <a:rPr lang="ru-RU" sz="2400" dirty="0" err="1"/>
              <a:t>qafasi</a:t>
            </a:r>
            <a:r>
              <a:rPr lang="ru-RU" sz="2400" dirty="0"/>
              <a:t> </a:t>
            </a:r>
            <a:r>
              <a:rPr lang="ru-RU" sz="2400" dirty="0" err="1"/>
              <a:t>va</a:t>
            </a:r>
            <a:r>
              <a:rPr lang="ru-RU" sz="2400" dirty="0"/>
              <a:t> </a:t>
            </a:r>
            <a:r>
              <a:rPr lang="ru-RU" sz="2400" dirty="0" err="1"/>
              <a:t>qorin</a:t>
            </a:r>
            <a:r>
              <a:rPr lang="ru-RU" sz="2400" dirty="0"/>
              <a:t> </a:t>
            </a:r>
            <a:r>
              <a:rPr lang="ru-RU" sz="2400" dirty="0" err="1"/>
              <a:t>qismining</a:t>
            </a:r>
            <a:r>
              <a:rPr lang="ru-RU" sz="2400" dirty="0"/>
              <a:t> </a:t>
            </a:r>
            <a:r>
              <a:rPr lang="ru-RU" sz="2400" dirty="0" err="1"/>
              <a:t>nafas</a:t>
            </a:r>
            <a:r>
              <a:rPr lang="ru-RU" sz="2400" dirty="0"/>
              <a:t> </a:t>
            </a:r>
            <a:r>
              <a:rPr lang="ru-RU" sz="2400" dirty="0" err="1"/>
              <a:t>olishdagi</a:t>
            </a:r>
            <a:r>
              <a:rPr lang="ru-RU" sz="2400" dirty="0"/>
              <a:t> </a:t>
            </a:r>
            <a:r>
              <a:rPr lang="ru-RU" sz="2400" dirty="0" err="1"/>
              <a:t>harakatiga</a:t>
            </a:r>
            <a:r>
              <a:rPr lang="ru-RU" sz="2400" dirty="0"/>
              <a:t> </a:t>
            </a:r>
            <a:r>
              <a:rPr lang="ru-RU" sz="2400" dirty="0" err="1" smtClean="0"/>
              <a:t>qarab</a:t>
            </a:r>
            <a:r>
              <a:rPr lang="ru-RU" sz="2400" dirty="0"/>
              <a:t>, </a:t>
            </a:r>
            <a:r>
              <a:rPr lang="ru-RU" sz="2400" dirty="0" err="1"/>
              <a:t>sekundomer</a:t>
            </a:r>
            <a:r>
              <a:rPr lang="ru-RU" sz="2400" dirty="0"/>
              <a:t> </a:t>
            </a:r>
            <a:r>
              <a:rPr lang="ru-RU" sz="2400" dirty="0" err="1"/>
              <a:t>yordamida</a:t>
            </a:r>
            <a:r>
              <a:rPr lang="ru-RU" sz="2400" dirty="0"/>
              <a:t> </a:t>
            </a:r>
            <a:r>
              <a:rPr lang="ru-RU" sz="2400" dirty="0" err="1"/>
              <a:t>bir</a:t>
            </a:r>
            <a:r>
              <a:rPr lang="ru-RU" sz="2400" dirty="0"/>
              <a:t> </a:t>
            </a:r>
            <a:r>
              <a:rPr lang="ru-RU" sz="2400" dirty="0" err="1"/>
              <a:t>minutda</a:t>
            </a:r>
            <a:r>
              <a:rPr lang="ru-RU" sz="2400" dirty="0"/>
              <a:t> </a:t>
            </a:r>
            <a:r>
              <a:rPr lang="ru-RU" sz="2400" dirty="0" err="1"/>
              <a:t>nafas</a:t>
            </a:r>
            <a:r>
              <a:rPr lang="ru-RU" sz="2400" dirty="0"/>
              <a:t> </a:t>
            </a:r>
            <a:r>
              <a:rPr lang="ru-RU" sz="2400" dirty="0" err="1"/>
              <a:t>olish</a:t>
            </a:r>
            <a:r>
              <a:rPr lang="ru-RU" sz="2400" dirty="0"/>
              <a:t> </a:t>
            </a:r>
            <a:r>
              <a:rPr lang="ru-RU" sz="2400" dirty="0" err="1"/>
              <a:t>soni</a:t>
            </a:r>
            <a:r>
              <a:rPr lang="ru-RU" sz="2400" dirty="0"/>
              <a:t> </a:t>
            </a:r>
            <a:r>
              <a:rPr lang="ru-RU" sz="2400" dirty="0" err="1"/>
              <a:t>aniqlanadi</a:t>
            </a:r>
            <a:r>
              <a:rPr lang="ru-RU" sz="24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28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892" y="1031694"/>
            <a:ext cx="8625107" cy="33239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400" b="1" dirty="0"/>
              <a:t>4. </a:t>
            </a:r>
            <a:r>
              <a:rPr lang="ru-RU" sz="2400" b="1" dirty="0" err="1"/>
              <a:t>Nafas</a:t>
            </a:r>
            <a:r>
              <a:rPr lang="ru-RU" sz="2400" b="1" dirty="0"/>
              <a:t> </a:t>
            </a:r>
            <a:r>
              <a:rPr lang="ru-RU" sz="2400" b="1" dirty="0" err="1"/>
              <a:t>olinganda</a:t>
            </a:r>
            <a:r>
              <a:rPr lang="ru-RU" sz="2400" b="1" dirty="0"/>
              <a:t> </a:t>
            </a:r>
            <a:r>
              <a:rPr lang="ru-RU" sz="2400" b="1" dirty="0" err="1"/>
              <a:t>va</a:t>
            </a:r>
            <a:r>
              <a:rPr lang="ru-RU" sz="2400" b="1" dirty="0"/>
              <a:t> </a:t>
            </a:r>
            <a:r>
              <a:rPr lang="ru-RU" sz="2400" b="1" dirty="0" err="1"/>
              <a:t>chiqarilganda</a:t>
            </a:r>
            <a:r>
              <a:rPr lang="ru-RU" sz="2400" b="1" dirty="0"/>
              <a:t> </a:t>
            </a:r>
            <a:r>
              <a:rPr lang="ru-RU" sz="2400" b="1" dirty="0" err="1"/>
              <a:t>ko‘krak</a:t>
            </a:r>
            <a:r>
              <a:rPr lang="ru-RU" sz="2400" b="1" dirty="0"/>
              <a:t> </a:t>
            </a:r>
            <a:r>
              <a:rPr lang="ru-RU" sz="2400" b="1" dirty="0" err="1"/>
              <a:t>qafasi</a:t>
            </a:r>
            <a:r>
              <a:rPr lang="ru-RU" sz="2400" b="1" dirty="0"/>
              <a:t> </a:t>
            </a:r>
            <a:r>
              <a:rPr lang="ru-RU" sz="2400" b="1" dirty="0" err="1"/>
              <a:t>aylanasi</a:t>
            </a:r>
            <a:r>
              <a:rPr lang="ru-RU" sz="2400" b="1" dirty="0"/>
              <a:t> </a:t>
            </a:r>
            <a:r>
              <a:rPr lang="ru-RU" sz="2400" b="1" dirty="0" err="1" smtClean="0"/>
              <a:t>o‘zgarishi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quyidagicha</a:t>
            </a:r>
            <a:r>
              <a:rPr lang="en-US" sz="2400" b="1" dirty="0" smtClean="0"/>
              <a:t> </a:t>
            </a:r>
            <a:r>
              <a:rPr lang="en-US" sz="2400" b="1" dirty="0" err="1"/>
              <a:t>aniqlanadi</a:t>
            </a:r>
            <a:r>
              <a:rPr lang="en-US" sz="2400" b="1" dirty="0"/>
              <a:t>.</a:t>
            </a:r>
            <a:endParaRPr lang="ru-RU" sz="2400" b="1" dirty="0"/>
          </a:p>
          <a:p>
            <a:pPr algn="just"/>
            <a:r>
              <a:rPr lang="en-US" sz="2400" dirty="0"/>
              <a:t>a) </a:t>
            </a:r>
            <a:r>
              <a:rPr lang="en-US" sz="2400" dirty="0" err="1"/>
              <a:t>tekshiriluvchi</a:t>
            </a:r>
            <a:r>
              <a:rPr lang="en-US" sz="2400" dirty="0"/>
              <a:t> </a:t>
            </a:r>
            <a:r>
              <a:rPr lang="en-US" sz="2400" dirty="0" err="1"/>
              <a:t>tik</a:t>
            </a:r>
            <a:r>
              <a:rPr lang="en-US" sz="2400" dirty="0"/>
              <a:t> </a:t>
            </a:r>
            <a:r>
              <a:rPr lang="en-US" sz="2400" dirty="0" err="1"/>
              <a:t>holatda</a:t>
            </a:r>
            <a:r>
              <a:rPr lang="en-US" sz="2400" dirty="0"/>
              <a:t> normal </a:t>
            </a:r>
            <a:r>
              <a:rPr lang="en-US" sz="2400" dirty="0" err="1"/>
              <a:t>nafas</a:t>
            </a:r>
            <a:r>
              <a:rPr lang="en-US" sz="2400" dirty="0"/>
              <a:t> </a:t>
            </a:r>
            <a:r>
              <a:rPr lang="en-US" sz="2400" dirty="0" err="1"/>
              <a:t>olganida</a:t>
            </a:r>
            <a:r>
              <a:rPr lang="en-US" sz="2400" dirty="0"/>
              <a:t> </a:t>
            </a:r>
            <a:r>
              <a:rPr lang="en-US" sz="2400" dirty="0" err="1"/>
              <a:t>ko‘krak</a:t>
            </a:r>
            <a:r>
              <a:rPr lang="en-US" sz="2400" dirty="0"/>
              <a:t> </a:t>
            </a:r>
            <a:r>
              <a:rPr lang="en-US" sz="2400" dirty="0" err="1"/>
              <a:t>qafasi</a:t>
            </a:r>
            <a:r>
              <a:rPr lang="en-US" sz="2400" dirty="0"/>
              <a:t> </a:t>
            </a:r>
            <a:r>
              <a:rPr lang="en-US" sz="2400" dirty="0" err="1"/>
              <a:t>aylanasi</a:t>
            </a:r>
            <a:r>
              <a:rPr lang="en-US" sz="2400" dirty="0"/>
              <a:t> </a:t>
            </a:r>
            <a:r>
              <a:rPr lang="en-US" sz="2400" dirty="0" err="1" smtClean="0"/>
              <a:t>santimetr</a:t>
            </a:r>
            <a:r>
              <a:rPr lang="en-US" sz="2400" dirty="0" smtClean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o‘lchanadi</a:t>
            </a:r>
            <a:r>
              <a:rPr lang="en-US" sz="2400" dirty="0"/>
              <a:t>; </a:t>
            </a:r>
            <a:endParaRPr lang="ru-RU" sz="2400" dirty="0"/>
          </a:p>
          <a:p>
            <a:pPr algn="just"/>
            <a:r>
              <a:rPr lang="en-US" sz="2400" dirty="0"/>
              <a:t>b) </a:t>
            </a:r>
            <a:r>
              <a:rPr lang="en-US" sz="2400" dirty="0" err="1"/>
              <a:t>chuqur</a:t>
            </a:r>
            <a:r>
              <a:rPr lang="en-US" sz="2400" dirty="0"/>
              <a:t> </a:t>
            </a:r>
            <a:r>
              <a:rPr lang="en-US" sz="2400" dirty="0" err="1"/>
              <a:t>nafas</a:t>
            </a:r>
            <a:r>
              <a:rPr lang="en-US" sz="2400" dirty="0"/>
              <a:t> </a:t>
            </a:r>
            <a:r>
              <a:rPr lang="en-US" sz="2400" dirty="0" err="1"/>
              <a:t>olingandan</a:t>
            </a:r>
            <a:r>
              <a:rPr lang="en-US" sz="2400" dirty="0"/>
              <a:t> </a:t>
            </a:r>
            <a:r>
              <a:rPr lang="en-US" sz="2400" dirty="0" err="1"/>
              <a:t>so‘ng</a:t>
            </a:r>
            <a:r>
              <a:rPr lang="en-US" sz="2400" dirty="0"/>
              <a:t> </a:t>
            </a:r>
            <a:r>
              <a:rPr lang="en-US" sz="2400" dirty="0" err="1"/>
              <a:t>ko‘krak</a:t>
            </a:r>
            <a:r>
              <a:rPr lang="en-US" sz="2400" dirty="0"/>
              <a:t> </a:t>
            </a:r>
            <a:r>
              <a:rPr lang="en-US" sz="2400" dirty="0" err="1"/>
              <a:t>qafasi</a:t>
            </a:r>
            <a:r>
              <a:rPr lang="en-US" sz="2400" dirty="0"/>
              <a:t> </a:t>
            </a:r>
            <a:r>
              <a:rPr lang="en-US" sz="2400" dirty="0" err="1"/>
              <a:t>aylanasi</a:t>
            </a:r>
            <a:r>
              <a:rPr lang="en-US" sz="2400" dirty="0"/>
              <a:t> </a:t>
            </a:r>
            <a:r>
              <a:rPr lang="en-US" sz="2400" dirty="0" err="1"/>
              <a:t>o‘lchanadi</a:t>
            </a:r>
            <a:r>
              <a:rPr lang="en-US" sz="2400" dirty="0"/>
              <a:t>; </a:t>
            </a:r>
            <a:endParaRPr lang="ru-RU" sz="2400" dirty="0"/>
          </a:p>
          <a:p>
            <a:pPr algn="just"/>
            <a:r>
              <a:rPr lang="en-US" sz="2400" dirty="0"/>
              <a:t>d) </a:t>
            </a:r>
            <a:r>
              <a:rPr lang="en-US" sz="2400" dirty="0" err="1"/>
              <a:t>undan</a:t>
            </a:r>
            <a:r>
              <a:rPr lang="en-US" sz="2400" dirty="0"/>
              <a:t> </a:t>
            </a:r>
            <a:r>
              <a:rPr lang="en-US" sz="2400" dirty="0" err="1"/>
              <a:t>keyin</a:t>
            </a:r>
            <a:r>
              <a:rPr lang="en-US" sz="2400" dirty="0"/>
              <a:t> </a:t>
            </a:r>
            <a:r>
              <a:rPr lang="en-US" sz="2400" dirty="0" err="1"/>
              <a:t>chuqur</a:t>
            </a:r>
            <a:r>
              <a:rPr lang="en-US" sz="2400" dirty="0"/>
              <a:t> </a:t>
            </a:r>
            <a:r>
              <a:rPr lang="en-US" sz="2400" dirty="0" err="1"/>
              <a:t>nafas</a:t>
            </a:r>
            <a:r>
              <a:rPr lang="en-US" sz="2400" dirty="0"/>
              <a:t> </a:t>
            </a:r>
            <a:r>
              <a:rPr lang="en-US" sz="2400" dirty="0" err="1"/>
              <a:t>chiqarilganda</a:t>
            </a:r>
            <a:r>
              <a:rPr lang="en-US" sz="2400" dirty="0"/>
              <a:t> </a:t>
            </a:r>
            <a:r>
              <a:rPr lang="en-US" sz="2400" dirty="0" err="1"/>
              <a:t>ko‘krak</a:t>
            </a:r>
            <a:r>
              <a:rPr lang="en-US" sz="2400" dirty="0"/>
              <a:t> </a:t>
            </a:r>
            <a:r>
              <a:rPr lang="en-US" sz="2400" dirty="0" err="1"/>
              <a:t>qafasi</a:t>
            </a:r>
            <a:r>
              <a:rPr lang="en-US" sz="2400" dirty="0"/>
              <a:t> </a:t>
            </a:r>
            <a:r>
              <a:rPr lang="en-US" sz="2400" dirty="0" err="1"/>
              <a:t>aylanasi</a:t>
            </a:r>
            <a:r>
              <a:rPr lang="en-US" sz="2400" dirty="0"/>
              <a:t> </a:t>
            </a:r>
            <a:r>
              <a:rPr lang="en-US" sz="2400" dirty="0" err="1"/>
              <a:t>o‘lchanadi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 err="1" smtClean="0"/>
              <a:t>Ko‘krak</a:t>
            </a:r>
            <a:r>
              <a:rPr lang="en-US" sz="2400" dirty="0" smtClean="0"/>
              <a:t> </a:t>
            </a:r>
            <a:r>
              <a:rPr lang="en-US" sz="2400" dirty="0" err="1"/>
              <a:t>qafasi</a:t>
            </a:r>
            <a:r>
              <a:rPr lang="en-US" sz="2400" dirty="0"/>
              <a:t> </a:t>
            </a:r>
            <a:r>
              <a:rPr lang="en-US" sz="2400" dirty="0" err="1"/>
              <a:t>aylanasining</a:t>
            </a:r>
            <a:r>
              <a:rPr lang="en-US" sz="2400" dirty="0"/>
              <a:t> </a:t>
            </a:r>
            <a:r>
              <a:rPr lang="en-US" sz="2400" dirty="0" err="1"/>
              <a:t>o‘zgarishi</a:t>
            </a:r>
            <a:r>
              <a:rPr lang="en-US" sz="2400" dirty="0"/>
              <a:t> </a:t>
            </a:r>
            <a:r>
              <a:rPr lang="en-US" sz="2400" dirty="0" err="1"/>
              <a:t>hisoblab</a:t>
            </a:r>
            <a:r>
              <a:rPr lang="en-US" sz="2400" dirty="0"/>
              <a:t> </a:t>
            </a:r>
            <a:r>
              <a:rPr lang="en-US" sz="2400" dirty="0" err="1"/>
              <a:t>tahlil</a:t>
            </a:r>
            <a:r>
              <a:rPr lang="en-US" sz="2400" dirty="0"/>
              <a:t> </a:t>
            </a:r>
            <a:r>
              <a:rPr lang="en-US" sz="2400" dirty="0" err="1"/>
              <a:t>qilinadi</a:t>
            </a:r>
            <a:r>
              <a:rPr lang="en-US" sz="2400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111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76" y="238556"/>
            <a:ext cx="8190071" cy="485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uz-Cyrl-UZ" sz="2400" dirty="0" smtClean="0">
                <a:solidFill>
                  <a:srgbClr val="7030A0"/>
                </a:solidFill>
              </a:rPr>
              <a:t>BIOLOGIYA O‘QUV XONASIDA BO‘LISHI KERAK: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793" y="1714500"/>
            <a:ext cx="7826818" cy="269602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uz-Cyrl-UZ" sz="4400" b="1" dirty="0" smtClean="0"/>
              <a:t>1.Sinf xonasinig pasporti </a:t>
            </a:r>
            <a:endParaRPr lang="ru-RU" sz="4400" dirty="0" smtClean="0"/>
          </a:p>
          <a:p>
            <a:pPr lvl="0"/>
            <a:r>
              <a:rPr lang="uz-Cyrl-UZ" sz="4400" b="1" dirty="0" smtClean="0"/>
              <a:t>2.Texnika xavfsizlik qoidalari</a:t>
            </a:r>
            <a:endParaRPr lang="ru-RU" sz="4400" dirty="0" smtClean="0"/>
          </a:p>
          <a:p>
            <a:pPr lvl="0"/>
            <a:r>
              <a:rPr lang="uz-Cyrl-UZ" sz="4400" b="1" dirty="0" smtClean="0"/>
              <a:t>3.Jihozlarning invertar ro‘yxati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615553"/>
          </a:xfrm>
        </p:spPr>
        <p:txBody>
          <a:bodyPr/>
          <a:lstStyle/>
          <a:p>
            <a:pPr algn="ctr"/>
            <a:r>
              <a:rPr lang="en-US" sz="2000" dirty="0"/>
              <a:t>5. </a:t>
            </a:r>
            <a:r>
              <a:rPr lang="en-US" sz="2000" dirty="0" err="1"/>
              <a:t>Tajriba</a:t>
            </a:r>
            <a:r>
              <a:rPr lang="en-US" sz="2000" dirty="0"/>
              <a:t> </a:t>
            </a:r>
            <a:r>
              <a:rPr lang="en-US" sz="2000" dirty="0" err="1"/>
              <a:t>natijalari</a:t>
            </a:r>
            <a:r>
              <a:rPr lang="en-US" sz="2000" dirty="0"/>
              <a:t> </a:t>
            </a:r>
            <a:r>
              <a:rPr lang="en-US" sz="2000" dirty="0" err="1"/>
              <a:t>bo‘yicha</a:t>
            </a:r>
            <a:r>
              <a:rPr lang="en-US" sz="2000" dirty="0"/>
              <a:t> </a:t>
            </a:r>
            <a:r>
              <a:rPr lang="en-US" sz="2000" dirty="0" err="1"/>
              <a:t>quyidagi</a:t>
            </a:r>
            <a:r>
              <a:rPr lang="en-US" sz="2000" dirty="0"/>
              <a:t> </a:t>
            </a:r>
            <a:r>
              <a:rPr lang="en-US" sz="2000" dirty="0" err="1"/>
              <a:t>jadval</a:t>
            </a:r>
            <a:r>
              <a:rPr lang="en-US" sz="2000" dirty="0"/>
              <a:t> </a:t>
            </a:r>
            <a:r>
              <a:rPr lang="en-US" sz="2000" dirty="0" err="1"/>
              <a:t>to‘ldiriladi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/>
              <a:t>daftarga</a:t>
            </a:r>
            <a:r>
              <a:rPr lang="en-US" sz="2000" dirty="0"/>
              <a:t> </a:t>
            </a:r>
            <a:r>
              <a:rPr lang="en-US" sz="2000" dirty="0" err="1"/>
              <a:t>yozib</a:t>
            </a:r>
            <a:r>
              <a:rPr lang="en-US" sz="2000" dirty="0"/>
              <a:t> </a:t>
            </a:r>
            <a:r>
              <a:rPr lang="en-US" sz="2000" dirty="0" err="1" smtClean="0"/>
              <a:t>olinadi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5600" y="1041400"/>
          <a:ext cx="8458200" cy="3848099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03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r>
                        <a:rPr lang="en-US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‘</a:t>
                      </a:r>
                      <a:r>
                        <a:rPr lang="en-US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quvchining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ismi-sharifi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r>
                        <a:rPr lang="uz-Latn-UZ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Normal </a:t>
                      </a:r>
                      <a:r>
                        <a:rPr lang="uz-Latn-UZ" sz="2400" b="1" dirty="0">
                          <a:latin typeface="Times New Roman"/>
                          <a:ea typeface="Times New Roman"/>
                          <a:cs typeface="Times New Roman"/>
                        </a:rPr>
                        <a:t>holatda nafas olganda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uz-Latn-UZ" sz="2400" b="1" dirty="0">
                          <a:latin typeface="Times New Roman"/>
                          <a:ea typeface="Times New Roman"/>
                          <a:cs typeface="Times New Roman"/>
                        </a:rPr>
                        <a:t>Chuqur nafas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uz-Latn-UZ" sz="2400" b="1" dirty="0">
                          <a:latin typeface="Times New Roman"/>
                          <a:ea typeface="Times New Roman"/>
                          <a:cs typeface="Times New Roman"/>
                        </a:rPr>
                        <a:t>	olganda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uz-Latn-UZ" sz="2400" b="1" dirty="0">
                          <a:latin typeface="Times New Roman"/>
                          <a:ea typeface="Times New Roman"/>
                          <a:cs typeface="Times New Roman"/>
                        </a:rPr>
                        <a:t>Chuqur nafas chiqargandan so‘ng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Nafas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olish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soni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8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1-o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quvchi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  <a:tab pos="301625" algn="l"/>
                          <a:tab pos="523240" algn="ctr"/>
                        </a:tabLst>
                      </a:pP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8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2-o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quvchi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0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615553"/>
          </a:xfrm>
        </p:spPr>
        <p:txBody>
          <a:bodyPr/>
          <a:lstStyle/>
          <a:p>
            <a:pPr algn="ctr"/>
            <a:r>
              <a:rPr lang="en-US" sz="2000" dirty="0"/>
              <a:t>5. </a:t>
            </a:r>
            <a:r>
              <a:rPr lang="en-US" sz="2000" dirty="0" err="1"/>
              <a:t>Tajriba</a:t>
            </a:r>
            <a:r>
              <a:rPr lang="en-US" sz="2000" dirty="0"/>
              <a:t> </a:t>
            </a:r>
            <a:r>
              <a:rPr lang="en-US" sz="2000" dirty="0" err="1"/>
              <a:t>natijalari</a:t>
            </a:r>
            <a:r>
              <a:rPr lang="en-US" sz="2000" dirty="0"/>
              <a:t> </a:t>
            </a:r>
            <a:r>
              <a:rPr lang="en-US" sz="2000" dirty="0" err="1"/>
              <a:t>bo‘yicha</a:t>
            </a:r>
            <a:r>
              <a:rPr lang="en-US" sz="2000" dirty="0"/>
              <a:t> </a:t>
            </a:r>
            <a:r>
              <a:rPr lang="en-US" sz="2000" dirty="0" err="1"/>
              <a:t>quyidagi</a:t>
            </a:r>
            <a:r>
              <a:rPr lang="en-US" sz="2000" dirty="0"/>
              <a:t> </a:t>
            </a:r>
            <a:r>
              <a:rPr lang="en-US" sz="2000" dirty="0" err="1"/>
              <a:t>jadval</a:t>
            </a:r>
            <a:r>
              <a:rPr lang="en-US" sz="2000" dirty="0"/>
              <a:t> </a:t>
            </a:r>
            <a:r>
              <a:rPr lang="en-US" sz="2000" dirty="0" err="1"/>
              <a:t>to‘ldiriladi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/>
              <a:t>daftarga</a:t>
            </a:r>
            <a:r>
              <a:rPr lang="en-US" sz="2000" dirty="0"/>
              <a:t> </a:t>
            </a:r>
            <a:r>
              <a:rPr lang="en-US" sz="2000" dirty="0" err="1"/>
              <a:t>yozib</a:t>
            </a:r>
            <a:r>
              <a:rPr lang="en-US" sz="2000" dirty="0"/>
              <a:t> </a:t>
            </a:r>
            <a:r>
              <a:rPr lang="en-US" sz="2000" dirty="0" err="1" smtClean="0"/>
              <a:t>olinadi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5600" y="1041400"/>
          <a:ext cx="8458200" cy="3848099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03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r>
                        <a:rPr lang="en-US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‘</a:t>
                      </a:r>
                      <a:r>
                        <a:rPr lang="en-US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quvchining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ismi-sharifi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r>
                        <a:rPr lang="uz-Latn-UZ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Normal </a:t>
                      </a:r>
                      <a:r>
                        <a:rPr lang="uz-Latn-UZ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holatda nafas olganda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uz-Latn-UZ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Chuqur nafas</a:t>
                      </a:r>
                      <a:r>
                        <a:rPr lang="en-US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uz-Latn-UZ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olganda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uz-Latn-UZ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Chuqur nafas chiqargandan so‘ng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Nafas</a:t>
                      </a:r>
                      <a:r>
                        <a:rPr lang="en-US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olish</a:t>
                      </a:r>
                      <a:r>
                        <a:rPr lang="en-US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soni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8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1-o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quvchi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  <a:tab pos="301625" algn="l"/>
                          <a:tab pos="523240" algn="ctr"/>
                        </a:tabLst>
                      </a:pPr>
                      <a:r>
                        <a:rPr lang="en-US" sz="2400" b="1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r>
                        <a:rPr lang="en-US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r>
                        <a:rPr lang="en-US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r>
                        <a:rPr lang="en-US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8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2-o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quvchi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425" algn="l"/>
                        </a:tabLs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0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092" y="1107894"/>
            <a:ext cx="8587007" cy="36933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AutoNum type="alphaUcParenR" startAt="2"/>
            </a:pPr>
            <a:r>
              <a:rPr lang="sv-SE" sz="2400" b="1" dirty="0" smtClean="0"/>
              <a:t>Nafas havosi tarkibidagi  karbonat angidridni aniqlash </a:t>
            </a:r>
          </a:p>
          <a:p>
            <a:r>
              <a:rPr lang="ru-RU" sz="2400" dirty="0" smtClean="0"/>
              <a:t>1</a:t>
            </a:r>
            <a:r>
              <a:rPr lang="ru-RU" sz="2400" dirty="0"/>
              <a:t>.  2 </a:t>
            </a:r>
            <a:r>
              <a:rPr lang="ru-RU" sz="2400" dirty="0" err="1"/>
              <a:t>ta</a:t>
            </a:r>
            <a:r>
              <a:rPr lang="ru-RU" sz="2400" dirty="0"/>
              <a:t> </a:t>
            </a:r>
            <a:r>
              <a:rPr lang="ru-RU" sz="2400" dirty="0" err="1"/>
              <a:t>probirka</a:t>
            </a:r>
            <a:r>
              <a:rPr lang="ru-RU" sz="2400" dirty="0"/>
              <a:t> </a:t>
            </a:r>
            <a:r>
              <a:rPr lang="ru-RU" sz="2400" dirty="0" err="1"/>
              <a:t>shtativ</a:t>
            </a:r>
            <a:r>
              <a:rPr lang="ru-RU" sz="2400" dirty="0"/>
              <a:t> </a:t>
            </a:r>
            <a:r>
              <a:rPr lang="ru-RU" sz="2400" dirty="0" err="1"/>
              <a:t>ustunchasiga</a:t>
            </a:r>
            <a:r>
              <a:rPr lang="ru-RU" sz="2400" dirty="0"/>
              <a:t> </a:t>
            </a:r>
            <a:r>
              <a:rPr lang="ru-RU" sz="2400" dirty="0" err="1"/>
              <a:t>parallel</a:t>
            </a:r>
            <a:r>
              <a:rPr lang="ru-RU" sz="2400" dirty="0"/>
              <a:t> </a:t>
            </a:r>
            <a:r>
              <a:rPr lang="ru-RU" sz="2400" dirty="0" err="1"/>
              <a:t>ravishda</a:t>
            </a:r>
            <a:r>
              <a:rPr lang="ru-RU" sz="2400" dirty="0"/>
              <a:t> </a:t>
            </a:r>
            <a:r>
              <a:rPr lang="ru-RU" sz="2400" dirty="0" err="1"/>
              <a:t>o‘rnatiladi</a:t>
            </a:r>
            <a:r>
              <a:rPr lang="ru-RU" sz="2400" dirty="0"/>
              <a:t>. </a:t>
            </a:r>
          </a:p>
          <a:p>
            <a:r>
              <a:rPr lang="ru-RU" sz="2400" dirty="0"/>
              <a:t>2.  </a:t>
            </a:r>
            <a:r>
              <a:rPr lang="ru-RU" sz="2400" dirty="0" err="1"/>
              <a:t>Probirkalarga</a:t>
            </a:r>
            <a:r>
              <a:rPr lang="ru-RU" sz="2400" dirty="0"/>
              <a:t> </a:t>
            </a:r>
            <a:r>
              <a:rPr lang="ru-RU" sz="2400" dirty="0" err="1"/>
              <a:t>ohakli</a:t>
            </a:r>
            <a:r>
              <a:rPr lang="ru-RU" sz="2400" dirty="0"/>
              <a:t> </a:t>
            </a:r>
            <a:r>
              <a:rPr lang="ru-RU" sz="2400" dirty="0" err="1"/>
              <a:t>suv</a:t>
            </a:r>
            <a:r>
              <a:rPr lang="ru-RU" sz="2400" dirty="0"/>
              <a:t> (</a:t>
            </a:r>
            <a:r>
              <a:rPr lang="ru-RU" sz="2400" dirty="0" err="1"/>
              <a:t>CaOH</a:t>
            </a:r>
            <a:r>
              <a:rPr lang="ru-RU" sz="2400" dirty="0"/>
              <a:t>) </a:t>
            </a:r>
            <a:r>
              <a:rPr lang="ru-RU" sz="2400" dirty="0" err="1" smtClean="0"/>
              <a:t>dan</a:t>
            </a:r>
            <a:r>
              <a:rPr lang="ru-RU" sz="2400" dirty="0" smtClean="0"/>
              <a:t> </a:t>
            </a:r>
            <a:r>
              <a:rPr lang="ru-RU" sz="2400" dirty="0"/>
              <a:t>10-15 </a:t>
            </a:r>
            <a:r>
              <a:rPr lang="ru-RU" sz="2400" dirty="0" err="1"/>
              <a:t>ml</a:t>
            </a:r>
            <a:r>
              <a:rPr lang="ru-RU" sz="2400" dirty="0"/>
              <a:t> </a:t>
            </a:r>
            <a:r>
              <a:rPr lang="ru-RU" sz="2400" dirty="0" err="1"/>
              <a:t>quyiladi</a:t>
            </a:r>
            <a:r>
              <a:rPr lang="ru-RU" sz="2400" dirty="0"/>
              <a:t>. </a:t>
            </a:r>
          </a:p>
          <a:p>
            <a:r>
              <a:rPr lang="ru-RU" sz="2400" dirty="0"/>
              <a:t>3.  </a:t>
            </a:r>
            <a:r>
              <a:rPr lang="ru-RU" sz="2400" dirty="0" err="1"/>
              <a:t>Spirt</a:t>
            </a:r>
            <a:r>
              <a:rPr lang="ru-RU" sz="2400" dirty="0"/>
              <a:t> </a:t>
            </a:r>
            <a:r>
              <a:rPr lang="ru-RU" sz="2400" dirty="0" err="1"/>
              <a:t>bilan</a:t>
            </a:r>
            <a:r>
              <a:rPr lang="ru-RU" sz="2400" dirty="0"/>
              <a:t> </a:t>
            </a:r>
            <a:r>
              <a:rPr lang="ru-RU" sz="2400" dirty="0" err="1"/>
              <a:t>asbobning</a:t>
            </a:r>
            <a:r>
              <a:rPr lang="ru-RU" sz="2400" dirty="0"/>
              <a:t> </a:t>
            </a:r>
            <a:r>
              <a:rPr lang="ru-RU" sz="2400" dirty="0" err="1"/>
              <a:t>plastmassa</a:t>
            </a:r>
            <a:r>
              <a:rPr lang="ru-RU" sz="2400" dirty="0"/>
              <a:t> </a:t>
            </a:r>
            <a:r>
              <a:rPr lang="ru-RU" sz="2400" dirty="0" err="1"/>
              <a:t>uchliklari</a:t>
            </a:r>
            <a:r>
              <a:rPr lang="ru-RU" sz="2400" dirty="0"/>
              <a:t> </a:t>
            </a:r>
            <a:r>
              <a:rPr lang="ru-RU" sz="2400" dirty="0" err="1"/>
              <a:t>sterillanadi</a:t>
            </a:r>
            <a:r>
              <a:rPr lang="ru-RU" sz="2400" dirty="0"/>
              <a:t>. </a:t>
            </a:r>
          </a:p>
          <a:p>
            <a:r>
              <a:rPr lang="ru-RU" sz="2400" dirty="0"/>
              <a:t>4.  </a:t>
            </a:r>
            <a:r>
              <a:rPr lang="ru-RU" sz="2400" dirty="0" err="1"/>
              <a:t>Uchlik</a:t>
            </a:r>
            <a:r>
              <a:rPr lang="ru-RU" sz="2400" dirty="0"/>
              <a:t> </a:t>
            </a:r>
            <a:r>
              <a:rPr lang="ru-RU" sz="2400" dirty="0" err="1"/>
              <a:t>asbobga</a:t>
            </a:r>
            <a:r>
              <a:rPr lang="ru-RU" sz="2400" dirty="0"/>
              <a:t> </a:t>
            </a:r>
            <a:r>
              <a:rPr lang="ru-RU" sz="2400" dirty="0" err="1"/>
              <a:t>o‘rnatiladi</a:t>
            </a:r>
            <a:r>
              <a:rPr lang="ru-RU" sz="2400" dirty="0"/>
              <a:t> </a:t>
            </a:r>
            <a:r>
              <a:rPr lang="ru-RU" sz="2400" dirty="0" err="1"/>
              <a:t>va</a:t>
            </a:r>
            <a:r>
              <a:rPr lang="ru-RU" sz="2400" dirty="0"/>
              <a:t> </a:t>
            </a:r>
            <a:r>
              <a:rPr lang="ru-RU" sz="2400" dirty="0" err="1"/>
              <a:t>shu</a:t>
            </a:r>
            <a:r>
              <a:rPr lang="ru-RU" sz="2400" dirty="0"/>
              <a:t> </a:t>
            </a:r>
            <a:r>
              <a:rPr lang="ru-RU" sz="2400" dirty="0" err="1"/>
              <a:t>uchlikdan</a:t>
            </a:r>
            <a:r>
              <a:rPr lang="ru-RU" sz="2400" dirty="0"/>
              <a:t> </a:t>
            </a:r>
            <a:r>
              <a:rPr lang="ru-RU" sz="2400" dirty="0" err="1"/>
              <a:t>nafas</a:t>
            </a:r>
            <a:r>
              <a:rPr lang="ru-RU" sz="2400" dirty="0"/>
              <a:t> </a:t>
            </a:r>
            <a:r>
              <a:rPr lang="ru-RU" sz="2400" dirty="0" err="1"/>
              <a:t>olinadi</a:t>
            </a:r>
            <a:r>
              <a:rPr lang="ru-RU" sz="2400" dirty="0"/>
              <a:t> (1-2 </a:t>
            </a:r>
            <a:r>
              <a:rPr lang="ru-RU" sz="2400" dirty="0" err="1"/>
              <a:t>daqiqa</a:t>
            </a:r>
            <a:r>
              <a:rPr lang="ru-RU" sz="2400" dirty="0"/>
              <a:t>). </a:t>
            </a:r>
          </a:p>
          <a:p>
            <a:r>
              <a:rPr lang="ru-RU" sz="2400" dirty="0"/>
              <a:t>5.  </a:t>
            </a:r>
            <a:r>
              <a:rPr lang="ru-RU" sz="2400" dirty="0" err="1" smtClean="0"/>
              <a:t>Ma</a:t>
            </a:r>
            <a:r>
              <a:rPr lang="en-US" sz="2400" dirty="0" smtClean="0"/>
              <a:t>’</a:t>
            </a:r>
            <a:r>
              <a:rPr lang="ru-RU" sz="2400" dirty="0" err="1" smtClean="0"/>
              <a:t>lum</a:t>
            </a:r>
            <a:r>
              <a:rPr lang="ru-RU" sz="2400" dirty="0" smtClean="0"/>
              <a:t> </a:t>
            </a:r>
            <a:r>
              <a:rPr lang="ru-RU" sz="2400" dirty="0" err="1"/>
              <a:t>vaqtdan</a:t>
            </a:r>
            <a:r>
              <a:rPr lang="ru-RU" sz="2400" dirty="0"/>
              <a:t> </a:t>
            </a:r>
            <a:r>
              <a:rPr lang="ru-RU" sz="2400" dirty="0" err="1"/>
              <a:t>keyin</a:t>
            </a:r>
            <a:r>
              <a:rPr lang="ru-RU" sz="2400" dirty="0"/>
              <a:t> </a:t>
            </a:r>
            <a:r>
              <a:rPr lang="ru-RU" sz="2400" dirty="0" err="1"/>
              <a:t>bitta</a:t>
            </a:r>
            <a:r>
              <a:rPr lang="ru-RU" sz="2400" dirty="0"/>
              <a:t> </a:t>
            </a:r>
            <a:r>
              <a:rPr lang="ru-RU" sz="2400" dirty="0" err="1"/>
              <a:t>probirkadagi</a:t>
            </a:r>
            <a:r>
              <a:rPr lang="ru-RU" sz="2400" dirty="0"/>
              <a:t> </a:t>
            </a:r>
            <a:r>
              <a:rPr lang="ru-RU" sz="2400" dirty="0" err="1"/>
              <a:t>tiniq</a:t>
            </a:r>
            <a:r>
              <a:rPr lang="ru-RU" sz="2400" dirty="0"/>
              <a:t> </a:t>
            </a:r>
            <a:r>
              <a:rPr lang="ru-RU" sz="2400" dirty="0" err="1"/>
              <a:t>ohakli</a:t>
            </a:r>
            <a:r>
              <a:rPr lang="ru-RU" sz="2400" dirty="0"/>
              <a:t> </a:t>
            </a:r>
            <a:r>
              <a:rPr lang="ru-RU" sz="2400" dirty="0" err="1"/>
              <a:t>suvning</a:t>
            </a:r>
            <a:r>
              <a:rPr lang="ru-RU" sz="2400" dirty="0"/>
              <a:t> </a:t>
            </a:r>
            <a:r>
              <a:rPr lang="ru-RU" sz="2400" dirty="0" err="1"/>
              <a:t>rangi</a:t>
            </a:r>
            <a:r>
              <a:rPr lang="ru-RU" sz="2400" dirty="0"/>
              <a:t> </a:t>
            </a:r>
            <a:r>
              <a:rPr lang="ru-RU" sz="2400" dirty="0" err="1"/>
              <a:t>o‘zgarib</a:t>
            </a:r>
            <a:r>
              <a:rPr lang="ru-RU" sz="2400" dirty="0"/>
              <a:t> </a:t>
            </a:r>
            <a:r>
              <a:rPr lang="ru-RU" sz="2400" dirty="0" err="1" smtClean="0"/>
              <a:t>xiralashadi</a:t>
            </a:r>
            <a:r>
              <a:rPr lang="ru-RU" sz="2400" dirty="0"/>
              <a:t>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71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Laboratoriya</a:t>
            </a:r>
            <a:r>
              <a:rPr lang="en-US" dirty="0" smtClean="0"/>
              <a:t> </a:t>
            </a:r>
            <a:r>
              <a:rPr lang="en-US" dirty="0" err="1" smtClean="0"/>
              <a:t>natijalari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692" y="1031694"/>
            <a:ext cx="8472707" cy="36933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z-Latn-UZ" sz="2400" dirty="0" smtClean="0"/>
              <a:t>Bu jarayon kimyoviy jihatdan quyidagi formula bilan ifodalanadi: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uz-Latn-UZ" sz="2400" dirty="0" smtClean="0"/>
              <a:t>Ca(OH)</a:t>
            </a:r>
            <a:r>
              <a:rPr lang="uz-Latn-UZ" sz="2400" baseline="-25000" dirty="0" smtClean="0"/>
              <a:t>2</a:t>
            </a:r>
            <a:r>
              <a:rPr lang="uz-Latn-UZ" sz="2400" dirty="0" smtClean="0"/>
              <a:t> + CO</a:t>
            </a:r>
            <a:r>
              <a:rPr lang="uz-Latn-UZ" sz="2400" baseline="-25000" dirty="0" smtClean="0"/>
              <a:t>2</a:t>
            </a:r>
            <a:r>
              <a:rPr lang="uz-Latn-UZ" sz="2400" dirty="0" smtClean="0"/>
              <a:t> —&gt;    CaCO</a:t>
            </a:r>
            <a:r>
              <a:rPr lang="uz-Latn-UZ" sz="2400" baseline="-25000" dirty="0" smtClean="0"/>
              <a:t>3</a:t>
            </a:r>
            <a:r>
              <a:rPr lang="uz-Latn-UZ" sz="2400" dirty="0" smtClean="0"/>
              <a:t> + </a:t>
            </a:r>
            <a:r>
              <a:rPr lang="uz-Cyrl-UZ" sz="2400" dirty="0" smtClean="0"/>
              <a:t>Н</a:t>
            </a:r>
            <a:r>
              <a:rPr lang="uz-Cyrl-UZ" sz="2400" baseline="-25000" dirty="0" smtClean="0"/>
              <a:t>2</a:t>
            </a:r>
            <a:r>
              <a:rPr lang="uz-Latn-UZ" sz="2400" dirty="0" smtClean="0"/>
              <a:t>O   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uz-Latn-UZ" sz="2400" dirty="0" smtClean="0"/>
              <a:t>Nafas olish davom ettirilsa CaCO</a:t>
            </a:r>
            <a:r>
              <a:rPr lang="uz-Latn-UZ" sz="2400" baseline="-25000" dirty="0" smtClean="0"/>
              <a:t>3 </a:t>
            </a:r>
            <a:r>
              <a:rPr lang="uz-Latn-UZ" sz="2400" dirty="0" smtClean="0"/>
              <a:t>- kalsiy karbonat(o‘rta tuz)dan kalsiy gidrokarbonat (nordon tuz)</a:t>
            </a:r>
            <a:r>
              <a:rPr lang="uz-Latn-UZ" sz="2400" baseline="-25000" dirty="0" smtClean="0"/>
              <a:t>  </a:t>
            </a:r>
            <a:r>
              <a:rPr lang="uz-Latn-UZ" sz="2400" dirty="0" smtClean="0"/>
              <a:t>Ca(HCO</a:t>
            </a:r>
            <a:r>
              <a:rPr lang="uz-Latn-UZ" sz="2400" baseline="-25000" dirty="0" smtClean="0"/>
              <a:t>3</a:t>
            </a:r>
            <a:r>
              <a:rPr lang="uz-Latn-UZ" sz="2400" dirty="0" smtClean="0"/>
              <a:t>)</a:t>
            </a:r>
            <a:r>
              <a:rPr lang="uz-Latn-UZ" sz="2400" baseline="-25000" dirty="0" smtClean="0"/>
              <a:t>2 </a:t>
            </a:r>
            <a:r>
              <a:rPr lang="uz-Latn-UZ" sz="2400" dirty="0" smtClean="0"/>
              <a:t>hosil bo‘lishi hisobiga cho‘kma kalsiy karbonat (CaCO</a:t>
            </a:r>
            <a:r>
              <a:rPr lang="uz-Latn-UZ" sz="2400" baseline="-25000" dirty="0" smtClean="0"/>
              <a:t>3</a:t>
            </a:r>
            <a:r>
              <a:rPr lang="uz-Latn-UZ" sz="2400" dirty="0" smtClean="0"/>
              <a:t>) ning erishi kuzatiladi.Bu jarayon kimyoviy jihatdan quyidagi formula bilan ifodalanadi: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uz-Latn-UZ" sz="2400" dirty="0" smtClean="0"/>
              <a:t>CaCO</a:t>
            </a:r>
            <a:r>
              <a:rPr lang="uz-Latn-UZ" sz="2400" baseline="-25000" dirty="0" smtClean="0"/>
              <a:t>3</a:t>
            </a:r>
            <a:r>
              <a:rPr lang="uz-Latn-UZ" sz="2400" dirty="0" smtClean="0"/>
              <a:t> + CO</a:t>
            </a:r>
            <a:r>
              <a:rPr lang="uz-Latn-UZ" sz="2400" baseline="-25000" dirty="0" smtClean="0"/>
              <a:t>2</a:t>
            </a:r>
            <a:r>
              <a:rPr lang="uz-Latn-UZ" sz="2400" dirty="0" smtClean="0"/>
              <a:t> + </a:t>
            </a:r>
            <a:r>
              <a:rPr lang="uz-Cyrl-UZ" sz="2400" dirty="0" smtClean="0"/>
              <a:t>Н</a:t>
            </a:r>
            <a:r>
              <a:rPr lang="uz-Cyrl-UZ" sz="2400" baseline="-25000" dirty="0" smtClean="0"/>
              <a:t>2</a:t>
            </a:r>
            <a:r>
              <a:rPr lang="uz-Latn-UZ" sz="2400" dirty="0" smtClean="0"/>
              <a:t>O  —&gt; Ca (HCO</a:t>
            </a:r>
            <a:r>
              <a:rPr lang="uz-Latn-UZ" sz="2400" baseline="-25000" dirty="0" smtClean="0"/>
              <a:t>3</a:t>
            </a:r>
            <a:r>
              <a:rPr lang="en-US" sz="2400" dirty="0" smtClean="0"/>
              <a:t> )</a:t>
            </a:r>
            <a:r>
              <a:rPr lang="en-US" sz="2400" baseline="-25000" dirty="0" smtClean="0"/>
              <a:t>2</a:t>
            </a:r>
            <a:endParaRPr lang="ru-RU" sz="2400" dirty="0" smtClean="0"/>
          </a:p>
          <a:p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3454400" y="1993900"/>
            <a:ext cx="3175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369332"/>
          </a:xfrm>
        </p:spPr>
        <p:txBody>
          <a:bodyPr/>
          <a:lstStyle/>
          <a:p>
            <a:pPr algn="ctr"/>
            <a:r>
              <a:rPr lang="en-US" sz="2400" dirty="0" smtClean="0"/>
              <a:t>PROBIRKALARDAGI  </a:t>
            </a:r>
            <a:r>
              <a:rPr lang="en-US" sz="2400" dirty="0" err="1" smtClean="0"/>
              <a:t>o‘ZGARISHLARNI</a:t>
            </a:r>
            <a:r>
              <a:rPr lang="en-US" sz="2400" dirty="0" smtClean="0"/>
              <a:t> KUZATDIK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076325"/>
            <a:ext cx="8102600" cy="36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8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XULOSA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2992" y="1031694"/>
            <a:ext cx="8548907" cy="369331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 err="1" smtClean="0"/>
              <a:t>Laboratoriya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mashg‘uloti</a:t>
            </a:r>
            <a:r>
              <a:rPr lang="en-US" sz="2400" b="1" dirty="0" smtClean="0"/>
              <a:t> </a:t>
            </a:r>
            <a:r>
              <a:rPr lang="en-US" sz="2400" b="1" dirty="0" err="1"/>
              <a:t>orqali</a:t>
            </a:r>
            <a:r>
              <a:rPr lang="en-US" sz="2400" b="1" dirty="0"/>
              <a:t> </a:t>
            </a:r>
            <a:r>
              <a:rPr lang="en-US" sz="2400" b="1" dirty="0" err="1"/>
              <a:t>nafas</a:t>
            </a:r>
            <a:r>
              <a:rPr lang="en-US" sz="2400" b="1" dirty="0"/>
              <a:t> </a:t>
            </a:r>
            <a:r>
              <a:rPr lang="en-US" sz="2400" b="1" dirty="0" err="1"/>
              <a:t>olganda</a:t>
            </a:r>
            <a:r>
              <a:rPr lang="en-US" sz="2400" b="1" dirty="0"/>
              <a:t> </a:t>
            </a:r>
            <a:r>
              <a:rPr lang="en-US" sz="2400" b="1" dirty="0" err="1" smtClean="0"/>
              <a:t>ko‘krak</a:t>
            </a:r>
            <a:r>
              <a:rPr lang="en-US" sz="2400" b="1" dirty="0" smtClean="0"/>
              <a:t> </a:t>
            </a:r>
            <a:r>
              <a:rPr lang="en-US" sz="2400" b="1" dirty="0" err="1"/>
              <a:t>qafasining</a:t>
            </a:r>
            <a:r>
              <a:rPr lang="en-US" sz="2400" b="1" dirty="0"/>
              <a:t> </a:t>
            </a:r>
            <a:r>
              <a:rPr lang="en-US" sz="2400" b="1" dirty="0" err="1"/>
              <a:t>harakati</a:t>
            </a:r>
            <a:r>
              <a:rPr lang="en-US" sz="2400" b="1" dirty="0"/>
              <a:t> </a:t>
            </a:r>
            <a:r>
              <a:rPr lang="en-US" sz="2400" b="1" dirty="0" err="1"/>
              <a:t>va</a:t>
            </a:r>
            <a:r>
              <a:rPr lang="en-US" sz="2400" b="1" dirty="0"/>
              <a:t> </a:t>
            </a:r>
            <a:r>
              <a:rPr lang="en-US" sz="2400" b="1" dirty="0" err="1"/>
              <a:t>ko’krak</a:t>
            </a:r>
            <a:r>
              <a:rPr lang="en-US" sz="2400" b="1" dirty="0"/>
              <a:t> </a:t>
            </a:r>
            <a:r>
              <a:rPr lang="en-US" sz="2400" b="1" dirty="0" err="1"/>
              <a:t>aylanasining</a:t>
            </a:r>
            <a:r>
              <a:rPr lang="en-US" sz="2400" b="1" dirty="0"/>
              <a:t> </a:t>
            </a:r>
            <a:r>
              <a:rPr lang="en-US" sz="2400" b="1" dirty="0" err="1" smtClean="0"/>
              <a:t>o‘zgarishini</a:t>
            </a:r>
            <a:r>
              <a:rPr lang="en-US" sz="2400" b="1" dirty="0" smtClean="0"/>
              <a:t> </a:t>
            </a:r>
            <a:r>
              <a:rPr lang="en-US" sz="2400" b="1" dirty="0" err="1"/>
              <a:t>kuzatib</a:t>
            </a:r>
            <a:r>
              <a:rPr lang="en-US" sz="2400" b="1" dirty="0"/>
              <a:t>,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minutda</a:t>
            </a:r>
            <a:r>
              <a:rPr lang="en-US" sz="2400" b="1" dirty="0"/>
              <a:t> </a:t>
            </a:r>
            <a:r>
              <a:rPr lang="en-US" sz="2400" b="1" dirty="0" err="1"/>
              <a:t>nafas</a:t>
            </a:r>
            <a:r>
              <a:rPr lang="en-US" sz="2400" b="1" dirty="0"/>
              <a:t> </a:t>
            </a:r>
            <a:r>
              <a:rPr lang="en-US" sz="2400" b="1" dirty="0" err="1"/>
              <a:t>olish</a:t>
            </a:r>
            <a:r>
              <a:rPr lang="en-US" sz="2400" b="1" dirty="0"/>
              <a:t> </a:t>
            </a:r>
            <a:r>
              <a:rPr lang="en-US" sz="2400" b="1" dirty="0" err="1"/>
              <a:t>sonini</a:t>
            </a:r>
            <a:r>
              <a:rPr lang="en-US" sz="2400" b="1" dirty="0"/>
              <a:t> </a:t>
            </a:r>
            <a:r>
              <a:rPr lang="en-US" sz="2400" b="1" dirty="0" err="1"/>
              <a:t>aniqladik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b="1" dirty="0" err="1" smtClean="0"/>
              <a:t>O‘pkadan</a:t>
            </a:r>
            <a:r>
              <a:rPr lang="en-US" sz="2400" b="1" dirty="0" smtClean="0"/>
              <a:t> </a:t>
            </a:r>
            <a:r>
              <a:rPr lang="en-US" sz="2400" b="1" dirty="0" err="1"/>
              <a:t>chiqayotgan</a:t>
            </a:r>
            <a:r>
              <a:rPr lang="en-US" sz="2400" b="1" dirty="0"/>
              <a:t> </a:t>
            </a:r>
            <a:r>
              <a:rPr lang="en-US" sz="2400" b="1" dirty="0" err="1"/>
              <a:t>havodagi</a:t>
            </a:r>
            <a:r>
              <a:rPr lang="en-US" sz="2400" b="1" dirty="0"/>
              <a:t> </a:t>
            </a:r>
            <a:r>
              <a:rPr lang="en-US" sz="2400" b="1" dirty="0" err="1"/>
              <a:t>karbonat</a:t>
            </a:r>
            <a:r>
              <a:rPr lang="en-US" sz="2400" b="1" dirty="0"/>
              <a:t> </a:t>
            </a:r>
            <a:r>
              <a:rPr lang="en-US" sz="2400" b="1" dirty="0" err="1"/>
              <a:t>angidridni</a:t>
            </a:r>
            <a:r>
              <a:rPr lang="en-US" sz="2400" b="1" dirty="0"/>
              <a:t> </a:t>
            </a:r>
            <a:r>
              <a:rPr lang="en-US" sz="2400" b="1" dirty="0" err="1"/>
              <a:t>chiqishini</a:t>
            </a:r>
            <a:r>
              <a:rPr lang="en-US" sz="2400" b="1" dirty="0"/>
              <a:t> </a:t>
            </a:r>
            <a:r>
              <a:rPr lang="en-US" sz="2400" b="1" dirty="0" err="1"/>
              <a:t>kuzatish</a:t>
            </a:r>
            <a:r>
              <a:rPr lang="en-US" sz="2400" b="1" dirty="0"/>
              <a:t> </a:t>
            </a:r>
            <a:r>
              <a:rPr lang="en-US" sz="2400" b="1" dirty="0" err="1"/>
              <a:t>uchun</a:t>
            </a:r>
            <a:r>
              <a:rPr lang="en-US" sz="2400" b="1" dirty="0"/>
              <a:t> </a:t>
            </a:r>
            <a:r>
              <a:rPr lang="en-US" sz="2400" b="1" dirty="0" err="1"/>
              <a:t>distillangan</a:t>
            </a:r>
            <a:r>
              <a:rPr lang="en-US" sz="2400" b="1" dirty="0"/>
              <a:t>( </a:t>
            </a:r>
            <a:r>
              <a:rPr lang="en-US" sz="2400" b="1" dirty="0" err="1" smtClean="0"/>
              <a:t>yomg‘ir</a:t>
            </a:r>
            <a:r>
              <a:rPr lang="en-US" sz="2400" b="1" dirty="0" smtClean="0"/>
              <a:t> </a:t>
            </a:r>
            <a:r>
              <a:rPr lang="en-US" sz="2400" b="1" dirty="0" err="1"/>
              <a:t>suvi</a:t>
            </a:r>
            <a:r>
              <a:rPr lang="en-US" sz="2400" b="1" dirty="0"/>
              <a:t>) </a:t>
            </a:r>
            <a:r>
              <a:rPr lang="en-US" sz="2400" b="1" dirty="0" err="1"/>
              <a:t>va</a:t>
            </a:r>
            <a:r>
              <a:rPr lang="en-US" sz="2400" b="1" dirty="0"/>
              <a:t> </a:t>
            </a:r>
            <a:r>
              <a:rPr lang="en-US" sz="2400" b="1" dirty="0" err="1"/>
              <a:t>ohakli</a:t>
            </a:r>
            <a:r>
              <a:rPr lang="en-US" sz="2400" b="1" dirty="0"/>
              <a:t> </a:t>
            </a:r>
            <a:r>
              <a:rPr lang="en-US" sz="2400" b="1" dirty="0" err="1"/>
              <a:t>suvni</a:t>
            </a:r>
            <a:r>
              <a:rPr lang="en-US" sz="2400" b="1" dirty="0"/>
              <a:t> </a:t>
            </a:r>
            <a:r>
              <a:rPr lang="en-US" sz="2400" b="1" dirty="0" err="1"/>
              <a:t>probirkalarga</a:t>
            </a:r>
            <a:r>
              <a:rPr lang="en-US" sz="2400" b="1" dirty="0"/>
              <a:t> </a:t>
            </a:r>
            <a:r>
              <a:rPr lang="en-US" sz="2400" b="1" dirty="0" smtClean="0"/>
              <a:t>10 ml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quyib</a:t>
            </a:r>
            <a:r>
              <a:rPr lang="en-US" sz="2400" b="1" dirty="0"/>
              <a:t>, </a:t>
            </a:r>
            <a:r>
              <a:rPr lang="en-US" sz="2400" b="1" dirty="0" err="1"/>
              <a:t>ularni</a:t>
            </a:r>
            <a:r>
              <a:rPr lang="en-US" sz="2400" b="1" dirty="0"/>
              <a:t> shisha </a:t>
            </a:r>
            <a:r>
              <a:rPr lang="en-US" sz="2400" b="1" dirty="0" err="1"/>
              <a:t>naycha</a:t>
            </a:r>
            <a:r>
              <a:rPr lang="en-US" sz="2400" b="1" dirty="0"/>
              <a:t> </a:t>
            </a:r>
            <a:r>
              <a:rPr lang="en-US" sz="2400" b="1" dirty="0" err="1"/>
              <a:t>bilan</a:t>
            </a:r>
            <a:r>
              <a:rPr lang="en-US" sz="2400" b="1" dirty="0"/>
              <a:t> </a:t>
            </a:r>
            <a:r>
              <a:rPr lang="en-US" sz="2400" b="1" dirty="0" err="1"/>
              <a:t>pufladik</a:t>
            </a:r>
            <a:r>
              <a:rPr lang="en-US" sz="2400" b="1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err="1" smtClean="0"/>
              <a:t>Probirkalarda</a:t>
            </a:r>
            <a:r>
              <a:rPr lang="en-US" sz="2400" b="1" dirty="0" smtClean="0"/>
              <a:t> </a:t>
            </a:r>
            <a:r>
              <a:rPr lang="en-US" sz="2400" b="1" dirty="0" err="1"/>
              <a:t>sodir</a:t>
            </a:r>
            <a:r>
              <a:rPr lang="en-US" sz="2400" b="1" dirty="0"/>
              <a:t> </a:t>
            </a:r>
            <a:r>
              <a:rPr lang="en-US" sz="2400" b="1" dirty="0" err="1" smtClean="0"/>
              <a:t>bo‘lgan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o‘zgarishlar</a:t>
            </a:r>
            <a:r>
              <a:rPr lang="en-US" sz="2400" b="1" dirty="0" smtClean="0"/>
              <a:t> </a:t>
            </a:r>
            <a:r>
              <a:rPr lang="en-US" sz="2400" b="1" dirty="0" err="1"/>
              <a:t>orqali</a:t>
            </a:r>
            <a:r>
              <a:rPr lang="en-US" sz="2400" b="1" dirty="0"/>
              <a:t> </a:t>
            </a:r>
            <a:r>
              <a:rPr lang="en-US" sz="2400" b="1" dirty="0" err="1"/>
              <a:t>havoda</a:t>
            </a:r>
            <a:r>
              <a:rPr lang="en-US" sz="2400" b="1" dirty="0"/>
              <a:t> </a:t>
            </a:r>
            <a:r>
              <a:rPr lang="en-US" sz="2400" b="1" dirty="0" err="1"/>
              <a:t>nafas</a:t>
            </a:r>
            <a:r>
              <a:rPr lang="en-US" sz="2400" b="1" dirty="0"/>
              <a:t> </a:t>
            </a:r>
            <a:r>
              <a:rPr lang="en-US" sz="2400" b="1" dirty="0" err="1"/>
              <a:t>olish</a:t>
            </a:r>
            <a:r>
              <a:rPr lang="en-US" sz="2400" b="1" dirty="0"/>
              <a:t> </a:t>
            </a:r>
            <a:r>
              <a:rPr lang="en-US" sz="2400" b="1" dirty="0" err="1"/>
              <a:t>organlarimiz</a:t>
            </a:r>
            <a:r>
              <a:rPr lang="en-US" sz="2400" b="1" dirty="0"/>
              <a:t> </a:t>
            </a:r>
            <a:r>
              <a:rPr lang="en-US" sz="2400" b="1" dirty="0" err="1"/>
              <a:t>orqali</a:t>
            </a:r>
            <a:r>
              <a:rPr lang="en-US" sz="2400" b="1" dirty="0"/>
              <a:t> </a:t>
            </a:r>
            <a:r>
              <a:rPr lang="en-US" sz="2400" b="1" dirty="0" err="1"/>
              <a:t>chiqayotgan</a:t>
            </a:r>
            <a:r>
              <a:rPr lang="en-US" sz="2400" b="1" dirty="0"/>
              <a:t> </a:t>
            </a:r>
            <a:r>
              <a:rPr lang="en-US" sz="2400" b="1" dirty="0" err="1"/>
              <a:t>karbonat</a:t>
            </a:r>
            <a:r>
              <a:rPr lang="en-US" sz="2400" b="1" dirty="0"/>
              <a:t> </a:t>
            </a:r>
            <a:r>
              <a:rPr lang="en-US" sz="2400" b="1" dirty="0" err="1" smtClean="0"/>
              <a:t>angidridni</a:t>
            </a:r>
            <a:r>
              <a:rPr lang="en-US" sz="2400" b="1" dirty="0" smtClean="0"/>
              <a:t> </a:t>
            </a:r>
            <a:r>
              <a:rPr lang="en-US" sz="2400" b="1" dirty="0" err="1"/>
              <a:t>borligini</a:t>
            </a:r>
            <a:r>
              <a:rPr lang="en-US" sz="2400" b="1" dirty="0"/>
              <a:t> </a:t>
            </a:r>
            <a:r>
              <a:rPr lang="en-US" sz="2400" b="1" dirty="0" err="1"/>
              <a:t>aniqladik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29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Desktop\Видео дарс тақдимотлар\Расмлар\57558db4f4de544d541a6e5f14701421121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92" y="240890"/>
            <a:ext cx="3755907" cy="30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0228" y="3204133"/>
            <a:ext cx="7761514" cy="1754326"/>
          </a:xfrm>
          <a:prstGeom prst="rect">
            <a:avLst/>
          </a:prstGeom>
          <a:noFill/>
        </p:spPr>
        <p:txBody>
          <a:bodyPr wrap="square" lIns="91318" tIns="45655" rIns="91318" bIns="45655" rtlCol="0">
            <a:spAutoFit/>
          </a:bodyPr>
          <a:lstStyle/>
          <a:p>
            <a:pPr algn="ctr" defTabSz="1933694"/>
            <a:r>
              <a:rPr lang="en-US" sz="5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E’TIBORINGIZ UCHUN RAHMAT</a:t>
            </a:r>
            <a:endParaRPr lang="ru-RU" sz="5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30871"/>
            <a:ext cx="2590800" cy="252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327456"/>
            <a:ext cx="8940800" cy="4472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z-Cyrl-UZ" sz="2800" dirty="0" smtClean="0">
                <a:solidFill>
                  <a:srgbClr val="7030A0"/>
                </a:solidFill>
              </a:rPr>
              <a:t>LABORATORIYA XONASIDA BO‘LISHI KERAK: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1036" y="1153391"/>
            <a:ext cx="8104411" cy="33327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uz-Cyrl-UZ" sz="2800" b="1" dirty="0" smtClean="0"/>
              <a:t>1.Texnika xavfsizlik qoidalari daftari</a:t>
            </a:r>
            <a:endParaRPr lang="ru-RU" sz="2800" dirty="0" smtClean="0"/>
          </a:p>
          <a:p>
            <a:pPr lvl="0"/>
            <a:r>
              <a:rPr lang="uz-Cyrl-UZ" sz="2800" b="1" dirty="0" smtClean="0"/>
              <a:t>2.Kirim-chiqim daftari</a:t>
            </a:r>
            <a:endParaRPr lang="ru-RU" sz="2800" dirty="0" smtClean="0"/>
          </a:p>
          <a:p>
            <a:pPr lvl="0"/>
            <a:r>
              <a:rPr lang="uz-Cyrl-UZ" sz="2800" b="1" dirty="0" smtClean="0"/>
              <a:t>3.Buyurtma daftari</a:t>
            </a:r>
            <a:endParaRPr lang="ru-RU" sz="2800" dirty="0" smtClean="0"/>
          </a:p>
          <a:p>
            <a:pPr lvl="0"/>
            <a:r>
              <a:rPr lang="uz-Cyrl-UZ" sz="2800" b="1" dirty="0" smtClean="0"/>
              <a:t>4.Dalolatnoma daftari</a:t>
            </a:r>
            <a:endParaRPr lang="ru-RU" sz="2800" dirty="0" smtClean="0"/>
          </a:p>
          <a:p>
            <a:pPr lvl="0"/>
            <a:r>
              <a:rPr lang="uz-Cyrl-UZ" sz="2800" b="1" dirty="0" smtClean="0"/>
              <a:t>5.Jihozlarning invertar ro‘yxati</a:t>
            </a:r>
            <a:endParaRPr lang="ru-RU" sz="2800" dirty="0" smtClean="0"/>
          </a:p>
          <a:p>
            <a:pPr lvl="0"/>
            <a:r>
              <a:rPr lang="uz-Cyrl-UZ" sz="2800" b="1" dirty="0" smtClean="0"/>
              <a:t>6.Laboratoriya mavzulari ro‘yxati</a:t>
            </a:r>
            <a:endParaRPr lang="ru-RU" sz="2800" dirty="0" smtClean="0"/>
          </a:p>
          <a:p>
            <a:pPr lvl="0"/>
            <a:r>
              <a:rPr lang="uz-Cyrl-UZ" sz="2800" b="1" dirty="0" smtClean="0"/>
              <a:t>7</a:t>
            </a:r>
            <a:r>
              <a:rPr lang="en-US" sz="2800" b="1" dirty="0" smtClean="0"/>
              <a:t>.</a:t>
            </a:r>
            <a:r>
              <a:rPr lang="uz-Cyrl-UZ" sz="2800" b="1" dirty="0" smtClean="0"/>
              <a:t>Laboratoriya daftari</a:t>
            </a:r>
            <a:endParaRPr lang="ru-RU" sz="2800" dirty="0" smtClean="0"/>
          </a:p>
          <a:p>
            <a:pPr lvl="0"/>
            <a:r>
              <a:rPr lang="en-US" sz="2800" b="1" dirty="0" smtClean="0"/>
              <a:t>8.</a:t>
            </a:r>
            <a:r>
              <a:rPr lang="uz-Cyrl-UZ" sz="2800" b="1" dirty="0" smtClean="0"/>
              <a:t>Laborantning rejas</a:t>
            </a:r>
            <a:r>
              <a:rPr lang="uz-Cyrl-UZ" b="1" dirty="0" smtClean="0"/>
              <a:t>i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76" y="289356"/>
            <a:ext cx="8190071" cy="3693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TEXNIKA X</a:t>
            </a:r>
            <a:r>
              <a:rPr lang="ru-RU" sz="2400" dirty="0" smtClean="0">
                <a:solidFill>
                  <a:srgbClr val="7030A0"/>
                </a:solidFill>
              </a:rPr>
              <a:t>AVFSIZLIK QOIDALARI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300" y="1155700"/>
            <a:ext cx="8737600" cy="3662085"/>
          </a:xfrm>
        </p:spPr>
        <p:txBody>
          <a:bodyPr anchor="ctr"/>
          <a:lstStyle/>
          <a:p>
            <a:pPr marL="342900" lvl="0" indent="-342900" algn="just">
              <a:buFont typeface="+mj-lt"/>
              <a:buAutoNum type="arabicPeriod"/>
            </a:pPr>
            <a:r>
              <a:rPr lang="uz-Cyrl-UZ" sz="1800" dirty="0"/>
              <a:t>Ish bajarish tartibini puxta o'zlashtirmasdan va tajriba o'tkazish uchun asboblarning to'g'ri yig'ilganligiga ishonch hosil qilmasdan tajribani boshlamaslik kerak.</a:t>
            </a:r>
            <a:endParaRPr lang="ru-RU" sz="18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err="1"/>
              <a:t>Moddalarni</a:t>
            </a:r>
            <a:r>
              <a:rPr lang="ru-RU" sz="1800" dirty="0"/>
              <a:t> </a:t>
            </a:r>
            <a:r>
              <a:rPr lang="ru-RU" sz="1800" dirty="0" err="1"/>
              <a:t>bevosita</a:t>
            </a:r>
            <a:r>
              <a:rPr lang="ru-RU" sz="1800" dirty="0"/>
              <a:t> </a:t>
            </a:r>
            <a:r>
              <a:rPr lang="ru-RU" sz="1800" dirty="0" err="1"/>
              <a:t>hidlash</a:t>
            </a:r>
            <a:r>
              <a:rPr lang="ru-RU" sz="1800" dirty="0"/>
              <a:t>, </a:t>
            </a:r>
            <a:r>
              <a:rPr lang="ru-RU" sz="1800" dirty="0" err="1"/>
              <a:t>ushlash</a:t>
            </a:r>
            <a:r>
              <a:rPr lang="ru-RU" sz="1800" dirty="0"/>
              <a:t>, </a:t>
            </a:r>
            <a:r>
              <a:rPr lang="ru-RU" sz="1800" dirty="0" err="1"/>
              <a:t>ta'mini</a:t>
            </a:r>
            <a:r>
              <a:rPr lang="ru-RU" sz="1800" dirty="0"/>
              <a:t> </a:t>
            </a:r>
            <a:r>
              <a:rPr lang="ru-RU" sz="1800" dirty="0" err="1"/>
              <a:t>totish</a:t>
            </a:r>
            <a:r>
              <a:rPr lang="ru-RU" sz="1800" dirty="0"/>
              <a:t> </a:t>
            </a:r>
            <a:r>
              <a:rPr lang="ru-RU" sz="1800" dirty="0" err="1"/>
              <a:t>mutlaqo</a:t>
            </a:r>
            <a:r>
              <a:rPr lang="ru-RU" sz="1800" dirty="0"/>
              <a:t> </a:t>
            </a:r>
            <a:r>
              <a:rPr lang="ru-RU" sz="1800" dirty="0" err="1"/>
              <a:t>mumkin</a:t>
            </a:r>
            <a:r>
              <a:rPr lang="ru-RU" sz="1800" dirty="0"/>
              <a:t> </a:t>
            </a:r>
            <a:r>
              <a:rPr lang="ru-RU" sz="1800" dirty="0" err="1"/>
              <a:t>emas</a:t>
            </a:r>
            <a:r>
              <a:rPr lang="ru-RU" sz="1800" dirty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err="1"/>
              <a:t>Tajriba</a:t>
            </a:r>
            <a:r>
              <a:rPr lang="ru-RU" sz="1800" dirty="0"/>
              <a:t> </a:t>
            </a:r>
            <a:r>
              <a:rPr lang="ru-RU" sz="1800" dirty="0" err="1"/>
              <a:t>davomida</a:t>
            </a:r>
            <a:r>
              <a:rPr lang="ru-RU" sz="1800" dirty="0"/>
              <a:t> </a:t>
            </a:r>
            <a:r>
              <a:rPr lang="ru-RU" sz="1800" dirty="0" err="1"/>
              <a:t>termometr</a:t>
            </a:r>
            <a:r>
              <a:rPr lang="ru-RU" sz="1800" dirty="0"/>
              <a:t> </a:t>
            </a:r>
            <a:r>
              <a:rPr lang="ru-RU" sz="1800" dirty="0" err="1"/>
              <a:t>sinib</a:t>
            </a:r>
            <a:r>
              <a:rPr lang="ru-RU" sz="1800" dirty="0"/>
              <a:t> </a:t>
            </a:r>
            <a:r>
              <a:rPr lang="ru-RU" sz="1800" dirty="0" err="1"/>
              <a:t>qolsa</a:t>
            </a:r>
            <a:r>
              <a:rPr lang="ru-RU" sz="1800" dirty="0"/>
              <a:t>, </a:t>
            </a:r>
            <a:r>
              <a:rPr lang="ru-RU" sz="1800" dirty="0" err="1"/>
              <a:t>undagi</a:t>
            </a:r>
            <a:r>
              <a:rPr lang="ru-RU" sz="1800" dirty="0"/>
              <a:t> </a:t>
            </a:r>
            <a:r>
              <a:rPr lang="ru-RU" sz="1800" dirty="0" err="1"/>
              <a:t>simobni</a:t>
            </a:r>
            <a:r>
              <a:rPr lang="ru-RU" sz="1800" dirty="0"/>
              <a:t> </a:t>
            </a:r>
            <a:r>
              <a:rPr lang="ru-RU" sz="1800" dirty="0" err="1"/>
              <a:t>maxsus</a:t>
            </a:r>
            <a:r>
              <a:rPr lang="ru-RU" sz="1800" dirty="0"/>
              <a:t> </a:t>
            </a:r>
            <a:r>
              <a:rPr lang="ru-RU" sz="1800" dirty="0" err="1"/>
              <a:t>usullar</a:t>
            </a:r>
            <a:r>
              <a:rPr lang="ru-RU" sz="1800" dirty="0"/>
              <a:t> </a:t>
            </a:r>
            <a:r>
              <a:rPr lang="ru-RU" sz="1800" dirty="0" err="1"/>
              <a:t>bilan</a:t>
            </a:r>
            <a:r>
              <a:rPr lang="ru-RU" sz="1800" dirty="0"/>
              <a:t> </a:t>
            </a:r>
            <a:r>
              <a:rPr lang="ru-RU" sz="1800" dirty="0" err="1"/>
              <a:t>tezda</a:t>
            </a:r>
            <a:r>
              <a:rPr lang="ru-RU" sz="1800" dirty="0"/>
              <a:t> </a:t>
            </a:r>
            <a:r>
              <a:rPr lang="ru-RU" sz="1800" dirty="0" err="1"/>
              <a:t>yig'ishtirib</a:t>
            </a:r>
            <a:r>
              <a:rPr lang="ru-RU" sz="1800" dirty="0"/>
              <a:t> </a:t>
            </a:r>
            <a:r>
              <a:rPr lang="ru-RU" sz="1800" dirty="0" err="1"/>
              <a:t>olish</a:t>
            </a:r>
            <a:r>
              <a:rPr lang="ru-RU" sz="1800" dirty="0"/>
              <a:t> </a:t>
            </a:r>
            <a:r>
              <a:rPr lang="ru-RU" sz="1800" dirty="0" err="1"/>
              <a:t>va</a:t>
            </a:r>
            <a:r>
              <a:rPr lang="ru-RU" sz="1800" dirty="0"/>
              <a:t> </a:t>
            </a:r>
            <a:r>
              <a:rPr lang="ru-RU" sz="1800" dirty="0" err="1"/>
              <a:t>simob</a:t>
            </a:r>
            <a:r>
              <a:rPr lang="ru-RU" sz="1800" dirty="0"/>
              <a:t> </a:t>
            </a:r>
            <a:r>
              <a:rPr lang="ru-RU" sz="1800" dirty="0" err="1"/>
              <a:t>to'kilgan</a:t>
            </a:r>
            <a:r>
              <a:rPr lang="ru-RU" sz="1800" dirty="0"/>
              <a:t> </a:t>
            </a:r>
            <a:r>
              <a:rPr lang="ru-RU" sz="1800" dirty="0" err="1"/>
              <a:t>joyga</a:t>
            </a:r>
            <a:r>
              <a:rPr lang="ru-RU" sz="1800" dirty="0"/>
              <a:t> </a:t>
            </a:r>
            <a:r>
              <a:rPr lang="ru-RU" sz="1800" dirty="0" err="1"/>
              <a:t>oltingugurt</a:t>
            </a:r>
            <a:r>
              <a:rPr lang="ru-RU" sz="1800" dirty="0"/>
              <a:t> </a:t>
            </a:r>
            <a:r>
              <a:rPr lang="ru-RU" sz="1800" dirty="0" err="1"/>
              <a:t>sepish</a:t>
            </a:r>
            <a:r>
              <a:rPr lang="ru-RU" sz="1800" dirty="0"/>
              <a:t> </a:t>
            </a:r>
            <a:r>
              <a:rPr lang="ru-RU" sz="1800" dirty="0" err="1"/>
              <a:t>kerak</a:t>
            </a:r>
            <a:r>
              <a:rPr lang="ru-RU" sz="1800" dirty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err="1"/>
              <a:t>Yonuvchan</a:t>
            </a:r>
            <a:r>
              <a:rPr lang="ru-RU" sz="1800" dirty="0"/>
              <a:t> </a:t>
            </a:r>
            <a:r>
              <a:rPr lang="ru-RU" sz="1800" dirty="0" err="1"/>
              <a:t>va</a:t>
            </a:r>
            <a:r>
              <a:rPr lang="ru-RU" sz="1800" dirty="0"/>
              <a:t> </a:t>
            </a:r>
            <a:r>
              <a:rPr lang="ru-RU" sz="1800" dirty="0" err="1"/>
              <a:t>uchuvchan</a:t>
            </a:r>
            <a:r>
              <a:rPr lang="ru-RU" sz="1800" dirty="0"/>
              <a:t> </a:t>
            </a:r>
            <a:r>
              <a:rPr lang="ru-RU" sz="1800" dirty="0" err="1"/>
              <a:t>moddalami</a:t>
            </a:r>
            <a:r>
              <a:rPr lang="ru-RU" sz="1800" dirty="0"/>
              <a:t> </a:t>
            </a:r>
            <a:r>
              <a:rPr lang="ru-RU" sz="1800" dirty="0" err="1"/>
              <a:t>tajriba</a:t>
            </a:r>
            <a:r>
              <a:rPr lang="ru-RU" sz="1800" dirty="0"/>
              <a:t> </a:t>
            </a:r>
            <a:r>
              <a:rPr lang="ru-RU" sz="1800" dirty="0" err="1"/>
              <a:t>stolida</a:t>
            </a:r>
            <a:r>
              <a:rPr lang="ru-RU" sz="1800" dirty="0"/>
              <a:t> </a:t>
            </a:r>
            <a:r>
              <a:rPr lang="ru-RU" sz="1800" dirty="0" err="1"/>
              <a:t>ortiqcha</a:t>
            </a:r>
            <a:r>
              <a:rPr lang="ru-RU" sz="1800" dirty="0"/>
              <a:t> </a:t>
            </a:r>
            <a:r>
              <a:rPr lang="ru-RU" sz="1800" dirty="0" err="1"/>
              <a:t>miqdorda</a:t>
            </a:r>
            <a:r>
              <a:rPr lang="ru-RU" sz="1800" dirty="0"/>
              <a:t> </a:t>
            </a:r>
            <a:r>
              <a:rPr lang="ru-RU" sz="1800" dirty="0" err="1"/>
              <a:t>saqlamaslik</a:t>
            </a:r>
            <a:r>
              <a:rPr lang="ru-RU" sz="1800" dirty="0"/>
              <a:t>, </a:t>
            </a:r>
            <a:r>
              <a:rPr lang="ru-RU" sz="1800" dirty="0" err="1"/>
              <a:t>ularni</a:t>
            </a:r>
            <a:r>
              <a:rPr lang="ru-RU" sz="1800" dirty="0"/>
              <a:t> </a:t>
            </a:r>
            <a:r>
              <a:rPr lang="ru-RU" sz="1800" dirty="0" err="1"/>
              <a:t>elektr</a:t>
            </a:r>
            <a:r>
              <a:rPr lang="ru-RU" sz="1800" dirty="0"/>
              <a:t> </a:t>
            </a:r>
            <a:r>
              <a:rPr lang="ru-RU" sz="1800" dirty="0" err="1"/>
              <a:t>plita</a:t>
            </a:r>
            <a:r>
              <a:rPr lang="ru-RU" sz="1800" dirty="0"/>
              <a:t> </a:t>
            </a:r>
            <a:r>
              <a:rPr lang="ru-RU" sz="1800" dirty="0" err="1"/>
              <a:t>va</a:t>
            </a:r>
            <a:r>
              <a:rPr lang="ru-RU" sz="1800" dirty="0"/>
              <a:t> </a:t>
            </a:r>
            <a:r>
              <a:rPr lang="ru-RU" sz="1800" dirty="0" err="1"/>
              <a:t>ochiq</a:t>
            </a:r>
            <a:r>
              <a:rPr lang="ru-RU" sz="1800" dirty="0"/>
              <a:t> </a:t>
            </a:r>
            <a:r>
              <a:rPr lang="ru-RU" sz="1800" dirty="0" err="1"/>
              <a:t>alanga</a:t>
            </a:r>
            <a:r>
              <a:rPr lang="ru-RU" sz="1800" dirty="0"/>
              <a:t> </a:t>
            </a:r>
            <a:r>
              <a:rPr lang="ru-RU" sz="1800" dirty="0" err="1"/>
              <a:t>manbasidan</a:t>
            </a:r>
            <a:r>
              <a:rPr lang="ru-RU" sz="1800" dirty="0"/>
              <a:t> </a:t>
            </a:r>
            <a:r>
              <a:rPr lang="ru-RU" sz="1800" dirty="0" err="1"/>
              <a:t>uzoqda</a:t>
            </a:r>
            <a:r>
              <a:rPr lang="ru-RU" sz="1800" dirty="0"/>
              <a:t> </a:t>
            </a:r>
            <a:r>
              <a:rPr lang="ru-RU" sz="1800" dirty="0" err="1"/>
              <a:t>saqlash</a:t>
            </a:r>
            <a:r>
              <a:rPr lang="ru-RU" sz="1800" dirty="0"/>
              <a:t> </a:t>
            </a:r>
            <a:r>
              <a:rPr lang="ru-RU" sz="1800" dirty="0" err="1"/>
              <a:t>kerak</a:t>
            </a:r>
            <a:r>
              <a:rPr lang="ru-RU" sz="1800" dirty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err="1"/>
              <a:t>Qizdirish</a:t>
            </a:r>
            <a:r>
              <a:rPr lang="ru-RU" sz="1800" dirty="0"/>
              <a:t> </a:t>
            </a:r>
            <a:r>
              <a:rPr lang="ru-RU" sz="1800" dirty="0" err="1"/>
              <a:t>maqsadida</a:t>
            </a:r>
            <a:r>
              <a:rPr lang="ru-RU" sz="1800" dirty="0"/>
              <a:t> </a:t>
            </a:r>
            <a:r>
              <a:rPr lang="ru-RU" sz="1800" dirty="0" err="1"/>
              <a:t>imkon</a:t>
            </a:r>
            <a:r>
              <a:rPr lang="ru-RU" sz="1800" dirty="0"/>
              <a:t> </a:t>
            </a:r>
            <a:r>
              <a:rPr lang="ru-RU" sz="1800" dirty="0" err="1"/>
              <a:t>boricha</a:t>
            </a:r>
            <a:r>
              <a:rPr lang="ru-RU" sz="1800" dirty="0"/>
              <a:t> </a:t>
            </a:r>
            <a:r>
              <a:rPr lang="ru-RU" sz="1800" dirty="0" err="1"/>
              <a:t>usti</a:t>
            </a:r>
            <a:r>
              <a:rPr lang="ru-RU" sz="1800" dirty="0"/>
              <a:t> </a:t>
            </a:r>
            <a:r>
              <a:rPr lang="ru-RU" sz="1800" dirty="0" err="1"/>
              <a:t>berk</a:t>
            </a:r>
            <a:r>
              <a:rPr lang="ru-RU" sz="1800" dirty="0"/>
              <a:t> </a:t>
            </a:r>
            <a:r>
              <a:rPr lang="ru-RU" sz="1800" dirty="0" err="1"/>
              <a:t>isitgich</a:t>
            </a:r>
            <a:r>
              <a:rPr lang="ru-RU" sz="1800" dirty="0"/>
              <a:t> </a:t>
            </a:r>
            <a:r>
              <a:rPr lang="ru-RU" sz="1800" dirty="0" err="1"/>
              <a:t>asboblaridan</a:t>
            </a:r>
            <a:r>
              <a:rPr lang="ru-RU" sz="1800" dirty="0"/>
              <a:t> </a:t>
            </a:r>
            <a:r>
              <a:rPr lang="ru-RU" sz="1800" dirty="0" err="1"/>
              <a:t>foydalanish</a:t>
            </a:r>
            <a:r>
              <a:rPr lang="ru-RU" sz="1800" dirty="0"/>
              <a:t> </a:t>
            </a:r>
            <a:r>
              <a:rPr lang="ru-RU" sz="1800" dirty="0" err="1"/>
              <a:t>lozim</a:t>
            </a:r>
            <a:r>
              <a:rPr lang="ru-RU" sz="1800" dirty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err="1"/>
              <a:t>Yong'in</a:t>
            </a:r>
            <a:r>
              <a:rPr lang="ru-RU" sz="1800" dirty="0"/>
              <a:t> </a:t>
            </a:r>
            <a:r>
              <a:rPr lang="ru-RU" sz="1800" dirty="0" err="1"/>
              <a:t>chiqqan</a:t>
            </a:r>
            <a:r>
              <a:rPr lang="ru-RU" sz="1800" dirty="0"/>
              <a:t> </a:t>
            </a:r>
            <a:r>
              <a:rPr lang="ru-RU" sz="1800" dirty="0" err="1"/>
              <a:t>taqdirda</a:t>
            </a:r>
            <a:r>
              <a:rPr lang="ru-RU" sz="1800" dirty="0"/>
              <a:t> </a:t>
            </a:r>
            <a:r>
              <a:rPr lang="ru-RU" sz="1800" dirty="0" err="1"/>
              <a:t>avvalo</a:t>
            </a:r>
            <a:r>
              <a:rPr lang="ru-RU" sz="1800" dirty="0"/>
              <a:t>, </a:t>
            </a:r>
            <a:r>
              <a:rPr lang="ru-RU" sz="1800" dirty="0" err="1"/>
              <a:t>o't</a:t>
            </a:r>
            <a:r>
              <a:rPr lang="ru-RU" sz="1800" dirty="0"/>
              <a:t> </a:t>
            </a:r>
            <a:r>
              <a:rPr lang="ru-RU" sz="1800" dirty="0" err="1"/>
              <a:t>chiqishiga</a:t>
            </a:r>
            <a:r>
              <a:rPr lang="ru-RU" sz="1800" dirty="0"/>
              <a:t> </a:t>
            </a:r>
            <a:r>
              <a:rPr lang="ru-RU" sz="1800" dirty="0" err="1"/>
              <a:t>sabab</a:t>
            </a:r>
            <a:r>
              <a:rPr lang="ru-RU" sz="1800" dirty="0"/>
              <a:t> </a:t>
            </a:r>
            <a:r>
              <a:rPr lang="ru-RU" sz="1800" dirty="0" err="1"/>
              <a:t>bo'lgan</a:t>
            </a:r>
            <a:r>
              <a:rPr lang="ru-RU" sz="1800" dirty="0"/>
              <a:t> </a:t>
            </a:r>
            <a:r>
              <a:rPr lang="ru-RU" sz="1800" dirty="0" err="1"/>
              <a:t>manba</a:t>
            </a:r>
            <a:r>
              <a:rPr lang="ru-RU" sz="1800" dirty="0"/>
              <a:t> </a:t>
            </a:r>
            <a:r>
              <a:rPr lang="ru-RU" sz="1800" dirty="0" err="1"/>
              <a:t>o'chiriladi</a:t>
            </a:r>
            <a:r>
              <a:rPr lang="ru-RU" sz="1800" dirty="0"/>
              <a:t>, </a:t>
            </a:r>
            <a:r>
              <a:rPr lang="ru-RU" sz="1800" dirty="0" err="1"/>
              <a:t>so'ngra</a:t>
            </a:r>
            <a:r>
              <a:rPr lang="ru-RU" sz="1800" dirty="0"/>
              <a:t> </a:t>
            </a:r>
            <a:r>
              <a:rPr lang="ru-RU" sz="1800" dirty="0" err="1"/>
              <a:t>qum</a:t>
            </a:r>
            <a:r>
              <a:rPr lang="ru-RU" sz="1800" dirty="0"/>
              <a:t> </a:t>
            </a:r>
            <a:r>
              <a:rPr lang="ru-RU" sz="1800" dirty="0" err="1"/>
              <a:t>sepiladi</a:t>
            </a:r>
            <a:r>
              <a:rPr lang="ru-RU" sz="1800" dirty="0"/>
              <a:t> </a:t>
            </a:r>
            <a:r>
              <a:rPr lang="ru-RU" sz="1800" dirty="0" err="1"/>
              <a:t>yoki</a:t>
            </a:r>
            <a:r>
              <a:rPr lang="ru-RU" sz="1800" dirty="0"/>
              <a:t> </a:t>
            </a:r>
            <a:r>
              <a:rPr lang="ru-RU" sz="1800" dirty="0" err="1"/>
              <a:t>yopqich</a:t>
            </a:r>
            <a:r>
              <a:rPr lang="ru-RU" sz="1800" dirty="0"/>
              <a:t> </a:t>
            </a:r>
            <a:r>
              <a:rPr lang="ru-RU" sz="1800" dirty="0" err="1"/>
              <a:t>yopiladi</a:t>
            </a:r>
            <a:r>
              <a:rPr lang="ru-RU" sz="1800" dirty="0"/>
              <a:t>. </a:t>
            </a:r>
            <a:r>
              <a:rPr lang="en-US" sz="1800" dirty="0" err="1"/>
              <a:t>Alanganing</a:t>
            </a:r>
            <a:r>
              <a:rPr lang="en-US" sz="1800" dirty="0"/>
              <a:t> </a:t>
            </a:r>
            <a:r>
              <a:rPr lang="en-US" sz="1800" dirty="0" err="1"/>
              <a:t>yoyilish</a:t>
            </a:r>
            <a:r>
              <a:rPr lang="en-US" sz="1800" dirty="0"/>
              <a:t> </a:t>
            </a:r>
            <a:r>
              <a:rPr lang="en-US" sz="1800" dirty="0" err="1"/>
              <a:t>xavfi</a:t>
            </a:r>
            <a:r>
              <a:rPr lang="en-US" sz="1800" dirty="0"/>
              <a:t> </a:t>
            </a:r>
            <a:r>
              <a:rPr lang="en-US" sz="1800" dirty="0" err="1"/>
              <a:t>bo'lsa</a:t>
            </a:r>
            <a:r>
              <a:rPr lang="en-US" sz="1800" dirty="0"/>
              <a:t> </a:t>
            </a:r>
            <a:r>
              <a:rPr lang="en-US" sz="1800" dirty="0" err="1"/>
              <a:t>o't</a:t>
            </a:r>
            <a:r>
              <a:rPr lang="en-US" sz="1800" dirty="0"/>
              <a:t> </a:t>
            </a:r>
            <a:r>
              <a:rPr lang="en-US" sz="1800" dirty="0" err="1"/>
              <a:t>o'chirgichdan</a:t>
            </a:r>
            <a:r>
              <a:rPr lang="en-US" sz="1800" dirty="0"/>
              <a:t> </a:t>
            </a:r>
            <a:r>
              <a:rPr lang="en-US" sz="1800" dirty="0" err="1"/>
              <a:t>foydalanish</a:t>
            </a:r>
            <a:r>
              <a:rPr lang="en-US" sz="1800" dirty="0"/>
              <a:t> </a:t>
            </a:r>
            <a:r>
              <a:rPr lang="en-US" sz="1800" dirty="0" err="1"/>
              <a:t>kerak</a:t>
            </a:r>
            <a:r>
              <a:rPr lang="en-US" sz="1800" dirty="0"/>
              <a:t>.</a:t>
            </a:r>
            <a:endParaRPr lang="ru-RU" sz="18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 err="1"/>
              <a:t>Probirka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boshqa</a:t>
            </a:r>
            <a:r>
              <a:rPr lang="en-US" sz="1800" dirty="0"/>
              <a:t> shisha </a:t>
            </a:r>
            <a:r>
              <a:rPr lang="en-US" sz="1800" dirty="0" err="1"/>
              <a:t>idishlarni</a:t>
            </a:r>
            <a:r>
              <a:rPr lang="en-US" sz="1800" dirty="0"/>
              <a:t> </a:t>
            </a:r>
            <a:r>
              <a:rPr lang="en-US" sz="1800" dirty="0" err="1"/>
              <a:t>ehtiyotlik</a:t>
            </a:r>
            <a:r>
              <a:rPr lang="en-US" sz="1800" dirty="0"/>
              <a:t> </a:t>
            </a:r>
            <a:r>
              <a:rPr lang="en-US" sz="1800" dirty="0" err="1"/>
              <a:t>bilan</a:t>
            </a:r>
            <a:r>
              <a:rPr lang="en-US" sz="1800" dirty="0"/>
              <a:t> </a:t>
            </a:r>
            <a:r>
              <a:rPr lang="en-US" sz="1800" dirty="0" err="1"/>
              <a:t>qizdirish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bunda</a:t>
            </a:r>
            <a:r>
              <a:rPr lang="en-US" sz="1800" dirty="0"/>
              <a:t> </a:t>
            </a:r>
            <a:r>
              <a:rPr lang="en-US" sz="1800" dirty="0" err="1"/>
              <a:t>ularning</a:t>
            </a:r>
            <a:r>
              <a:rPr lang="en-US" sz="1800" dirty="0"/>
              <a:t> </a:t>
            </a:r>
            <a:r>
              <a:rPr lang="en-US" sz="1800" dirty="0" err="1"/>
              <a:t>og'zi</a:t>
            </a:r>
            <a:r>
              <a:rPr lang="en-US" sz="1800" dirty="0"/>
              <a:t> </a:t>
            </a:r>
            <a:r>
              <a:rPr lang="en-US" sz="1800" dirty="0" err="1"/>
              <a:t>odam</a:t>
            </a:r>
            <a:r>
              <a:rPr lang="en-US" sz="1800" dirty="0"/>
              <a:t> </a:t>
            </a:r>
            <a:r>
              <a:rPr lang="en-US" sz="1800" dirty="0" err="1"/>
              <a:t>ishiamayotgan</a:t>
            </a:r>
            <a:r>
              <a:rPr lang="en-US" sz="1800" dirty="0"/>
              <a:t> </a:t>
            </a:r>
            <a:r>
              <a:rPr lang="en-US" sz="1800" dirty="0" err="1"/>
              <a:t>tomonga</a:t>
            </a:r>
            <a:r>
              <a:rPr lang="en-US" sz="1800" dirty="0"/>
              <a:t> </a:t>
            </a:r>
            <a:r>
              <a:rPr lang="en-US" sz="1800" dirty="0" err="1"/>
              <a:t>qaratilgan</a:t>
            </a:r>
            <a:r>
              <a:rPr lang="en-US" sz="1800" dirty="0"/>
              <a:t> </a:t>
            </a:r>
            <a:r>
              <a:rPr lang="en-US" sz="1800" dirty="0" err="1"/>
              <a:t>bo'lishi</a:t>
            </a:r>
            <a:r>
              <a:rPr lang="en-US" sz="1800" dirty="0"/>
              <a:t> </a:t>
            </a:r>
            <a:r>
              <a:rPr lang="en-US" sz="1800" dirty="0" err="1" smtClean="0"/>
              <a:t>kerak</a:t>
            </a:r>
            <a:r>
              <a:rPr lang="en-US" sz="1800" dirty="0" smtClean="0"/>
              <a:t>…….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397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355600"/>
            <a:ext cx="8686800" cy="3693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TEXNIKA XAVFSIZLIK DAFTARI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04801" y="1317229"/>
          <a:ext cx="8686797" cy="3397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2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1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2127">
                <a:tc rowSpan="2">
                  <a:txBody>
                    <a:bodyPr/>
                    <a:lstStyle/>
                    <a:p>
                      <a:r>
                        <a:rPr lang="ru-RU" sz="2100" dirty="0" smtClean="0"/>
                        <a:t>№</a:t>
                      </a:r>
                      <a:endParaRPr lang="ru-RU" sz="2100" dirty="0"/>
                    </a:p>
                  </a:txBody>
                  <a:tcPr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O`quvchilarning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ismi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sha</a:t>
                      </a:r>
                      <a:r>
                        <a:rPr lang="en-US" sz="2100" dirty="0" err="1" smtClean="0"/>
                        <a:t>rifi</a:t>
                      </a:r>
                      <a:endParaRPr lang="ru-RU" sz="21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SINFLAR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V</a:t>
                      </a:r>
                      <a:endParaRPr lang="ru-RU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VI</a:t>
                      </a:r>
                      <a:endParaRPr lang="ru-RU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VII</a:t>
                      </a:r>
                      <a:endParaRPr lang="ru-RU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VIII</a:t>
                      </a:r>
                      <a:endParaRPr lang="ru-RU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IX</a:t>
                      </a:r>
                      <a:endParaRPr lang="ru-RU" sz="2100" b="1" dirty="0"/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X</a:t>
                      </a:r>
                      <a:endParaRPr lang="ru-RU" sz="21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XI</a:t>
                      </a:r>
                      <a:endParaRPr lang="ru-RU" sz="21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</a:p>
                    <a:p>
                      <a:r>
                        <a:rPr lang="en-US" sz="1400" dirty="0" smtClean="0"/>
                        <a:t>2</a:t>
                      </a:r>
                    </a:p>
                    <a:p>
                      <a:r>
                        <a:rPr lang="en-US" sz="1400" dirty="0" smtClean="0"/>
                        <a:t>3</a:t>
                      </a:r>
                    </a:p>
                    <a:p>
                      <a:r>
                        <a:rPr lang="en-US" sz="1400" dirty="0" smtClean="0"/>
                        <a:t>4</a:t>
                      </a:r>
                    </a:p>
                    <a:p>
                      <a:r>
                        <a:rPr lang="en-US" sz="1400" dirty="0" smtClean="0"/>
                        <a:t>5</a:t>
                      </a:r>
                    </a:p>
                    <a:p>
                      <a:r>
                        <a:rPr lang="en-US" sz="1400" dirty="0" smtClean="0"/>
                        <a:t>6</a:t>
                      </a:r>
                    </a:p>
                    <a:p>
                      <a:r>
                        <a:rPr lang="en-US" sz="1400" dirty="0" smtClean="0"/>
                        <a:t>7</a:t>
                      </a:r>
                    </a:p>
                    <a:p>
                      <a:r>
                        <a:rPr lang="en-US" sz="1400" dirty="0" smtClean="0"/>
                        <a:t>8</a:t>
                      </a:r>
                    </a:p>
                    <a:p>
                      <a:r>
                        <a:rPr lang="en-US" sz="1400" dirty="0" smtClean="0"/>
                        <a:t>9</a:t>
                      </a:r>
                    </a:p>
                    <a:p>
                      <a:r>
                        <a:rPr lang="en-US" sz="1400" dirty="0" smtClean="0"/>
                        <a:t>10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7500"/>
            <a:ext cx="8686800" cy="4328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KIRIM-CHIQIM DAFTARI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85720" y="1473200"/>
          <a:ext cx="8705880" cy="345600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8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9234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/>
                        <a:t>Sinf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/>
                        <a:t>Laboratoriya</a:t>
                      </a:r>
                      <a:r>
                        <a:rPr lang="en-US" sz="1500" b="1" dirty="0" smtClean="0"/>
                        <a:t> </a:t>
                      </a:r>
                      <a:r>
                        <a:rPr lang="en-US" sz="1500" b="1" dirty="0" err="1" smtClean="0"/>
                        <a:t>mahg`uloti</a:t>
                      </a:r>
                      <a:endParaRPr lang="en-US" sz="1500" b="1" dirty="0" smtClean="0"/>
                    </a:p>
                    <a:p>
                      <a:pPr algn="ctr"/>
                      <a:r>
                        <a:rPr lang="uz-Cyrl-UZ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/>
                        <a:t>Mavzu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/>
                        <a:t>Asbob</a:t>
                      </a:r>
                      <a:r>
                        <a:rPr lang="en-US" sz="1500" b="1" dirty="0" smtClean="0"/>
                        <a:t> </a:t>
                      </a:r>
                      <a:r>
                        <a:rPr lang="en-US" sz="1500" b="1" dirty="0" err="1" smtClean="0"/>
                        <a:t>va</a:t>
                      </a:r>
                      <a:r>
                        <a:rPr lang="en-US" sz="1500" b="1" dirty="0" smtClean="0"/>
                        <a:t> </a:t>
                      </a:r>
                      <a:r>
                        <a:rPr lang="en-US" sz="1500" b="1" dirty="0" err="1" smtClean="0"/>
                        <a:t>moddalarning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nomlanishi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/>
                        <a:t>Olingan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vaqti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500" b="1" dirty="0" smtClean="0"/>
                        <a:t>Т</a:t>
                      </a:r>
                      <a:r>
                        <a:rPr lang="en-US" sz="1500" b="1" dirty="0" err="1" smtClean="0"/>
                        <a:t>opshirilgan</a:t>
                      </a:r>
                      <a:r>
                        <a:rPr lang="en-US" sz="1500" b="1" dirty="0" smtClean="0"/>
                        <a:t> </a:t>
                      </a:r>
                      <a:r>
                        <a:rPr lang="en-US" sz="1500" b="1" dirty="0" err="1" smtClean="0"/>
                        <a:t>vaqti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/>
                        <a:t>Olingan</a:t>
                      </a:r>
                      <a:r>
                        <a:rPr lang="en-US" sz="1500" b="1" dirty="0" smtClean="0"/>
                        <a:t> </a:t>
                      </a:r>
                      <a:r>
                        <a:rPr lang="en-US" sz="1500" b="1" dirty="0" err="1" smtClean="0"/>
                        <a:t>miqdori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/>
                        <a:t>Topshirilgan</a:t>
                      </a:r>
                      <a:r>
                        <a:rPr lang="en-US" sz="1500" b="1" dirty="0" smtClean="0"/>
                        <a:t> </a:t>
                      </a:r>
                      <a:r>
                        <a:rPr lang="en-US" sz="1500" b="1" dirty="0" err="1" smtClean="0"/>
                        <a:t>miqdori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/>
                        <a:t>O`qituvchi</a:t>
                      </a:r>
                      <a:r>
                        <a:rPr lang="en-US" sz="1500" b="1" dirty="0" smtClean="0"/>
                        <a:t> </a:t>
                      </a:r>
                      <a:r>
                        <a:rPr lang="en-US" sz="1500" b="1" dirty="0" err="1" smtClean="0"/>
                        <a:t>va</a:t>
                      </a:r>
                      <a:r>
                        <a:rPr lang="en-US" sz="1500" b="1" dirty="0" smtClean="0"/>
                        <a:t> </a:t>
                      </a:r>
                      <a:r>
                        <a:rPr lang="en-US" sz="1500" b="1" dirty="0" err="1" smtClean="0"/>
                        <a:t>laborantning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imzosi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8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8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876" y="340157"/>
            <a:ext cx="8190071" cy="40914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z-Cyrl-UZ" sz="2400" dirty="0" smtClean="0">
                <a:solidFill>
                  <a:srgbClr val="7030A0"/>
                </a:solidFill>
              </a:rPr>
              <a:t>Laboratoriya daftarining yuritilishi: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7100" y="1130300"/>
            <a:ext cx="7073901" cy="3695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uz-Cyrl-UZ" b="1" dirty="0" smtClean="0"/>
              <a:t>Sana</a:t>
            </a:r>
            <a:endParaRPr lang="ru-RU" dirty="0" smtClean="0"/>
          </a:p>
          <a:p>
            <a:pPr lvl="0"/>
            <a:r>
              <a:rPr lang="uz-Cyrl-UZ" b="1" dirty="0" smtClean="0"/>
              <a:t>Laboratoriya mashg‘uloti- №</a:t>
            </a:r>
            <a:endParaRPr lang="ru-RU" dirty="0" smtClean="0"/>
          </a:p>
          <a:p>
            <a:pPr lvl="0"/>
            <a:r>
              <a:rPr lang="uz-Cyrl-UZ" b="1" dirty="0" smtClean="0"/>
              <a:t>Mavzu: </a:t>
            </a:r>
            <a:endParaRPr lang="ru-RU" dirty="0" smtClean="0"/>
          </a:p>
          <a:p>
            <a:pPr lvl="0"/>
            <a:r>
              <a:rPr lang="uz-Cyrl-UZ" b="1" dirty="0" smtClean="0"/>
              <a:t>Maqsad:</a:t>
            </a:r>
            <a:endParaRPr lang="ru-RU" dirty="0" smtClean="0"/>
          </a:p>
          <a:p>
            <a:pPr lvl="0"/>
            <a:r>
              <a:rPr lang="uz-Cyrl-UZ" b="1" dirty="0" smtClean="0"/>
              <a:t>Jihozlar:</a:t>
            </a:r>
            <a:endParaRPr lang="ru-RU" dirty="0" smtClean="0"/>
          </a:p>
          <a:p>
            <a:pPr lvl="0"/>
            <a:r>
              <a:rPr lang="uz-Cyrl-UZ" b="1" dirty="0" smtClean="0"/>
              <a:t>Ishning bajarish tartibi:</a:t>
            </a:r>
            <a:endParaRPr lang="ru-RU" dirty="0" smtClean="0"/>
          </a:p>
          <a:p>
            <a:r>
              <a:rPr lang="uz-Cyrl-UZ" b="1" dirty="0" smtClean="0"/>
              <a:t>1</a:t>
            </a:r>
            <a:endParaRPr lang="ru-RU" dirty="0" smtClean="0"/>
          </a:p>
          <a:p>
            <a:r>
              <a:rPr lang="uz-Cyrl-UZ" b="1" dirty="0" smtClean="0"/>
              <a:t>2</a:t>
            </a:r>
            <a:endParaRPr lang="ru-RU" dirty="0" smtClean="0"/>
          </a:p>
          <a:p>
            <a:pPr lvl="0"/>
            <a:r>
              <a:rPr lang="uz-Cyrl-UZ" b="1" dirty="0" smtClean="0"/>
              <a:t>Ishning borishi:</a:t>
            </a:r>
            <a:endParaRPr lang="ru-RU" dirty="0" smtClean="0"/>
          </a:p>
          <a:p>
            <a:r>
              <a:rPr lang="uz-Cyrl-UZ" b="1" dirty="0" smtClean="0"/>
              <a:t>1</a:t>
            </a:r>
            <a:endParaRPr lang="ru-RU" dirty="0" smtClean="0"/>
          </a:p>
          <a:p>
            <a:r>
              <a:rPr lang="uz-Cyrl-UZ" b="1" dirty="0" smtClean="0"/>
              <a:t>2</a:t>
            </a:r>
            <a:endParaRPr lang="ru-RU" dirty="0" smtClean="0"/>
          </a:p>
          <a:p>
            <a:pPr lvl="0"/>
            <a:r>
              <a:rPr lang="uz-Cyrl-UZ" b="1" dirty="0" smtClean="0"/>
              <a:t>Jadval. Rasm</a:t>
            </a:r>
            <a:endParaRPr lang="ru-RU" dirty="0" smtClean="0"/>
          </a:p>
          <a:p>
            <a:pPr lvl="0"/>
            <a:r>
              <a:rPr lang="uz-Cyrl-UZ" b="1" dirty="0" smtClean="0"/>
              <a:t>Xulosa</a:t>
            </a:r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776" y="187757"/>
            <a:ext cx="8190071" cy="62504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z-Cyrl-UZ" dirty="0" smtClean="0">
                <a:solidFill>
                  <a:srgbClr val="7030A0"/>
                </a:solidFill>
              </a:rPr>
              <a:t>Laborant  nimaga mas’ul?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692" y="1600200"/>
            <a:ext cx="8345707" cy="32778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smtClean="0"/>
              <a:t> </a:t>
            </a:r>
          </a:p>
          <a:p>
            <a:pPr lvl="0" algn="just">
              <a:buFont typeface="Wingdings" pitchFamily="2" charset="2"/>
              <a:buChar char="Ø"/>
            </a:pPr>
            <a:r>
              <a:rPr lang="uz-Cyrl-UZ" sz="2600" b="1" dirty="0" smtClean="0"/>
              <a:t>Laboratoriya o‘quv xonasidagi o‘quv jihozlarining saqlanishi va foydalanish uchun javobgar.</a:t>
            </a:r>
            <a:endParaRPr lang="ru-RU" sz="2600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sz="2600" b="1" dirty="0" smtClean="0"/>
              <a:t> </a:t>
            </a:r>
            <a:r>
              <a:rPr lang="uz-Cyrl-UZ" sz="2600" b="1" dirty="0" smtClean="0"/>
              <a:t>Laborant jihozlardan foydalanish tizimini, ularni saqlash va texnik xizmat ko‘rsatish qoidalarini bilishi hamda barcha jihozlarni soz, ishlatishga shay holatda tutishga mas’ul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shaxsdir</a:t>
            </a:r>
            <a:r>
              <a:rPr lang="uz-Cyrl-UZ" sz="2600" b="1" dirty="0" smtClean="0"/>
              <a:t> </a:t>
            </a:r>
            <a:endParaRPr lang="ru-RU" sz="2600" dirty="0" smtClean="0"/>
          </a:p>
          <a:p>
            <a:pPr algn="just"/>
            <a:r>
              <a:rPr lang="uz-Cyrl-UZ" dirty="0" smtClean="0"/>
              <a:t> 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38556"/>
            <a:ext cx="4787900" cy="4308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YO’RIQNOMA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393" y="1117600"/>
            <a:ext cx="5234207" cy="374114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200" dirty="0" err="1"/>
              <a:t>O'zbekiston</a:t>
            </a:r>
            <a:r>
              <a:rPr lang="ru-RU" sz="2200" dirty="0"/>
              <a:t> </a:t>
            </a:r>
            <a:r>
              <a:rPr lang="ru-RU" sz="2200" dirty="0" err="1"/>
              <a:t>Respublikasi</a:t>
            </a:r>
            <a:r>
              <a:rPr lang="ru-RU" sz="2200" dirty="0"/>
              <a:t> </a:t>
            </a:r>
            <a:r>
              <a:rPr lang="ru-RU" sz="2200" dirty="0" err="1"/>
              <a:t>Xalq</a:t>
            </a:r>
            <a:r>
              <a:rPr lang="ru-RU" sz="2200" dirty="0"/>
              <a:t> </a:t>
            </a:r>
            <a:r>
              <a:rPr lang="ru-RU" sz="2200" dirty="0" err="1"/>
              <a:t>ta'limi</a:t>
            </a:r>
            <a:r>
              <a:rPr lang="ru-RU" sz="2200" dirty="0"/>
              <a:t> </a:t>
            </a:r>
            <a:r>
              <a:rPr lang="ru-RU" sz="2200" dirty="0" err="1"/>
              <a:t>vazirligi</a:t>
            </a:r>
            <a:r>
              <a:rPr lang="ru-RU" sz="2200" dirty="0"/>
              <a:t>, </a:t>
            </a:r>
            <a:r>
              <a:rPr lang="ru-RU" sz="2200" dirty="0" err="1"/>
              <a:t>Oliy</a:t>
            </a:r>
            <a:r>
              <a:rPr lang="ru-RU" sz="2200" dirty="0"/>
              <a:t> </a:t>
            </a:r>
            <a:r>
              <a:rPr lang="ru-RU" sz="2200" dirty="0" err="1"/>
              <a:t>va</a:t>
            </a:r>
            <a:r>
              <a:rPr lang="ru-RU" sz="2200" dirty="0"/>
              <a:t> </a:t>
            </a:r>
            <a:r>
              <a:rPr lang="ru-RU" sz="2200" dirty="0" err="1"/>
              <a:t>o'rta</a:t>
            </a:r>
            <a:r>
              <a:rPr lang="ru-RU" sz="2200" dirty="0"/>
              <a:t> </a:t>
            </a:r>
            <a:r>
              <a:rPr lang="ru-RU" sz="2200" dirty="0" err="1"/>
              <a:t>maxsus</a:t>
            </a:r>
            <a:r>
              <a:rPr lang="ru-RU" sz="2200" dirty="0"/>
              <a:t> </a:t>
            </a:r>
            <a:r>
              <a:rPr lang="ru-RU" sz="2200" dirty="0" err="1"/>
              <a:t>ta'limi</a:t>
            </a:r>
            <a:r>
              <a:rPr lang="ru-RU" sz="2200" dirty="0"/>
              <a:t> </a:t>
            </a:r>
            <a:r>
              <a:rPr lang="ru-RU" sz="2200" dirty="0" err="1"/>
              <a:t>vazirligi</a:t>
            </a:r>
            <a:r>
              <a:rPr lang="ru-RU" sz="2200" dirty="0"/>
              <a:t>, </a:t>
            </a:r>
            <a:r>
              <a:rPr lang="ru-RU" sz="2200" dirty="0" err="1"/>
              <a:t>Madaniyat</a:t>
            </a:r>
            <a:r>
              <a:rPr lang="ru-RU" sz="2200" dirty="0"/>
              <a:t> </a:t>
            </a:r>
            <a:r>
              <a:rPr lang="ru-RU" sz="2200" dirty="0" err="1"/>
              <a:t>va</a:t>
            </a:r>
            <a:r>
              <a:rPr lang="ru-RU" sz="2200" dirty="0"/>
              <a:t> </a:t>
            </a:r>
            <a:r>
              <a:rPr lang="ru-RU" sz="2200" dirty="0" err="1"/>
              <a:t>sport</a:t>
            </a:r>
            <a:r>
              <a:rPr lang="ru-RU" sz="2200" dirty="0"/>
              <a:t> </a:t>
            </a:r>
            <a:r>
              <a:rPr lang="ru-RU" sz="2200" dirty="0" err="1"/>
              <a:t>ishlari</a:t>
            </a:r>
            <a:r>
              <a:rPr lang="ru-RU" sz="2200" dirty="0"/>
              <a:t> </a:t>
            </a:r>
            <a:r>
              <a:rPr lang="ru-RU" sz="2200" dirty="0" err="1"/>
              <a:t>vazirligi</a:t>
            </a:r>
            <a:r>
              <a:rPr lang="ru-RU" sz="2200" dirty="0"/>
              <a:t>. </a:t>
            </a:r>
            <a:r>
              <a:rPr lang="ru-RU" sz="2200" dirty="0" err="1"/>
              <a:t>Ta'lim</a:t>
            </a:r>
            <a:r>
              <a:rPr lang="ru-RU" sz="2200" dirty="0"/>
              <a:t> </a:t>
            </a:r>
            <a:r>
              <a:rPr lang="ru-RU" sz="2200" dirty="0" err="1"/>
              <a:t>muassasalaridagi</a:t>
            </a:r>
            <a:r>
              <a:rPr lang="ru-RU" sz="2200" dirty="0"/>
              <a:t> </a:t>
            </a:r>
            <a:r>
              <a:rPr lang="ru-RU" sz="2200" dirty="0" err="1"/>
              <a:t>mebel</a:t>
            </a:r>
            <a:r>
              <a:rPr lang="ru-RU" sz="2200" dirty="0"/>
              <a:t>, </a:t>
            </a:r>
            <a:r>
              <a:rPr lang="ru-RU" sz="2200" dirty="0" err="1"/>
              <a:t>o'quv-laboratoriya</a:t>
            </a:r>
            <a:r>
              <a:rPr lang="ru-RU" sz="2200" dirty="0"/>
              <a:t> </a:t>
            </a:r>
            <a:r>
              <a:rPr lang="ru-RU" sz="2200" dirty="0" err="1"/>
              <a:t>asbob-uskunalari</a:t>
            </a:r>
            <a:r>
              <a:rPr lang="ru-RU" sz="2200" dirty="0"/>
              <a:t>, </a:t>
            </a:r>
            <a:r>
              <a:rPr lang="ru-RU" sz="2200" dirty="0" err="1"/>
              <a:t>kompyuter</a:t>
            </a:r>
            <a:r>
              <a:rPr lang="ru-RU" sz="2200" dirty="0"/>
              <a:t> </a:t>
            </a:r>
            <a:r>
              <a:rPr lang="ru-RU" sz="2200" dirty="0" err="1"/>
              <a:t>texnikasi</a:t>
            </a:r>
            <a:r>
              <a:rPr lang="ru-RU" sz="2200" dirty="0"/>
              <a:t>, </a:t>
            </a:r>
            <a:r>
              <a:rPr lang="ru-RU" sz="2200" dirty="0" err="1"/>
              <a:t>sport</a:t>
            </a:r>
            <a:r>
              <a:rPr lang="ru-RU" sz="2200" dirty="0"/>
              <a:t> </a:t>
            </a:r>
            <a:r>
              <a:rPr lang="ru-RU" sz="2200" dirty="0" err="1"/>
              <a:t>anjomlari</a:t>
            </a:r>
            <a:r>
              <a:rPr lang="ru-RU" sz="2200" dirty="0"/>
              <a:t> </a:t>
            </a:r>
            <a:r>
              <a:rPr lang="ru-RU" sz="2200" dirty="0" err="1"/>
              <a:t>va</a:t>
            </a:r>
            <a:r>
              <a:rPr lang="ru-RU" sz="2200" dirty="0"/>
              <a:t> </a:t>
            </a:r>
            <a:r>
              <a:rPr lang="ru-RU" sz="2200" dirty="0" err="1"/>
              <a:t>boshqa</a:t>
            </a:r>
            <a:r>
              <a:rPr lang="ru-RU" sz="2200" dirty="0"/>
              <a:t> </a:t>
            </a:r>
            <a:r>
              <a:rPr lang="ru-RU" sz="2200" dirty="0" err="1"/>
              <a:t>inventarlardan</a:t>
            </a:r>
            <a:r>
              <a:rPr lang="ru-RU" sz="2200" dirty="0"/>
              <a:t> </a:t>
            </a:r>
            <a:r>
              <a:rPr lang="ru-RU" sz="2200" dirty="0" err="1"/>
              <a:t>samarali</a:t>
            </a:r>
            <a:r>
              <a:rPr lang="ru-RU" sz="2200" dirty="0"/>
              <a:t> </a:t>
            </a:r>
            <a:r>
              <a:rPr lang="ru-RU" sz="2200" dirty="0" err="1"/>
              <a:t>foydalanish</a:t>
            </a:r>
            <a:r>
              <a:rPr lang="ru-RU" sz="2200" dirty="0"/>
              <a:t> </a:t>
            </a:r>
            <a:r>
              <a:rPr lang="ru-RU" sz="2200" dirty="0" err="1"/>
              <a:t>hamda</a:t>
            </a:r>
            <a:r>
              <a:rPr lang="ru-RU" sz="2200" dirty="0"/>
              <a:t> </a:t>
            </a:r>
            <a:r>
              <a:rPr lang="ru-RU" sz="2200" dirty="0" err="1"/>
              <a:t>ularni</a:t>
            </a:r>
            <a:r>
              <a:rPr lang="ru-RU" sz="2200" dirty="0"/>
              <a:t> </a:t>
            </a:r>
            <a:r>
              <a:rPr lang="ru-RU" sz="2200" dirty="0" err="1"/>
              <a:t>saqlash</a:t>
            </a:r>
            <a:r>
              <a:rPr lang="ru-RU" sz="2200" dirty="0"/>
              <a:t> </a:t>
            </a:r>
            <a:r>
              <a:rPr lang="ru-RU" sz="2200" dirty="0" err="1"/>
              <a:t>to'g'risida</a:t>
            </a:r>
            <a:r>
              <a:rPr lang="ru-RU" sz="2200" dirty="0"/>
              <a:t> </a:t>
            </a:r>
            <a:r>
              <a:rPr lang="ru-RU" sz="2200" dirty="0" err="1"/>
              <a:t>yo'riqnoma</a:t>
            </a:r>
            <a:r>
              <a:rPr lang="ru-RU" sz="2200" dirty="0"/>
              <a:t> (</a:t>
            </a:r>
            <a:r>
              <a:rPr lang="ru-RU" sz="2200" dirty="0" err="1"/>
              <a:t>qo'llanma</a:t>
            </a:r>
            <a:r>
              <a:rPr lang="ru-RU" sz="2200" dirty="0"/>
              <a:t>), </a:t>
            </a:r>
            <a:r>
              <a:rPr lang="ru-RU" sz="2200" dirty="0" err="1"/>
              <a:t>Toshkent</a:t>
            </a:r>
            <a:r>
              <a:rPr lang="ru-RU" sz="2200" dirty="0"/>
              <a:t>, 2010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19" y="1104900"/>
            <a:ext cx="2734682" cy="3667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5ae167d3d0228310983d5bd5acfb8e42e3bdc0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5652</TotalTime>
  <Words>954</Words>
  <Application>Microsoft Office PowerPoint</Application>
  <PresentationFormat>Экран (16:9)</PresentationFormat>
  <Paragraphs>152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</vt:lpstr>
      <vt:lpstr>Open Sans</vt:lpstr>
      <vt:lpstr>Open Sans Light</vt:lpstr>
      <vt:lpstr>Times New Roman</vt:lpstr>
      <vt:lpstr>Wingdings</vt:lpstr>
      <vt:lpstr>1_Office Theme</vt:lpstr>
      <vt:lpstr>Office Theme</vt:lpstr>
      <vt:lpstr>Презентация PowerPoint</vt:lpstr>
      <vt:lpstr>BIOLOGIYA O‘QUV XONASIDA BO‘LISHI KERAK: </vt:lpstr>
      <vt:lpstr>LABORATORIYA XONASIDA BO‘LISHI KERAK: </vt:lpstr>
      <vt:lpstr>TEXNIKA XAVFSIZLIK QOIDALARI</vt:lpstr>
      <vt:lpstr>TEXNIKA XAVFSIZLIK DAFTARI</vt:lpstr>
      <vt:lpstr>KIRIM-CHIQIM DAFTARI</vt:lpstr>
      <vt:lpstr>Laboratoriya daftarining yuritilishi: </vt:lpstr>
      <vt:lpstr>Laborant  nimaga mas’ul? </vt:lpstr>
      <vt:lpstr>YO’RIQNOMA</vt:lpstr>
      <vt:lpstr>Презентация PowerPoint</vt:lpstr>
      <vt:lpstr>N I Z O M </vt:lpstr>
      <vt:lpstr>Nizom nimani belgilaydi?</vt:lpstr>
      <vt:lpstr>Ko'rgazmali qurollar</vt:lpstr>
      <vt:lpstr>Tabiiy ko'rgazmali qurollar</vt:lpstr>
      <vt:lpstr>Tasviriy  ko'rgazmali qurollar</vt:lpstr>
      <vt:lpstr>Презентация PowerPoint</vt:lpstr>
      <vt:lpstr>3-LABORATORIYA MASHG‘ULOTI </vt:lpstr>
      <vt:lpstr>Ishni bajarish tartibi:</vt:lpstr>
      <vt:lpstr>Презентация PowerPoint</vt:lpstr>
      <vt:lpstr>5. Tajriba natijalari bo‘yicha quyidagi jadval to‘ldiriladi  va daftarga yozib olinadi.</vt:lpstr>
      <vt:lpstr>5. Tajriba natijalari bo‘yicha quyidagi jadval to‘ldiriladi  va daftarga yozib olinadi.</vt:lpstr>
      <vt:lpstr>Презентация PowerPoint</vt:lpstr>
      <vt:lpstr>Laboratoriya natijalari:</vt:lpstr>
      <vt:lpstr>PROBIRKALARDAGI  o‘ZGARISHLARNI KUZATDIK</vt:lpstr>
      <vt:lpstr>XULOSA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User</cp:lastModifiedBy>
  <cp:revision>500</cp:revision>
  <dcterms:created xsi:type="dcterms:W3CDTF">2020-04-11T16:25:36Z</dcterms:created>
  <dcterms:modified xsi:type="dcterms:W3CDTF">2023-09-05T18:00:10Z</dcterms:modified>
</cp:coreProperties>
</file>