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25" r:id="rId1"/>
  </p:sldMasterIdLst>
  <p:notesMasterIdLst>
    <p:notesMasterId r:id="rId19"/>
  </p:notesMasterIdLst>
  <p:sldIdLst>
    <p:sldId id="323" r:id="rId2"/>
    <p:sldId id="324" r:id="rId3"/>
    <p:sldId id="325" r:id="rId4"/>
    <p:sldId id="326" r:id="rId5"/>
    <p:sldId id="327" r:id="rId6"/>
    <p:sldId id="330" r:id="rId7"/>
    <p:sldId id="328" r:id="rId8"/>
    <p:sldId id="329" r:id="rId9"/>
    <p:sldId id="310" r:id="rId10"/>
    <p:sldId id="311" r:id="rId11"/>
    <p:sldId id="313" r:id="rId12"/>
    <p:sldId id="314" r:id="rId13"/>
    <p:sldId id="316" r:id="rId14"/>
    <p:sldId id="317" r:id="rId15"/>
    <p:sldId id="321" r:id="rId16"/>
    <p:sldId id="322" r:id="rId17"/>
    <p:sldId id="270" r:id="rId18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3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38B"/>
    <a:srgbClr val="D54141"/>
    <a:srgbClr val="000000"/>
    <a:srgbClr val="00AC7F"/>
    <a:srgbClr val="660033"/>
    <a:srgbClr val="FF5050"/>
    <a:srgbClr val="3366CC"/>
    <a:srgbClr val="FFD05C"/>
    <a:srgbClr val="FF99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060" autoAdjust="0"/>
  </p:normalViewPr>
  <p:slideViewPr>
    <p:cSldViewPr>
      <p:cViewPr varScale="1">
        <p:scale>
          <a:sx n="68" d="100"/>
          <a:sy n="68" d="100"/>
        </p:scale>
        <p:origin x="69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68D21-2E35-4144-800D-7065E48F6E1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DDA5229-53A4-4E9A-86E7-A9C9C35BB0A8}">
      <dgm:prSet phldrT="[Текст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Kuchlanishni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aniqlagan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olimning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ismi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65D2B-2EC6-4E44-B153-839A3589B4E7}" type="sibTrans" cxnId="{A93A343E-F0AB-4D44-AF5D-AB9152AED9E1}">
      <dgm:prSet/>
      <dgm:spPr/>
      <dgm:t>
        <a:bodyPr/>
        <a:lstStyle/>
        <a:p>
          <a:endParaRPr lang="ru-RU"/>
        </a:p>
      </dgm:t>
    </dgm:pt>
    <dgm:pt modelId="{B0A8263B-D7F9-4971-A2C7-6FD920F4300C}" type="parTrans" cxnId="{A93A343E-F0AB-4D44-AF5D-AB9152AED9E1}">
      <dgm:prSet/>
      <dgm:spPr/>
      <dgm:t>
        <a:bodyPr/>
        <a:lstStyle/>
        <a:p>
          <a:endParaRPr lang="ru-RU"/>
        </a:p>
      </dgm:t>
    </dgm:pt>
    <dgm:pt modelId="{F61DFAFC-925C-4D03-AB9E-27FFD2337548}">
      <dgm:prSet phldrT="[Текст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Kuchlanish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ta’rifini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ayting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C1481-9A96-48D1-A919-97E798ADE308}" type="sibTrans" cxnId="{5A77E1A3-1A36-4DF8-BB18-C1D3252A403D}">
      <dgm:prSet/>
      <dgm:spPr/>
      <dgm:t>
        <a:bodyPr/>
        <a:lstStyle/>
        <a:p>
          <a:endParaRPr lang="ru-RU"/>
        </a:p>
      </dgm:t>
    </dgm:pt>
    <dgm:pt modelId="{F64E0E06-6010-4DCC-A2D5-642D07DB31C0}" type="parTrans" cxnId="{5A77E1A3-1A36-4DF8-BB18-C1D3252A403D}">
      <dgm:prSet/>
      <dgm:spPr/>
      <dgm:t>
        <a:bodyPr/>
        <a:lstStyle/>
        <a:p>
          <a:endParaRPr lang="ru-RU"/>
        </a:p>
      </dgm:t>
    </dgm:pt>
    <dgm:pt modelId="{79A8C2C6-51C6-4CAD-9707-87C2E2D6CD80}">
      <dgm:prSet phldrT="[Текст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Kuchlanishni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o‘lchaydigan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asbobni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ayting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F0856E-FAC0-4568-89EB-20791DFCDC43}" type="parTrans" cxnId="{D413E57C-15ED-479F-9D8D-AD83C7C9FCB1}">
      <dgm:prSet/>
      <dgm:spPr/>
      <dgm:t>
        <a:bodyPr/>
        <a:lstStyle/>
        <a:p>
          <a:endParaRPr lang="ru-RU"/>
        </a:p>
      </dgm:t>
    </dgm:pt>
    <dgm:pt modelId="{EC5A253D-B960-4A2F-B3D5-B8EE93B5755A}" type="sibTrans" cxnId="{D413E57C-15ED-479F-9D8D-AD83C7C9FCB1}">
      <dgm:prSet/>
      <dgm:spPr/>
      <dgm:t>
        <a:bodyPr/>
        <a:lstStyle/>
        <a:p>
          <a:endParaRPr lang="ru-RU"/>
        </a:p>
      </dgm:t>
    </dgm:pt>
    <dgm:pt modelId="{78165D1A-93B0-414D-808A-E09D78089BB1}" type="pres">
      <dgm:prSet presAssocID="{4F168D21-2E35-4144-800D-7065E48F6E13}" presName="Name0" presStyleCnt="0">
        <dgm:presLayoutVars>
          <dgm:dir/>
          <dgm:animLvl val="lvl"/>
          <dgm:resizeHandles val="exact"/>
        </dgm:presLayoutVars>
      </dgm:prSet>
      <dgm:spPr/>
    </dgm:pt>
    <dgm:pt modelId="{B5708629-DA55-41B9-8FD7-5B926F0E9E3C}" type="pres">
      <dgm:prSet presAssocID="{4F168D21-2E35-4144-800D-7065E48F6E13}" presName="dummy" presStyleCnt="0"/>
      <dgm:spPr/>
    </dgm:pt>
    <dgm:pt modelId="{F333D0DE-9457-4259-A051-22BA5E8F7517}" type="pres">
      <dgm:prSet presAssocID="{4F168D21-2E35-4144-800D-7065E48F6E13}" presName="linH" presStyleCnt="0"/>
      <dgm:spPr/>
    </dgm:pt>
    <dgm:pt modelId="{90460533-5BB7-4CE8-95EB-23A545AD7788}" type="pres">
      <dgm:prSet presAssocID="{4F168D21-2E35-4144-800D-7065E48F6E13}" presName="padding1" presStyleCnt="0"/>
      <dgm:spPr/>
    </dgm:pt>
    <dgm:pt modelId="{0B9BE610-3EEA-40C7-9086-BE2EDEB25962}" type="pres">
      <dgm:prSet presAssocID="{CDDA5229-53A4-4E9A-86E7-A9C9C35BB0A8}" presName="linV" presStyleCnt="0"/>
      <dgm:spPr/>
    </dgm:pt>
    <dgm:pt modelId="{E298E137-573A-436E-BD19-EB84975C6DDD}" type="pres">
      <dgm:prSet presAssocID="{CDDA5229-53A4-4E9A-86E7-A9C9C35BB0A8}" presName="spVertical1" presStyleCnt="0"/>
      <dgm:spPr/>
    </dgm:pt>
    <dgm:pt modelId="{C82A50B3-AF1F-4EC9-B539-F471FE1BCAAF}" type="pres">
      <dgm:prSet presAssocID="{CDDA5229-53A4-4E9A-86E7-A9C9C35BB0A8}" presName="parTx" presStyleLbl="revTx" presStyleIdx="0" presStyleCnt="3" custScaleX="126723" custLinFactNeighborX="-44828" custLinFactNeighborY="-7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BB5AD-3BE0-4018-85D7-C76B59F939E0}" type="pres">
      <dgm:prSet presAssocID="{CDDA5229-53A4-4E9A-86E7-A9C9C35BB0A8}" presName="spVertical2" presStyleCnt="0"/>
      <dgm:spPr/>
    </dgm:pt>
    <dgm:pt modelId="{F0F5EA89-CC66-4E77-A669-C63F25C3AFB5}" type="pres">
      <dgm:prSet presAssocID="{CDDA5229-53A4-4E9A-86E7-A9C9C35BB0A8}" presName="spVertical3" presStyleCnt="0"/>
      <dgm:spPr/>
    </dgm:pt>
    <dgm:pt modelId="{2CD6DE81-1782-4592-B666-0B8C0DE219BF}" type="pres">
      <dgm:prSet presAssocID="{E1365D2B-2EC6-4E44-B153-839A3589B4E7}" presName="space" presStyleCnt="0"/>
      <dgm:spPr/>
    </dgm:pt>
    <dgm:pt modelId="{C2C74545-3FA2-487E-8C03-8054F21C8112}" type="pres">
      <dgm:prSet presAssocID="{F61DFAFC-925C-4D03-AB9E-27FFD2337548}" presName="linV" presStyleCnt="0"/>
      <dgm:spPr/>
    </dgm:pt>
    <dgm:pt modelId="{ACDA3562-E896-4F62-A6FF-4AF2124BE1A3}" type="pres">
      <dgm:prSet presAssocID="{F61DFAFC-925C-4D03-AB9E-27FFD2337548}" presName="spVertical1" presStyleCnt="0"/>
      <dgm:spPr/>
    </dgm:pt>
    <dgm:pt modelId="{8A662242-F72D-457B-9123-EB5900C0E548}" type="pres">
      <dgm:prSet presAssocID="{F61DFAFC-925C-4D03-AB9E-27FFD2337548}" presName="parTx" presStyleLbl="revTx" presStyleIdx="1" presStyleCnt="3" custScaleX="135134" custLinFactNeighborX="-29055" custLinFactNeighborY="-2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C8DEC-71FB-445F-8489-C7488D5F8433}" type="pres">
      <dgm:prSet presAssocID="{F61DFAFC-925C-4D03-AB9E-27FFD2337548}" presName="spVertical2" presStyleCnt="0"/>
      <dgm:spPr/>
    </dgm:pt>
    <dgm:pt modelId="{B9027C0F-6624-4609-AE19-D6356D03D323}" type="pres">
      <dgm:prSet presAssocID="{F61DFAFC-925C-4D03-AB9E-27FFD2337548}" presName="spVertical3" presStyleCnt="0"/>
      <dgm:spPr/>
    </dgm:pt>
    <dgm:pt modelId="{95682E05-D462-46E7-8E7C-CA7439C9A046}" type="pres">
      <dgm:prSet presAssocID="{114C1481-9A96-48D1-A919-97E798ADE308}" presName="space" presStyleCnt="0"/>
      <dgm:spPr/>
    </dgm:pt>
    <dgm:pt modelId="{F0CC59EC-2E03-44F8-BCE7-DF7A8C524754}" type="pres">
      <dgm:prSet presAssocID="{79A8C2C6-51C6-4CAD-9707-87C2E2D6CD80}" presName="linV" presStyleCnt="0"/>
      <dgm:spPr/>
    </dgm:pt>
    <dgm:pt modelId="{B7CE9795-A6A9-4A24-B692-F7820A1D2CE8}" type="pres">
      <dgm:prSet presAssocID="{79A8C2C6-51C6-4CAD-9707-87C2E2D6CD80}" presName="spVertical1" presStyleCnt="0"/>
      <dgm:spPr/>
    </dgm:pt>
    <dgm:pt modelId="{C6B1D1B7-1F15-4517-93EA-D4E2729A4E26}" type="pres">
      <dgm:prSet presAssocID="{79A8C2C6-51C6-4CAD-9707-87C2E2D6CD80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D58BA-E8F3-4F4D-9D68-BDAFBA6EB3FC}" type="pres">
      <dgm:prSet presAssocID="{79A8C2C6-51C6-4CAD-9707-87C2E2D6CD80}" presName="spVertical2" presStyleCnt="0"/>
      <dgm:spPr/>
    </dgm:pt>
    <dgm:pt modelId="{1C35A978-5934-4F9D-8580-93C71CC05461}" type="pres">
      <dgm:prSet presAssocID="{79A8C2C6-51C6-4CAD-9707-87C2E2D6CD80}" presName="spVertical3" presStyleCnt="0"/>
      <dgm:spPr/>
    </dgm:pt>
    <dgm:pt modelId="{647F2130-1982-4A81-BE45-4AB4BA220F82}" type="pres">
      <dgm:prSet presAssocID="{4F168D21-2E35-4144-800D-7065E48F6E13}" presName="padding2" presStyleCnt="0"/>
      <dgm:spPr/>
    </dgm:pt>
    <dgm:pt modelId="{754BCB72-361C-4EBE-A89A-DFD50B52284A}" type="pres">
      <dgm:prSet presAssocID="{4F168D21-2E35-4144-800D-7065E48F6E13}" presName="negArrow" presStyleCnt="0"/>
      <dgm:spPr/>
    </dgm:pt>
    <dgm:pt modelId="{CFA1C8DA-1708-4E2E-816D-60767D29D48F}" type="pres">
      <dgm:prSet presAssocID="{4F168D21-2E35-4144-800D-7065E48F6E13}" presName="backgroundArrow" presStyleLbl="node1" presStyleIdx="0" presStyleCnt="1" custLinFactNeighborX="4238" custLinFactNeighborY="-216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FCE71316-B4C8-4903-BE3E-8B0068A77366}" type="presOf" srcId="{CDDA5229-53A4-4E9A-86E7-A9C9C35BB0A8}" destId="{C82A50B3-AF1F-4EC9-B539-F471FE1BCAAF}" srcOrd="0" destOrd="0" presId="urn:microsoft.com/office/officeart/2005/8/layout/hProcess3"/>
    <dgm:cxn modelId="{D413E57C-15ED-479F-9D8D-AD83C7C9FCB1}" srcId="{4F168D21-2E35-4144-800D-7065E48F6E13}" destId="{79A8C2C6-51C6-4CAD-9707-87C2E2D6CD80}" srcOrd="2" destOrd="0" parTransId="{6EF0856E-FAC0-4568-89EB-20791DFCDC43}" sibTransId="{EC5A253D-B960-4A2F-B3D5-B8EE93B5755A}"/>
    <dgm:cxn modelId="{178B3FFE-2660-4DB4-8D7D-7778FDC2AF9D}" type="presOf" srcId="{4F168D21-2E35-4144-800D-7065E48F6E13}" destId="{78165D1A-93B0-414D-808A-E09D78089BB1}" srcOrd="0" destOrd="0" presId="urn:microsoft.com/office/officeart/2005/8/layout/hProcess3"/>
    <dgm:cxn modelId="{5A77E1A3-1A36-4DF8-BB18-C1D3252A403D}" srcId="{4F168D21-2E35-4144-800D-7065E48F6E13}" destId="{F61DFAFC-925C-4D03-AB9E-27FFD2337548}" srcOrd="1" destOrd="0" parTransId="{F64E0E06-6010-4DCC-A2D5-642D07DB31C0}" sibTransId="{114C1481-9A96-48D1-A919-97E798ADE308}"/>
    <dgm:cxn modelId="{7E0B01B5-C1F3-4742-8EE9-09BED6AF5B61}" type="presOf" srcId="{F61DFAFC-925C-4D03-AB9E-27FFD2337548}" destId="{8A662242-F72D-457B-9123-EB5900C0E548}" srcOrd="0" destOrd="0" presId="urn:microsoft.com/office/officeart/2005/8/layout/hProcess3"/>
    <dgm:cxn modelId="{A91331D1-D74E-4F6B-9A52-A05A742D3FAA}" type="presOf" srcId="{79A8C2C6-51C6-4CAD-9707-87C2E2D6CD80}" destId="{C6B1D1B7-1F15-4517-93EA-D4E2729A4E26}" srcOrd="0" destOrd="0" presId="urn:microsoft.com/office/officeart/2005/8/layout/hProcess3"/>
    <dgm:cxn modelId="{A93A343E-F0AB-4D44-AF5D-AB9152AED9E1}" srcId="{4F168D21-2E35-4144-800D-7065E48F6E13}" destId="{CDDA5229-53A4-4E9A-86E7-A9C9C35BB0A8}" srcOrd="0" destOrd="0" parTransId="{B0A8263B-D7F9-4971-A2C7-6FD920F4300C}" sibTransId="{E1365D2B-2EC6-4E44-B153-839A3589B4E7}"/>
    <dgm:cxn modelId="{1046AA20-9150-4CA3-AF8C-F89BF5E47E42}" type="presParOf" srcId="{78165D1A-93B0-414D-808A-E09D78089BB1}" destId="{B5708629-DA55-41B9-8FD7-5B926F0E9E3C}" srcOrd="0" destOrd="0" presId="urn:microsoft.com/office/officeart/2005/8/layout/hProcess3"/>
    <dgm:cxn modelId="{997F18F1-A290-48C0-BCC7-77EB2666AB9C}" type="presParOf" srcId="{78165D1A-93B0-414D-808A-E09D78089BB1}" destId="{F333D0DE-9457-4259-A051-22BA5E8F7517}" srcOrd="1" destOrd="0" presId="urn:microsoft.com/office/officeart/2005/8/layout/hProcess3"/>
    <dgm:cxn modelId="{8BE1534E-385F-4AF1-BCCB-FA2A5E6D7146}" type="presParOf" srcId="{F333D0DE-9457-4259-A051-22BA5E8F7517}" destId="{90460533-5BB7-4CE8-95EB-23A545AD7788}" srcOrd="0" destOrd="0" presId="urn:microsoft.com/office/officeart/2005/8/layout/hProcess3"/>
    <dgm:cxn modelId="{31D5E60C-D12B-44B9-998C-6E50F4ADBE55}" type="presParOf" srcId="{F333D0DE-9457-4259-A051-22BA5E8F7517}" destId="{0B9BE610-3EEA-40C7-9086-BE2EDEB25962}" srcOrd="1" destOrd="0" presId="urn:microsoft.com/office/officeart/2005/8/layout/hProcess3"/>
    <dgm:cxn modelId="{FBAC7073-C6AD-4741-AF14-3E019BF23406}" type="presParOf" srcId="{0B9BE610-3EEA-40C7-9086-BE2EDEB25962}" destId="{E298E137-573A-436E-BD19-EB84975C6DDD}" srcOrd="0" destOrd="0" presId="urn:microsoft.com/office/officeart/2005/8/layout/hProcess3"/>
    <dgm:cxn modelId="{3F14893E-72B1-4B43-BAFB-FCAB7D76ED45}" type="presParOf" srcId="{0B9BE610-3EEA-40C7-9086-BE2EDEB25962}" destId="{C82A50B3-AF1F-4EC9-B539-F471FE1BCAAF}" srcOrd="1" destOrd="0" presId="urn:microsoft.com/office/officeart/2005/8/layout/hProcess3"/>
    <dgm:cxn modelId="{B68C99A7-07D5-4001-9609-73D4507B3E50}" type="presParOf" srcId="{0B9BE610-3EEA-40C7-9086-BE2EDEB25962}" destId="{52ABB5AD-3BE0-4018-85D7-C76B59F939E0}" srcOrd="2" destOrd="0" presId="urn:microsoft.com/office/officeart/2005/8/layout/hProcess3"/>
    <dgm:cxn modelId="{FCB3DC27-A6E1-41AB-AF92-3E1C7972E7B8}" type="presParOf" srcId="{0B9BE610-3EEA-40C7-9086-BE2EDEB25962}" destId="{F0F5EA89-CC66-4E77-A669-C63F25C3AFB5}" srcOrd="3" destOrd="0" presId="urn:microsoft.com/office/officeart/2005/8/layout/hProcess3"/>
    <dgm:cxn modelId="{AE75E0AF-8FEA-4A10-8C86-F701F1EF680F}" type="presParOf" srcId="{F333D0DE-9457-4259-A051-22BA5E8F7517}" destId="{2CD6DE81-1782-4592-B666-0B8C0DE219BF}" srcOrd="2" destOrd="0" presId="urn:microsoft.com/office/officeart/2005/8/layout/hProcess3"/>
    <dgm:cxn modelId="{6BE5C640-762A-4EA5-9993-038169468E6C}" type="presParOf" srcId="{F333D0DE-9457-4259-A051-22BA5E8F7517}" destId="{C2C74545-3FA2-487E-8C03-8054F21C8112}" srcOrd="3" destOrd="0" presId="urn:microsoft.com/office/officeart/2005/8/layout/hProcess3"/>
    <dgm:cxn modelId="{5B76EF78-3A9B-4E86-821C-10664C08FB1A}" type="presParOf" srcId="{C2C74545-3FA2-487E-8C03-8054F21C8112}" destId="{ACDA3562-E896-4F62-A6FF-4AF2124BE1A3}" srcOrd="0" destOrd="0" presId="urn:microsoft.com/office/officeart/2005/8/layout/hProcess3"/>
    <dgm:cxn modelId="{524E78F1-C598-4FCC-9D3E-7EF4802BB708}" type="presParOf" srcId="{C2C74545-3FA2-487E-8C03-8054F21C8112}" destId="{8A662242-F72D-457B-9123-EB5900C0E548}" srcOrd="1" destOrd="0" presId="urn:microsoft.com/office/officeart/2005/8/layout/hProcess3"/>
    <dgm:cxn modelId="{F6AA89DC-F8DF-4363-8C40-771040803EC8}" type="presParOf" srcId="{C2C74545-3FA2-487E-8C03-8054F21C8112}" destId="{99AC8DEC-71FB-445F-8489-C7488D5F8433}" srcOrd="2" destOrd="0" presId="urn:microsoft.com/office/officeart/2005/8/layout/hProcess3"/>
    <dgm:cxn modelId="{C458F580-52FE-43B6-9BFA-1BDB95160B26}" type="presParOf" srcId="{C2C74545-3FA2-487E-8C03-8054F21C8112}" destId="{B9027C0F-6624-4609-AE19-D6356D03D323}" srcOrd="3" destOrd="0" presId="urn:microsoft.com/office/officeart/2005/8/layout/hProcess3"/>
    <dgm:cxn modelId="{F27002FE-BA03-4AAD-AB7E-40F8029967A8}" type="presParOf" srcId="{F333D0DE-9457-4259-A051-22BA5E8F7517}" destId="{95682E05-D462-46E7-8E7C-CA7439C9A046}" srcOrd="4" destOrd="0" presId="urn:microsoft.com/office/officeart/2005/8/layout/hProcess3"/>
    <dgm:cxn modelId="{34CAFEF4-3290-46F9-926F-A8B3A42E835C}" type="presParOf" srcId="{F333D0DE-9457-4259-A051-22BA5E8F7517}" destId="{F0CC59EC-2E03-44F8-BCE7-DF7A8C524754}" srcOrd="5" destOrd="0" presId="urn:microsoft.com/office/officeart/2005/8/layout/hProcess3"/>
    <dgm:cxn modelId="{3F8F8763-EB9D-4F3C-889A-EA23C3CCDCE1}" type="presParOf" srcId="{F0CC59EC-2E03-44F8-BCE7-DF7A8C524754}" destId="{B7CE9795-A6A9-4A24-B692-F7820A1D2CE8}" srcOrd="0" destOrd="0" presId="urn:microsoft.com/office/officeart/2005/8/layout/hProcess3"/>
    <dgm:cxn modelId="{6E6AF7DB-DA9C-4E2E-8403-A1CA80D9DF25}" type="presParOf" srcId="{F0CC59EC-2E03-44F8-BCE7-DF7A8C524754}" destId="{C6B1D1B7-1F15-4517-93EA-D4E2729A4E26}" srcOrd="1" destOrd="0" presId="urn:microsoft.com/office/officeart/2005/8/layout/hProcess3"/>
    <dgm:cxn modelId="{F6719DB7-6B3C-4FFF-87AA-0BA8688A8640}" type="presParOf" srcId="{F0CC59EC-2E03-44F8-BCE7-DF7A8C524754}" destId="{4C5D58BA-E8F3-4F4D-9D68-BDAFBA6EB3FC}" srcOrd="2" destOrd="0" presId="urn:microsoft.com/office/officeart/2005/8/layout/hProcess3"/>
    <dgm:cxn modelId="{1A7E812A-8AD5-43A1-BB3E-C6E22D065C49}" type="presParOf" srcId="{F0CC59EC-2E03-44F8-BCE7-DF7A8C524754}" destId="{1C35A978-5934-4F9D-8580-93C71CC05461}" srcOrd="3" destOrd="0" presId="urn:microsoft.com/office/officeart/2005/8/layout/hProcess3"/>
    <dgm:cxn modelId="{6CEF4128-C7FD-4D1E-8F9B-D26C342E4A37}" type="presParOf" srcId="{F333D0DE-9457-4259-A051-22BA5E8F7517}" destId="{647F2130-1982-4A81-BE45-4AB4BA220F82}" srcOrd="6" destOrd="0" presId="urn:microsoft.com/office/officeart/2005/8/layout/hProcess3"/>
    <dgm:cxn modelId="{D9EB7A02-6923-4869-A3C0-B23B93EAF37C}" type="presParOf" srcId="{F333D0DE-9457-4259-A051-22BA5E8F7517}" destId="{754BCB72-361C-4EBE-A89A-DFD50B52284A}" srcOrd="7" destOrd="0" presId="urn:microsoft.com/office/officeart/2005/8/layout/hProcess3"/>
    <dgm:cxn modelId="{2E65AF52-2B45-4099-A937-385C4CF2E453}" type="presParOf" srcId="{F333D0DE-9457-4259-A051-22BA5E8F7517}" destId="{CFA1C8DA-1708-4E2E-816D-60767D29D48F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1C8DA-1708-4E2E-816D-60767D29D48F}">
      <dsp:nvSpPr>
        <dsp:cNvPr id="0" name=""/>
        <dsp:cNvSpPr/>
      </dsp:nvSpPr>
      <dsp:spPr>
        <a:xfrm>
          <a:off x="0" y="0"/>
          <a:ext cx="5283602" cy="3744000"/>
        </a:xfrm>
        <a:prstGeom prst="rightArrow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C6B1D1B7-1F15-4517-93EA-D4E2729A4E26}">
      <dsp:nvSpPr>
        <dsp:cNvPr id="0" name=""/>
        <dsp:cNvSpPr/>
      </dsp:nvSpPr>
      <dsp:spPr>
        <a:xfrm>
          <a:off x="3678140" y="936208"/>
          <a:ext cx="1077101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Kuchlanishni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o‘lchaydigan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asbobni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ayting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8140" y="936208"/>
        <a:ext cx="1077101" cy="1872000"/>
      </dsp:txXfrm>
    </dsp:sp>
    <dsp:sp modelId="{8A662242-F72D-457B-9123-EB5900C0E548}">
      <dsp:nvSpPr>
        <dsp:cNvPr id="0" name=""/>
        <dsp:cNvSpPr/>
      </dsp:nvSpPr>
      <dsp:spPr>
        <a:xfrm>
          <a:off x="1694237" y="915298"/>
          <a:ext cx="1455530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Kuchlanish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ta’rifini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ayting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4237" y="915298"/>
        <a:ext cx="1455530" cy="1872000"/>
      </dsp:txXfrm>
    </dsp:sp>
    <dsp:sp modelId="{C82A50B3-AF1F-4EC9-B539-F471FE1BCAAF}">
      <dsp:nvSpPr>
        <dsp:cNvPr id="0" name=""/>
        <dsp:cNvSpPr/>
      </dsp:nvSpPr>
      <dsp:spPr>
        <a:xfrm>
          <a:off x="0" y="869350"/>
          <a:ext cx="1364935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Kuchlanishni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aniqlagan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olimning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ismi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kim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69350"/>
        <a:ext cx="1364935" cy="187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34159D-5E63-400F-9C16-E6948E73EC4A}" type="datetimeFigureOut">
              <a:rPr lang="ru-RU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363584-28C7-4418-B071-34677A554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6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63584-28C7-4418-B071-34677A55430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816c14d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9816c14d93_0_0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816c14d93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816c14d93_0_428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9816c14d93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9816c14d93_0_1194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895af6e4c4_0_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895af6e4c4_0_824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18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4D4F9-7877-4681-B9D9-DE832645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485A11-4FE6-4023-A3BA-CC78A9024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C4AD0-2BA1-4CF9-B90C-3036147C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D7C0A-D853-4184-812F-548296C232D3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12515-5677-4758-8247-0E18E9DE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33E58-A5F8-48F0-BB4C-7CFB8602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13BF-A0E9-4F9F-A926-EB8A776899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9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436A8-15EB-462D-B311-2B129FAE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2DA28D-D984-4181-A6E7-D65DD3A19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F0C92-3BE8-4027-A31C-D958555F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DDEBC-2300-4FE6-9901-1505A52676AF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C19AA-4975-4A3E-AF09-0FB7141B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E67B3-F2A9-484D-8164-495BEA8D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876CB-289E-4201-8B51-CFDA941256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8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2D862A-09AC-42D0-BE2D-F33A1BC67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8B3B4-F9EE-4C2C-92FC-EDA5F3661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F6E078-082B-491F-A722-F1BF81BE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87EC5-288D-4391-A1CD-ECCD3829ADCA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56116-15FF-4929-9CDB-B8401DBA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EE4747-0248-415A-A456-BD899391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00742-70CB-48DC-AF38-CC349A885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5E773-A878-4317-8DD6-E076620F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5FD59-A3B3-48DF-8F5E-6EE8837F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FC7CB-F1D5-43C2-AC2A-EF7A62CE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03AA2-ADCC-49B6-B236-C426CC38FC3F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827D-F9F9-4E4B-B61B-5FB809C4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064E4-F666-4AE4-91E1-4098096C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C1222-2623-43D3-B9C1-D670D3C87A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0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FAEC4-5CD2-4983-9FE0-30516B90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E8496-1D0D-4F00-9031-D0F2C1A76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9757D-3C35-4BDB-BE9C-CD06D70F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B5FF8-D353-4A60-9580-6C0E4B09F937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A6696-CEF8-43D2-9705-E77CDA40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9F0F2-7C29-41C8-9B37-19A3A182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C9922-6C0C-47BD-808A-4381C4B4A8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5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4FA45-6B00-4D9F-AE22-23A85984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F8202-AC19-4634-A1FC-D367EA36F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8054E5-21A3-4F6E-A48E-7215593DB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918381-38B2-4662-8EA5-4A7605E0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85802-803D-42DE-899A-5754E25A4E4C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1B64B-6AE8-45B9-93A4-5CFFCE15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62A053-341F-4B08-B2D7-C52BBBF8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AA02B-0DBB-4805-9A0E-362FEF863D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23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D54B5-F079-4113-85C0-D0AFCFD5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6AD09C-C0C8-4320-84D0-EA6ED019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B5ACF2-52AE-46E8-ADEC-313DD2016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7876BA-799B-44CD-A3C0-9DA351BEC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C3BB0E-A035-47C4-8272-A117824F2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4E68C9-8969-4884-A4D5-C95288F7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F0DF6-D020-45D1-A328-8CAB3B338AE9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8D8B2F-A7C4-4C16-8A01-28626F87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42C48C-AA72-4D71-8EAA-A847A585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6571C-140C-410A-96B7-A2E9F6A1F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2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1A08C-95F8-4241-8D20-18ADF5E0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E9CC53-CB3B-4E72-9D65-FDF91419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06ECD-CED3-4CDC-B665-0BB0AB8F748F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6878AA-765C-4B05-9C83-40895C9B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183C7B-B0F5-4B5C-BC18-A9FBA887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A9E1C-4761-44AC-B689-ECE3159CAD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1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381863-E73E-440C-8D01-668423E4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C8A9D-2ECD-4C88-91AB-FA981B20A683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3D3F31-0EF5-463C-85C9-4EC41375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4B2C27-2B37-4939-B2A0-1D65EBEE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FD4EC-2FA0-40AC-893D-910960B333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1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7AB69-50ED-4CA0-93BB-156E390C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02CBD2-5E67-4A48-88B9-201F8B7E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2558AC-EDC4-4710-AFBB-EFC5FF53B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A3604-9BC0-440F-8FE9-F920A33A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64BC4-6DD3-4AA4-8A27-47DB1ADE7E9E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95950-0047-44B8-9D63-4EF01657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C9AD1F-F80D-4CB5-BD57-F2D67197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F428B-C686-423E-BB07-8A71FB3DD6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1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4CC96-C8F6-4660-B612-CDCD8037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F26E86-E7B7-4BFA-93C3-7DA7644DC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9026BA-5C77-4000-AA54-2F1B58B77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9EFF02-B099-4DF4-A7C5-AE82967C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60F54-39DD-4DDB-98A3-15CC4600B65F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A1DFC0-B157-4126-966C-6F879AAC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CF700B-0843-4017-BAEC-7791AD52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5FD6F-2A7C-4757-B831-E58CCDEF73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EB2C-2449-462F-9D0D-97D765BB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DBB081-BD92-48C8-A0AA-3E63A58AB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20337-2C4C-4CE8-ADA0-FE9CB933E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E3E0FC-697F-4330-9D01-4AA08FD03C01}" type="datetime1">
              <a:rPr lang="ru-RU" smtClean="0"/>
              <a:pPr>
                <a:defRPr/>
              </a:pPr>
              <a:t>03.08.2023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21BDA-957E-4E17-913E-53B2E608D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9DB2AD-52ED-4B1C-BCFF-E9A687A5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D3E5C9-B5D0-4684-A688-3A0388FB15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089508"/>
            <a:ext cx="11378555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Fanni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o‘qitishda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faollashtirish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darslarni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metodlari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muhitiga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qo‘yiladigan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talablar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99356" y="1089508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7321" y="534801"/>
            <a:ext cx="705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Fandagi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yangiliklar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fanni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o‘qitishning</a:t>
            </a:r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dolzarb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8201" y="5695111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Kamolova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Uljon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45" y="2374876"/>
            <a:ext cx="6840760" cy="39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3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"/>
          <p:cNvSpPr txBox="1">
            <a:spLocks noGrp="1"/>
          </p:cNvSpPr>
          <p:nvPr>
            <p:ph type="title"/>
          </p:nvPr>
        </p:nvSpPr>
        <p:spPr>
          <a:xfrm>
            <a:off x="637552" y="390723"/>
            <a:ext cx="10972800" cy="535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O‘quvchilarning bilish jarayonini jadallashtirishda O‘yin texnologiyalarining ahamiyati</a:t>
            </a:r>
            <a:endParaRPr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2" name="Google Shape;322;p22"/>
          <p:cNvGrpSpPr/>
          <p:nvPr/>
        </p:nvGrpSpPr>
        <p:grpSpPr>
          <a:xfrm>
            <a:off x="3244448" y="2132855"/>
            <a:ext cx="5443840" cy="4176923"/>
            <a:chOff x="2433336" y="1303181"/>
            <a:chExt cx="4277328" cy="3429153"/>
          </a:xfrm>
        </p:grpSpPr>
        <p:sp>
          <p:nvSpPr>
            <p:cNvPr id="323" name="Google Shape;323;p22"/>
            <p:cNvSpPr/>
            <p:nvPr/>
          </p:nvSpPr>
          <p:spPr>
            <a:xfrm>
              <a:off x="5305769" y="2862539"/>
              <a:ext cx="1404895" cy="297317"/>
            </a:xfrm>
            <a:custGeom>
              <a:avLst/>
              <a:gdLst/>
              <a:ahLst/>
              <a:cxnLst/>
              <a:rect l="l" t="t" r="r" b="b"/>
              <a:pathLst>
                <a:path w="85560" h="18107" extrusionOk="0">
                  <a:moveTo>
                    <a:pt x="0" y="1"/>
                  </a:moveTo>
                  <a:lnTo>
                    <a:pt x="0" y="18107"/>
                  </a:lnTo>
                  <a:lnTo>
                    <a:pt x="85560" y="18107"/>
                  </a:lnTo>
                  <a:lnTo>
                    <a:pt x="85560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EFEFE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2433336" y="2862539"/>
              <a:ext cx="1406357" cy="297317"/>
            </a:xfrm>
            <a:custGeom>
              <a:avLst/>
              <a:gdLst/>
              <a:ahLst/>
              <a:cxnLst/>
              <a:rect l="l" t="t" r="r" b="b"/>
              <a:pathLst>
                <a:path w="85649" h="18107" extrusionOk="0">
                  <a:moveTo>
                    <a:pt x="0" y="1"/>
                  </a:moveTo>
                  <a:lnTo>
                    <a:pt x="0" y="18107"/>
                  </a:lnTo>
                  <a:lnTo>
                    <a:pt x="85648" y="18107"/>
                  </a:lnTo>
                  <a:lnTo>
                    <a:pt x="85648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EFEFE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4013104" y="2469050"/>
              <a:ext cx="1119253" cy="1119269"/>
            </a:xfrm>
            <a:custGeom>
              <a:avLst/>
              <a:gdLst/>
              <a:ahLst/>
              <a:cxnLst/>
              <a:rect l="l" t="t" r="r" b="b"/>
              <a:pathLst>
                <a:path w="68164" h="68165" extrusionOk="0">
                  <a:moveTo>
                    <a:pt x="27869" y="1"/>
                  </a:moveTo>
                  <a:cubicBezTo>
                    <a:pt x="25561" y="1"/>
                    <a:pt x="23698" y="1865"/>
                    <a:pt x="23698" y="4084"/>
                  </a:cubicBezTo>
                  <a:lnTo>
                    <a:pt x="23698" y="23698"/>
                  </a:lnTo>
                  <a:lnTo>
                    <a:pt x="4083" y="23698"/>
                  </a:lnTo>
                  <a:cubicBezTo>
                    <a:pt x="1775" y="23698"/>
                    <a:pt x="0" y="25562"/>
                    <a:pt x="0" y="27781"/>
                  </a:cubicBezTo>
                  <a:lnTo>
                    <a:pt x="0" y="40384"/>
                  </a:lnTo>
                  <a:cubicBezTo>
                    <a:pt x="0" y="42603"/>
                    <a:pt x="1864" y="44378"/>
                    <a:pt x="4083" y="44378"/>
                  </a:cubicBezTo>
                  <a:lnTo>
                    <a:pt x="23786" y="44378"/>
                  </a:lnTo>
                  <a:lnTo>
                    <a:pt x="23786" y="64082"/>
                  </a:lnTo>
                  <a:cubicBezTo>
                    <a:pt x="23786" y="66301"/>
                    <a:pt x="25561" y="68164"/>
                    <a:pt x="27869" y="68164"/>
                  </a:cubicBezTo>
                  <a:lnTo>
                    <a:pt x="40383" y="68164"/>
                  </a:lnTo>
                  <a:cubicBezTo>
                    <a:pt x="42602" y="68164"/>
                    <a:pt x="44466" y="66301"/>
                    <a:pt x="44466" y="64082"/>
                  </a:cubicBezTo>
                  <a:lnTo>
                    <a:pt x="44466" y="44378"/>
                  </a:lnTo>
                  <a:lnTo>
                    <a:pt x="64081" y="44378"/>
                  </a:lnTo>
                  <a:cubicBezTo>
                    <a:pt x="66388" y="44378"/>
                    <a:pt x="68164" y="42514"/>
                    <a:pt x="68164" y="40295"/>
                  </a:cubicBezTo>
                  <a:lnTo>
                    <a:pt x="68164" y="27781"/>
                  </a:lnTo>
                  <a:cubicBezTo>
                    <a:pt x="68164" y="25562"/>
                    <a:pt x="66388" y="23698"/>
                    <a:pt x="64081" y="23698"/>
                  </a:cubicBezTo>
                  <a:lnTo>
                    <a:pt x="44466" y="23698"/>
                  </a:lnTo>
                  <a:lnTo>
                    <a:pt x="44466" y="4084"/>
                  </a:lnTo>
                  <a:cubicBezTo>
                    <a:pt x="44466" y="1776"/>
                    <a:pt x="42602" y="1"/>
                    <a:pt x="4038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2902587" y="1303181"/>
              <a:ext cx="1817349" cy="1855214"/>
            </a:xfrm>
            <a:custGeom>
              <a:avLst/>
              <a:gdLst/>
              <a:ahLst/>
              <a:cxnLst/>
              <a:rect l="l" t="t" r="r" b="b"/>
              <a:pathLst>
                <a:path w="110679" h="112985" extrusionOk="0">
                  <a:moveTo>
                    <a:pt x="55295" y="0"/>
                  </a:moveTo>
                  <a:cubicBezTo>
                    <a:pt x="24764" y="89"/>
                    <a:pt x="90" y="24763"/>
                    <a:pt x="1" y="55294"/>
                  </a:cubicBezTo>
                  <a:lnTo>
                    <a:pt x="1" y="57602"/>
                  </a:lnTo>
                  <a:cubicBezTo>
                    <a:pt x="1" y="88133"/>
                    <a:pt x="24764" y="112896"/>
                    <a:pt x="55295" y="112985"/>
                  </a:cubicBezTo>
                  <a:lnTo>
                    <a:pt x="57070" y="112985"/>
                  </a:lnTo>
                  <a:lnTo>
                    <a:pt x="57070" y="94968"/>
                  </a:lnTo>
                  <a:lnTo>
                    <a:pt x="55295" y="94968"/>
                  </a:lnTo>
                  <a:cubicBezTo>
                    <a:pt x="34704" y="94879"/>
                    <a:pt x="18018" y="78193"/>
                    <a:pt x="18018" y="57602"/>
                  </a:cubicBezTo>
                  <a:lnTo>
                    <a:pt x="18018" y="55294"/>
                  </a:lnTo>
                  <a:cubicBezTo>
                    <a:pt x="18373" y="34969"/>
                    <a:pt x="34970" y="18639"/>
                    <a:pt x="55384" y="18639"/>
                  </a:cubicBezTo>
                  <a:cubicBezTo>
                    <a:pt x="75709" y="18639"/>
                    <a:pt x="92395" y="34969"/>
                    <a:pt x="92750" y="55294"/>
                  </a:cubicBezTo>
                  <a:lnTo>
                    <a:pt x="92750" y="61596"/>
                  </a:lnTo>
                  <a:lnTo>
                    <a:pt x="110678" y="61596"/>
                  </a:lnTo>
                  <a:lnTo>
                    <a:pt x="110678" y="55294"/>
                  </a:lnTo>
                  <a:cubicBezTo>
                    <a:pt x="110589" y="24763"/>
                    <a:pt x="85915" y="0"/>
                    <a:pt x="55295" y="0"/>
                  </a:cubicBezTo>
                  <a:close/>
                </a:path>
              </a:pathLst>
            </a:custGeom>
            <a:gradFill>
              <a:gsLst>
                <a:gs pos="0">
                  <a:srgbClr val="1FDBF0">
                    <a:alpha val="0"/>
                  </a:srgbClr>
                </a:gs>
                <a:gs pos="100000">
                  <a:srgbClr val="6520A2">
                    <a:alpha val="5647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4425525" y="1305200"/>
              <a:ext cx="1817333" cy="1853194"/>
            </a:xfrm>
            <a:custGeom>
              <a:avLst/>
              <a:gdLst/>
              <a:ahLst/>
              <a:cxnLst/>
              <a:rect l="l" t="t" r="r" b="b"/>
              <a:pathLst>
                <a:path w="110678" h="112862" extrusionOk="0">
                  <a:moveTo>
                    <a:pt x="55310" y="0"/>
                  </a:moveTo>
                  <a:cubicBezTo>
                    <a:pt x="48251" y="0"/>
                    <a:pt x="41134" y="1353"/>
                    <a:pt x="34349" y="4137"/>
                  </a:cubicBezTo>
                  <a:cubicBezTo>
                    <a:pt x="13580" y="12658"/>
                    <a:pt x="1" y="32894"/>
                    <a:pt x="1" y="55349"/>
                  </a:cubicBezTo>
                  <a:lnTo>
                    <a:pt x="1" y="61562"/>
                  </a:lnTo>
                  <a:lnTo>
                    <a:pt x="18018" y="61562"/>
                  </a:lnTo>
                  <a:lnTo>
                    <a:pt x="18018" y="55349"/>
                  </a:lnTo>
                  <a:cubicBezTo>
                    <a:pt x="18373" y="34935"/>
                    <a:pt x="34970" y="18604"/>
                    <a:pt x="55383" y="18604"/>
                  </a:cubicBezTo>
                  <a:cubicBezTo>
                    <a:pt x="75708" y="18604"/>
                    <a:pt x="92394" y="34935"/>
                    <a:pt x="92749" y="55349"/>
                  </a:cubicBezTo>
                  <a:lnTo>
                    <a:pt x="92749" y="57568"/>
                  </a:lnTo>
                  <a:cubicBezTo>
                    <a:pt x="92660" y="78159"/>
                    <a:pt x="75975" y="94845"/>
                    <a:pt x="55383" y="94933"/>
                  </a:cubicBezTo>
                  <a:lnTo>
                    <a:pt x="53697" y="94933"/>
                  </a:lnTo>
                  <a:lnTo>
                    <a:pt x="53697" y="112862"/>
                  </a:lnTo>
                  <a:lnTo>
                    <a:pt x="55383" y="112862"/>
                  </a:lnTo>
                  <a:cubicBezTo>
                    <a:pt x="85915" y="112862"/>
                    <a:pt x="110678" y="88099"/>
                    <a:pt x="110678" y="57568"/>
                  </a:cubicBezTo>
                  <a:lnTo>
                    <a:pt x="110678" y="55349"/>
                  </a:lnTo>
                  <a:cubicBezTo>
                    <a:pt x="110678" y="40793"/>
                    <a:pt x="104997" y="26858"/>
                    <a:pt x="94791" y="16563"/>
                  </a:cubicBezTo>
                  <a:cubicBezTo>
                    <a:pt x="84154" y="5747"/>
                    <a:pt x="69856" y="0"/>
                    <a:pt x="55310" y="0"/>
                  </a:cubicBezTo>
                  <a:close/>
                </a:path>
              </a:pathLst>
            </a:custGeom>
            <a:gradFill>
              <a:gsLst>
                <a:gs pos="0">
                  <a:srgbClr val="1FDBF0">
                    <a:alpha val="0"/>
                  </a:srgbClr>
                </a:gs>
                <a:gs pos="100000">
                  <a:srgbClr val="0DAFC0">
                    <a:alpha val="47058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2895313" y="2865462"/>
              <a:ext cx="1831897" cy="1866872"/>
            </a:xfrm>
            <a:custGeom>
              <a:avLst/>
              <a:gdLst/>
              <a:ahLst/>
              <a:cxnLst/>
              <a:rect l="l" t="t" r="r" b="b"/>
              <a:pathLst>
                <a:path w="111565" h="113695" extrusionOk="0">
                  <a:moveTo>
                    <a:pt x="55738" y="0"/>
                  </a:moveTo>
                  <a:cubicBezTo>
                    <a:pt x="25207" y="89"/>
                    <a:pt x="444" y="24851"/>
                    <a:pt x="444" y="55383"/>
                  </a:cubicBezTo>
                  <a:lnTo>
                    <a:pt x="444" y="57602"/>
                  </a:lnTo>
                  <a:cubicBezTo>
                    <a:pt x="0" y="88489"/>
                    <a:pt x="24940" y="113695"/>
                    <a:pt x="55738" y="113695"/>
                  </a:cubicBezTo>
                  <a:cubicBezTo>
                    <a:pt x="86625" y="113695"/>
                    <a:pt x="111565" y="88489"/>
                    <a:pt x="111121" y="57602"/>
                  </a:cubicBezTo>
                  <a:lnTo>
                    <a:pt x="111121" y="51389"/>
                  </a:lnTo>
                  <a:lnTo>
                    <a:pt x="93104" y="51389"/>
                  </a:lnTo>
                  <a:lnTo>
                    <a:pt x="93104" y="57602"/>
                  </a:lnTo>
                  <a:cubicBezTo>
                    <a:pt x="92749" y="78016"/>
                    <a:pt x="76152" y="94346"/>
                    <a:pt x="55738" y="94346"/>
                  </a:cubicBezTo>
                  <a:cubicBezTo>
                    <a:pt x="35413" y="94346"/>
                    <a:pt x="18727" y="78016"/>
                    <a:pt x="18461" y="57602"/>
                  </a:cubicBezTo>
                  <a:lnTo>
                    <a:pt x="18461" y="55383"/>
                  </a:lnTo>
                  <a:cubicBezTo>
                    <a:pt x="18372" y="34792"/>
                    <a:pt x="35147" y="18017"/>
                    <a:pt x="55738" y="18017"/>
                  </a:cubicBezTo>
                  <a:lnTo>
                    <a:pt x="57513" y="18017"/>
                  </a:lnTo>
                  <a:lnTo>
                    <a:pt x="57513" y="0"/>
                  </a:lnTo>
                  <a:close/>
                </a:path>
              </a:pathLst>
            </a:custGeom>
            <a:gradFill>
              <a:gsLst>
                <a:gs pos="0">
                  <a:srgbClr val="1FDBF0">
                    <a:alpha val="0"/>
                  </a:srgbClr>
                </a:gs>
                <a:gs pos="100000">
                  <a:srgbClr val="FFAC2F">
                    <a:alpha val="58039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4425525" y="2864000"/>
              <a:ext cx="1817333" cy="1842111"/>
            </a:xfrm>
            <a:custGeom>
              <a:avLst/>
              <a:gdLst/>
              <a:ahLst/>
              <a:cxnLst/>
              <a:rect l="l" t="t" r="r" b="b"/>
              <a:pathLst>
                <a:path w="110678" h="112187" extrusionOk="0">
                  <a:moveTo>
                    <a:pt x="53697" y="0"/>
                  </a:moveTo>
                  <a:lnTo>
                    <a:pt x="53697" y="18018"/>
                  </a:lnTo>
                  <a:lnTo>
                    <a:pt x="55383" y="18018"/>
                  </a:lnTo>
                  <a:cubicBezTo>
                    <a:pt x="75975" y="18018"/>
                    <a:pt x="92660" y="34703"/>
                    <a:pt x="92749" y="55383"/>
                  </a:cubicBezTo>
                  <a:lnTo>
                    <a:pt x="92749" y="57602"/>
                  </a:lnTo>
                  <a:cubicBezTo>
                    <a:pt x="92394" y="78016"/>
                    <a:pt x="75708" y="94347"/>
                    <a:pt x="55383" y="94347"/>
                  </a:cubicBezTo>
                  <a:cubicBezTo>
                    <a:pt x="34970" y="94347"/>
                    <a:pt x="18373" y="78016"/>
                    <a:pt x="18018" y="57602"/>
                  </a:cubicBezTo>
                  <a:lnTo>
                    <a:pt x="18018" y="51389"/>
                  </a:lnTo>
                  <a:lnTo>
                    <a:pt x="1" y="51389"/>
                  </a:lnTo>
                  <a:lnTo>
                    <a:pt x="1" y="57602"/>
                  </a:lnTo>
                  <a:cubicBezTo>
                    <a:pt x="444" y="87868"/>
                    <a:pt x="25118" y="112186"/>
                    <a:pt x="55383" y="112186"/>
                  </a:cubicBezTo>
                  <a:cubicBezTo>
                    <a:pt x="85649" y="112186"/>
                    <a:pt x="110234" y="87868"/>
                    <a:pt x="110678" y="57602"/>
                  </a:cubicBezTo>
                  <a:lnTo>
                    <a:pt x="110678" y="55383"/>
                  </a:lnTo>
                  <a:cubicBezTo>
                    <a:pt x="110678" y="24852"/>
                    <a:pt x="85915" y="0"/>
                    <a:pt x="55383" y="0"/>
                  </a:cubicBezTo>
                  <a:close/>
                </a:path>
              </a:pathLst>
            </a:custGeom>
            <a:gradFill>
              <a:gsLst>
                <a:gs pos="0">
                  <a:srgbClr val="1FDBF0">
                    <a:alpha val="0"/>
                  </a:srgbClr>
                </a:gs>
                <a:gs pos="100000">
                  <a:srgbClr val="86FF3F">
                    <a:alpha val="67058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0" name="Google Shape;330;p22"/>
            <p:cNvGrpSpPr/>
            <p:nvPr/>
          </p:nvGrpSpPr>
          <p:grpSpPr>
            <a:xfrm>
              <a:off x="3268107" y="1823621"/>
              <a:ext cx="1088646" cy="833266"/>
              <a:chOff x="3317947" y="1893398"/>
              <a:chExt cx="1088646" cy="833266"/>
            </a:xfrm>
          </p:grpSpPr>
          <p:sp>
            <p:nvSpPr>
              <p:cNvPr id="331" name="Google Shape;331;p22"/>
              <p:cNvSpPr/>
              <p:nvPr/>
            </p:nvSpPr>
            <p:spPr>
              <a:xfrm>
                <a:off x="3317947" y="1912346"/>
                <a:ext cx="1088646" cy="814317"/>
              </a:xfrm>
              <a:custGeom>
                <a:avLst/>
                <a:gdLst/>
                <a:ahLst/>
                <a:cxnLst/>
                <a:rect l="l" t="t" r="r" b="b"/>
                <a:pathLst>
                  <a:path w="66300" h="49593" extrusionOk="0">
                    <a:moveTo>
                      <a:pt x="33106" y="0"/>
                    </a:moveTo>
                    <a:cubicBezTo>
                      <a:pt x="11006" y="0"/>
                      <a:pt x="0" y="26716"/>
                      <a:pt x="15621" y="42337"/>
                    </a:cubicBezTo>
                    <a:cubicBezTo>
                      <a:pt x="20458" y="47174"/>
                      <a:pt x="26804" y="49592"/>
                      <a:pt x="33150" y="49592"/>
                    </a:cubicBezTo>
                    <a:cubicBezTo>
                      <a:pt x="39496" y="49592"/>
                      <a:pt x="45842" y="47174"/>
                      <a:pt x="50679" y="42337"/>
                    </a:cubicBezTo>
                    <a:cubicBezTo>
                      <a:pt x="66300" y="26716"/>
                      <a:pt x="55205" y="0"/>
                      <a:pt x="33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Google Shape;332;p22"/>
              <p:cNvSpPr/>
              <p:nvPr/>
            </p:nvSpPr>
            <p:spPr>
              <a:xfrm>
                <a:off x="3317947" y="1893398"/>
                <a:ext cx="1088646" cy="814317"/>
              </a:xfrm>
              <a:custGeom>
                <a:avLst/>
                <a:gdLst/>
                <a:ahLst/>
                <a:cxnLst/>
                <a:rect l="l" t="t" r="r" b="b"/>
                <a:pathLst>
                  <a:path w="66300" h="49593" extrusionOk="0">
                    <a:moveTo>
                      <a:pt x="33106" y="1"/>
                    </a:moveTo>
                    <a:cubicBezTo>
                      <a:pt x="11006" y="1"/>
                      <a:pt x="0" y="26716"/>
                      <a:pt x="15621" y="42337"/>
                    </a:cubicBezTo>
                    <a:cubicBezTo>
                      <a:pt x="20458" y="47174"/>
                      <a:pt x="26804" y="49592"/>
                      <a:pt x="33150" y="49592"/>
                    </a:cubicBezTo>
                    <a:cubicBezTo>
                      <a:pt x="39496" y="49592"/>
                      <a:pt x="45842" y="47174"/>
                      <a:pt x="50679" y="42337"/>
                    </a:cubicBezTo>
                    <a:cubicBezTo>
                      <a:pt x="66300" y="26716"/>
                      <a:pt x="55205" y="1"/>
                      <a:pt x="331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Google Shape;333;p22"/>
              <p:cNvSpPr/>
              <p:nvPr/>
            </p:nvSpPr>
            <p:spPr>
              <a:xfrm>
                <a:off x="3645838" y="2075578"/>
                <a:ext cx="425574" cy="368711"/>
              </a:xfrm>
              <a:custGeom>
                <a:avLst/>
                <a:gdLst/>
                <a:ahLst/>
                <a:cxnLst/>
                <a:rect l="l" t="t" r="r" b="b"/>
                <a:pathLst>
                  <a:path w="25918" h="22455" fill="none" extrusionOk="0">
                    <a:moveTo>
                      <a:pt x="11983" y="799"/>
                    </a:moveTo>
                    <a:lnTo>
                      <a:pt x="533" y="20680"/>
                    </a:lnTo>
                    <a:cubicBezTo>
                      <a:pt x="1" y="21390"/>
                      <a:pt x="622" y="22366"/>
                      <a:pt x="1510" y="22455"/>
                    </a:cubicBezTo>
                    <a:lnTo>
                      <a:pt x="24497" y="22455"/>
                    </a:lnTo>
                    <a:cubicBezTo>
                      <a:pt x="25385" y="22366"/>
                      <a:pt x="25917" y="21390"/>
                      <a:pt x="25473" y="20680"/>
                    </a:cubicBezTo>
                    <a:lnTo>
                      <a:pt x="14024" y="799"/>
                    </a:lnTo>
                    <a:cubicBezTo>
                      <a:pt x="13580" y="0"/>
                      <a:pt x="12426" y="0"/>
                      <a:pt x="11983" y="799"/>
                    </a:cubicBezTo>
                    <a:close/>
                  </a:path>
                </a:pathLst>
              </a:custGeom>
              <a:noFill/>
              <a:ln w="55475" cap="flat" cmpd="sng">
                <a:solidFill>
                  <a:srgbClr val="FFFFFF"/>
                </a:solidFill>
                <a:prstDash val="solid"/>
                <a:miter lim="8875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4" name="Google Shape;334;p22"/>
            <p:cNvGrpSpPr/>
            <p:nvPr/>
          </p:nvGrpSpPr>
          <p:grpSpPr>
            <a:xfrm>
              <a:off x="4926632" y="1823621"/>
              <a:ext cx="854021" cy="834481"/>
              <a:chOff x="4886057" y="1892971"/>
              <a:chExt cx="854021" cy="834481"/>
            </a:xfrm>
          </p:grpSpPr>
          <p:sp>
            <p:nvSpPr>
              <p:cNvPr id="335" name="Google Shape;335;p22"/>
              <p:cNvSpPr/>
              <p:nvPr/>
            </p:nvSpPr>
            <p:spPr>
              <a:xfrm>
                <a:off x="4886057" y="1911558"/>
                <a:ext cx="854021" cy="815893"/>
              </a:xfrm>
              <a:custGeom>
                <a:avLst/>
                <a:gdLst/>
                <a:ahLst/>
                <a:cxnLst/>
                <a:rect l="l" t="t" r="r" b="b"/>
                <a:pathLst>
                  <a:path w="52011" h="49689" extrusionOk="0">
                    <a:moveTo>
                      <a:pt x="24948" y="0"/>
                    </a:moveTo>
                    <a:cubicBezTo>
                      <a:pt x="12210" y="0"/>
                      <a:pt x="0" y="9870"/>
                      <a:pt x="0" y="24811"/>
                    </a:cubicBezTo>
                    <a:cubicBezTo>
                      <a:pt x="0" y="39772"/>
                      <a:pt x="12243" y="49689"/>
                      <a:pt x="24999" y="49689"/>
                    </a:cubicBezTo>
                    <a:cubicBezTo>
                      <a:pt x="31086" y="49689"/>
                      <a:pt x="37290" y="47431"/>
                      <a:pt x="42336" y="42385"/>
                    </a:cubicBezTo>
                    <a:cubicBezTo>
                      <a:pt x="52010" y="32710"/>
                      <a:pt x="52010" y="17001"/>
                      <a:pt x="42336" y="7326"/>
                    </a:cubicBezTo>
                    <a:cubicBezTo>
                      <a:pt x="37276" y="2266"/>
                      <a:pt x="31051" y="0"/>
                      <a:pt x="24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6" name="Google Shape;336;p22"/>
              <p:cNvSpPr/>
              <p:nvPr/>
            </p:nvSpPr>
            <p:spPr>
              <a:xfrm>
                <a:off x="4886057" y="1892971"/>
                <a:ext cx="854021" cy="815910"/>
              </a:xfrm>
              <a:custGeom>
                <a:avLst/>
                <a:gdLst/>
                <a:ahLst/>
                <a:cxnLst/>
                <a:rect l="l" t="t" r="r" b="b"/>
                <a:pathLst>
                  <a:path w="52011" h="49690" extrusionOk="0">
                    <a:moveTo>
                      <a:pt x="24999" y="0"/>
                    </a:moveTo>
                    <a:cubicBezTo>
                      <a:pt x="12243" y="0"/>
                      <a:pt x="0" y="9917"/>
                      <a:pt x="0" y="24878"/>
                    </a:cubicBezTo>
                    <a:cubicBezTo>
                      <a:pt x="0" y="39819"/>
                      <a:pt x="12210" y="49689"/>
                      <a:pt x="24948" y="49689"/>
                    </a:cubicBezTo>
                    <a:cubicBezTo>
                      <a:pt x="31051" y="49689"/>
                      <a:pt x="37276" y="47423"/>
                      <a:pt x="42336" y="42363"/>
                    </a:cubicBezTo>
                    <a:cubicBezTo>
                      <a:pt x="52010" y="32688"/>
                      <a:pt x="52010" y="16979"/>
                      <a:pt x="42336" y="7305"/>
                    </a:cubicBezTo>
                    <a:cubicBezTo>
                      <a:pt x="37290" y="2258"/>
                      <a:pt x="31086" y="0"/>
                      <a:pt x="249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Google Shape;337;p22"/>
              <p:cNvSpPr/>
              <p:nvPr/>
            </p:nvSpPr>
            <p:spPr>
              <a:xfrm>
                <a:off x="5123605" y="2135313"/>
                <a:ext cx="335198" cy="336676"/>
              </a:xfrm>
              <a:custGeom>
                <a:avLst/>
                <a:gdLst/>
                <a:ahLst/>
                <a:cxnLst/>
                <a:rect l="l" t="t" r="r" b="b"/>
                <a:pathLst>
                  <a:path w="20414" h="20504" fill="none" extrusionOk="0">
                    <a:moveTo>
                      <a:pt x="0" y="1"/>
                    </a:moveTo>
                    <a:lnTo>
                      <a:pt x="20414" y="1"/>
                    </a:lnTo>
                    <a:lnTo>
                      <a:pt x="20414" y="20503"/>
                    </a:lnTo>
                    <a:lnTo>
                      <a:pt x="0" y="20503"/>
                    </a:lnTo>
                    <a:close/>
                  </a:path>
                </a:pathLst>
              </a:custGeom>
              <a:noFill/>
              <a:ln w="55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8" name="Google Shape;338;p22"/>
            <p:cNvGrpSpPr/>
            <p:nvPr/>
          </p:nvGrpSpPr>
          <p:grpSpPr>
            <a:xfrm>
              <a:off x="3405083" y="3393865"/>
              <a:ext cx="854037" cy="834497"/>
              <a:chOff x="3454923" y="3324089"/>
              <a:chExt cx="854037" cy="834497"/>
            </a:xfrm>
          </p:grpSpPr>
          <p:sp>
            <p:nvSpPr>
              <p:cNvPr id="339" name="Google Shape;339;p22"/>
              <p:cNvSpPr/>
              <p:nvPr/>
            </p:nvSpPr>
            <p:spPr>
              <a:xfrm>
                <a:off x="3454923" y="3342676"/>
                <a:ext cx="854037" cy="815910"/>
              </a:xfrm>
              <a:custGeom>
                <a:avLst/>
                <a:gdLst/>
                <a:ahLst/>
                <a:cxnLst/>
                <a:rect l="l" t="t" r="r" b="b"/>
                <a:pathLst>
                  <a:path w="52012" h="49690" extrusionOk="0">
                    <a:moveTo>
                      <a:pt x="24949" y="0"/>
                    </a:moveTo>
                    <a:cubicBezTo>
                      <a:pt x="12211" y="0"/>
                      <a:pt x="1" y="9870"/>
                      <a:pt x="1" y="24811"/>
                    </a:cubicBezTo>
                    <a:cubicBezTo>
                      <a:pt x="1" y="39772"/>
                      <a:pt x="12244" y="49689"/>
                      <a:pt x="25000" y="49689"/>
                    </a:cubicBezTo>
                    <a:cubicBezTo>
                      <a:pt x="31087" y="49689"/>
                      <a:pt x="37291" y="47431"/>
                      <a:pt x="42337" y="42385"/>
                    </a:cubicBezTo>
                    <a:cubicBezTo>
                      <a:pt x="52011" y="32710"/>
                      <a:pt x="52011" y="17001"/>
                      <a:pt x="42337" y="7327"/>
                    </a:cubicBezTo>
                    <a:cubicBezTo>
                      <a:pt x="37277" y="2266"/>
                      <a:pt x="31052" y="0"/>
                      <a:pt x="24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0" name="Google Shape;340;p22"/>
              <p:cNvSpPr/>
              <p:nvPr/>
            </p:nvSpPr>
            <p:spPr>
              <a:xfrm>
                <a:off x="3454923" y="3324089"/>
                <a:ext cx="854037" cy="815910"/>
              </a:xfrm>
              <a:custGeom>
                <a:avLst/>
                <a:gdLst/>
                <a:ahLst/>
                <a:cxnLst/>
                <a:rect l="l" t="t" r="r" b="b"/>
                <a:pathLst>
                  <a:path w="52012" h="49690" extrusionOk="0">
                    <a:moveTo>
                      <a:pt x="25000" y="0"/>
                    </a:moveTo>
                    <a:cubicBezTo>
                      <a:pt x="12244" y="0"/>
                      <a:pt x="1" y="9917"/>
                      <a:pt x="1" y="24878"/>
                    </a:cubicBezTo>
                    <a:cubicBezTo>
                      <a:pt x="1" y="39819"/>
                      <a:pt x="12211" y="49689"/>
                      <a:pt x="24949" y="49689"/>
                    </a:cubicBezTo>
                    <a:cubicBezTo>
                      <a:pt x="31052" y="49689"/>
                      <a:pt x="37277" y="47423"/>
                      <a:pt x="42337" y="42363"/>
                    </a:cubicBezTo>
                    <a:cubicBezTo>
                      <a:pt x="52011" y="32689"/>
                      <a:pt x="52011" y="16979"/>
                      <a:pt x="42337" y="7305"/>
                    </a:cubicBezTo>
                    <a:cubicBezTo>
                      <a:pt x="37291" y="2259"/>
                      <a:pt x="31087" y="0"/>
                      <a:pt x="25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1" name="Google Shape;341;p22"/>
              <p:cNvSpPr/>
              <p:nvPr/>
            </p:nvSpPr>
            <p:spPr>
              <a:xfrm>
                <a:off x="3657496" y="3528550"/>
                <a:ext cx="403702" cy="405164"/>
              </a:xfrm>
              <a:custGeom>
                <a:avLst/>
                <a:gdLst/>
                <a:ahLst/>
                <a:cxnLst/>
                <a:rect l="l" t="t" r="r" b="b"/>
                <a:pathLst>
                  <a:path w="24586" h="24675" fill="none" extrusionOk="0">
                    <a:moveTo>
                      <a:pt x="24586" y="12337"/>
                    </a:moveTo>
                    <a:cubicBezTo>
                      <a:pt x="24586" y="19172"/>
                      <a:pt x="19083" y="24674"/>
                      <a:pt x="12249" y="24674"/>
                    </a:cubicBezTo>
                    <a:cubicBezTo>
                      <a:pt x="5504" y="24674"/>
                      <a:pt x="1" y="19172"/>
                      <a:pt x="1" y="12337"/>
                    </a:cubicBezTo>
                    <a:cubicBezTo>
                      <a:pt x="1" y="5592"/>
                      <a:pt x="5504" y="1"/>
                      <a:pt x="12249" y="1"/>
                    </a:cubicBezTo>
                    <a:cubicBezTo>
                      <a:pt x="19083" y="1"/>
                      <a:pt x="24586" y="5592"/>
                      <a:pt x="24586" y="12337"/>
                    </a:cubicBezTo>
                    <a:close/>
                  </a:path>
                </a:pathLst>
              </a:custGeom>
              <a:noFill/>
              <a:ln w="55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2" name="Google Shape;342;p22"/>
            <p:cNvGrpSpPr/>
            <p:nvPr/>
          </p:nvGrpSpPr>
          <p:grpSpPr>
            <a:xfrm>
              <a:off x="4858128" y="3391714"/>
              <a:ext cx="922525" cy="836648"/>
              <a:chOff x="4848160" y="3328555"/>
              <a:chExt cx="922525" cy="836648"/>
            </a:xfrm>
          </p:grpSpPr>
          <p:sp>
            <p:nvSpPr>
              <p:cNvPr id="343" name="Google Shape;343;p22"/>
              <p:cNvSpPr/>
              <p:nvPr/>
            </p:nvSpPr>
            <p:spPr>
              <a:xfrm>
                <a:off x="4848160" y="3347224"/>
                <a:ext cx="922525" cy="817979"/>
              </a:xfrm>
              <a:custGeom>
                <a:avLst/>
                <a:gdLst/>
                <a:ahLst/>
                <a:cxnLst/>
                <a:rect l="l" t="t" r="r" b="b"/>
                <a:pathLst>
                  <a:path w="56183" h="49816" extrusionOk="0">
                    <a:moveTo>
                      <a:pt x="28027" y="0"/>
                    </a:moveTo>
                    <a:cubicBezTo>
                      <a:pt x="22657" y="0"/>
                      <a:pt x="17250" y="1725"/>
                      <a:pt x="12692" y="5274"/>
                    </a:cubicBezTo>
                    <a:cubicBezTo>
                      <a:pt x="1864" y="13795"/>
                      <a:pt x="0" y="29416"/>
                      <a:pt x="8521" y="40244"/>
                    </a:cubicBezTo>
                    <a:cubicBezTo>
                      <a:pt x="13409" y="46521"/>
                      <a:pt x="20744" y="49816"/>
                      <a:pt x="28138" y="49816"/>
                    </a:cubicBezTo>
                    <a:cubicBezTo>
                      <a:pt x="33497" y="49816"/>
                      <a:pt x="38888" y="48085"/>
                      <a:pt x="43401" y="44504"/>
                    </a:cubicBezTo>
                    <a:cubicBezTo>
                      <a:pt x="54229" y="35984"/>
                      <a:pt x="56182" y="20363"/>
                      <a:pt x="47662" y="9535"/>
                    </a:cubicBezTo>
                    <a:cubicBezTo>
                      <a:pt x="42728" y="3265"/>
                      <a:pt x="35413" y="0"/>
                      <a:pt x="28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4848160" y="3328555"/>
                <a:ext cx="922525" cy="818274"/>
              </a:xfrm>
              <a:custGeom>
                <a:avLst/>
                <a:gdLst/>
                <a:ahLst/>
                <a:cxnLst/>
                <a:rect l="l" t="t" r="r" b="b"/>
                <a:pathLst>
                  <a:path w="56183" h="49834" extrusionOk="0">
                    <a:moveTo>
                      <a:pt x="28085" y="1"/>
                    </a:moveTo>
                    <a:cubicBezTo>
                      <a:pt x="22697" y="1"/>
                      <a:pt x="17267" y="1747"/>
                      <a:pt x="12692" y="5346"/>
                    </a:cubicBezTo>
                    <a:cubicBezTo>
                      <a:pt x="1864" y="13778"/>
                      <a:pt x="0" y="29488"/>
                      <a:pt x="8521" y="40316"/>
                    </a:cubicBezTo>
                    <a:cubicBezTo>
                      <a:pt x="13391" y="46569"/>
                      <a:pt x="20688" y="49833"/>
                      <a:pt x="28053" y="49833"/>
                    </a:cubicBezTo>
                    <a:cubicBezTo>
                      <a:pt x="33441" y="49833"/>
                      <a:pt x="38865" y="48087"/>
                      <a:pt x="43401" y="44487"/>
                    </a:cubicBezTo>
                    <a:cubicBezTo>
                      <a:pt x="54229" y="36056"/>
                      <a:pt x="56182" y="20346"/>
                      <a:pt x="47662" y="9518"/>
                    </a:cubicBezTo>
                    <a:cubicBezTo>
                      <a:pt x="42741" y="3264"/>
                      <a:pt x="35451" y="1"/>
                      <a:pt x="280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138928" y="3560619"/>
                <a:ext cx="357069" cy="357069"/>
              </a:xfrm>
              <a:custGeom>
                <a:avLst/>
                <a:gdLst/>
                <a:ahLst/>
                <a:cxnLst/>
                <a:rect l="l" t="t" r="r" b="b"/>
                <a:pathLst>
                  <a:path w="21746" h="21746" fill="none" extrusionOk="0">
                    <a:moveTo>
                      <a:pt x="0" y="0"/>
                    </a:moveTo>
                    <a:lnTo>
                      <a:pt x="21745" y="21745"/>
                    </a:lnTo>
                  </a:path>
                </a:pathLst>
              </a:custGeom>
              <a:noFill/>
              <a:ln w="55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138928" y="3560619"/>
                <a:ext cx="357069" cy="357069"/>
              </a:xfrm>
              <a:custGeom>
                <a:avLst/>
                <a:gdLst/>
                <a:ahLst/>
                <a:cxnLst/>
                <a:rect l="l" t="t" r="r" b="b"/>
                <a:pathLst>
                  <a:path w="21746" h="21746" fill="none" extrusionOk="0">
                    <a:moveTo>
                      <a:pt x="21745" y="0"/>
                    </a:moveTo>
                    <a:lnTo>
                      <a:pt x="0" y="21745"/>
                    </a:lnTo>
                  </a:path>
                </a:pathLst>
              </a:custGeom>
              <a:noFill/>
              <a:ln w="55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7" name="Google Shape;347;p22"/>
            <p:cNvSpPr/>
            <p:nvPr/>
          </p:nvSpPr>
          <p:spPr>
            <a:xfrm>
              <a:off x="4013104" y="2451513"/>
              <a:ext cx="1119253" cy="1117857"/>
            </a:xfrm>
            <a:custGeom>
              <a:avLst/>
              <a:gdLst/>
              <a:ahLst/>
              <a:cxnLst/>
              <a:rect l="l" t="t" r="r" b="b"/>
              <a:pathLst>
                <a:path w="68164" h="68079" extrusionOk="0">
                  <a:moveTo>
                    <a:pt x="40536" y="1"/>
                  </a:moveTo>
                  <a:cubicBezTo>
                    <a:pt x="40485" y="1"/>
                    <a:pt x="40434" y="2"/>
                    <a:pt x="40383" y="4"/>
                  </a:cubicBezTo>
                  <a:lnTo>
                    <a:pt x="27869" y="4"/>
                  </a:lnTo>
                  <a:cubicBezTo>
                    <a:pt x="25561" y="4"/>
                    <a:pt x="23698" y="1779"/>
                    <a:pt x="23698" y="4086"/>
                  </a:cubicBezTo>
                  <a:lnTo>
                    <a:pt x="23698" y="23701"/>
                  </a:lnTo>
                  <a:lnTo>
                    <a:pt x="4083" y="23701"/>
                  </a:lnTo>
                  <a:cubicBezTo>
                    <a:pt x="1775" y="23701"/>
                    <a:pt x="0" y="25476"/>
                    <a:pt x="0" y="27784"/>
                  </a:cubicBezTo>
                  <a:lnTo>
                    <a:pt x="0" y="40298"/>
                  </a:lnTo>
                  <a:cubicBezTo>
                    <a:pt x="0" y="42517"/>
                    <a:pt x="1864" y="44381"/>
                    <a:pt x="4083" y="44381"/>
                  </a:cubicBezTo>
                  <a:lnTo>
                    <a:pt x="23786" y="44381"/>
                  </a:lnTo>
                  <a:lnTo>
                    <a:pt x="23786" y="63996"/>
                  </a:lnTo>
                  <a:cubicBezTo>
                    <a:pt x="23786" y="66304"/>
                    <a:pt x="25561" y="68079"/>
                    <a:pt x="27869" y="68079"/>
                  </a:cubicBezTo>
                  <a:lnTo>
                    <a:pt x="40383" y="68079"/>
                  </a:lnTo>
                  <a:cubicBezTo>
                    <a:pt x="42602" y="68079"/>
                    <a:pt x="44466" y="66304"/>
                    <a:pt x="44466" y="63996"/>
                  </a:cubicBezTo>
                  <a:lnTo>
                    <a:pt x="44466" y="44381"/>
                  </a:lnTo>
                  <a:lnTo>
                    <a:pt x="64081" y="44381"/>
                  </a:lnTo>
                  <a:cubicBezTo>
                    <a:pt x="66388" y="44381"/>
                    <a:pt x="68164" y="42517"/>
                    <a:pt x="68164" y="40298"/>
                  </a:cubicBezTo>
                  <a:lnTo>
                    <a:pt x="68164" y="27784"/>
                  </a:lnTo>
                  <a:cubicBezTo>
                    <a:pt x="68164" y="25476"/>
                    <a:pt x="66388" y="23701"/>
                    <a:pt x="64081" y="23701"/>
                  </a:cubicBezTo>
                  <a:lnTo>
                    <a:pt x="44466" y="23701"/>
                  </a:lnTo>
                  <a:lnTo>
                    <a:pt x="44466" y="3998"/>
                  </a:lnTo>
                  <a:cubicBezTo>
                    <a:pt x="44466" y="1830"/>
                    <a:pt x="42687" y="1"/>
                    <a:pt x="4053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4942887" y="2945608"/>
              <a:ext cx="65598" cy="129718"/>
            </a:xfrm>
            <a:custGeom>
              <a:avLst/>
              <a:gdLst/>
              <a:ahLst/>
              <a:cxnLst/>
              <a:rect l="l" t="t" r="r" b="b"/>
              <a:pathLst>
                <a:path w="3995" h="7900" extrusionOk="0">
                  <a:moveTo>
                    <a:pt x="0" y="1"/>
                  </a:moveTo>
                  <a:lnTo>
                    <a:pt x="0" y="7900"/>
                  </a:lnTo>
                  <a:lnTo>
                    <a:pt x="3994" y="39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4129686" y="2945608"/>
              <a:ext cx="65598" cy="129718"/>
            </a:xfrm>
            <a:custGeom>
              <a:avLst/>
              <a:gdLst/>
              <a:ahLst/>
              <a:cxnLst/>
              <a:rect l="l" t="t" r="r" b="b"/>
              <a:pathLst>
                <a:path w="3995" h="7900" extrusionOk="0">
                  <a:moveTo>
                    <a:pt x="3994" y="1"/>
                  </a:moveTo>
                  <a:lnTo>
                    <a:pt x="0" y="3906"/>
                  </a:lnTo>
                  <a:lnTo>
                    <a:pt x="3994" y="7900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4504226" y="3384268"/>
              <a:ext cx="129718" cy="65598"/>
            </a:xfrm>
            <a:custGeom>
              <a:avLst/>
              <a:gdLst/>
              <a:ahLst/>
              <a:cxnLst/>
              <a:rect l="l" t="t" r="r" b="b"/>
              <a:pathLst>
                <a:path w="7900" h="3995" extrusionOk="0">
                  <a:moveTo>
                    <a:pt x="0" y="1"/>
                  </a:moveTo>
                  <a:lnTo>
                    <a:pt x="3994" y="3995"/>
                  </a:lnTo>
                  <a:lnTo>
                    <a:pt x="789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4504226" y="2571067"/>
              <a:ext cx="129718" cy="65598"/>
            </a:xfrm>
            <a:custGeom>
              <a:avLst/>
              <a:gdLst/>
              <a:ahLst/>
              <a:cxnLst/>
              <a:rect l="l" t="t" r="r" b="b"/>
              <a:pathLst>
                <a:path w="7900" h="3995" extrusionOk="0">
                  <a:moveTo>
                    <a:pt x="3994" y="1"/>
                  </a:moveTo>
                  <a:lnTo>
                    <a:pt x="0" y="3995"/>
                  </a:lnTo>
                  <a:lnTo>
                    <a:pt x="7899" y="399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2" name="Google Shape;352;p22"/>
          <p:cNvGrpSpPr/>
          <p:nvPr/>
        </p:nvGrpSpPr>
        <p:grpSpPr>
          <a:xfrm>
            <a:off x="609601" y="2348801"/>
            <a:ext cx="2815132" cy="1545796"/>
            <a:chOff x="457200" y="1761600"/>
            <a:chExt cx="2111349" cy="1159347"/>
          </a:xfrm>
        </p:grpSpPr>
        <p:grpSp>
          <p:nvGrpSpPr>
            <p:cNvPr id="353" name="Google Shape;353;p22"/>
            <p:cNvGrpSpPr/>
            <p:nvPr/>
          </p:nvGrpSpPr>
          <p:grpSpPr>
            <a:xfrm>
              <a:off x="561226" y="1761600"/>
              <a:ext cx="2007322" cy="401400"/>
              <a:chOff x="561940" y="1761600"/>
              <a:chExt cx="2007322" cy="401400"/>
            </a:xfrm>
          </p:grpSpPr>
          <p:sp>
            <p:nvSpPr>
              <p:cNvPr id="354" name="Google Shape;354;p22"/>
              <p:cNvSpPr/>
              <p:nvPr/>
            </p:nvSpPr>
            <p:spPr>
              <a:xfrm>
                <a:off x="561940" y="1761600"/>
                <a:ext cx="1831800" cy="4014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SemiBold"/>
                    <a:cs typeface="Times New Roman" panose="02020603050405020304" pitchFamily="18" charset="0"/>
                    <a:sym typeface="Fira Sans Extra Condensed SemiBold"/>
                  </a:rPr>
                  <a:t>Didaktik maqsad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5" name="Google Shape;355;p22"/>
              <p:cNvSpPr/>
              <p:nvPr/>
            </p:nvSpPr>
            <p:spPr>
              <a:xfrm rot="-8100000">
                <a:off x="2332658" y="1864297"/>
                <a:ext cx="196010" cy="196010"/>
              </a:xfrm>
              <a:prstGeom prst="rtTriangl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6" name="Google Shape;356;p22"/>
            <p:cNvSpPr txBox="1"/>
            <p:nvPr/>
          </p:nvSpPr>
          <p:spPr>
            <a:xfrm>
              <a:off x="457200" y="2128947"/>
              <a:ext cx="2111349" cy="7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Bilim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, </a:t>
              </a: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ko‘nikma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va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malakalarni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qo‘llash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.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Kompetensiya</a:t>
              </a:r>
              <a:endParaRPr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357" name="Google Shape;357;p22"/>
          <p:cNvGrpSpPr/>
          <p:nvPr/>
        </p:nvGrpSpPr>
        <p:grpSpPr>
          <a:xfrm>
            <a:off x="609601" y="4192934"/>
            <a:ext cx="2815132" cy="1551063"/>
            <a:chOff x="457200" y="3144700"/>
            <a:chExt cx="2111349" cy="1163297"/>
          </a:xfrm>
        </p:grpSpPr>
        <p:grpSp>
          <p:nvGrpSpPr>
            <p:cNvPr id="358" name="Google Shape;358;p22"/>
            <p:cNvGrpSpPr/>
            <p:nvPr/>
          </p:nvGrpSpPr>
          <p:grpSpPr>
            <a:xfrm>
              <a:off x="561226" y="3144700"/>
              <a:ext cx="2007322" cy="401400"/>
              <a:chOff x="561940" y="1761600"/>
              <a:chExt cx="2007322" cy="401400"/>
            </a:xfrm>
          </p:grpSpPr>
          <p:sp>
            <p:nvSpPr>
              <p:cNvPr id="359" name="Google Shape;359;p22"/>
              <p:cNvSpPr/>
              <p:nvPr/>
            </p:nvSpPr>
            <p:spPr>
              <a:xfrm>
                <a:off x="561940" y="1761600"/>
                <a:ext cx="1831800" cy="401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SemiBold"/>
                    <a:cs typeface="Times New Roman" panose="02020603050405020304" pitchFamily="18" charset="0"/>
                    <a:sym typeface="Fira Sans Extra Condensed SemiBold"/>
                  </a:rPr>
                  <a:t>Tarbiyaviy maqsad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 rot="-8100000">
                <a:off x="2332658" y="1864297"/>
                <a:ext cx="196010" cy="19601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1" name="Google Shape;361;p22"/>
            <p:cNvSpPr txBox="1"/>
            <p:nvPr/>
          </p:nvSpPr>
          <p:spPr>
            <a:xfrm>
              <a:off x="457200" y="3515997"/>
              <a:ext cx="1789200" cy="7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M</a:t>
              </a:r>
              <a:r>
                <a:rPr lang="en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ustaqillik va irodani rivojlantirish</a:t>
              </a:r>
              <a:endParaRPr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362" name="Google Shape;362;p22"/>
          <p:cNvGrpSpPr/>
          <p:nvPr/>
        </p:nvGrpSpPr>
        <p:grpSpPr>
          <a:xfrm>
            <a:off x="8767269" y="4192934"/>
            <a:ext cx="2815132" cy="1551063"/>
            <a:chOff x="6575451" y="3144700"/>
            <a:chExt cx="2111349" cy="1163297"/>
          </a:xfrm>
        </p:grpSpPr>
        <p:grpSp>
          <p:nvGrpSpPr>
            <p:cNvPr id="363" name="Google Shape;363;p22"/>
            <p:cNvGrpSpPr/>
            <p:nvPr/>
          </p:nvGrpSpPr>
          <p:grpSpPr>
            <a:xfrm flipH="1">
              <a:off x="6575451" y="3144700"/>
              <a:ext cx="2007322" cy="401400"/>
              <a:chOff x="561940" y="1761600"/>
              <a:chExt cx="2007322" cy="401400"/>
            </a:xfrm>
          </p:grpSpPr>
          <p:sp>
            <p:nvSpPr>
              <p:cNvPr id="364" name="Google Shape;364;p22"/>
              <p:cNvSpPr/>
              <p:nvPr/>
            </p:nvSpPr>
            <p:spPr>
              <a:xfrm>
                <a:off x="561940" y="1761600"/>
                <a:ext cx="1831800" cy="4014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SemiBold"/>
                    <a:cs typeface="Times New Roman" panose="02020603050405020304" pitchFamily="18" charset="0"/>
                    <a:sym typeface="Fira Sans Extra Condensed SemiBold"/>
                  </a:rPr>
                  <a:t>Ijtimoiy maqsad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 rot="-8100000">
                <a:off x="2332658" y="1864297"/>
                <a:ext cx="196010" cy="19601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6" name="Google Shape;366;p22"/>
            <p:cNvSpPr txBox="1"/>
            <p:nvPr/>
          </p:nvSpPr>
          <p:spPr>
            <a:xfrm>
              <a:off x="6897600" y="3515997"/>
              <a:ext cx="1789200" cy="7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Jamoaviylik hissini shakllantirish</a:t>
              </a:r>
              <a:endParaRPr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367" name="Google Shape;367;p22"/>
          <p:cNvGrpSpPr/>
          <p:nvPr/>
        </p:nvGrpSpPr>
        <p:grpSpPr>
          <a:xfrm>
            <a:off x="8767269" y="2348801"/>
            <a:ext cx="2815135" cy="1545796"/>
            <a:chOff x="6575450" y="1761600"/>
            <a:chExt cx="2111351" cy="1159347"/>
          </a:xfrm>
        </p:grpSpPr>
        <p:grpSp>
          <p:nvGrpSpPr>
            <p:cNvPr id="368" name="Google Shape;368;p22"/>
            <p:cNvGrpSpPr/>
            <p:nvPr/>
          </p:nvGrpSpPr>
          <p:grpSpPr>
            <a:xfrm flipH="1">
              <a:off x="6575451" y="1761600"/>
              <a:ext cx="2007322" cy="401400"/>
              <a:chOff x="561940" y="1761600"/>
              <a:chExt cx="2007322" cy="401400"/>
            </a:xfrm>
          </p:grpSpPr>
          <p:sp>
            <p:nvSpPr>
              <p:cNvPr id="369" name="Google Shape;369;p22"/>
              <p:cNvSpPr/>
              <p:nvPr/>
            </p:nvSpPr>
            <p:spPr>
              <a:xfrm>
                <a:off x="561940" y="1761600"/>
                <a:ext cx="1831800" cy="4014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SemiBold"/>
                    <a:cs typeface="Times New Roman" panose="02020603050405020304" pitchFamily="18" charset="0"/>
                    <a:sym typeface="Fira Sans Extra Condensed SemiBold"/>
                  </a:rPr>
                  <a:t>Rivojlantiruvchi maqsad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0" name="Google Shape;370;p22"/>
              <p:cNvSpPr/>
              <p:nvPr/>
            </p:nvSpPr>
            <p:spPr>
              <a:xfrm rot="-8100000">
                <a:off x="2332658" y="1864297"/>
                <a:ext cx="196010" cy="19601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1" name="Google Shape;371;p22"/>
            <p:cNvSpPr txBox="1"/>
            <p:nvPr/>
          </p:nvSpPr>
          <p:spPr>
            <a:xfrm>
              <a:off x="6575450" y="2128947"/>
              <a:ext cx="2111351" cy="79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Muloqotchanlik va dunyoqarashni </a:t>
              </a:r>
              <a:r>
                <a:rPr lang="en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‘</a:t>
              </a:r>
              <a:r>
                <a:rPr lang="en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stirish</a:t>
              </a:r>
              <a:endParaRPr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176554" y="1484784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2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720" y="620688"/>
            <a:ext cx="5616624" cy="6480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Anagramma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o‘yini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27878"/>
              </p:ext>
            </p:extLst>
          </p:nvPr>
        </p:nvGraphicFramePr>
        <p:xfrm>
          <a:off x="623391" y="1484785"/>
          <a:ext cx="11233248" cy="487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431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ELEKTRODINAMIKA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AMPERMETR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MAGNETIZM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31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AMPER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MAGNIT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31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DINAMIKA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TIZIM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31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ELEKTROD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amper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31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119336" y="404664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13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6398" y="1005110"/>
            <a:ext cx="5387356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Zanjir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o‘yini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8" y="1711814"/>
            <a:ext cx="4726688" cy="421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09754" y="1155446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4510" y="24686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 FANI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6398" y="2834730"/>
            <a:ext cx="594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‘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zlarni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oxirgi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harfidan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ettirish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nazarda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tutiladi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55232" y="4005064"/>
            <a:ext cx="6804756" cy="189364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Tezlik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chastota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-atom-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molekula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amper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-…………………..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5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556792"/>
            <a:ext cx="4176464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Zinama-zina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o‘yini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996952"/>
            <a:ext cx="5373582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8406340"/>
              </p:ext>
            </p:extLst>
          </p:nvPr>
        </p:nvGraphicFramePr>
        <p:xfrm>
          <a:off x="6573038" y="2456891"/>
          <a:ext cx="5283602" cy="374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1173652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32104" y="26507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 FANI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1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" name="Google Shape;538;p25"/>
          <p:cNvCxnSpPr/>
          <p:nvPr/>
        </p:nvCxnSpPr>
        <p:spPr>
          <a:xfrm>
            <a:off x="3752433" y="2798072"/>
            <a:ext cx="0" cy="2443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25"/>
          <p:cNvCxnSpPr/>
          <p:nvPr/>
        </p:nvCxnSpPr>
        <p:spPr>
          <a:xfrm>
            <a:off x="7968208" y="2934350"/>
            <a:ext cx="0" cy="2443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40" name="Google Shape;540;p25"/>
          <p:cNvGrpSpPr/>
          <p:nvPr/>
        </p:nvGrpSpPr>
        <p:grpSpPr>
          <a:xfrm>
            <a:off x="3656444" y="4931686"/>
            <a:ext cx="4924923" cy="1167887"/>
            <a:chOff x="-741450" y="1885613"/>
            <a:chExt cx="4307100" cy="883500"/>
          </a:xfrm>
        </p:grpSpPr>
        <p:sp>
          <p:nvSpPr>
            <p:cNvPr id="541" name="Google Shape;541;p25"/>
            <p:cNvSpPr/>
            <p:nvPr/>
          </p:nvSpPr>
          <p:spPr>
            <a:xfrm>
              <a:off x="-741450" y="1885613"/>
              <a:ext cx="4307100" cy="88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-532650" y="1982488"/>
              <a:ext cx="3889500" cy="655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-309150" y="2068558"/>
              <a:ext cx="3442500" cy="48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-74250" y="2129587"/>
              <a:ext cx="2972700" cy="34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5" name="Google Shape;545;p25"/>
          <p:cNvSpPr txBox="1">
            <a:spLocks noGrp="1"/>
          </p:cNvSpPr>
          <p:nvPr>
            <p:ph type="title"/>
          </p:nvPr>
        </p:nvSpPr>
        <p:spPr>
          <a:xfrm rot="10800000" flipV="1">
            <a:off x="674022" y="1546065"/>
            <a:ext cx="10972800" cy="406722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O‘yin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texnologiyalarining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yoshiga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6" name="Google Shape;546;p25"/>
          <p:cNvGrpSpPr/>
          <p:nvPr/>
        </p:nvGrpSpPr>
        <p:grpSpPr>
          <a:xfrm>
            <a:off x="4306615" y="2278105"/>
            <a:ext cx="3425530" cy="3413004"/>
            <a:chOff x="3298947" y="1298370"/>
            <a:chExt cx="2684080" cy="2969962"/>
          </a:xfrm>
        </p:grpSpPr>
        <p:sp>
          <p:nvSpPr>
            <p:cNvPr id="547" name="Google Shape;547;p25"/>
            <p:cNvSpPr/>
            <p:nvPr/>
          </p:nvSpPr>
          <p:spPr>
            <a:xfrm>
              <a:off x="3298947" y="3342470"/>
              <a:ext cx="2684080" cy="925862"/>
            </a:xfrm>
            <a:custGeom>
              <a:avLst/>
              <a:gdLst/>
              <a:ahLst/>
              <a:cxnLst/>
              <a:rect l="l" t="t" r="r" b="b"/>
              <a:pathLst>
                <a:path w="161911" h="56011" extrusionOk="0">
                  <a:moveTo>
                    <a:pt x="150151" y="1"/>
                  </a:moveTo>
                  <a:cubicBezTo>
                    <a:pt x="149974" y="1"/>
                    <a:pt x="149795" y="4"/>
                    <a:pt x="149613" y="9"/>
                  </a:cubicBezTo>
                  <a:cubicBezTo>
                    <a:pt x="139016" y="274"/>
                    <a:pt x="128353" y="5904"/>
                    <a:pt x="119677" y="11864"/>
                  </a:cubicBezTo>
                  <a:cubicBezTo>
                    <a:pt x="111929" y="17229"/>
                    <a:pt x="104378" y="22064"/>
                    <a:pt x="95106" y="24978"/>
                  </a:cubicBezTo>
                  <a:cubicBezTo>
                    <a:pt x="89411" y="26766"/>
                    <a:pt x="83516" y="27693"/>
                    <a:pt x="77555" y="27760"/>
                  </a:cubicBezTo>
                  <a:cubicBezTo>
                    <a:pt x="77324" y="27763"/>
                    <a:pt x="77094" y="27764"/>
                    <a:pt x="76863" y="27764"/>
                  </a:cubicBezTo>
                  <a:cubicBezTo>
                    <a:pt x="73587" y="27764"/>
                    <a:pt x="70369" y="27461"/>
                    <a:pt x="67145" y="27461"/>
                  </a:cubicBezTo>
                  <a:cubicBezTo>
                    <a:pt x="65915" y="27461"/>
                    <a:pt x="64684" y="27505"/>
                    <a:pt x="63449" y="27627"/>
                  </a:cubicBezTo>
                  <a:cubicBezTo>
                    <a:pt x="59210" y="22395"/>
                    <a:pt x="51196" y="19017"/>
                    <a:pt x="45434" y="15772"/>
                  </a:cubicBezTo>
                  <a:cubicBezTo>
                    <a:pt x="38944" y="12063"/>
                    <a:pt x="32586" y="7824"/>
                    <a:pt x="25830" y="4778"/>
                  </a:cubicBezTo>
                  <a:cubicBezTo>
                    <a:pt x="22350" y="3208"/>
                    <a:pt x="17287" y="1445"/>
                    <a:pt x="12780" y="1445"/>
                  </a:cubicBezTo>
                  <a:cubicBezTo>
                    <a:pt x="8539" y="1445"/>
                    <a:pt x="4789" y="3006"/>
                    <a:pt x="3312" y="7758"/>
                  </a:cubicBezTo>
                  <a:cubicBezTo>
                    <a:pt x="1" y="18355"/>
                    <a:pt x="10399" y="27296"/>
                    <a:pt x="17750" y="33190"/>
                  </a:cubicBezTo>
                  <a:cubicBezTo>
                    <a:pt x="28148" y="41734"/>
                    <a:pt x="39871" y="48489"/>
                    <a:pt x="52388" y="53390"/>
                  </a:cubicBezTo>
                  <a:cubicBezTo>
                    <a:pt x="58099" y="55608"/>
                    <a:pt x="64717" y="56011"/>
                    <a:pt x="71165" y="56011"/>
                  </a:cubicBezTo>
                  <a:cubicBezTo>
                    <a:pt x="73766" y="56011"/>
                    <a:pt x="76339" y="55945"/>
                    <a:pt x="78814" y="55907"/>
                  </a:cubicBezTo>
                  <a:cubicBezTo>
                    <a:pt x="79365" y="55907"/>
                    <a:pt x="80302" y="55910"/>
                    <a:pt x="81509" y="55910"/>
                  </a:cubicBezTo>
                  <a:cubicBezTo>
                    <a:pt x="87844" y="55910"/>
                    <a:pt x="101597" y="55817"/>
                    <a:pt x="105769" y="54649"/>
                  </a:cubicBezTo>
                  <a:cubicBezTo>
                    <a:pt x="119545" y="51006"/>
                    <a:pt x="133519" y="47032"/>
                    <a:pt x="144580" y="37429"/>
                  </a:cubicBezTo>
                  <a:cubicBezTo>
                    <a:pt x="151600" y="31336"/>
                    <a:pt x="159812" y="23852"/>
                    <a:pt x="160938" y="13918"/>
                  </a:cubicBezTo>
                  <a:cubicBezTo>
                    <a:pt x="161910" y="5881"/>
                    <a:pt x="158253" y="1"/>
                    <a:pt x="150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377115" y="2033162"/>
              <a:ext cx="527015" cy="571756"/>
            </a:xfrm>
            <a:custGeom>
              <a:avLst/>
              <a:gdLst/>
              <a:ahLst/>
              <a:cxnLst/>
              <a:rect l="l" t="t" r="r" b="b"/>
              <a:pathLst>
                <a:path w="31791" h="34589" extrusionOk="0">
                  <a:moveTo>
                    <a:pt x="21778" y="0"/>
                  </a:moveTo>
                  <a:cubicBezTo>
                    <a:pt x="18644" y="0"/>
                    <a:pt x="15478" y="1716"/>
                    <a:pt x="13114" y="3186"/>
                  </a:cubicBezTo>
                  <a:cubicBezTo>
                    <a:pt x="9868" y="5239"/>
                    <a:pt x="7087" y="7955"/>
                    <a:pt x="4901" y="11067"/>
                  </a:cubicBezTo>
                  <a:cubicBezTo>
                    <a:pt x="530" y="17624"/>
                    <a:pt x="0" y="26697"/>
                    <a:pt x="7087" y="31797"/>
                  </a:cubicBezTo>
                  <a:cubicBezTo>
                    <a:pt x="9843" y="33766"/>
                    <a:pt x="14033" y="34588"/>
                    <a:pt x="17871" y="34588"/>
                  </a:cubicBezTo>
                  <a:cubicBezTo>
                    <a:pt x="18551" y="34588"/>
                    <a:pt x="19221" y="34562"/>
                    <a:pt x="19869" y="34513"/>
                  </a:cubicBezTo>
                  <a:cubicBezTo>
                    <a:pt x="24240" y="34248"/>
                    <a:pt x="27552" y="32989"/>
                    <a:pt x="28876" y="29479"/>
                  </a:cubicBezTo>
                  <a:cubicBezTo>
                    <a:pt x="30731" y="24578"/>
                    <a:pt x="31260" y="19147"/>
                    <a:pt x="31592" y="14114"/>
                  </a:cubicBezTo>
                  <a:cubicBezTo>
                    <a:pt x="31790" y="10604"/>
                    <a:pt x="31790" y="6895"/>
                    <a:pt x="30664" y="3517"/>
                  </a:cubicBezTo>
                  <a:cubicBezTo>
                    <a:pt x="29406" y="1398"/>
                    <a:pt x="25763" y="139"/>
                    <a:pt x="22121" y="7"/>
                  </a:cubicBezTo>
                  <a:cubicBezTo>
                    <a:pt x="22007" y="2"/>
                    <a:pt x="21892" y="0"/>
                    <a:pt x="21778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3485594" y="2299460"/>
              <a:ext cx="517135" cy="474990"/>
            </a:xfrm>
            <a:custGeom>
              <a:avLst/>
              <a:gdLst/>
              <a:ahLst/>
              <a:cxnLst/>
              <a:rect l="l" t="t" r="r" b="b"/>
              <a:pathLst>
                <a:path w="31195" h="28735" extrusionOk="0">
                  <a:moveTo>
                    <a:pt x="17989" y="0"/>
                  </a:moveTo>
                  <a:cubicBezTo>
                    <a:pt x="15817" y="0"/>
                    <a:pt x="13718" y="417"/>
                    <a:pt x="11922" y="1315"/>
                  </a:cubicBezTo>
                  <a:cubicBezTo>
                    <a:pt x="7286" y="3700"/>
                    <a:pt x="2518" y="9462"/>
                    <a:pt x="729" y="14296"/>
                  </a:cubicBezTo>
                  <a:cubicBezTo>
                    <a:pt x="1" y="16416"/>
                    <a:pt x="796" y="19330"/>
                    <a:pt x="1657" y="21449"/>
                  </a:cubicBezTo>
                  <a:cubicBezTo>
                    <a:pt x="2584" y="23767"/>
                    <a:pt x="4703" y="25489"/>
                    <a:pt x="6955" y="26615"/>
                  </a:cubicBezTo>
                  <a:cubicBezTo>
                    <a:pt x="8545" y="27476"/>
                    <a:pt x="10266" y="28138"/>
                    <a:pt x="11988" y="28536"/>
                  </a:cubicBezTo>
                  <a:cubicBezTo>
                    <a:pt x="12473" y="28652"/>
                    <a:pt x="13043" y="28734"/>
                    <a:pt x="13610" y="28734"/>
                  </a:cubicBezTo>
                  <a:cubicBezTo>
                    <a:pt x="14980" y="28734"/>
                    <a:pt x="16332" y="28254"/>
                    <a:pt x="16426" y="26615"/>
                  </a:cubicBezTo>
                  <a:cubicBezTo>
                    <a:pt x="16492" y="25357"/>
                    <a:pt x="15565" y="24297"/>
                    <a:pt x="14770" y="23502"/>
                  </a:cubicBezTo>
                  <a:cubicBezTo>
                    <a:pt x="14306" y="23039"/>
                    <a:pt x="13843" y="22575"/>
                    <a:pt x="13445" y="22111"/>
                  </a:cubicBezTo>
                  <a:cubicBezTo>
                    <a:pt x="13445" y="21714"/>
                    <a:pt x="13512" y="21317"/>
                    <a:pt x="13644" y="20985"/>
                  </a:cubicBezTo>
                  <a:cubicBezTo>
                    <a:pt x="14770" y="17873"/>
                    <a:pt x="18015" y="16151"/>
                    <a:pt x="19803" y="13502"/>
                  </a:cubicBezTo>
                  <a:cubicBezTo>
                    <a:pt x="20466" y="12508"/>
                    <a:pt x="20929" y="11448"/>
                    <a:pt x="21658" y="10521"/>
                  </a:cubicBezTo>
                  <a:cubicBezTo>
                    <a:pt x="22055" y="9859"/>
                    <a:pt x="22519" y="9263"/>
                    <a:pt x="22982" y="8667"/>
                  </a:cubicBezTo>
                  <a:cubicBezTo>
                    <a:pt x="23479" y="8601"/>
                    <a:pt x="23959" y="8567"/>
                    <a:pt x="24431" y="8567"/>
                  </a:cubicBezTo>
                  <a:cubicBezTo>
                    <a:pt x="24903" y="8567"/>
                    <a:pt x="25367" y="8601"/>
                    <a:pt x="25830" y="8667"/>
                  </a:cubicBezTo>
                  <a:cubicBezTo>
                    <a:pt x="26438" y="8728"/>
                    <a:pt x="27423" y="8886"/>
                    <a:pt x="28387" y="8886"/>
                  </a:cubicBezTo>
                  <a:cubicBezTo>
                    <a:pt x="29524" y="8886"/>
                    <a:pt x="30632" y="8666"/>
                    <a:pt x="31062" y="7806"/>
                  </a:cubicBezTo>
                  <a:cubicBezTo>
                    <a:pt x="31195" y="7541"/>
                    <a:pt x="31195" y="7276"/>
                    <a:pt x="31195" y="7011"/>
                  </a:cubicBezTo>
                  <a:cubicBezTo>
                    <a:pt x="31129" y="6547"/>
                    <a:pt x="30996" y="6150"/>
                    <a:pt x="30864" y="5753"/>
                  </a:cubicBezTo>
                  <a:cubicBezTo>
                    <a:pt x="30400" y="4958"/>
                    <a:pt x="29804" y="4229"/>
                    <a:pt x="29076" y="3700"/>
                  </a:cubicBezTo>
                  <a:cubicBezTo>
                    <a:pt x="26051" y="1357"/>
                    <a:pt x="21903" y="0"/>
                    <a:pt x="17989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29333" y="2339132"/>
              <a:ext cx="32160" cy="26233"/>
            </a:xfrm>
            <a:custGeom>
              <a:avLst/>
              <a:gdLst/>
              <a:ahLst/>
              <a:cxnLst/>
              <a:rect l="l" t="t" r="r" b="b"/>
              <a:pathLst>
                <a:path w="1940" h="1587" extrusionOk="0">
                  <a:moveTo>
                    <a:pt x="976" y="0"/>
                  </a:moveTo>
                  <a:cubicBezTo>
                    <a:pt x="895" y="0"/>
                    <a:pt x="812" y="14"/>
                    <a:pt x="729" y="41"/>
                  </a:cubicBezTo>
                  <a:cubicBezTo>
                    <a:pt x="67" y="306"/>
                    <a:pt x="1" y="1233"/>
                    <a:pt x="663" y="1498"/>
                  </a:cubicBezTo>
                  <a:cubicBezTo>
                    <a:pt x="785" y="1559"/>
                    <a:pt x="906" y="1586"/>
                    <a:pt x="1022" y="1586"/>
                  </a:cubicBezTo>
                  <a:cubicBezTo>
                    <a:pt x="1537" y="1586"/>
                    <a:pt x="1939" y="1046"/>
                    <a:pt x="1723" y="505"/>
                  </a:cubicBezTo>
                  <a:cubicBezTo>
                    <a:pt x="1566" y="190"/>
                    <a:pt x="1284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784237" y="2322090"/>
              <a:ext cx="32144" cy="25754"/>
            </a:xfrm>
            <a:custGeom>
              <a:avLst/>
              <a:gdLst/>
              <a:ahLst/>
              <a:cxnLst/>
              <a:rect l="l" t="t" r="r" b="b"/>
              <a:pathLst>
                <a:path w="1939" h="1558" extrusionOk="0">
                  <a:moveTo>
                    <a:pt x="1044" y="1"/>
                  </a:moveTo>
                  <a:cubicBezTo>
                    <a:pt x="942" y="1"/>
                    <a:pt x="835" y="26"/>
                    <a:pt x="729" y="79"/>
                  </a:cubicBezTo>
                  <a:cubicBezTo>
                    <a:pt x="67" y="277"/>
                    <a:pt x="0" y="1205"/>
                    <a:pt x="663" y="1470"/>
                  </a:cubicBezTo>
                  <a:cubicBezTo>
                    <a:pt x="784" y="1530"/>
                    <a:pt x="906" y="1558"/>
                    <a:pt x="1021" y="1558"/>
                  </a:cubicBezTo>
                  <a:cubicBezTo>
                    <a:pt x="1537" y="1558"/>
                    <a:pt x="1939" y="1017"/>
                    <a:pt x="1722" y="476"/>
                  </a:cubicBezTo>
                  <a:cubicBezTo>
                    <a:pt x="1577" y="185"/>
                    <a:pt x="132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741418" y="2379036"/>
              <a:ext cx="31249" cy="25754"/>
            </a:xfrm>
            <a:custGeom>
              <a:avLst/>
              <a:gdLst/>
              <a:ahLst/>
              <a:cxnLst/>
              <a:rect l="l" t="t" r="r" b="b"/>
              <a:pathLst>
                <a:path w="1885" h="1558" extrusionOk="0">
                  <a:moveTo>
                    <a:pt x="1047" y="1"/>
                  </a:moveTo>
                  <a:cubicBezTo>
                    <a:pt x="941" y="1"/>
                    <a:pt x="833" y="26"/>
                    <a:pt x="729" y="78"/>
                  </a:cubicBezTo>
                  <a:cubicBezTo>
                    <a:pt x="67" y="276"/>
                    <a:pt x="0" y="1137"/>
                    <a:pt x="663" y="1469"/>
                  </a:cubicBezTo>
                  <a:cubicBezTo>
                    <a:pt x="773" y="1530"/>
                    <a:pt x="885" y="1557"/>
                    <a:pt x="994" y="1557"/>
                  </a:cubicBezTo>
                  <a:cubicBezTo>
                    <a:pt x="1474" y="1557"/>
                    <a:pt x="1884" y="1027"/>
                    <a:pt x="1722" y="541"/>
                  </a:cubicBezTo>
                  <a:cubicBezTo>
                    <a:pt x="1624" y="199"/>
                    <a:pt x="1346" y="1"/>
                    <a:pt x="10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3797416" y="2361018"/>
              <a:ext cx="32260" cy="25770"/>
            </a:xfrm>
            <a:custGeom>
              <a:avLst/>
              <a:gdLst/>
              <a:ahLst/>
              <a:cxnLst/>
              <a:rect l="l" t="t" r="r" b="b"/>
              <a:pathLst>
                <a:path w="1946" h="1559" extrusionOk="0">
                  <a:moveTo>
                    <a:pt x="976" y="1"/>
                  </a:moveTo>
                  <a:cubicBezTo>
                    <a:pt x="894" y="1"/>
                    <a:pt x="812" y="14"/>
                    <a:pt x="729" y="42"/>
                  </a:cubicBezTo>
                  <a:cubicBezTo>
                    <a:pt x="66" y="240"/>
                    <a:pt x="0" y="1168"/>
                    <a:pt x="662" y="1499"/>
                  </a:cubicBezTo>
                  <a:cubicBezTo>
                    <a:pt x="766" y="1540"/>
                    <a:pt x="869" y="1559"/>
                    <a:pt x="969" y="1559"/>
                  </a:cubicBezTo>
                  <a:cubicBezTo>
                    <a:pt x="1509" y="1559"/>
                    <a:pt x="1946" y="1009"/>
                    <a:pt x="1722" y="505"/>
                  </a:cubicBezTo>
                  <a:cubicBezTo>
                    <a:pt x="1565" y="191"/>
                    <a:pt x="1283" y="1"/>
                    <a:pt x="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3755691" y="2402029"/>
              <a:ext cx="73952" cy="60847"/>
            </a:xfrm>
            <a:custGeom>
              <a:avLst/>
              <a:gdLst/>
              <a:ahLst/>
              <a:cxnLst/>
              <a:rect l="l" t="t" r="r" b="b"/>
              <a:pathLst>
                <a:path w="4461" h="3681" extrusionOk="0">
                  <a:moveTo>
                    <a:pt x="2216" y="1"/>
                  </a:moveTo>
                  <a:cubicBezTo>
                    <a:pt x="1985" y="1"/>
                    <a:pt x="1750" y="47"/>
                    <a:pt x="1524" y="144"/>
                  </a:cubicBezTo>
                  <a:cubicBezTo>
                    <a:pt x="0" y="806"/>
                    <a:pt x="67" y="2925"/>
                    <a:pt x="1524" y="3521"/>
                  </a:cubicBezTo>
                  <a:cubicBezTo>
                    <a:pt x="1775" y="3631"/>
                    <a:pt x="2027" y="3681"/>
                    <a:pt x="2268" y="3681"/>
                  </a:cubicBezTo>
                  <a:cubicBezTo>
                    <a:pt x="3490" y="3681"/>
                    <a:pt x="4461" y="2409"/>
                    <a:pt x="3908" y="1137"/>
                  </a:cubicBezTo>
                  <a:cubicBezTo>
                    <a:pt x="3608" y="437"/>
                    <a:pt x="2930" y="1"/>
                    <a:pt x="22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3651385" y="2508069"/>
              <a:ext cx="74101" cy="60566"/>
            </a:xfrm>
            <a:custGeom>
              <a:avLst/>
              <a:gdLst/>
              <a:ahLst/>
              <a:cxnLst/>
              <a:rect l="l" t="t" r="r" b="b"/>
              <a:pathLst>
                <a:path w="4470" h="3664" extrusionOk="0">
                  <a:moveTo>
                    <a:pt x="2255" y="1"/>
                  </a:moveTo>
                  <a:cubicBezTo>
                    <a:pt x="2012" y="1"/>
                    <a:pt x="1763" y="50"/>
                    <a:pt x="1524" y="153"/>
                  </a:cubicBezTo>
                  <a:cubicBezTo>
                    <a:pt x="1" y="749"/>
                    <a:pt x="1" y="2935"/>
                    <a:pt x="1524" y="3531"/>
                  </a:cubicBezTo>
                  <a:cubicBezTo>
                    <a:pt x="1756" y="3622"/>
                    <a:pt x="1989" y="3663"/>
                    <a:pt x="2214" y="3663"/>
                  </a:cubicBezTo>
                  <a:cubicBezTo>
                    <a:pt x="3461" y="3663"/>
                    <a:pt x="4469" y="2381"/>
                    <a:pt x="3908" y="1146"/>
                  </a:cubicBezTo>
                  <a:cubicBezTo>
                    <a:pt x="3613" y="410"/>
                    <a:pt x="2954" y="1"/>
                    <a:pt x="2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3535011" y="2534104"/>
              <a:ext cx="39537" cy="35903"/>
            </a:xfrm>
            <a:custGeom>
              <a:avLst/>
              <a:gdLst/>
              <a:ahLst/>
              <a:cxnLst/>
              <a:rect l="l" t="t" r="r" b="b"/>
              <a:pathLst>
                <a:path w="2385" h="2172" extrusionOk="0">
                  <a:moveTo>
                    <a:pt x="808" y="0"/>
                  </a:moveTo>
                  <a:cubicBezTo>
                    <a:pt x="568" y="0"/>
                    <a:pt x="336" y="71"/>
                    <a:pt x="199" y="300"/>
                  </a:cubicBezTo>
                  <a:cubicBezTo>
                    <a:pt x="0" y="565"/>
                    <a:pt x="265" y="1227"/>
                    <a:pt x="331" y="1492"/>
                  </a:cubicBezTo>
                  <a:cubicBezTo>
                    <a:pt x="464" y="1691"/>
                    <a:pt x="530" y="2022"/>
                    <a:pt x="795" y="2154"/>
                  </a:cubicBezTo>
                  <a:cubicBezTo>
                    <a:pt x="830" y="2166"/>
                    <a:pt x="867" y="2172"/>
                    <a:pt x="904" y="2172"/>
                  </a:cubicBezTo>
                  <a:cubicBezTo>
                    <a:pt x="1284" y="2172"/>
                    <a:pt x="1740" y="1595"/>
                    <a:pt x="1921" y="1293"/>
                  </a:cubicBezTo>
                  <a:cubicBezTo>
                    <a:pt x="2120" y="962"/>
                    <a:pt x="2384" y="631"/>
                    <a:pt x="2252" y="432"/>
                  </a:cubicBezTo>
                  <a:cubicBezTo>
                    <a:pt x="2053" y="168"/>
                    <a:pt x="1391" y="101"/>
                    <a:pt x="1126" y="35"/>
                  </a:cubicBezTo>
                  <a:cubicBezTo>
                    <a:pt x="1024" y="15"/>
                    <a:pt x="915" y="0"/>
                    <a:pt x="8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3586617" y="2563973"/>
              <a:ext cx="45024" cy="39110"/>
            </a:xfrm>
            <a:custGeom>
              <a:avLst/>
              <a:gdLst/>
              <a:ahLst/>
              <a:cxnLst/>
              <a:rect l="l" t="t" r="r" b="b"/>
              <a:pathLst>
                <a:path w="2716" h="2366" extrusionOk="0">
                  <a:moveTo>
                    <a:pt x="1410" y="0"/>
                  </a:moveTo>
                  <a:cubicBezTo>
                    <a:pt x="986" y="0"/>
                    <a:pt x="580" y="639"/>
                    <a:pt x="397" y="943"/>
                  </a:cubicBezTo>
                  <a:cubicBezTo>
                    <a:pt x="265" y="1275"/>
                    <a:pt x="0" y="1672"/>
                    <a:pt x="199" y="1937"/>
                  </a:cubicBezTo>
                  <a:cubicBezTo>
                    <a:pt x="464" y="2202"/>
                    <a:pt x="1192" y="2268"/>
                    <a:pt x="1523" y="2334"/>
                  </a:cubicBezTo>
                  <a:cubicBezTo>
                    <a:pt x="1632" y="2352"/>
                    <a:pt x="1751" y="2366"/>
                    <a:pt x="1869" y="2366"/>
                  </a:cubicBezTo>
                  <a:cubicBezTo>
                    <a:pt x="2181" y="2366"/>
                    <a:pt x="2487" y="2273"/>
                    <a:pt x="2583" y="1937"/>
                  </a:cubicBezTo>
                  <a:cubicBezTo>
                    <a:pt x="2715" y="1672"/>
                    <a:pt x="2186" y="877"/>
                    <a:pt x="2053" y="612"/>
                  </a:cubicBezTo>
                  <a:cubicBezTo>
                    <a:pt x="1921" y="347"/>
                    <a:pt x="1722" y="82"/>
                    <a:pt x="1523" y="16"/>
                  </a:cubicBezTo>
                  <a:cubicBezTo>
                    <a:pt x="1485" y="5"/>
                    <a:pt x="1447" y="0"/>
                    <a:pt x="14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3577831" y="2518913"/>
              <a:ext cx="38443" cy="35573"/>
            </a:xfrm>
            <a:custGeom>
              <a:avLst/>
              <a:gdLst/>
              <a:ahLst/>
              <a:cxnLst/>
              <a:rect l="l" t="t" r="r" b="b"/>
              <a:pathLst>
                <a:path w="2319" h="2152" extrusionOk="0">
                  <a:moveTo>
                    <a:pt x="1789" y="0"/>
                  </a:moveTo>
                  <a:cubicBezTo>
                    <a:pt x="1479" y="0"/>
                    <a:pt x="957" y="310"/>
                    <a:pt x="729" y="424"/>
                  </a:cubicBezTo>
                  <a:cubicBezTo>
                    <a:pt x="464" y="490"/>
                    <a:pt x="199" y="689"/>
                    <a:pt x="133" y="888"/>
                  </a:cubicBezTo>
                  <a:cubicBezTo>
                    <a:pt x="0" y="1285"/>
                    <a:pt x="662" y="1749"/>
                    <a:pt x="927" y="1881"/>
                  </a:cubicBezTo>
                  <a:cubicBezTo>
                    <a:pt x="1174" y="1980"/>
                    <a:pt x="1456" y="2151"/>
                    <a:pt x="1694" y="2151"/>
                  </a:cubicBezTo>
                  <a:cubicBezTo>
                    <a:pt x="1776" y="2151"/>
                    <a:pt x="1853" y="2131"/>
                    <a:pt x="1921" y="2080"/>
                  </a:cubicBezTo>
                  <a:cubicBezTo>
                    <a:pt x="2186" y="1815"/>
                    <a:pt x="2186" y="1219"/>
                    <a:pt x="2252" y="888"/>
                  </a:cubicBezTo>
                  <a:cubicBezTo>
                    <a:pt x="2318" y="557"/>
                    <a:pt x="2318" y="159"/>
                    <a:pt x="1921" y="27"/>
                  </a:cubicBezTo>
                  <a:cubicBezTo>
                    <a:pt x="1884" y="8"/>
                    <a:pt x="1839" y="0"/>
                    <a:pt x="17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3536105" y="2578536"/>
              <a:ext cx="43930" cy="41259"/>
            </a:xfrm>
            <a:custGeom>
              <a:avLst/>
              <a:gdLst/>
              <a:ahLst/>
              <a:cxnLst/>
              <a:rect l="l" t="t" r="r" b="b"/>
              <a:pathLst>
                <a:path w="2650" h="2496" extrusionOk="0">
                  <a:moveTo>
                    <a:pt x="914" y="1"/>
                  </a:moveTo>
                  <a:cubicBezTo>
                    <a:pt x="849" y="1"/>
                    <a:pt x="788" y="19"/>
                    <a:pt x="729" y="62"/>
                  </a:cubicBezTo>
                  <a:cubicBezTo>
                    <a:pt x="464" y="327"/>
                    <a:pt x="332" y="990"/>
                    <a:pt x="199" y="1387"/>
                  </a:cubicBezTo>
                  <a:cubicBezTo>
                    <a:pt x="67" y="1718"/>
                    <a:pt x="0" y="2248"/>
                    <a:pt x="398" y="2447"/>
                  </a:cubicBezTo>
                  <a:cubicBezTo>
                    <a:pt x="443" y="2481"/>
                    <a:pt x="505" y="2496"/>
                    <a:pt x="576" y="2496"/>
                  </a:cubicBezTo>
                  <a:cubicBezTo>
                    <a:pt x="921" y="2496"/>
                    <a:pt x="1503" y="2159"/>
                    <a:pt x="1722" y="2049"/>
                  </a:cubicBezTo>
                  <a:cubicBezTo>
                    <a:pt x="1987" y="1983"/>
                    <a:pt x="2385" y="1784"/>
                    <a:pt x="2451" y="1520"/>
                  </a:cubicBezTo>
                  <a:cubicBezTo>
                    <a:pt x="2650" y="1056"/>
                    <a:pt x="1987" y="526"/>
                    <a:pt x="1656" y="327"/>
                  </a:cubicBezTo>
                  <a:cubicBezTo>
                    <a:pt x="1398" y="224"/>
                    <a:pt x="1140" y="1"/>
                    <a:pt x="9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3497679" y="2545741"/>
              <a:ext cx="248149" cy="323674"/>
            </a:xfrm>
            <a:custGeom>
              <a:avLst/>
              <a:gdLst/>
              <a:ahLst/>
              <a:cxnLst/>
              <a:rect l="l" t="t" r="r" b="b"/>
              <a:pathLst>
                <a:path w="14969" h="19581" extrusionOk="0">
                  <a:moveTo>
                    <a:pt x="7964" y="1"/>
                  </a:moveTo>
                  <a:cubicBezTo>
                    <a:pt x="7865" y="1"/>
                    <a:pt x="7770" y="19"/>
                    <a:pt x="7683" y="60"/>
                  </a:cubicBezTo>
                  <a:cubicBezTo>
                    <a:pt x="6425" y="589"/>
                    <a:pt x="6690" y="2378"/>
                    <a:pt x="7087" y="3768"/>
                  </a:cubicBezTo>
                  <a:cubicBezTo>
                    <a:pt x="7683" y="6020"/>
                    <a:pt x="8213" y="8206"/>
                    <a:pt x="6226" y="10193"/>
                  </a:cubicBezTo>
                  <a:cubicBezTo>
                    <a:pt x="5891" y="10527"/>
                    <a:pt x="5514" y="10670"/>
                    <a:pt x="5122" y="10670"/>
                  </a:cubicBezTo>
                  <a:cubicBezTo>
                    <a:pt x="3884" y="10670"/>
                    <a:pt x="2493" y="9248"/>
                    <a:pt x="1789" y="7941"/>
                  </a:cubicBezTo>
                  <a:cubicBezTo>
                    <a:pt x="1673" y="7748"/>
                    <a:pt x="1490" y="7645"/>
                    <a:pt x="1318" y="7645"/>
                  </a:cubicBezTo>
                  <a:cubicBezTo>
                    <a:pt x="1194" y="7645"/>
                    <a:pt x="1077" y="7698"/>
                    <a:pt x="994" y="7808"/>
                  </a:cubicBezTo>
                  <a:cubicBezTo>
                    <a:pt x="0" y="9199"/>
                    <a:pt x="861" y="13173"/>
                    <a:pt x="1457" y="14034"/>
                  </a:cubicBezTo>
                  <a:cubicBezTo>
                    <a:pt x="3179" y="16816"/>
                    <a:pt x="7087" y="19399"/>
                    <a:pt x="10398" y="19465"/>
                  </a:cubicBezTo>
                  <a:cubicBezTo>
                    <a:pt x="10709" y="19543"/>
                    <a:pt x="11028" y="19580"/>
                    <a:pt x="11346" y="19580"/>
                  </a:cubicBezTo>
                  <a:cubicBezTo>
                    <a:pt x="12382" y="19580"/>
                    <a:pt x="13413" y="19181"/>
                    <a:pt x="14174" y="18471"/>
                  </a:cubicBezTo>
                  <a:cubicBezTo>
                    <a:pt x="14968" y="17478"/>
                    <a:pt x="14836" y="15756"/>
                    <a:pt x="14836" y="14564"/>
                  </a:cubicBezTo>
                  <a:cubicBezTo>
                    <a:pt x="14703" y="12709"/>
                    <a:pt x="14107" y="10921"/>
                    <a:pt x="13048" y="9464"/>
                  </a:cubicBezTo>
                  <a:cubicBezTo>
                    <a:pt x="12187" y="8007"/>
                    <a:pt x="11591" y="6418"/>
                    <a:pt x="11326" y="4762"/>
                  </a:cubicBezTo>
                  <a:cubicBezTo>
                    <a:pt x="11259" y="3835"/>
                    <a:pt x="10995" y="2907"/>
                    <a:pt x="10531" y="2046"/>
                  </a:cubicBezTo>
                  <a:cubicBezTo>
                    <a:pt x="10114" y="1451"/>
                    <a:pt x="8842" y="1"/>
                    <a:pt x="796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4751501" y="1538436"/>
              <a:ext cx="972768" cy="1604947"/>
            </a:xfrm>
            <a:custGeom>
              <a:avLst/>
              <a:gdLst/>
              <a:ahLst/>
              <a:cxnLst/>
              <a:rect l="l" t="t" r="r" b="b"/>
              <a:pathLst>
                <a:path w="58680" h="97093" extrusionOk="0">
                  <a:moveTo>
                    <a:pt x="50931" y="0"/>
                  </a:moveTo>
                  <a:cubicBezTo>
                    <a:pt x="49540" y="1391"/>
                    <a:pt x="48215" y="2782"/>
                    <a:pt x="46957" y="4173"/>
                  </a:cubicBezTo>
                  <a:cubicBezTo>
                    <a:pt x="44506" y="6822"/>
                    <a:pt x="42056" y="9537"/>
                    <a:pt x="39738" y="12385"/>
                  </a:cubicBezTo>
                  <a:cubicBezTo>
                    <a:pt x="38943" y="13379"/>
                    <a:pt x="38148" y="14306"/>
                    <a:pt x="37354" y="15299"/>
                  </a:cubicBezTo>
                  <a:cubicBezTo>
                    <a:pt x="34969" y="18213"/>
                    <a:pt x="32718" y="21194"/>
                    <a:pt x="30532" y="24240"/>
                  </a:cubicBezTo>
                  <a:cubicBezTo>
                    <a:pt x="29804" y="25300"/>
                    <a:pt x="29009" y="26293"/>
                    <a:pt x="28280" y="27353"/>
                  </a:cubicBezTo>
                  <a:cubicBezTo>
                    <a:pt x="25896" y="30731"/>
                    <a:pt x="23644" y="34108"/>
                    <a:pt x="21392" y="37552"/>
                  </a:cubicBezTo>
                  <a:cubicBezTo>
                    <a:pt x="20664" y="38678"/>
                    <a:pt x="19935" y="39804"/>
                    <a:pt x="19207" y="40864"/>
                  </a:cubicBezTo>
                  <a:lnTo>
                    <a:pt x="17154" y="44175"/>
                  </a:lnTo>
                  <a:cubicBezTo>
                    <a:pt x="15564" y="46758"/>
                    <a:pt x="13975" y="49341"/>
                    <a:pt x="12385" y="51924"/>
                  </a:cubicBezTo>
                  <a:cubicBezTo>
                    <a:pt x="11789" y="52918"/>
                    <a:pt x="11193" y="53845"/>
                    <a:pt x="10663" y="54838"/>
                  </a:cubicBezTo>
                  <a:cubicBezTo>
                    <a:pt x="8411" y="58613"/>
                    <a:pt x="6358" y="62455"/>
                    <a:pt x="4570" y="66428"/>
                  </a:cubicBezTo>
                  <a:cubicBezTo>
                    <a:pt x="2053" y="71992"/>
                    <a:pt x="0" y="76694"/>
                    <a:pt x="2716" y="82655"/>
                  </a:cubicBezTo>
                  <a:cubicBezTo>
                    <a:pt x="3444" y="84244"/>
                    <a:pt x="4305" y="85701"/>
                    <a:pt x="5299" y="87158"/>
                  </a:cubicBezTo>
                  <a:cubicBezTo>
                    <a:pt x="6358" y="88615"/>
                    <a:pt x="7418" y="90006"/>
                    <a:pt x="8610" y="91397"/>
                  </a:cubicBezTo>
                  <a:lnTo>
                    <a:pt x="9140" y="92059"/>
                  </a:lnTo>
                  <a:cubicBezTo>
                    <a:pt x="9206" y="92125"/>
                    <a:pt x="9405" y="92390"/>
                    <a:pt x="9736" y="92655"/>
                  </a:cubicBezTo>
                  <a:cubicBezTo>
                    <a:pt x="10993" y="93978"/>
                    <a:pt x="13702" y="96555"/>
                    <a:pt x="13446" y="97090"/>
                  </a:cubicBezTo>
                  <a:lnTo>
                    <a:pt x="13446" y="97090"/>
                  </a:lnTo>
                  <a:cubicBezTo>
                    <a:pt x="16293" y="91263"/>
                    <a:pt x="18942" y="85435"/>
                    <a:pt x="21525" y="79542"/>
                  </a:cubicBezTo>
                  <a:cubicBezTo>
                    <a:pt x="22585" y="77158"/>
                    <a:pt x="23644" y="74773"/>
                    <a:pt x="24638" y="72389"/>
                  </a:cubicBezTo>
                  <a:cubicBezTo>
                    <a:pt x="26227" y="68746"/>
                    <a:pt x="27750" y="65170"/>
                    <a:pt x="29274" y="61527"/>
                  </a:cubicBezTo>
                  <a:lnTo>
                    <a:pt x="32320" y="54308"/>
                  </a:lnTo>
                  <a:lnTo>
                    <a:pt x="32651" y="53381"/>
                  </a:lnTo>
                  <a:cubicBezTo>
                    <a:pt x="34307" y="49474"/>
                    <a:pt x="36095" y="45566"/>
                    <a:pt x="38016" y="41725"/>
                  </a:cubicBezTo>
                  <a:cubicBezTo>
                    <a:pt x="38877" y="39937"/>
                    <a:pt x="39804" y="38082"/>
                    <a:pt x="40731" y="36294"/>
                  </a:cubicBezTo>
                  <a:cubicBezTo>
                    <a:pt x="42387" y="33115"/>
                    <a:pt x="44175" y="30002"/>
                    <a:pt x="45964" y="26889"/>
                  </a:cubicBezTo>
                  <a:cubicBezTo>
                    <a:pt x="46758" y="25432"/>
                    <a:pt x="47553" y="24042"/>
                    <a:pt x="48414" y="22651"/>
                  </a:cubicBezTo>
                  <a:cubicBezTo>
                    <a:pt x="48480" y="22518"/>
                    <a:pt x="48546" y="22452"/>
                    <a:pt x="48613" y="22320"/>
                  </a:cubicBezTo>
                  <a:cubicBezTo>
                    <a:pt x="49739" y="20465"/>
                    <a:pt x="51858" y="16955"/>
                    <a:pt x="53845" y="13644"/>
                  </a:cubicBezTo>
                  <a:cubicBezTo>
                    <a:pt x="56030" y="10067"/>
                    <a:pt x="58150" y="6756"/>
                    <a:pt x="58680" y="5961"/>
                  </a:cubicBezTo>
                  <a:cubicBezTo>
                    <a:pt x="56295" y="4967"/>
                    <a:pt x="53447" y="1325"/>
                    <a:pt x="50931" y="0"/>
                  </a:cubicBezTo>
                  <a:close/>
                  <a:moveTo>
                    <a:pt x="13446" y="97090"/>
                  </a:moveTo>
                  <a:lnTo>
                    <a:pt x="13446" y="97090"/>
                  </a:lnTo>
                  <a:cubicBezTo>
                    <a:pt x="13446" y="97091"/>
                    <a:pt x="13445" y="97092"/>
                    <a:pt x="13445" y="97093"/>
                  </a:cubicBezTo>
                  <a:cubicBezTo>
                    <a:pt x="13445" y="97092"/>
                    <a:pt x="13446" y="97091"/>
                    <a:pt x="13446" y="970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4053356" y="2887399"/>
              <a:ext cx="1084633" cy="1266099"/>
            </a:xfrm>
            <a:custGeom>
              <a:avLst/>
              <a:gdLst/>
              <a:ahLst/>
              <a:cxnLst/>
              <a:rect l="l" t="t" r="r" b="b"/>
              <a:pathLst>
                <a:path w="65428" h="76594" extrusionOk="0">
                  <a:moveTo>
                    <a:pt x="28234" y="1"/>
                  </a:moveTo>
                  <a:cubicBezTo>
                    <a:pt x="20454" y="1"/>
                    <a:pt x="13269" y="4336"/>
                    <a:pt x="9596" y="11247"/>
                  </a:cubicBezTo>
                  <a:cubicBezTo>
                    <a:pt x="9596" y="11247"/>
                    <a:pt x="10059" y="12969"/>
                    <a:pt x="10589" y="15618"/>
                  </a:cubicBezTo>
                  <a:cubicBezTo>
                    <a:pt x="10788" y="16810"/>
                    <a:pt x="11053" y="18201"/>
                    <a:pt x="11251" y="19724"/>
                  </a:cubicBezTo>
                  <a:cubicBezTo>
                    <a:pt x="11715" y="23036"/>
                    <a:pt x="11848" y="26347"/>
                    <a:pt x="11781" y="29659"/>
                  </a:cubicBezTo>
                  <a:cubicBezTo>
                    <a:pt x="11715" y="30917"/>
                    <a:pt x="11583" y="32109"/>
                    <a:pt x="11450" y="33301"/>
                  </a:cubicBezTo>
                  <a:cubicBezTo>
                    <a:pt x="11119" y="35752"/>
                    <a:pt x="10258" y="38136"/>
                    <a:pt x="8867" y="40189"/>
                  </a:cubicBezTo>
                  <a:lnTo>
                    <a:pt x="8536" y="40587"/>
                  </a:lnTo>
                  <a:cubicBezTo>
                    <a:pt x="7543" y="41845"/>
                    <a:pt x="6748" y="42905"/>
                    <a:pt x="5887" y="43898"/>
                  </a:cubicBezTo>
                  <a:cubicBezTo>
                    <a:pt x="5092" y="44825"/>
                    <a:pt x="4364" y="45620"/>
                    <a:pt x="3768" y="46349"/>
                  </a:cubicBezTo>
                  <a:cubicBezTo>
                    <a:pt x="2774" y="47408"/>
                    <a:pt x="1913" y="48534"/>
                    <a:pt x="1118" y="49793"/>
                  </a:cubicBezTo>
                  <a:cubicBezTo>
                    <a:pt x="522" y="50852"/>
                    <a:pt x="191" y="52111"/>
                    <a:pt x="191" y="53303"/>
                  </a:cubicBezTo>
                  <a:cubicBezTo>
                    <a:pt x="1" y="57619"/>
                    <a:pt x="3156" y="76593"/>
                    <a:pt x="29766" y="76593"/>
                  </a:cubicBezTo>
                  <a:cubicBezTo>
                    <a:pt x="30923" y="76593"/>
                    <a:pt x="32125" y="76557"/>
                    <a:pt x="33372" y="76483"/>
                  </a:cubicBezTo>
                  <a:cubicBezTo>
                    <a:pt x="54897" y="75291"/>
                    <a:pt x="61983" y="64827"/>
                    <a:pt x="64301" y="57409"/>
                  </a:cubicBezTo>
                  <a:cubicBezTo>
                    <a:pt x="64963" y="55223"/>
                    <a:pt x="65361" y="53038"/>
                    <a:pt x="65427" y="50852"/>
                  </a:cubicBezTo>
                  <a:cubicBezTo>
                    <a:pt x="65427" y="50720"/>
                    <a:pt x="65427" y="50653"/>
                    <a:pt x="65427" y="50587"/>
                  </a:cubicBezTo>
                  <a:cubicBezTo>
                    <a:pt x="65361" y="48137"/>
                    <a:pt x="62116" y="46150"/>
                    <a:pt x="59135" y="42573"/>
                  </a:cubicBezTo>
                  <a:cubicBezTo>
                    <a:pt x="57877" y="41183"/>
                    <a:pt x="56817" y="39593"/>
                    <a:pt x="55956" y="37937"/>
                  </a:cubicBezTo>
                  <a:cubicBezTo>
                    <a:pt x="54963" y="35884"/>
                    <a:pt x="54301" y="33765"/>
                    <a:pt x="54036" y="31513"/>
                  </a:cubicBezTo>
                  <a:cubicBezTo>
                    <a:pt x="53903" y="30917"/>
                    <a:pt x="53837" y="30255"/>
                    <a:pt x="53771" y="29659"/>
                  </a:cubicBezTo>
                  <a:cubicBezTo>
                    <a:pt x="53440" y="27208"/>
                    <a:pt x="53108" y="24758"/>
                    <a:pt x="52910" y="22506"/>
                  </a:cubicBezTo>
                  <a:cubicBezTo>
                    <a:pt x="52645" y="19989"/>
                    <a:pt x="52380" y="17737"/>
                    <a:pt x="52247" y="15817"/>
                  </a:cubicBezTo>
                  <a:cubicBezTo>
                    <a:pt x="52049" y="13830"/>
                    <a:pt x="51916" y="12240"/>
                    <a:pt x="51850" y="11048"/>
                  </a:cubicBezTo>
                  <a:cubicBezTo>
                    <a:pt x="51784" y="10386"/>
                    <a:pt x="51784" y="9989"/>
                    <a:pt x="51784" y="9591"/>
                  </a:cubicBezTo>
                  <a:cubicBezTo>
                    <a:pt x="51718" y="9128"/>
                    <a:pt x="51718" y="8929"/>
                    <a:pt x="51718" y="8929"/>
                  </a:cubicBezTo>
                  <a:cubicBezTo>
                    <a:pt x="50393" y="7604"/>
                    <a:pt x="49002" y="6478"/>
                    <a:pt x="47413" y="5551"/>
                  </a:cubicBezTo>
                  <a:cubicBezTo>
                    <a:pt x="42048" y="2174"/>
                    <a:pt x="35955" y="319"/>
                    <a:pt x="29729" y="54"/>
                  </a:cubicBezTo>
                  <a:cubicBezTo>
                    <a:pt x="29229" y="18"/>
                    <a:pt x="28730" y="1"/>
                    <a:pt x="28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3577831" y="2816915"/>
              <a:ext cx="634603" cy="645480"/>
            </a:xfrm>
            <a:custGeom>
              <a:avLst/>
              <a:gdLst/>
              <a:ahLst/>
              <a:cxnLst/>
              <a:rect l="l" t="t" r="r" b="b"/>
              <a:pathLst>
                <a:path w="38281" h="39049" extrusionOk="0">
                  <a:moveTo>
                    <a:pt x="8642" y="1"/>
                  </a:moveTo>
                  <a:cubicBezTo>
                    <a:pt x="6402" y="1"/>
                    <a:pt x="3989" y="315"/>
                    <a:pt x="2517" y="2199"/>
                  </a:cubicBezTo>
                  <a:cubicBezTo>
                    <a:pt x="1855" y="3259"/>
                    <a:pt x="1325" y="4451"/>
                    <a:pt x="1126" y="5709"/>
                  </a:cubicBezTo>
                  <a:cubicBezTo>
                    <a:pt x="1060" y="6040"/>
                    <a:pt x="994" y="6438"/>
                    <a:pt x="927" y="6769"/>
                  </a:cubicBezTo>
                  <a:cubicBezTo>
                    <a:pt x="795" y="7895"/>
                    <a:pt x="662" y="9020"/>
                    <a:pt x="530" y="10080"/>
                  </a:cubicBezTo>
                  <a:cubicBezTo>
                    <a:pt x="398" y="10941"/>
                    <a:pt x="331" y="11736"/>
                    <a:pt x="265" y="12597"/>
                  </a:cubicBezTo>
                  <a:cubicBezTo>
                    <a:pt x="66" y="15047"/>
                    <a:pt x="0" y="17564"/>
                    <a:pt x="66" y="20015"/>
                  </a:cubicBezTo>
                  <a:cubicBezTo>
                    <a:pt x="133" y="21472"/>
                    <a:pt x="199" y="22862"/>
                    <a:pt x="331" y="24253"/>
                  </a:cubicBezTo>
                  <a:cubicBezTo>
                    <a:pt x="464" y="25644"/>
                    <a:pt x="662" y="27035"/>
                    <a:pt x="861" y="28426"/>
                  </a:cubicBezTo>
                  <a:cubicBezTo>
                    <a:pt x="1391" y="31936"/>
                    <a:pt x="1523" y="37036"/>
                    <a:pt x="5365" y="38691"/>
                  </a:cubicBezTo>
                  <a:cubicBezTo>
                    <a:pt x="6279" y="38930"/>
                    <a:pt x="7217" y="39049"/>
                    <a:pt x="8150" y="39049"/>
                  </a:cubicBezTo>
                  <a:cubicBezTo>
                    <a:pt x="8772" y="39049"/>
                    <a:pt x="9392" y="38996"/>
                    <a:pt x="10001" y="38890"/>
                  </a:cubicBezTo>
                  <a:cubicBezTo>
                    <a:pt x="11789" y="38691"/>
                    <a:pt x="13511" y="38360"/>
                    <a:pt x="15167" y="37963"/>
                  </a:cubicBezTo>
                  <a:cubicBezTo>
                    <a:pt x="18015" y="37234"/>
                    <a:pt x="20796" y="36307"/>
                    <a:pt x="23445" y="35181"/>
                  </a:cubicBezTo>
                  <a:cubicBezTo>
                    <a:pt x="25167" y="34453"/>
                    <a:pt x="26823" y="33658"/>
                    <a:pt x="28479" y="32731"/>
                  </a:cubicBezTo>
                  <a:cubicBezTo>
                    <a:pt x="31194" y="31340"/>
                    <a:pt x="33711" y="29552"/>
                    <a:pt x="35963" y="27432"/>
                  </a:cubicBezTo>
                  <a:cubicBezTo>
                    <a:pt x="38281" y="25180"/>
                    <a:pt x="37089" y="21339"/>
                    <a:pt x="37221" y="18558"/>
                  </a:cubicBezTo>
                  <a:cubicBezTo>
                    <a:pt x="37287" y="17299"/>
                    <a:pt x="36161" y="6305"/>
                    <a:pt x="36493" y="6106"/>
                  </a:cubicBezTo>
                  <a:lnTo>
                    <a:pt x="36493" y="6106"/>
                  </a:lnTo>
                  <a:cubicBezTo>
                    <a:pt x="34638" y="7100"/>
                    <a:pt x="33181" y="7961"/>
                    <a:pt x="31923" y="8623"/>
                  </a:cubicBezTo>
                  <a:cubicBezTo>
                    <a:pt x="28545" y="10411"/>
                    <a:pt x="25366" y="12332"/>
                    <a:pt x="22319" y="14186"/>
                  </a:cubicBezTo>
                  <a:cubicBezTo>
                    <a:pt x="20995" y="14981"/>
                    <a:pt x="19670" y="15710"/>
                    <a:pt x="18412" y="16571"/>
                  </a:cubicBezTo>
                  <a:cubicBezTo>
                    <a:pt x="17485" y="17100"/>
                    <a:pt x="16558" y="17697"/>
                    <a:pt x="15630" y="18226"/>
                  </a:cubicBezTo>
                  <a:cubicBezTo>
                    <a:pt x="14504" y="18889"/>
                    <a:pt x="13379" y="19551"/>
                    <a:pt x="12253" y="20213"/>
                  </a:cubicBezTo>
                  <a:lnTo>
                    <a:pt x="12253" y="18756"/>
                  </a:lnTo>
                  <a:cubicBezTo>
                    <a:pt x="12186" y="17829"/>
                    <a:pt x="12120" y="16902"/>
                    <a:pt x="12054" y="15908"/>
                  </a:cubicBezTo>
                  <a:cubicBezTo>
                    <a:pt x="12054" y="15577"/>
                    <a:pt x="11988" y="15246"/>
                    <a:pt x="11988" y="14849"/>
                  </a:cubicBezTo>
                  <a:cubicBezTo>
                    <a:pt x="11855" y="13259"/>
                    <a:pt x="11723" y="11736"/>
                    <a:pt x="11524" y="10146"/>
                  </a:cubicBezTo>
                  <a:cubicBezTo>
                    <a:pt x="11392" y="9087"/>
                    <a:pt x="11259" y="8027"/>
                    <a:pt x="11060" y="7034"/>
                  </a:cubicBezTo>
                  <a:cubicBezTo>
                    <a:pt x="11060" y="6702"/>
                    <a:pt x="10994" y="6371"/>
                    <a:pt x="10928" y="6040"/>
                  </a:cubicBezTo>
                  <a:cubicBezTo>
                    <a:pt x="10729" y="4517"/>
                    <a:pt x="10398" y="2927"/>
                    <a:pt x="10067" y="1404"/>
                  </a:cubicBezTo>
                  <a:lnTo>
                    <a:pt x="9868" y="344"/>
                  </a:lnTo>
                  <a:cubicBezTo>
                    <a:pt x="9802" y="146"/>
                    <a:pt x="9670" y="13"/>
                    <a:pt x="9471" y="13"/>
                  </a:cubicBezTo>
                  <a:cubicBezTo>
                    <a:pt x="9199" y="6"/>
                    <a:pt x="8922" y="1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5581520" y="1298370"/>
              <a:ext cx="286575" cy="355031"/>
            </a:xfrm>
            <a:custGeom>
              <a:avLst/>
              <a:gdLst/>
              <a:ahLst/>
              <a:cxnLst/>
              <a:rect l="l" t="t" r="r" b="b"/>
              <a:pathLst>
                <a:path w="17287" h="21478" extrusionOk="0">
                  <a:moveTo>
                    <a:pt x="10517" y="0"/>
                  </a:moveTo>
                  <a:cubicBezTo>
                    <a:pt x="8653" y="0"/>
                    <a:pt x="7085" y="2450"/>
                    <a:pt x="5696" y="3397"/>
                  </a:cubicBezTo>
                  <a:cubicBezTo>
                    <a:pt x="5239" y="2972"/>
                    <a:pt x="4507" y="2660"/>
                    <a:pt x="3795" y="2660"/>
                  </a:cubicBezTo>
                  <a:cubicBezTo>
                    <a:pt x="3065" y="2660"/>
                    <a:pt x="2357" y="2988"/>
                    <a:pt x="1988" y="3860"/>
                  </a:cubicBezTo>
                  <a:cubicBezTo>
                    <a:pt x="1524" y="5052"/>
                    <a:pt x="2253" y="7503"/>
                    <a:pt x="2517" y="8629"/>
                  </a:cubicBezTo>
                  <a:cubicBezTo>
                    <a:pt x="2716" y="9556"/>
                    <a:pt x="2782" y="10549"/>
                    <a:pt x="2981" y="11543"/>
                  </a:cubicBezTo>
                  <a:cubicBezTo>
                    <a:pt x="2584" y="12271"/>
                    <a:pt x="2120" y="12934"/>
                    <a:pt x="1656" y="13530"/>
                  </a:cubicBezTo>
                  <a:cubicBezTo>
                    <a:pt x="1060" y="14192"/>
                    <a:pt x="531" y="14854"/>
                    <a:pt x="1" y="15517"/>
                  </a:cubicBezTo>
                  <a:cubicBezTo>
                    <a:pt x="862" y="16709"/>
                    <a:pt x="1855" y="17835"/>
                    <a:pt x="2981" y="18828"/>
                  </a:cubicBezTo>
                  <a:cubicBezTo>
                    <a:pt x="4239" y="19822"/>
                    <a:pt x="5564" y="20616"/>
                    <a:pt x="7087" y="21212"/>
                  </a:cubicBezTo>
                  <a:lnTo>
                    <a:pt x="7220" y="21279"/>
                  </a:lnTo>
                  <a:lnTo>
                    <a:pt x="7352" y="21345"/>
                  </a:lnTo>
                  <a:lnTo>
                    <a:pt x="7750" y="21477"/>
                  </a:lnTo>
                  <a:cubicBezTo>
                    <a:pt x="9074" y="19888"/>
                    <a:pt x="10664" y="17967"/>
                    <a:pt x="11326" y="17305"/>
                  </a:cubicBezTo>
                  <a:cubicBezTo>
                    <a:pt x="13114" y="15384"/>
                    <a:pt x="16161" y="12934"/>
                    <a:pt x="16955" y="10285"/>
                  </a:cubicBezTo>
                  <a:cubicBezTo>
                    <a:pt x="17287" y="8960"/>
                    <a:pt x="16359" y="7503"/>
                    <a:pt x="16227" y="6178"/>
                  </a:cubicBezTo>
                  <a:cubicBezTo>
                    <a:pt x="16161" y="5317"/>
                    <a:pt x="16293" y="4655"/>
                    <a:pt x="15697" y="3927"/>
                  </a:cubicBezTo>
                  <a:cubicBezTo>
                    <a:pt x="15101" y="3264"/>
                    <a:pt x="14439" y="3264"/>
                    <a:pt x="13975" y="2668"/>
                  </a:cubicBezTo>
                  <a:cubicBezTo>
                    <a:pt x="13512" y="2072"/>
                    <a:pt x="13710" y="1476"/>
                    <a:pt x="12915" y="880"/>
                  </a:cubicBezTo>
                  <a:cubicBezTo>
                    <a:pt x="12319" y="350"/>
                    <a:pt x="11525" y="85"/>
                    <a:pt x="10796" y="19"/>
                  </a:cubicBezTo>
                  <a:cubicBezTo>
                    <a:pt x="10702" y="6"/>
                    <a:pt x="10609" y="0"/>
                    <a:pt x="10517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3504260" y="1708579"/>
              <a:ext cx="1852204" cy="1821259"/>
            </a:xfrm>
            <a:custGeom>
              <a:avLst/>
              <a:gdLst/>
              <a:ahLst/>
              <a:cxnLst/>
              <a:rect l="l" t="t" r="r" b="b"/>
              <a:pathLst>
                <a:path w="111730" h="110179" extrusionOk="0">
                  <a:moveTo>
                    <a:pt x="64972" y="0"/>
                  </a:moveTo>
                  <a:cubicBezTo>
                    <a:pt x="63137" y="0"/>
                    <a:pt x="61291" y="246"/>
                    <a:pt x="59475" y="768"/>
                  </a:cubicBezTo>
                  <a:cubicBezTo>
                    <a:pt x="57223" y="1430"/>
                    <a:pt x="55170" y="2556"/>
                    <a:pt x="53315" y="4013"/>
                  </a:cubicBezTo>
                  <a:cubicBezTo>
                    <a:pt x="51130" y="5801"/>
                    <a:pt x="51262" y="7126"/>
                    <a:pt x="51527" y="9311"/>
                  </a:cubicBezTo>
                  <a:cubicBezTo>
                    <a:pt x="49143" y="9377"/>
                    <a:pt x="46163" y="11298"/>
                    <a:pt x="44772" y="12490"/>
                  </a:cubicBezTo>
                  <a:cubicBezTo>
                    <a:pt x="40467" y="16331"/>
                    <a:pt x="38016" y="21829"/>
                    <a:pt x="38016" y="27591"/>
                  </a:cubicBezTo>
                  <a:cubicBezTo>
                    <a:pt x="38083" y="32558"/>
                    <a:pt x="40202" y="37525"/>
                    <a:pt x="37023" y="42029"/>
                  </a:cubicBezTo>
                  <a:cubicBezTo>
                    <a:pt x="33645" y="46930"/>
                    <a:pt x="26890" y="47592"/>
                    <a:pt x="22519" y="51367"/>
                  </a:cubicBezTo>
                  <a:cubicBezTo>
                    <a:pt x="19538" y="53884"/>
                    <a:pt x="17353" y="57261"/>
                    <a:pt x="16293" y="60970"/>
                  </a:cubicBezTo>
                  <a:cubicBezTo>
                    <a:pt x="15830" y="63156"/>
                    <a:pt x="16028" y="65474"/>
                    <a:pt x="16889" y="67461"/>
                  </a:cubicBezTo>
                  <a:cubicBezTo>
                    <a:pt x="17684" y="69448"/>
                    <a:pt x="19538" y="71368"/>
                    <a:pt x="18876" y="73686"/>
                  </a:cubicBezTo>
                  <a:cubicBezTo>
                    <a:pt x="17817" y="77329"/>
                    <a:pt x="12452" y="77329"/>
                    <a:pt x="10266" y="79978"/>
                  </a:cubicBezTo>
                  <a:cubicBezTo>
                    <a:pt x="8478" y="82164"/>
                    <a:pt x="8081" y="84283"/>
                    <a:pt x="7419" y="86998"/>
                  </a:cubicBezTo>
                  <a:cubicBezTo>
                    <a:pt x="6226" y="91634"/>
                    <a:pt x="4306" y="92297"/>
                    <a:pt x="1" y="92562"/>
                  </a:cubicBezTo>
                  <a:cubicBezTo>
                    <a:pt x="1060" y="94284"/>
                    <a:pt x="3047" y="95608"/>
                    <a:pt x="4968" y="96535"/>
                  </a:cubicBezTo>
                  <a:lnTo>
                    <a:pt x="4769" y="96734"/>
                  </a:lnTo>
                  <a:cubicBezTo>
                    <a:pt x="4777" y="96726"/>
                    <a:pt x="4792" y="96722"/>
                    <a:pt x="4813" y="96722"/>
                  </a:cubicBezTo>
                  <a:cubicBezTo>
                    <a:pt x="5493" y="96722"/>
                    <a:pt x="12745" y="100720"/>
                    <a:pt x="13644" y="101105"/>
                  </a:cubicBezTo>
                  <a:cubicBezTo>
                    <a:pt x="15763" y="102032"/>
                    <a:pt x="17949" y="102893"/>
                    <a:pt x="20135" y="103688"/>
                  </a:cubicBezTo>
                  <a:lnTo>
                    <a:pt x="20731" y="103887"/>
                  </a:lnTo>
                  <a:cubicBezTo>
                    <a:pt x="32519" y="108059"/>
                    <a:pt x="44904" y="110179"/>
                    <a:pt x="57422" y="110179"/>
                  </a:cubicBezTo>
                  <a:lnTo>
                    <a:pt x="58084" y="110179"/>
                  </a:lnTo>
                  <a:cubicBezTo>
                    <a:pt x="67753" y="110179"/>
                    <a:pt x="77357" y="108854"/>
                    <a:pt x="86629" y="106205"/>
                  </a:cubicBezTo>
                  <a:cubicBezTo>
                    <a:pt x="89212" y="105476"/>
                    <a:pt x="91795" y="104615"/>
                    <a:pt x="94311" y="103622"/>
                  </a:cubicBezTo>
                  <a:cubicBezTo>
                    <a:pt x="100669" y="101105"/>
                    <a:pt x="106630" y="97396"/>
                    <a:pt x="111730" y="92760"/>
                  </a:cubicBezTo>
                  <a:lnTo>
                    <a:pt x="111730" y="92760"/>
                  </a:lnTo>
                  <a:cubicBezTo>
                    <a:pt x="110783" y="93391"/>
                    <a:pt x="109224" y="94145"/>
                    <a:pt x="107865" y="94145"/>
                  </a:cubicBezTo>
                  <a:cubicBezTo>
                    <a:pt x="107226" y="94145"/>
                    <a:pt x="106632" y="93978"/>
                    <a:pt x="106166" y="93555"/>
                  </a:cubicBezTo>
                  <a:cubicBezTo>
                    <a:pt x="104180" y="91767"/>
                    <a:pt x="104444" y="86005"/>
                    <a:pt x="103583" y="83554"/>
                  </a:cubicBezTo>
                  <a:cubicBezTo>
                    <a:pt x="102060" y="79117"/>
                    <a:pt x="99279" y="76468"/>
                    <a:pt x="94643" y="75474"/>
                  </a:cubicBezTo>
                  <a:cubicBezTo>
                    <a:pt x="90404" y="74613"/>
                    <a:pt x="85900" y="74349"/>
                    <a:pt x="85900" y="69116"/>
                  </a:cubicBezTo>
                  <a:cubicBezTo>
                    <a:pt x="85900" y="68123"/>
                    <a:pt x="85966" y="67196"/>
                    <a:pt x="85966" y="66269"/>
                  </a:cubicBezTo>
                  <a:cubicBezTo>
                    <a:pt x="86033" y="63619"/>
                    <a:pt x="86430" y="61301"/>
                    <a:pt x="85702" y="58652"/>
                  </a:cubicBezTo>
                  <a:cubicBezTo>
                    <a:pt x="84907" y="56135"/>
                    <a:pt x="83781" y="53817"/>
                    <a:pt x="82191" y="51764"/>
                  </a:cubicBezTo>
                  <a:cubicBezTo>
                    <a:pt x="80734" y="49579"/>
                    <a:pt x="79145" y="47526"/>
                    <a:pt x="78284" y="45009"/>
                  </a:cubicBezTo>
                  <a:cubicBezTo>
                    <a:pt x="77026" y="41366"/>
                    <a:pt x="75370" y="33816"/>
                    <a:pt x="81066" y="31697"/>
                  </a:cubicBezTo>
                  <a:cubicBezTo>
                    <a:pt x="81398" y="33139"/>
                    <a:pt x="82986" y="34814"/>
                    <a:pt x="84816" y="34814"/>
                  </a:cubicBezTo>
                  <a:cubicBezTo>
                    <a:pt x="85171" y="34814"/>
                    <a:pt x="85535" y="34751"/>
                    <a:pt x="85900" y="34611"/>
                  </a:cubicBezTo>
                  <a:cubicBezTo>
                    <a:pt x="88152" y="33816"/>
                    <a:pt x="88483" y="28319"/>
                    <a:pt x="88682" y="25206"/>
                  </a:cubicBezTo>
                  <a:cubicBezTo>
                    <a:pt x="88814" y="22226"/>
                    <a:pt x="88417" y="19179"/>
                    <a:pt x="87424" y="16331"/>
                  </a:cubicBezTo>
                  <a:cubicBezTo>
                    <a:pt x="84299" y="7014"/>
                    <a:pt x="74783" y="0"/>
                    <a:pt x="64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4441933" y="1982448"/>
              <a:ext cx="259852" cy="205501"/>
            </a:xfrm>
            <a:custGeom>
              <a:avLst/>
              <a:gdLst/>
              <a:ahLst/>
              <a:cxnLst/>
              <a:rect l="l" t="t" r="r" b="b"/>
              <a:pathLst>
                <a:path w="15675" h="12432" extrusionOk="0">
                  <a:moveTo>
                    <a:pt x="15564" y="1"/>
                  </a:moveTo>
                  <a:cubicBezTo>
                    <a:pt x="15540" y="1"/>
                    <a:pt x="15515" y="9"/>
                    <a:pt x="15495" y="28"/>
                  </a:cubicBezTo>
                  <a:cubicBezTo>
                    <a:pt x="12184" y="5989"/>
                    <a:pt x="6621" y="10426"/>
                    <a:pt x="64" y="12347"/>
                  </a:cubicBezTo>
                  <a:cubicBezTo>
                    <a:pt x="11" y="12347"/>
                    <a:pt x="0" y="12432"/>
                    <a:pt x="66" y="12432"/>
                  </a:cubicBezTo>
                  <a:cubicBezTo>
                    <a:pt x="82" y="12432"/>
                    <a:pt x="104" y="12427"/>
                    <a:pt x="130" y="12413"/>
                  </a:cubicBezTo>
                  <a:cubicBezTo>
                    <a:pt x="5296" y="11155"/>
                    <a:pt x="9998" y="8175"/>
                    <a:pt x="13244" y="3870"/>
                  </a:cubicBezTo>
                  <a:cubicBezTo>
                    <a:pt x="14171" y="2678"/>
                    <a:pt x="14966" y="1419"/>
                    <a:pt x="15628" y="95"/>
                  </a:cubicBezTo>
                  <a:cubicBezTo>
                    <a:pt x="15675" y="48"/>
                    <a:pt x="15622" y="1"/>
                    <a:pt x="155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4516548" y="2110903"/>
              <a:ext cx="274490" cy="124917"/>
            </a:xfrm>
            <a:custGeom>
              <a:avLst/>
              <a:gdLst/>
              <a:ahLst/>
              <a:cxnLst/>
              <a:rect l="l" t="t" r="r" b="b"/>
              <a:pathLst>
                <a:path w="16558" h="7557" extrusionOk="0">
                  <a:moveTo>
                    <a:pt x="16424" y="0"/>
                  </a:moveTo>
                  <a:cubicBezTo>
                    <a:pt x="16388" y="0"/>
                    <a:pt x="16359" y="22"/>
                    <a:pt x="16359" y="72"/>
                  </a:cubicBezTo>
                  <a:cubicBezTo>
                    <a:pt x="16094" y="1530"/>
                    <a:pt x="14836" y="2523"/>
                    <a:pt x="13644" y="3252"/>
                  </a:cubicBezTo>
                  <a:cubicBezTo>
                    <a:pt x="12253" y="4112"/>
                    <a:pt x="10862" y="4775"/>
                    <a:pt x="9339" y="5371"/>
                  </a:cubicBezTo>
                  <a:cubicBezTo>
                    <a:pt x="6358" y="6497"/>
                    <a:pt x="3246" y="7225"/>
                    <a:pt x="133" y="7424"/>
                  </a:cubicBezTo>
                  <a:cubicBezTo>
                    <a:pt x="0" y="7424"/>
                    <a:pt x="0" y="7556"/>
                    <a:pt x="133" y="7556"/>
                  </a:cubicBezTo>
                  <a:cubicBezTo>
                    <a:pt x="3510" y="7556"/>
                    <a:pt x="6822" y="6828"/>
                    <a:pt x="9935" y="5503"/>
                  </a:cubicBezTo>
                  <a:cubicBezTo>
                    <a:pt x="11458" y="4907"/>
                    <a:pt x="12915" y="4112"/>
                    <a:pt x="14240" y="3185"/>
                  </a:cubicBezTo>
                  <a:cubicBezTo>
                    <a:pt x="15365" y="2523"/>
                    <a:pt x="16226" y="1397"/>
                    <a:pt x="16558" y="139"/>
                  </a:cubicBezTo>
                  <a:cubicBezTo>
                    <a:pt x="16558" y="57"/>
                    <a:pt x="16482" y="0"/>
                    <a:pt x="164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4433313" y="2266152"/>
              <a:ext cx="321139" cy="86121"/>
            </a:xfrm>
            <a:custGeom>
              <a:avLst/>
              <a:gdLst/>
              <a:ahLst/>
              <a:cxnLst/>
              <a:rect l="l" t="t" r="r" b="b"/>
              <a:pathLst>
                <a:path w="19372" h="5210" extrusionOk="0">
                  <a:moveTo>
                    <a:pt x="118" y="1"/>
                  </a:moveTo>
                  <a:cubicBezTo>
                    <a:pt x="34" y="1"/>
                    <a:pt x="0" y="98"/>
                    <a:pt x="54" y="151"/>
                  </a:cubicBezTo>
                  <a:cubicBezTo>
                    <a:pt x="1975" y="1939"/>
                    <a:pt x="4293" y="3330"/>
                    <a:pt x="6809" y="4059"/>
                  </a:cubicBezTo>
                  <a:cubicBezTo>
                    <a:pt x="9009" y="4811"/>
                    <a:pt x="11360" y="5210"/>
                    <a:pt x="13731" y="5210"/>
                  </a:cubicBezTo>
                  <a:cubicBezTo>
                    <a:pt x="14073" y="5210"/>
                    <a:pt x="14415" y="5201"/>
                    <a:pt x="14757" y="5185"/>
                  </a:cubicBezTo>
                  <a:cubicBezTo>
                    <a:pt x="16280" y="5052"/>
                    <a:pt x="17737" y="4854"/>
                    <a:pt x="19194" y="4390"/>
                  </a:cubicBezTo>
                  <a:cubicBezTo>
                    <a:pt x="19371" y="4331"/>
                    <a:pt x="19286" y="4115"/>
                    <a:pt x="19171" y="4115"/>
                  </a:cubicBezTo>
                  <a:cubicBezTo>
                    <a:pt x="19157" y="4115"/>
                    <a:pt x="19143" y="4118"/>
                    <a:pt x="19128" y="4125"/>
                  </a:cubicBezTo>
                  <a:cubicBezTo>
                    <a:pt x="17326" y="4582"/>
                    <a:pt x="15489" y="4812"/>
                    <a:pt x="13661" y="4812"/>
                  </a:cubicBezTo>
                  <a:cubicBezTo>
                    <a:pt x="10451" y="4812"/>
                    <a:pt x="7271" y="4103"/>
                    <a:pt x="4359" y="2668"/>
                  </a:cubicBezTo>
                  <a:cubicBezTo>
                    <a:pt x="2902" y="1873"/>
                    <a:pt x="1511" y="1012"/>
                    <a:pt x="187" y="19"/>
                  </a:cubicBezTo>
                  <a:cubicBezTo>
                    <a:pt x="161" y="6"/>
                    <a:pt x="138" y="1"/>
                    <a:pt x="1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4227785" y="1966761"/>
              <a:ext cx="65365" cy="203005"/>
            </a:xfrm>
            <a:custGeom>
              <a:avLst/>
              <a:gdLst/>
              <a:ahLst/>
              <a:cxnLst/>
              <a:rect l="l" t="t" r="r" b="b"/>
              <a:pathLst>
                <a:path w="3943" h="12281" extrusionOk="0">
                  <a:moveTo>
                    <a:pt x="531" y="1"/>
                  </a:moveTo>
                  <a:cubicBezTo>
                    <a:pt x="498" y="1"/>
                    <a:pt x="465" y="17"/>
                    <a:pt x="465" y="50"/>
                  </a:cubicBezTo>
                  <a:cubicBezTo>
                    <a:pt x="1" y="2236"/>
                    <a:pt x="133" y="4421"/>
                    <a:pt x="729" y="6541"/>
                  </a:cubicBezTo>
                  <a:cubicBezTo>
                    <a:pt x="1326" y="8594"/>
                    <a:pt x="2319" y="10581"/>
                    <a:pt x="3710" y="12236"/>
                  </a:cubicBezTo>
                  <a:cubicBezTo>
                    <a:pt x="3726" y="12268"/>
                    <a:pt x="3749" y="12281"/>
                    <a:pt x="3774" y="12281"/>
                  </a:cubicBezTo>
                  <a:cubicBezTo>
                    <a:pt x="3852" y="12281"/>
                    <a:pt x="3943" y="12154"/>
                    <a:pt x="3842" y="12104"/>
                  </a:cubicBezTo>
                  <a:cubicBezTo>
                    <a:pt x="2518" y="10382"/>
                    <a:pt x="1524" y="8461"/>
                    <a:pt x="994" y="6342"/>
                  </a:cubicBezTo>
                  <a:cubicBezTo>
                    <a:pt x="465" y="4289"/>
                    <a:pt x="332" y="2170"/>
                    <a:pt x="597" y="50"/>
                  </a:cubicBezTo>
                  <a:cubicBezTo>
                    <a:pt x="597" y="17"/>
                    <a:pt x="564" y="1"/>
                    <a:pt x="5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4170708" y="2094025"/>
              <a:ext cx="60176" cy="104866"/>
            </a:xfrm>
            <a:custGeom>
              <a:avLst/>
              <a:gdLst/>
              <a:ahLst/>
              <a:cxnLst/>
              <a:rect l="l" t="t" r="r" b="b"/>
              <a:pathLst>
                <a:path w="3630" h="6344" extrusionOk="0">
                  <a:moveTo>
                    <a:pt x="99" y="1"/>
                  </a:moveTo>
                  <a:cubicBezTo>
                    <a:pt x="50" y="1"/>
                    <a:pt x="0" y="34"/>
                    <a:pt x="0" y="100"/>
                  </a:cubicBezTo>
                  <a:cubicBezTo>
                    <a:pt x="0" y="2683"/>
                    <a:pt x="1325" y="5001"/>
                    <a:pt x="3510" y="6326"/>
                  </a:cubicBezTo>
                  <a:cubicBezTo>
                    <a:pt x="3523" y="6338"/>
                    <a:pt x="3535" y="6344"/>
                    <a:pt x="3547" y="6344"/>
                  </a:cubicBezTo>
                  <a:cubicBezTo>
                    <a:pt x="3597" y="6344"/>
                    <a:pt x="3630" y="6247"/>
                    <a:pt x="3576" y="6193"/>
                  </a:cubicBezTo>
                  <a:cubicBezTo>
                    <a:pt x="1523" y="4802"/>
                    <a:pt x="265" y="2551"/>
                    <a:pt x="199" y="100"/>
                  </a:cubicBezTo>
                  <a:cubicBezTo>
                    <a:pt x="199" y="34"/>
                    <a:pt x="149" y="1"/>
                    <a:pt x="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4502491" y="1826487"/>
              <a:ext cx="377486" cy="327773"/>
            </a:xfrm>
            <a:custGeom>
              <a:avLst/>
              <a:gdLst/>
              <a:ahLst/>
              <a:cxnLst/>
              <a:rect l="l" t="t" r="r" b="b"/>
              <a:pathLst>
                <a:path w="22771" h="19829" extrusionOk="0">
                  <a:moveTo>
                    <a:pt x="5874" y="1"/>
                  </a:moveTo>
                  <a:cubicBezTo>
                    <a:pt x="3878" y="1"/>
                    <a:pt x="1891" y="373"/>
                    <a:pt x="54" y="1119"/>
                  </a:cubicBezTo>
                  <a:cubicBezTo>
                    <a:pt x="1" y="1119"/>
                    <a:pt x="32" y="1203"/>
                    <a:pt x="47" y="1203"/>
                  </a:cubicBezTo>
                  <a:cubicBezTo>
                    <a:pt x="51" y="1203"/>
                    <a:pt x="54" y="1198"/>
                    <a:pt x="54" y="1185"/>
                  </a:cubicBezTo>
                  <a:cubicBezTo>
                    <a:pt x="1901" y="541"/>
                    <a:pt x="3831" y="217"/>
                    <a:pt x="5754" y="217"/>
                  </a:cubicBezTo>
                  <a:cubicBezTo>
                    <a:pt x="8381" y="217"/>
                    <a:pt x="10995" y="822"/>
                    <a:pt x="13366" y="2046"/>
                  </a:cubicBezTo>
                  <a:cubicBezTo>
                    <a:pt x="17472" y="4165"/>
                    <a:pt x="20452" y="7874"/>
                    <a:pt x="21644" y="12311"/>
                  </a:cubicBezTo>
                  <a:cubicBezTo>
                    <a:pt x="22240" y="14762"/>
                    <a:pt x="22373" y="17278"/>
                    <a:pt x="22042" y="19729"/>
                  </a:cubicBezTo>
                  <a:cubicBezTo>
                    <a:pt x="22042" y="19795"/>
                    <a:pt x="22091" y="19828"/>
                    <a:pt x="22149" y="19828"/>
                  </a:cubicBezTo>
                  <a:cubicBezTo>
                    <a:pt x="22207" y="19828"/>
                    <a:pt x="22273" y="19795"/>
                    <a:pt x="22307" y="19729"/>
                  </a:cubicBezTo>
                  <a:cubicBezTo>
                    <a:pt x="22770" y="17477"/>
                    <a:pt x="22770" y="15225"/>
                    <a:pt x="22174" y="12974"/>
                  </a:cubicBezTo>
                  <a:cubicBezTo>
                    <a:pt x="21644" y="10722"/>
                    <a:pt x="20717" y="8602"/>
                    <a:pt x="19326" y="6748"/>
                  </a:cubicBezTo>
                  <a:cubicBezTo>
                    <a:pt x="16611" y="3039"/>
                    <a:pt x="12438" y="655"/>
                    <a:pt x="7869" y="125"/>
                  </a:cubicBezTo>
                  <a:cubicBezTo>
                    <a:pt x="7206" y="42"/>
                    <a:pt x="6540" y="1"/>
                    <a:pt x="587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3834732" y="2213802"/>
              <a:ext cx="525921" cy="1212029"/>
            </a:xfrm>
            <a:custGeom>
              <a:avLst/>
              <a:gdLst/>
              <a:ahLst/>
              <a:cxnLst/>
              <a:rect l="l" t="t" r="r" b="b"/>
              <a:pathLst>
                <a:path w="31725" h="73323" extrusionOk="0">
                  <a:moveTo>
                    <a:pt x="30111" y="1"/>
                  </a:moveTo>
                  <a:cubicBezTo>
                    <a:pt x="30063" y="1"/>
                    <a:pt x="30028" y="57"/>
                    <a:pt x="30069" y="139"/>
                  </a:cubicBezTo>
                  <a:cubicBezTo>
                    <a:pt x="31725" y="3252"/>
                    <a:pt x="29208" y="6630"/>
                    <a:pt x="26890" y="8550"/>
                  </a:cubicBezTo>
                  <a:cubicBezTo>
                    <a:pt x="25632" y="9610"/>
                    <a:pt x="24307" y="10537"/>
                    <a:pt x="23115" y="11597"/>
                  </a:cubicBezTo>
                  <a:cubicBezTo>
                    <a:pt x="21989" y="12723"/>
                    <a:pt x="21062" y="14047"/>
                    <a:pt x="20532" y="15505"/>
                  </a:cubicBezTo>
                  <a:cubicBezTo>
                    <a:pt x="19340" y="18617"/>
                    <a:pt x="19605" y="22061"/>
                    <a:pt x="20267" y="25240"/>
                  </a:cubicBezTo>
                  <a:cubicBezTo>
                    <a:pt x="21062" y="28817"/>
                    <a:pt x="22386" y="32194"/>
                    <a:pt x="22850" y="35837"/>
                  </a:cubicBezTo>
                  <a:cubicBezTo>
                    <a:pt x="23115" y="37691"/>
                    <a:pt x="23115" y="39546"/>
                    <a:pt x="22718" y="41334"/>
                  </a:cubicBezTo>
                  <a:cubicBezTo>
                    <a:pt x="22320" y="43056"/>
                    <a:pt x="21658" y="44645"/>
                    <a:pt x="20664" y="46103"/>
                  </a:cubicBezTo>
                  <a:cubicBezTo>
                    <a:pt x="18744" y="48950"/>
                    <a:pt x="16293" y="51467"/>
                    <a:pt x="13512" y="53586"/>
                  </a:cubicBezTo>
                  <a:cubicBezTo>
                    <a:pt x="8213" y="57825"/>
                    <a:pt x="1921" y="62064"/>
                    <a:pt x="398" y="69084"/>
                  </a:cubicBezTo>
                  <a:cubicBezTo>
                    <a:pt x="67" y="70409"/>
                    <a:pt x="1" y="71800"/>
                    <a:pt x="200" y="73124"/>
                  </a:cubicBezTo>
                  <a:lnTo>
                    <a:pt x="729" y="73323"/>
                  </a:lnTo>
                  <a:cubicBezTo>
                    <a:pt x="597" y="72329"/>
                    <a:pt x="597" y="71336"/>
                    <a:pt x="729" y="70343"/>
                  </a:cubicBezTo>
                  <a:cubicBezTo>
                    <a:pt x="1590" y="63057"/>
                    <a:pt x="8213" y="58487"/>
                    <a:pt x="13512" y="54249"/>
                  </a:cubicBezTo>
                  <a:cubicBezTo>
                    <a:pt x="16293" y="52196"/>
                    <a:pt x="18744" y="49745"/>
                    <a:pt x="20731" y="46964"/>
                  </a:cubicBezTo>
                  <a:cubicBezTo>
                    <a:pt x="22651" y="44248"/>
                    <a:pt x="23578" y="41069"/>
                    <a:pt x="23512" y="37758"/>
                  </a:cubicBezTo>
                  <a:cubicBezTo>
                    <a:pt x="23247" y="30737"/>
                    <a:pt x="18744" y="23982"/>
                    <a:pt x="20532" y="16829"/>
                  </a:cubicBezTo>
                  <a:cubicBezTo>
                    <a:pt x="20929" y="15240"/>
                    <a:pt x="21724" y="13716"/>
                    <a:pt x="22916" y="12524"/>
                  </a:cubicBezTo>
                  <a:cubicBezTo>
                    <a:pt x="24042" y="11332"/>
                    <a:pt x="25300" y="10206"/>
                    <a:pt x="26625" y="9213"/>
                  </a:cubicBezTo>
                  <a:cubicBezTo>
                    <a:pt x="28811" y="7425"/>
                    <a:pt x="31062" y="4974"/>
                    <a:pt x="30797" y="1994"/>
                  </a:cubicBezTo>
                  <a:cubicBezTo>
                    <a:pt x="30731" y="1265"/>
                    <a:pt x="30533" y="669"/>
                    <a:pt x="30201" y="73"/>
                  </a:cubicBezTo>
                  <a:cubicBezTo>
                    <a:pt x="30176" y="22"/>
                    <a:pt x="30141" y="1"/>
                    <a:pt x="301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4379303" y="2246746"/>
              <a:ext cx="330489" cy="1283092"/>
            </a:xfrm>
            <a:custGeom>
              <a:avLst/>
              <a:gdLst/>
              <a:ahLst/>
              <a:cxnLst/>
              <a:rect l="l" t="t" r="r" b="b"/>
              <a:pathLst>
                <a:path w="19936" h="77622" extrusionOk="0">
                  <a:moveTo>
                    <a:pt x="67" y="1"/>
                  </a:moveTo>
                  <a:cubicBezTo>
                    <a:pt x="1" y="1"/>
                    <a:pt x="1" y="133"/>
                    <a:pt x="1" y="133"/>
                  </a:cubicBezTo>
                  <a:cubicBezTo>
                    <a:pt x="3047" y="1789"/>
                    <a:pt x="3974" y="5498"/>
                    <a:pt x="3842" y="8743"/>
                  </a:cubicBezTo>
                  <a:cubicBezTo>
                    <a:pt x="3709" y="12982"/>
                    <a:pt x="1921" y="16955"/>
                    <a:pt x="2186" y="21260"/>
                  </a:cubicBezTo>
                  <a:cubicBezTo>
                    <a:pt x="2716" y="29009"/>
                    <a:pt x="9604" y="34175"/>
                    <a:pt x="14174" y="39738"/>
                  </a:cubicBezTo>
                  <a:cubicBezTo>
                    <a:pt x="16823" y="42652"/>
                    <a:pt x="18545" y="46295"/>
                    <a:pt x="19141" y="50203"/>
                  </a:cubicBezTo>
                  <a:cubicBezTo>
                    <a:pt x="19604" y="54176"/>
                    <a:pt x="18744" y="58150"/>
                    <a:pt x="16690" y="61594"/>
                  </a:cubicBezTo>
                  <a:cubicBezTo>
                    <a:pt x="13246" y="67356"/>
                    <a:pt x="7418" y="71529"/>
                    <a:pt x="4637" y="77622"/>
                  </a:cubicBezTo>
                  <a:lnTo>
                    <a:pt x="5299" y="77622"/>
                  </a:lnTo>
                  <a:cubicBezTo>
                    <a:pt x="8014" y="71926"/>
                    <a:pt x="13644" y="67687"/>
                    <a:pt x="16955" y="62389"/>
                  </a:cubicBezTo>
                  <a:cubicBezTo>
                    <a:pt x="18942" y="59144"/>
                    <a:pt x="19936" y="55435"/>
                    <a:pt x="19737" y="51593"/>
                  </a:cubicBezTo>
                  <a:cubicBezTo>
                    <a:pt x="19538" y="47818"/>
                    <a:pt x="18147" y="44176"/>
                    <a:pt x="15896" y="41129"/>
                  </a:cubicBezTo>
                  <a:cubicBezTo>
                    <a:pt x="11458" y="35102"/>
                    <a:pt x="4239" y="30334"/>
                    <a:pt x="2782" y="22585"/>
                  </a:cubicBezTo>
                  <a:cubicBezTo>
                    <a:pt x="1987" y="18214"/>
                    <a:pt x="3776" y="14041"/>
                    <a:pt x="4173" y="9670"/>
                  </a:cubicBezTo>
                  <a:cubicBezTo>
                    <a:pt x="4372" y="6756"/>
                    <a:pt x="3842" y="3378"/>
                    <a:pt x="1723" y="1259"/>
                  </a:cubicBezTo>
                  <a:cubicBezTo>
                    <a:pt x="1259" y="729"/>
                    <a:pt x="663" y="332"/>
                    <a:pt x="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4167410" y="2112820"/>
              <a:ext cx="408436" cy="195682"/>
            </a:xfrm>
            <a:custGeom>
              <a:avLst/>
              <a:gdLst/>
              <a:ahLst/>
              <a:cxnLst/>
              <a:rect l="l" t="t" r="r" b="b"/>
              <a:pathLst>
                <a:path w="24638" h="11838" extrusionOk="0">
                  <a:moveTo>
                    <a:pt x="20941" y="0"/>
                  </a:moveTo>
                  <a:cubicBezTo>
                    <a:pt x="19046" y="0"/>
                    <a:pt x="16880" y="2813"/>
                    <a:pt x="15167" y="4526"/>
                  </a:cubicBezTo>
                  <a:cubicBezTo>
                    <a:pt x="14303" y="3697"/>
                    <a:pt x="13187" y="3282"/>
                    <a:pt x="12072" y="3282"/>
                  </a:cubicBezTo>
                  <a:cubicBezTo>
                    <a:pt x="11050" y="3282"/>
                    <a:pt x="10030" y="3631"/>
                    <a:pt x="9206" y="4328"/>
                  </a:cubicBezTo>
                  <a:cubicBezTo>
                    <a:pt x="7510" y="2631"/>
                    <a:pt x="5433" y="15"/>
                    <a:pt x="3612" y="15"/>
                  </a:cubicBezTo>
                  <a:cubicBezTo>
                    <a:pt x="2802" y="15"/>
                    <a:pt x="2043" y="532"/>
                    <a:pt x="1391" y="1877"/>
                  </a:cubicBezTo>
                  <a:cubicBezTo>
                    <a:pt x="331" y="4394"/>
                    <a:pt x="0" y="7176"/>
                    <a:pt x="464" y="9891"/>
                  </a:cubicBezTo>
                  <a:cubicBezTo>
                    <a:pt x="846" y="11420"/>
                    <a:pt x="2159" y="11811"/>
                    <a:pt x="3557" y="11811"/>
                  </a:cubicBezTo>
                  <a:cubicBezTo>
                    <a:pt x="4097" y="11811"/>
                    <a:pt x="4650" y="11753"/>
                    <a:pt x="5166" y="11679"/>
                  </a:cubicBezTo>
                  <a:cubicBezTo>
                    <a:pt x="6491" y="11414"/>
                    <a:pt x="7749" y="11017"/>
                    <a:pt x="8941" y="10487"/>
                  </a:cubicBezTo>
                  <a:cubicBezTo>
                    <a:pt x="9812" y="11390"/>
                    <a:pt x="10965" y="11837"/>
                    <a:pt x="12110" y="11837"/>
                  </a:cubicBezTo>
                  <a:cubicBezTo>
                    <a:pt x="13317" y="11837"/>
                    <a:pt x="14516" y="11340"/>
                    <a:pt x="15366" y="10355"/>
                  </a:cubicBezTo>
                  <a:cubicBezTo>
                    <a:pt x="16690" y="10951"/>
                    <a:pt x="18081" y="11348"/>
                    <a:pt x="19538" y="11679"/>
                  </a:cubicBezTo>
                  <a:cubicBezTo>
                    <a:pt x="20022" y="11748"/>
                    <a:pt x="20534" y="11799"/>
                    <a:pt x="21035" y="11799"/>
                  </a:cubicBezTo>
                  <a:cubicBezTo>
                    <a:pt x="22451" y="11799"/>
                    <a:pt x="23783" y="11390"/>
                    <a:pt x="24174" y="9825"/>
                  </a:cubicBezTo>
                  <a:cubicBezTo>
                    <a:pt x="24638" y="7176"/>
                    <a:pt x="24307" y="4394"/>
                    <a:pt x="23181" y="1877"/>
                  </a:cubicBezTo>
                  <a:cubicBezTo>
                    <a:pt x="22523" y="522"/>
                    <a:pt x="21757" y="0"/>
                    <a:pt x="20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4221204" y="2202512"/>
              <a:ext cx="91955" cy="70963"/>
            </a:xfrm>
            <a:custGeom>
              <a:avLst/>
              <a:gdLst/>
              <a:ahLst/>
              <a:cxnLst/>
              <a:rect l="l" t="t" r="r" b="b"/>
              <a:pathLst>
                <a:path w="5547" h="4293" extrusionOk="0">
                  <a:moveTo>
                    <a:pt x="5206" y="0"/>
                  </a:moveTo>
                  <a:cubicBezTo>
                    <a:pt x="5184" y="0"/>
                    <a:pt x="5166" y="8"/>
                    <a:pt x="5166" y="28"/>
                  </a:cubicBezTo>
                  <a:cubicBezTo>
                    <a:pt x="4769" y="690"/>
                    <a:pt x="4637" y="1418"/>
                    <a:pt x="4703" y="2147"/>
                  </a:cubicBezTo>
                  <a:cubicBezTo>
                    <a:pt x="4092" y="2432"/>
                    <a:pt x="3431" y="2567"/>
                    <a:pt x="2766" y="2567"/>
                  </a:cubicBezTo>
                  <a:cubicBezTo>
                    <a:pt x="2350" y="2567"/>
                    <a:pt x="1932" y="2514"/>
                    <a:pt x="1524" y="2412"/>
                  </a:cubicBezTo>
                  <a:cubicBezTo>
                    <a:pt x="1259" y="2346"/>
                    <a:pt x="994" y="2213"/>
                    <a:pt x="795" y="2014"/>
                  </a:cubicBezTo>
                  <a:cubicBezTo>
                    <a:pt x="530" y="1816"/>
                    <a:pt x="597" y="1418"/>
                    <a:pt x="795" y="1286"/>
                  </a:cubicBezTo>
                  <a:cubicBezTo>
                    <a:pt x="996" y="1171"/>
                    <a:pt x="1234" y="1143"/>
                    <a:pt x="1477" y="1143"/>
                  </a:cubicBezTo>
                  <a:cubicBezTo>
                    <a:pt x="1705" y="1143"/>
                    <a:pt x="1938" y="1168"/>
                    <a:pt x="2148" y="1168"/>
                  </a:cubicBezTo>
                  <a:cubicBezTo>
                    <a:pt x="2231" y="1168"/>
                    <a:pt x="2310" y="1164"/>
                    <a:pt x="2385" y="1153"/>
                  </a:cubicBezTo>
                  <a:cubicBezTo>
                    <a:pt x="2451" y="1153"/>
                    <a:pt x="2451" y="1087"/>
                    <a:pt x="2385" y="1087"/>
                  </a:cubicBezTo>
                  <a:cubicBezTo>
                    <a:pt x="2008" y="1087"/>
                    <a:pt x="1605" y="929"/>
                    <a:pt x="1226" y="929"/>
                  </a:cubicBezTo>
                  <a:cubicBezTo>
                    <a:pt x="1005" y="929"/>
                    <a:pt x="792" y="983"/>
                    <a:pt x="597" y="1153"/>
                  </a:cubicBezTo>
                  <a:cubicBezTo>
                    <a:pt x="1" y="1617"/>
                    <a:pt x="464" y="2213"/>
                    <a:pt x="928" y="2478"/>
                  </a:cubicBezTo>
                  <a:cubicBezTo>
                    <a:pt x="1590" y="2743"/>
                    <a:pt x="2252" y="2875"/>
                    <a:pt x="2981" y="2875"/>
                  </a:cubicBezTo>
                  <a:cubicBezTo>
                    <a:pt x="3577" y="2809"/>
                    <a:pt x="4173" y="2677"/>
                    <a:pt x="4703" y="2412"/>
                  </a:cubicBezTo>
                  <a:cubicBezTo>
                    <a:pt x="4769" y="3008"/>
                    <a:pt x="5034" y="3670"/>
                    <a:pt x="5299" y="4266"/>
                  </a:cubicBezTo>
                  <a:cubicBezTo>
                    <a:pt x="5334" y="4284"/>
                    <a:pt x="5370" y="4292"/>
                    <a:pt x="5402" y="4292"/>
                  </a:cubicBezTo>
                  <a:cubicBezTo>
                    <a:pt x="5488" y="4292"/>
                    <a:pt x="5546" y="4231"/>
                    <a:pt x="5498" y="4134"/>
                  </a:cubicBezTo>
                  <a:cubicBezTo>
                    <a:pt x="5166" y="3538"/>
                    <a:pt x="5034" y="2809"/>
                    <a:pt x="5034" y="2147"/>
                  </a:cubicBezTo>
                  <a:cubicBezTo>
                    <a:pt x="4968" y="1816"/>
                    <a:pt x="5034" y="1485"/>
                    <a:pt x="5100" y="1087"/>
                  </a:cubicBezTo>
                  <a:cubicBezTo>
                    <a:pt x="5166" y="756"/>
                    <a:pt x="5233" y="425"/>
                    <a:pt x="5299" y="94"/>
                  </a:cubicBezTo>
                  <a:cubicBezTo>
                    <a:pt x="5346" y="47"/>
                    <a:pt x="5260" y="0"/>
                    <a:pt x="5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4416934" y="2200313"/>
              <a:ext cx="74367" cy="84105"/>
            </a:xfrm>
            <a:custGeom>
              <a:avLst/>
              <a:gdLst/>
              <a:ahLst/>
              <a:cxnLst/>
              <a:rect l="l" t="t" r="r" b="b"/>
              <a:pathLst>
                <a:path w="4486" h="5088" extrusionOk="0">
                  <a:moveTo>
                    <a:pt x="456" y="1"/>
                  </a:moveTo>
                  <a:cubicBezTo>
                    <a:pt x="413" y="1"/>
                    <a:pt x="380" y="47"/>
                    <a:pt x="380" y="94"/>
                  </a:cubicBezTo>
                  <a:cubicBezTo>
                    <a:pt x="777" y="889"/>
                    <a:pt x="910" y="1750"/>
                    <a:pt x="843" y="2611"/>
                  </a:cubicBezTo>
                  <a:cubicBezTo>
                    <a:pt x="843" y="3008"/>
                    <a:pt x="711" y="3406"/>
                    <a:pt x="578" y="3803"/>
                  </a:cubicBezTo>
                  <a:cubicBezTo>
                    <a:pt x="446" y="4201"/>
                    <a:pt x="181" y="4532"/>
                    <a:pt x="49" y="4929"/>
                  </a:cubicBezTo>
                  <a:cubicBezTo>
                    <a:pt x="0" y="5026"/>
                    <a:pt x="58" y="5087"/>
                    <a:pt x="119" y="5087"/>
                  </a:cubicBezTo>
                  <a:cubicBezTo>
                    <a:pt x="141" y="5087"/>
                    <a:pt x="163" y="5079"/>
                    <a:pt x="181" y="5062"/>
                  </a:cubicBezTo>
                  <a:cubicBezTo>
                    <a:pt x="512" y="4797"/>
                    <a:pt x="777" y="4399"/>
                    <a:pt x="910" y="4002"/>
                  </a:cubicBezTo>
                  <a:cubicBezTo>
                    <a:pt x="1042" y="3538"/>
                    <a:pt x="1175" y="3075"/>
                    <a:pt x="1175" y="2611"/>
                  </a:cubicBezTo>
                  <a:lnTo>
                    <a:pt x="1175" y="2346"/>
                  </a:lnTo>
                  <a:cubicBezTo>
                    <a:pt x="1543" y="2428"/>
                    <a:pt x="1886" y="2485"/>
                    <a:pt x="2235" y="2485"/>
                  </a:cubicBezTo>
                  <a:cubicBezTo>
                    <a:pt x="2451" y="2485"/>
                    <a:pt x="2669" y="2463"/>
                    <a:pt x="2896" y="2412"/>
                  </a:cubicBezTo>
                  <a:cubicBezTo>
                    <a:pt x="3493" y="2346"/>
                    <a:pt x="4089" y="2015"/>
                    <a:pt x="4486" y="1485"/>
                  </a:cubicBezTo>
                  <a:cubicBezTo>
                    <a:pt x="4486" y="1419"/>
                    <a:pt x="4354" y="1353"/>
                    <a:pt x="4287" y="1353"/>
                  </a:cubicBezTo>
                  <a:cubicBezTo>
                    <a:pt x="4089" y="1485"/>
                    <a:pt x="3890" y="1684"/>
                    <a:pt x="3625" y="1816"/>
                  </a:cubicBezTo>
                  <a:cubicBezTo>
                    <a:pt x="3360" y="1949"/>
                    <a:pt x="3095" y="2081"/>
                    <a:pt x="2830" y="2147"/>
                  </a:cubicBezTo>
                  <a:cubicBezTo>
                    <a:pt x="2565" y="2214"/>
                    <a:pt x="2284" y="2247"/>
                    <a:pt x="2002" y="2247"/>
                  </a:cubicBezTo>
                  <a:cubicBezTo>
                    <a:pt x="1721" y="2247"/>
                    <a:pt x="1439" y="2214"/>
                    <a:pt x="1175" y="2147"/>
                  </a:cubicBezTo>
                  <a:cubicBezTo>
                    <a:pt x="1175" y="1419"/>
                    <a:pt x="910" y="690"/>
                    <a:pt x="512" y="28"/>
                  </a:cubicBezTo>
                  <a:cubicBezTo>
                    <a:pt x="493" y="9"/>
                    <a:pt x="473" y="1"/>
                    <a:pt x="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7" name="Google Shape;577;p25"/>
          <p:cNvGrpSpPr/>
          <p:nvPr/>
        </p:nvGrpSpPr>
        <p:grpSpPr>
          <a:xfrm>
            <a:off x="1021981" y="3411664"/>
            <a:ext cx="3284634" cy="1419996"/>
            <a:chOff x="457199" y="1932150"/>
            <a:chExt cx="2463476" cy="1064997"/>
          </a:xfrm>
        </p:grpSpPr>
        <p:sp>
          <p:nvSpPr>
            <p:cNvPr id="579" name="Google Shape;579;p25"/>
            <p:cNvSpPr txBox="1"/>
            <p:nvPr/>
          </p:nvSpPr>
          <p:spPr>
            <a:xfrm>
              <a:off x="457199" y="1953925"/>
              <a:ext cx="2463475" cy="1043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Boshlang‘ich 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sinf </a:t>
              </a:r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o‘quvchilari 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quvnoqroq </a:t>
              </a:r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o‘yinlarni 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sevishadi. Ularga harakatli </a:t>
              </a:r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o‘yinlar 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taqdim etish maqsadga muvofiq.</a:t>
              </a:r>
              <a:endParaRPr sz="2000" b="1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2707975" y="1932150"/>
              <a:ext cx="212700" cy="21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1" name="Google Shape;581;p25"/>
          <p:cNvGrpSpPr/>
          <p:nvPr/>
        </p:nvGrpSpPr>
        <p:grpSpPr>
          <a:xfrm>
            <a:off x="7676662" y="4191269"/>
            <a:ext cx="3316945" cy="1623100"/>
            <a:chOff x="-241309" y="3140512"/>
            <a:chExt cx="2487709" cy="1217325"/>
          </a:xfrm>
        </p:grpSpPr>
        <p:sp>
          <p:nvSpPr>
            <p:cNvPr id="583" name="Google Shape;583;p25"/>
            <p:cNvSpPr txBox="1"/>
            <p:nvPr/>
          </p:nvSpPr>
          <p:spPr>
            <a:xfrm>
              <a:off x="258157" y="3140512"/>
              <a:ext cx="1988243" cy="1217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Yuqori sinf </a:t>
              </a:r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o‘quvchilari ko‘proq 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intellektual </a:t>
              </a:r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o‘yinlarga 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moyil </a:t>
              </a:r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bo‘lishadi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.</a:t>
              </a:r>
              <a:endParaRPr sz="2000" b="1" dirty="0">
                <a:solidFill>
                  <a:srgbClr val="C00000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-241309" y="3140512"/>
              <a:ext cx="212700" cy="212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5" name="Google Shape;585;p25"/>
          <p:cNvGrpSpPr/>
          <p:nvPr/>
        </p:nvGrpSpPr>
        <p:grpSpPr>
          <a:xfrm>
            <a:off x="7570928" y="2376657"/>
            <a:ext cx="3540193" cy="1419996"/>
            <a:chOff x="6223325" y="1762256"/>
            <a:chExt cx="2655145" cy="1064997"/>
          </a:xfrm>
        </p:grpSpPr>
        <p:sp>
          <p:nvSpPr>
            <p:cNvPr id="587" name="Google Shape;587;p25"/>
            <p:cNvSpPr txBox="1"/>
            <p:nvPr/>
          </p:nvSpPr>
          <p:spPr>
            <a:xfrm>
              <a:off x="6436026" y="1762256"/>
              <a:ext cx="2442444" cy="1064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O‘rta 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sinf </a:t>
              </a:r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o‘quvchilarida 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musobaqa xarakteridagi </a:t>
              </a:r>
              <a:r>
                <a:rPr lang="en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o‘yinlar </a:t>
              </a:r>
              <a:r>
                <a:rPr lang="e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yaxshi samara beradi</a:t>
              </a:r>
              <a:r>
                <a:rPr lang="en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.</a:t>
              </a:r>
              <a:endParaRPr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6223325" y="1932150"/>
              <a:ext cx="212700" cy="212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1173652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32104" y="26507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 FANI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6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556792"/>
            <a:ext cx="972229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kreativligini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oshiruvchi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A9E1C-4761-44AC-B689-ECE3159CAD5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492896"/>
            <a:ext cx="31908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436758"/>
            <a:ext cx="2733675" cy="251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8445" y="5466004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-sinf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darsligi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1173652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32104" y="26507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 FANI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9775" y="258518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633" y="3172326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TEZLIK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3722" y="3676382"/>
            <a:ext cx="173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TEZLANISH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9097" y="26126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2462" y="3238454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METR/SEKUND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4598" y="3834793"/>
            <a:ext cx="216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METR/SEKUND2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4232" y="439646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0286" y="421179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3378" y="2005801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MEXANIKA QONUNLARI– BU…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78" y="3548405"/>
            <a:ext cx="1906059" cy="24631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3423120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6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4"/>
          <p:cNvSpPr txBox="1">
            <a:spLocks noGrp="1"/>
          </p:cNvSpPr>
          <p:nvPr>
            <p:ph type="title"/>
          </p:nvPr>
        </p:nvSpPr>
        <p:spPr>
          <a:xfrm>
            <a:off x="915247" y="1317785"/>
            <a:ext cx="10298000" cy="838471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Yangi pedagogik texnologiyalar natijasida: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11" name="Google Shape;1411;p44"/>
          <p:cNvGrpSpPr/>
          <p:nvPr/>
        </p:nvGrpSpPr>
        <p:grpSpPr>
          <a:xfrm>
            <a:off x="6138937" y="2553807"/>
            <a:ext cx="2462401" cy="3770040"/>
            <a:chOff x="4628043" y="1364400"/>
            <a:chExt cx="1846801" cy="3084600"/>
          </a:xfrm>
        </p:grpSpPr>
        <p:sp>
          <p:nvSpPr>
            <p:cNvPr id="1412" name="Google Shape;1412;p44"/>
            <p:cNvSpPr/>
            <p:nvPr/>
          </p:nvSpPr>
          <p:spPr>
            <a:xfrm>
              <a:off x="4628043" y="1364400"/>
              <a:ext cx="1846800" cy="3084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4628044" y="2186175"/>
              <a:ext cx="1846800" cy="16736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Hayoti davomida rivojlanish yo‘lini tanlaydi</a:t>
              </a:r>
              <a:endPara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6" name="Google Shape;1416;p44"/>
          <p:cNvGrpSpPr/>
          <p:nvPr/>
        </p:nvGrpSpPr>
        <p:grpSpPr>
          <a:xfrm>
            <a:off x="7070686" y="2736465"/>
            <a:ext cx="598901" cy="599359"/>
            <a:chOff x="4206763" y="2450951"/>
            <a:chExt cx="322151" cy="322374"/>
          </a:xfrm>
        </p:grpSpPr>
        <p:sp>
          <p:nvSpPr>
            <p:cNvPr id="1417" name="Google Shape;1417;p44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9" name="Google Shape;1419;p44"/>
          <p:cNvGrpSpPr/>
          <p:nvPr/>
        </p:nvGrpSpPr>
        <p:grpSpPr>
          <a:xfrm>
            <a:off x="8750779" y="2553807"/>
            <a:ext cx="2462400" cy="3770040"/>
            <a:chOff x="6586924" y="1364400"/>
            <a:chExt cx="1846800" cy="3084600"/>
          </a:xfrm>
        </p:grpSpPr>
        <p:sp>
          <p:nvSpPr>
            <p:cNvPr id="1420" name="Google Shape;1420;p44"/>
            <p:cNvSpPr/>
            <p:nvPr/>
          </p:nvSpPr>
          <p:spPr>
            <a:xfrm>
              <a:off x="6586924" y="1364400"/>
              <a:ext cx="1846800" cy="3084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6586924" y="2186175"/>
              <a:ext cx="1846800" cy="16736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rPr>
                <a:t>Muammolarga turlicha yechim beradi</a:t>
              </a:r>
              <a:endPara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24" name="Google Shape;1424;p44"/>
          <p:cNvGrpSpPr/>
          <p:nvPr/>
        </p:nvGrpSpPr>
        <p:grpSpPr>
          <a:xfrm>
            <a:off x="9673356" y="2792507"/>
            <a:ext cx="617245" cy="577817"/>
            <a:chOff x="6577238" y="2457221"/>
            <a:chExt cx="332019" cy="310788"/>
          </a:xfrm>
        </p:grpSpPr>
        <p:sp>
          <p:nvSpPr>
            <p:cNvPr id="1425" name="Google Shape;1425;p44"/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1" name="Google Shape;1431;p44"/>
          <p:cNvGrpSpPr/>
          <p:nvPr/>
        </p:nvGrpSpPr>
        <p:grpSpPr>
          <a:xfrm>
            <a:off x="915247" y="2553807"/>
            <a:ext cx="2462400" cy="3770040"/>
            <a:chOff x="710275" y="1364400"/>
            <a:chExt cx="1846800" cy="3084600"/>
          </a:xfrm>
        </p:grpSpPr>
        <p:sp>
          <p:nvSpPr>
            <p:cNvPr id="1432" name="Google Shape;1432;p44"/>
            <p:cNvSpPr/>
            <p:nvPr/>
          </p:nvSpPr>
          <p:spPr>
            <a:xfrm>
              <a:off x="710275" y="1364400"/>
              <a:ext cx="1846800" cy="3084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710275" y="2186173"/>
              <a:ext cx="1846800" cy="16736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32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Muloqot</a:t>
              </a:r>
              <a:r>
                <a:rPr lang="en-US" sz="32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madaniyati</a:t>
              </a:r>
              <a:r>
                <a:rPr lang="en-US" sz="32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shakllanadi</a:t>
              </a:r>
              <a:endPara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6" name="Google Shape;1436;p44"/>
          <p:cNvGrpSpPr/>
          <p:nvPr/>
        </p:nvGrpSpPr>
        <p:grpSpPr>
          <a:xfrm>
            <a:off x="1794478" y="2811484"/>
            <a:ext cx="672928" cy="585569"/>
            <a:chOff x="3716358" y="1544655"/>
            <a:chExt cx="361971" cy="314958"/>
          </a:xfrm>
        </p:grpSpPr>
        <p:sp>
          <p:nvSpPr>
            <p:cNvPr id="1437" name="Google Shape;1437;p44"/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44"/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44"/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42" name="Google Shape;1442;p44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1443" name="Google Shape;1443;p44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4" name="Google Shape;1444;p44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5" name="Google Shape;1445;p44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6" name="Google Shape;1446;p44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7" name="Google Shape;1447;p44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8" name="Google Shape;1448;p44"/>
          <p:cNvGrpSpPr/>
          <p:nvPr/>
        </p:nvGrpSpPr>
        <p:grpSpPr>
          <a:xfrm>
            <a:off x="3527097" y="2553807"/>
            <a:ext cx="2462400" cy="3770040"/>
            <a:chOff x="2669162" y="1364400"/>
            <a:chExt cx="1846800" cy="3084600"/>
          </a:xfrm>
        </p:grpSpPr>
        <p:sp>
          <p:nvSpPr>
            <p:cNvPr id="1449" name="Google Shape;1449;p44"/>
            <p:cNvSpPr/>
            <p:nvPr/>
          </p:nvSpPr>
          <p:spPr>
            <a:xfrm>
              <a:off x="2669162" y="1364400"/>
              <a:ext cx="1846800" cy="3084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44"/>
            <p:cNvSpPr/>
            <p:nvPr/>
          </p:nvSpPr>
          <p:spPr>
            <a:xfrm>
              <a:off x="2669162" y="2186175"/>
              <a:ext cx="1846800" cy="16736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200" b="1" dirty="0" smtClean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 Medium"/>
                </a:rPr>
                <a:t>Yangicha loyihalar ishlab chiqadi</a:t>
              </a:r>
              <a:endParaRPr sz="32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53" name="Google Shape;1453;p44"/>
          <p:cNvGrpSpPr/>
          <p:nvPr/>
        </p:nvGrpSpPr>
        <p:grpSpPr>
          <a:xfrm>
            <a:off x="4413026" y="2784559"/>
            <a:ext cx="690541" cy="559764"/>
            <a:chOff x="5220616" y="2791061"/>
            <a:chExt cx="373185" cy="302466"/>
          </a:xfrm>
        </p:grpSpPr>
        <p:sp>
          <p:nvSpPr>
            <p:cNvPr id="1454" name="Google Shape;1454;p44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1173652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32104" y="265074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 FANI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6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8" y="1196752"/>
            <a:ext cx="10515600" cy="122413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A9E1C-4761-44AC-B689-ECE3159CAD56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335360" y="2564904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996952"/>
            <a:ext cx="4141975" cy="274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2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792"/>
            <a:ext cx="11090448" cy="4968552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O‘sib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kelayotgan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o‘g‘il-qizlarimizning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tomonlama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barkamol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avlod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hayotga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kelishlarini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minlash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jamiyat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oldidagi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maqsadlardandir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tezkor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o‘quvchilardan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mukammal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olishni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etmoqda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yoshlarimizning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kelajakda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erishadigan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muvaffaqiyati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layoqati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o‘z-o‘zini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rivojlantirish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takomillashtirish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qobiliyatiga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belgilanadi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Bolalarga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munosabat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limga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siyosatida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hayotga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joriy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bo‘layotgan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tamoyillarida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to‘la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namoyon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bo‘lmoqda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9456" y="404664"/>
            <a:ext cx="10513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Fanni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o‘qitishda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faollashtirish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darslarni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metodlari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409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332656"/>
            <a:ext cx="11665296" cy="638881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o‘qitishda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bilish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faollashtirish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usullardan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foydalansak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maqsadga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??????????</a:t>
            </a:r>
            <a:endParaRPr lang="ru-RU" dirty="0"/>
          </a:p>
          <a:p>
            <a:pPr algn="just"/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izikani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o‘rganish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bilishning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bosqichlari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kuzatish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gipoteza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tajriba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mushohada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umumlashtirish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)da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o‘tkaziladi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faniga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qiziqtirishni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fizikani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kursida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ertaklari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matallaridan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samara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matallar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savol-javoblar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qiziqarli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kechalar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fizikadan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mushoiralar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viktorinalar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quvnoqlar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zukkolar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tanlovini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o‘tkazishda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darsdan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mashg‘ulotlar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matallardagi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obrazli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o‘xshatishlar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yaqinlashtirish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fizikadagi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bir-biriga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mavzularni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birlashtirishda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ro‘l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o‘ynaydi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404664"/>
            <a:ext cx="5904656" cy="5760640"/>
          </a:xfrm>
        </p:spPr>
        <p:txBody>
          <a:bodyPr>
            <a:no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qiziqtirish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fizikani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bilishni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faollashtirishning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kursida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ertaklari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matallaridan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samara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matallar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savol-javoblar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qiziqarli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mushoiralar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viktorinalar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quvnoqlar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zukkolar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tanlovini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o‘tkazishda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darsdan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mashg‘ulotlar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matallardagi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o‘xshatishlar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yaqinlashtirish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fizikadagi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mavzularni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birlashtirishda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ro‘l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o‘ynaydi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C1222-2623-43D3-B9C1-D670D3C87AC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1" descr="https://storage.kun.uz/source/uploads/20180508/10581087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9697" y="548680"/>
            <a:ext cx="5332508" cy="56166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7103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3952" y="260648"/>
            <a:ext cx="6193904" cy="633670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fizikaning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tushunchalari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nuqta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trayektoriya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ko‘chish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kattaliklarni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tushuntirishda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o‘zlari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qiziqarli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Bo‘g‘irsoq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‘‘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qiziqtirish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ro‘l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o‘yanaydi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O‘rmon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bo‘g‘irsoq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trayektoriya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o‘rmon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yo‘lagidan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hayvonlarda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bo‘g‘irsoqning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osonligi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notekisligi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salbiy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ta‘sir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qilmaydi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ko‘chish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yo‘l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trayektoriya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tezlik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kattalikar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qiziqarli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tushuntiriladi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429000"/>
            <a:ext cx="4566323" cy="3211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60648"/>
            <a:ext cx="456632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241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903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 UCHUN QIZIQARLI TESTLAR</a:t>
            </a:r>
            <a:endParaRPr lang="ru-RU" b="1" dirty="0">
              <a:solidFill>
                <a:srgbClr val="0903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C1222-2623-43D3-B9C1-D670D3C87AC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95" y="1990519"/>
            <a:ext cx="5189697" cy="4535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990519"/>
            <a:ext cx="4968552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88640"/>
            <a:ext cx="11017224" cy="668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savollari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43707"/>
              </p:ext>
            </p:extLst>
          </p:nvPr>
        </p:nvGraphicFramePr>
        <p:xfrm>
          <a:off x="767408" y="1050500"/>
          <a:ext cx="11017225" cy="575031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07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8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877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2301">
                <a:tc gridSpan="7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Savol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Javob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225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1)…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irrasi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ariqchadan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iborat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g‘ildirak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bo‘lib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sim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arqon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zanjir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o‘tkaziladi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A)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Lebyodka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505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2).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Qaysi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blok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kuchdan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yutuq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bermaydi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B)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oddiy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mexanizmlar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80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Chig‘iriqning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takomillashgan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shakli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S) Blok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0301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Ko‘char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ko‘chmas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bloklar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nechtasi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o‘zaro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ulansa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deb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ataladi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Arximed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225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Kuch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kattaligi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yo‘nalishini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o‘zgartirib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beruvchi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mexanik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qurilma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deyiladi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ko‘chmas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blok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389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Richag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qoidasini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topgan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kuchdan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225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tekislikda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yuk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qiyalik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bo‘ylab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chiqorilsa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yutuq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beradi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G)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polispast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307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Savol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          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211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javob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901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42203"/>
            <a:ext cx="11881320" cy="8572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savollari</a:t>
            </a:r>
            <a:r>
              <a:rPr lang="en-US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javoblari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19519"/>
              </p:ext>
            </p:extLst>
          </p:nvPr>
        </p:nvGraphicFramePr>
        <p:xfrm>
          <a:off x="407369" y="952734"/>
          <a:ext cx="11665295" cy="571584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85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634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1507">
                <a:tc gridSpan="7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Savol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Javob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897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1)…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irrasi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ariqchadan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iborat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g‘ildirak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bo‘lib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sim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arqon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zanjir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otkaziladi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A)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Lebyodka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65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Qaysi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blok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kuchdan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yutuq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bermaydi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B)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oddiy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mexanizmlar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60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Chig‘iriqning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takomillashgan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shakli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S) Blok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934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Ko‘char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ko‘chmas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bloklar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nechtasi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o‘zaro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ulansa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deb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ataladi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Arximed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897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Kuch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kattaligi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yoki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yo‘nalishini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o‘zgartirib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beruvchi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mexanik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qurilma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deyiladi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ko‘chmas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blok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99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Richag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qoidasini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topgan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kuchdan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097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tekislikda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yuk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qiyalik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bo‘ylab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chiqorilsa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nimadan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yutuq</a:t>
                      </a:r>
                      <a:r>
                        <a:rPr lang="en-US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beradi</a:t>
                      </a: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G)</a:t>
                      </a:r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polispast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093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Savol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           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969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javob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E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B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D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F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5984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title"/>
          </p:nvPr>
        </p:nvSpPr>
        <p:spPr>
          <a:xfrm>
            <a:off x="609591" y="1287137"/>
            <a:ext cx="10972800" cy="535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O‘quvchilarni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o‘qitishda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texnologiyalarining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8" name="Google Shape;228;p20"/>
          <p:cNvGrpSpPr/>
          <p:nvPr/>
        </p:nvGrpSpPr>
        <p:grpSpPr>
          <a:xfrm>
            <a:off x="214021" y="4577912"/>
            <a:ext cx="5356400" cy="1368800"/>
            <a:chOff x="457193" y="3622957"/>
            <a:chExt cx="4017300" cy="1026600"/>
          </a:xfrm>
        </p:grpSpPr>
        <p:sp>
          <p:nvSpPr>
            <p:cNvPr id="229" name="Google Shape;229;p20"/>
            <p:cNvSpPr/>
            <p:nvPr/>
          </p:nvSpPr>
          <p:spPr>
            <a:xfrm>
              <a:off x="457193" y="3622957"/>
              <a:ext cx="4017300" cy="1026600"/>
            </a:xfrm>
            <a:prstGeom prst="roundRect">
              <a:avLst>
                <a:gd name="adj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20"/>
            <p:cNvSpPr txBox="1"/>
            <p:nvPr/>
          </p:nvSpPr>
          <p:spPr>
            <a:xfrm>
              <a:off x="590439" y="3622957"/>
              <a:ext cx="2893660" cy="1006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‘</a:t>
              </a:r>
              <a:r>
                <a:rPr lang="en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yin </a:t>
              </a:r>
              <a:r>
                <a:rPr lang="en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texnologiyalari dars davomida </a:t>
              </a:r>
              <a:r>
                <a:rPr lang="en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‘</a:t>
              </a:r>
              <a:r>
                <a:rPr lang="en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quvchilarni </a:t>
              </a:r>
              <a:r>
                <a:rPr lang="en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qiziqtirish, rivojlantirish, raqobat muhitini yuzaga keltirish uchun foydalaniladigan usullardir.</a:t>
              </a:r>
              <a:endParaRPr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232" name="Google Shape;232;p20"/>
          <p:cNvGrpSpPr/>
          <p:nvPr/>
        </p:nvGrpSpPr>
        <p:grpSpPr>
          <a:xfrm>
            <a:off x="6814786" y="4327936"/>
            <a:ext cx="5356400" cy="1826633"/>
            <a:chOff x="4669493" y="2497919"/>
            <a:chExt cx="4017300" cy="1026600"/>
          </a:xfrm>
        </p:grpSpPr>
        <p:sp>
          <p:nvSpPr>
            <p:cNvPr id="233" name="Google Shape;233;p20"/>
            <p:cNvSpPr/>
            <p:nvPr/>
          </p:nvSpPr>
          <p:spPr>
            <a:xfrm>
              <a:off x="4669493" y="2497919"/>
              <a:ext cx="4017300" cy="1026600"/>
            </a:xfrm>
            <a:prstGeom prst="roundRect">
              <a:avLst>
                <a:gd name="adj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20"/>
            <p:cNvSpPr txBox="1"/>
            <p:nvPr/>
          </p:nvSpPr>
          <p:spPr>
            <a:xfrm>
              <a:off x="6073828" y="2534121"/>
              <a:ext cx="2386603" cy="949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O‘yinlar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ijodiy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tafakkurni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rivojlantirish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, </a:t>
              </a: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o‘z-o‘zini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anglash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,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faolligini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oshirishdagi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eng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erkin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shakldir</a:t>
              </a:r>
              <a:r>
                <a:rPr lang="en-US" sz="16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.</a:t>
              </a:r>
              <a:endParaRPr sz="1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236" name="Google Shape;236;p20"/>
          <p:cNvGrpSpPr/>
          <p:nvPr/>
        </p:nvGrpSpPr>
        <p:grpSpPr>
          <a:xfrm>
            <a:off x="258805" y="2658424"/>
            <a:ext cx="5356400" cy="1368800"/>
            <a:chOff x="457193" y="2497919"/>
            <a:chExt cx="4017300" cy="1026600"/>
          </a:xfrm>
        </p:grpSpPr>
        <p:sp>
          <p:nvSpPr>
            <p:cNvPr id="237" name="Google Shape;237;p20"/>
            <p:cNvSpPr/>
            <p:nvPr/>
          </p:nvSpPr>
          <p:spPr>
            <a:xfrm>
              <a:off x="457193" y="2497919"/>
              <a:ext cx="4017300" cy="1026600"/>
            </a:xfrm>
            <a:prstGeom prst="roundRect">
              <a:avLst>
                <a:gd name="adj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20"/>
            <p:cNvSpPr txBox="1"/>
            <p:nvPr/>
          </p:nvSpPr>
          <p:spPr>
            <a:xfrm>
              <a:off x="538489" y="2621625"/>
              <a:ext cx="2725182" cy="7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O‘yin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texnologiyasi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o‘quv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jarayonining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ma‘lum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qismini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qamrab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oladigan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yaxlit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ta‘lim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sifatida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tashkil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etiladi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.</a:t>
              </a:r>
              <a:endParaRPr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240" name="Google Shape;240;p20"/>
          <p:cNvGrpSpPr/>
          <p:nvPr/>
        </p:nvGrpSpPr>
        <p:grpSpPr>
          <a:xfrm>
            <a:off x="6225991" y="2177253"/>
            <a:ext cx="5356400" cy="1684973"/>
            <a:chOff x="4669493" y="1374157"/>
            <a:chExt cx="4017300" cy="1026600"/>
          </a:xfrm>
        </p:grpSpPr>
        <p:sp>
          <p:nvSpPr>
            <p:cNvPr id="241" name="Google Shape;241;p20"/>
            <p:cNvSpPr/>
            <p:nvPr/>
          </p:nvSpPr>
          <p:spPr>
            <a:xfrm>
              <a:off x="4669493" y="1374157"/>
              <a:ext cx="4017300" cy="1026600"/>
            </a:xfrm>
            <a:prstGeom prst="roundRect">
              <a:avLst>
                <a:gd name="adj" fmla="val 50000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20"/>
            <p:cNvSpPr txBox="1"/>
            <p:nvPr/>
          </p:nvSpPr>
          <p:spPr>
            <a:xfrm>
              <a:off x="5913987" y="1494450"/>
              <a:ext cx="2546444" cy="7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O‘yinda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o‘quvchilar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nazariy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bilimlarini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amaliyotda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qo‘llash</a:t>
              </a:r>
              <a:r>
                <a:rPr lang="en-US" b="1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imkoniga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ega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b="1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bo‘ladilar</a:t>
              </a:r>
              <a:r>
                <a:rPr lang="en-US" b="1" dirty="0">
                  <a:solidFill>
                    <a:schemeClr val="dk1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.</a:t>
              </a:r>
              <a:endParaRPr b="1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244" name="Google Shape;244;p20"/>
          <p:cNvGrpSpPr/>
          <p:nvPr/>
        </p:nvGrpSpPr>
        <p:grpSpPr>
          <a:xfrm>
            <a:off x="1436581" y="1136037"/>
            <a:ext cx="7025501" cy="5047673"/>
            <a:chOff x="1115616" y="880239"/>
            <a:chExt cx="5269126" cy="3785754"/>
          </a:xfrm>
        </p:grpSpPr>
        <p:sp>
          <p:nvSpPr>
            <p:cNvPr id="245" name="Google Shape;245;p20"/>
            <p:cNvSpPr/>
            <p:nvPr/>
          </p:nvSpPr>
          <p:spPr>
            <a:xfrm>
              <a:off x="1115616" y="880239"/>
              <a:ext cx="2948533" cy="1393162"/>
            </a:xfrm>
            <a:custGeom>
              <a:avLst/>
              <a:gdLst/>
              <a:ahLst/>
              <a:cxnLst/>
              <a:rect l="l" t="t" r="r" b="b"/>
              <a:pathLst>
                <a:path w="166665" h="92902" extrusionOk="0">
                  <a:moveTo>
                    <a:pt x="0" y="0"/>
                  </a:moveTo>
                  <a:cubicBezTo>
                    <a:pt x="9237" y="4187"/>
                    <a:pt x="40536" y="13092"/>
                    <a:pt x="55422" y="25120"/>
                  </a:cubicBezTo>
                  <a:cubicBezTo>
                    <a:pt x="70308" y="37148"/>
                    <a:pt x="73365" y="64328"/>
                    <a:pt x="89314" y="72169"/>
                  </a:cubicBezTo>
                  <a:cubicBezTo>
                    <a:pt x="105263" y="80011"/>
                    <a:pt x="138223" y="68714"/>
                    <a:pt x="151115" y="72169"/>
                  </a:cubicBezTo>
                  <a:cubicBezTo>
                    <a:pt x="164007" y="75625"/>
                    <a:pt x="164073" y="89447"/>
                    <a:pt x="166665" y="92902"/>
                  </a:cubicBezTo>
                </a:path>
              </a:pathLst>
            </a:cu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246" name="Google Shape;246;p20"/>
            <p:cNvGrpSpPr/>
            <p:nvPr/>
          </p:nvGrpSpPr>
          <p:grpSpPr>
            <a:xfrm>
              <a:off x="2759259" y="1399829"/>
              <a:ext cx="3625483" cy="3266164"/>
              <a:chOff x="2872130" y="1494818"/>
              <a:chExt cx="3399740" cy="3074037"/>
            </a:xfrm>
          </p:grpSpPr>
          <p:sp>
            <p:nvSpPr>
              <p:cNvPr id="247" name="Google Shape;247;p20"/>
              <p:cNvSpPr/>
              <p:nvPr/>
            </p:nvSpPr>
            <p:spPr>
              <a:xfrm>
                <a:off x="3153988" y="1583873"/>
                <a:ext cx="3038596" cy="2984982"/>
              </a:xfrm>
              <a:custGeom>
                <a:avLst/>
                <a:gdLst/>
                <a:ahLst/>
                <a:cxnLst/>
                <a:rect l="l" t="t" r="r" b="b"/>
                <a:pathLst>
                  <a:path w="102171" h="90319" extrusionOk="0">
                    <a:moveTo>
                      <a:pt x="63456" y="0"/>
                    </a:moveTo>
                    <a:cubicBezTo>
                      <a:pt x="61156" y="0"/>
                      <a:pt x="58826" y="430"/>
                      <a:pt x="56585" y="1326"/>
                    </a:cubicBezTo>
                    <a:cubicBezTo>
                      <a:pt x="56310" y="1436"/>
                      <a:pt x="56062" y="1546"/>
                      <a:pt x="55815" y="1656"/>
                    </a:cubicBezTo>
                    <a:cubicBezTo>
                      <a:pt x="55100" y="1986"/>
                      <a:pt x="54413" y="2344"/>
                      <a:pt x="53753" y="2756"/>
                    </a:cubicBezTo>
                    <a:lnTo>
                      <a:pt x="10724" y="30360"/>
                    </a:lnTo>
                    <a:cubicBezTo>
                      <a:pt x="2338" y="35997"/>
                      <a:pt x="1" y="47325"/>
                      <a:pt x="5500" y="55820"/>
                    </a:cubicBezTo>
                    <a:lnTo>
                      <a:pt x="6325" y="57277"/>
                    </a:lnTo>
                    <a:lnTo>
                      <a:pt x="14958" y="72262"/>
                    </a:lnTo>
                    <a:lnTo>
                      <a:pt x="15893" y="73857"/>
                    </a:lnTo>
                    <a:lnTo>
                      <a:pt x="23096" y="86339"/>
                    </a:lnTo>
                    <a:cubicBezTo>
                      <a:pt x="24565" y="88901"/>
                      <a:pt x="27249" y="90319"/>
                      <a:pt x="29997" y="90319"/>
                    </a:cubicBezTo>
                    <a:cubicBezTo>
                      <a:pt x="31467" y="90319"/>
                      <a:pt x="32955" y="89913"/>
                      <a:pt x="34287" y="89061"/>
                    </a:cubicBezTo>
                    <a:lnTo>
                      <a:pt x="34314" y="89033"/>
                    </a:lnTo>
                    <a:cubicBezTo>
                      <a:pt x="36459" y="87631"/>
                      <a:pt x="37806" y="85294"/>
                      <a:pt x="37916" y="82765"/>
                    </a:cubicBezTo>
                    <a:lnTo>
                      <a:pt x="38686" y="66928"/>
                    </a:lnTo>
                    <a:lnTo>
                      <a:pt x="38796" y="64948"/>
                    </a:lnTo>
                    <a:lnTo>
                      <a:pt x="39126" y="58047"/>
                    </a:lnTo>
                    <a:cubicBezTo>
                      <a:pt x="39181" y="56920"/>
                      <a:pt x="39785" y="55903"/>
                      <a:pt x="40748" y="55270"/>
                    </a:cubicBezTo>
                    <a:lnTo>
                      <a:pt x="63953" y="40368"/>
                    </a:lnTo>
                    <a:cubicBezTo>
                      <a:pt x="64518" y="40003"/>
                      <a:pt x="65183" y="39808"/>
                      <a:pt x="65851" y="39808"/>
                    </a:cubicBezTo>
                    <a:cubicBezTo>
                      <a:pt x="66289" y="39808"/>
                      <a:pt x="66729" y="39892"/>
                      <a:pt x="67142" y="40066"/>
                    </a:cubicBezTo>
                    <a:lnTo>
                      <a:pt x="75638" y="43448"/>
                    </a:lnTo>
                    <a:lnTo>
                      <a:pt x="90100" y="49222"/>
                    </a:lnTo>
                    <a:cubicBezTo>
                      <a:pt x="91061" y="49608"/>
                      <a:pt x="92069" y="49799"/>
                      <a:pt x="93074" y="49799"/>
                    </a:cubicBezTo>
                    <a:cubicBezTo>
                      <a:pt x="94571" y="49799"/>
                      <a:pt x="96059" y="49374"/>
                      <a:pt x="97359" y="48534"/>
                    </a:cubicBezTo>
                    <a:cubicBezTo>
                      <a:pt x="101181" y="46087"/>
                      <a:pt x="102170" y="40946"/>
                      <a:pt x="99531" y="37234"/>
                    </a:cubicBezTo>
                    <a:lnTo>
                      <a:pt x="89908" y="23734"/>
                    </a:lnTo>
                    <a:lnTo>
                      <a:pt x="81082" y="11362"/>
                    </a:lnTo>
                    <a:lnTo>
                      <a:pt x="80065" y="9905"/>
                    </a:lnTo>
                    <a:lnTo>
                      <a:pt x="79075" y="8530"/>
                    </a:lnTo>
                    <a:cubicBezTo>
                      <a:pt x="75571" y="3084"/>
                      <a:pt x="69618" y="0"/>
                      <a:pt x="63456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Google Shape;248;p20"/>
              <p:cNvSpPr/>
              <p:nvPr/>
            </p:nvSpPr>
            <p:spPr>
              <a:xfrm>
                <a:off x="5388984" y="2292297"/>
                <a:ext cx="882886" cy="877729"/>
              </a:xfrm>
              <a:custGeom>
                <a:avLst/>
                <a:gdLst/>
                <a:ahLst/>
                <a:cxnLst/>
                <a:rect l="l" t="t" r="r" b="b"/>
                <a:pathLst>
                  <a:path w="26533" h="26086" extrusionOk="0">
                    <a:moveTo>
                      <a:pt x="14270" y="1"/>
                    </a:moveTo>
                    <a:lnTo>
                      <a:pt x="14270" y="1"/>
                    </a:lnTo>
                    <a:cubicBezTo>
                      <a:pt x="14902" y="2778"/>
                      <a:pt x="14737" y="5692"/>
                      <a:pt x="13830" y="8414"/>
                    </a:cubicBezTo>
                    <a:cubicBezTo>
                      <a:pt x="11740" y="14380"/>
                      <a:pt x="5967" y="18257"/>
                      <a:pt x="0" y="19742"/>
                    </a:cubicBezTo>
                    <a:lnTo>
                      <a:pt x="14490" y="25516"/>
                    </a:lnTo>
                    <a:cubicBezTo>
                      <a:pt x="15430" y="25898"/>
                      <a:pt x="16423" y="26085"/>
                      <a:pt x="17414" y="26085"/>
                    </a:cubicBezTo>
                    <a:cubicBezTo>
                      <a:pt x="18915" y="26085"/>
                      <a:pt x="20413" y="25656"/>
                      <a:pt x="21721" y="24828"/>
                    </a:cubicBezTo>
                    <a:cubicBezTo>
                      <a:pt x="25543" y="22381"/>
                      <a:pt x="26532" y="17212"/>
                      <a:pt x="23893" y="13528"/>
                    </a:cubicBezTo>
                    <a:lnTo>
                      <a:pt x="14270" y="1"/>
                    </a:ln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Google Shape;249;p20"/>
              <p:cNvSpPr/>
              <p:nvPr/>
            </p:nvSpPr>
            <p:spPr>
              <a:xfrm>
                <a:off x="3370756" y="3746610"/>
                <a:ext cx="789582" cy="787991"/>
              </a:xfrm>
              <a:custGeom>
                <a:avLst/>
                <a:gdLst/>
                <a:ahLst/>
                <a:cxnLst/>
                <a:rect l="l" t="t" r="r" b="b"/>
                <a:pathLst>
                  <a:path w="23729" h="23419" extrusionOk="0">
                    <a:moveTo>
                      <a:pt x="23728" y="0"/>
                    </a:moveTo>
                    <a:cubicBezTo>
                      <a:pt x="20086" y="4572"/>
                      <a:pt x="14624" y="8100"/>
                      <a:pt x="8710" y="8100"/>
                    </a:cubicBezTo>
                    <a:cubicBezTo>
                      <a:pt x="8329" y="8100"/>
                      <a:pt x="7946" y="8086"/>
                      <a:pt x="7561" y="8056"/>
                    </a:cubicBezTo>
                    <a:cubicBezTo>
                      <a:pt x="4840" y="7836"/>
                      <a:pt x="2228" y="6901"/>
                      <a:pt x="0" y="5361"/>
                    </a:cubicBezTo>
                    <a:lnTo>
                      <a:pt x="0" y="5361"/>
                    </a:lnTo>
                    <a:lnTo>
                      <a:pt x="908" y="6956"/>
                    </a:lnTo>
                    <a:lnTo>
                      <a:pt x="8111" y="19439"/>
                    </a:lnTo>
                    <a:cubicBezTo>
                      <a:pt x="9598" y="22000"/>
                      <a:pt x="12276" y="23418"/>
                      <a:pt x="15019" y="23418"/>
                    </a:cubicBezTo>
                    <a:cubicBezTo>
                      <a:pt x="16485" y="23418"/>
                      <a:pt x="17970" y="23013"/>
                      <a:pt x="19302" y="22160"/>
                    </a:cubicBezTo>
                    <a:lnTo>
                      <a:pt x="19357" y="22133"/>
                    </a:lnTo>
                    <a:cubicBezTo>
                      <a:pt x="21474" y="20731"/>
                      <a:pt x="22821" y="18394"/>
                      <a:pt x="22931" y="15837"/>
                    </a:cubicBezTo>
                    <a:lnTo>
                      <a:pt x="23728" y="0"/>
                    </a:ln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0" name="Google Shape;250;p20"/>
              <p:cNvSpPr/>
              <p:nvPr/>
            </p:nvSpPr>
            <p:spPr>
              <a:xfrm>
                <a:off x="2872130" y="1494818"/>
                <a:ext cx="2664163" cy="1927093"/>
              </a:xfrm>
              <a:custGeom>
                <a:avLst/>
                <a:gdLst/>
                <a:ahLst/>
                <a:cxnLst/>
                <a:rect l="l" t="t" r="r" b="b"/>
                <a:pathLst>
                  <a:path w="80065" h="57273" extrusionOk="0">
                    <a:moveTo>
                      <a:pt x="63449" y="0"/>
                    </a:moveTo>
                    <a:cubicBezTo>
                      <a:pt x="61152" y="0"/>
                      <a:pt x="58826" y="428"/>
                      <a:pt x="56585" y="1321"/>
                    </a:cubicBezTo>
                    <a:cubicBezTo>
                      <a:pt x="56337" y="1431"/>
                      <a:pt x="56062" y="1541"/>
                      <a:pt x="55815" y="1679"/>
                    </a:cubicBezTo>
                    <a:cubicBezTo>
                      <a:pt x="55100" y="1981"/>
                      <a:pt x="54413" y="2339"/>
                      <a:pt x="53753" y="2751"/>
                    </a:cubicBezTo>
                    <a:lnTo>
                      <a:pt x="10724" y="30355"/>
                    </a:lnTo>
                    <a:cubicBezTo>
                      <a:pt x="2338" y="35992"/>
                      <a:pt x="1" y="47320"/>
                      <a:pt x="5500" y="55815"/>
                    </a:cubicBezTo>
                    <a:lnTo>
                      <a:pt x="6325" y="57272"/>
                    </a:lnTo>
                    <a:cubicBezTo>
                      <a:pt x="2063" y="48969"/>
                      <a:pt x="4758" y="38549"/>
                      <a:pt x="12621" y="33242"/>
                    </a:cubicBezTo>
                    <a:lnTo>
                      <a:pt x="55622" y="5611"/>
                    </a:lnTo>
                    <a:cubicBezTo>
                      <a:pt x="58671" y="3750"/>
                      <a:pt x="62062" y="2857"/>
                      <a:pt x="65415" y="2857"/>
                    </a:cubicBezTo>
                    <a:cubicBezTo>
                      <a:pt x="70982" y="2857"/>
                      <a:pt x="76444" y="5318"/>
                      <a:pt x="80065" y="9900"/>
                    </a:cubicBezTo>
                    <a:lnTo>
                      <a:pt x="79103" y="8552"/>
                    </a:lnTo>
                    <a:cubicBezTo>
                      <a:pt x="75594" y="3100"/>
                      <a:pt x="69630" y="0"/>
                      <a:pt x="63449" y="0"/>
                    </a:cubicBezTo>
                    <a:close/>
                  </a:path>
                </a:pathLst>
              </a:custGeom>
              <a:solidFill>
                <a:srgbClr val="FFFFFF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>
                <a:off x="4763215" y="1798655"/>
                <a:ext cx="267165" cy="252794"/>
              </a:xfrm>
              <a:custGeom>
                <a:avLst/>
                <a:gdLst/>
                <a:ahLst/>
                <a:cxnLst/>
                <a:rect l="l" t="t" r="r" b="b"/>
                <a:pathLst>
                  <a:path w="8029" h="7513" extrusionOk="0">
                    <a:moveTo>
                      <a:pt x="3761" y="0"/>
                    </a:moveTo>
                    <a:cubicBezTo>
                      <a:pt x="1813" y="0"/>
                      <a:pt x="50" y="1558"/>
                      <a:pt x="28" y="3702"/>
                    </a:cubicBezTo>
                    <a:cubicBezTo>
                      <a:pt x="0" y="4416"/>
                      <a:pt x="220" y="5131"/>
                      <a:pt x="605" y="5736"/>
                    </a:cubicBezTo>
                    <a:cubicBezTo>
                      <a:pt x="1313" y="6886"/>
                      <a:pt x="2533" y="7513"/>
                      <a:pt x="3774" y="7513"/>
                    </a:cubicBezTo>
                    <a:cubicBezTo>
                      <a:pt x="4462" y="7513"/>
                      <a:pt x="5156" y="7320"/>
                      <a:pt x="5774" y="6918"/>
                    </a:cubicBezTo>
                    <a:cubicBezTo>
                      <a:pt x="7534" y="5791"/>
                      <a:pt x="8028" y="3454"/>
                      <a:pt x="6874" y="1722"/>
                    </a:cubicBezTo>
                    <a:cubicBezTo>
                      <a:pt x="6461" y="1090"/>
                      <a:pt x="5884" y="595"/>
                      <a:pt x="5197" y="292"/>
                    </a:cubicBezTo>
                    <a:cubicBezTo>
                      <a:pt x="4722" y="93"/>
                      <a:pt x="4236" y="0"/>
                      <a:pt x="3761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>
                <a:off x="5014807" y="2193306"/>
                <a:ext cx="271724" cy="251145"/>
              </a:xfrm>
              <a:custGeom>
                <a:avLst/>
                <a:gdLst/>
                <a:ahLst/>
                <a:cxnLst/>
                <a:rect l="l" t="t" r="r" b="b"/>
                <a:pathLst>
                  <a:path w="8166" h="7464" extrusionOk="0">
                    <a:moveTo>
                      <a:pt x="3732" y="0"/>
                    </a:moveTo>
                    <a:cubicBezTo>
                      <a:pt x="1776" y="0"/>
                      <a:pt x="22" y="1569"/>
                      <a:pt x="0" y="3685"/>
                    </a:cubicBezTo>
                    <a:cubicBezTo>
                      <a:pt x="0" y="4428"/>
                      <a:pt x="192" y="5142"/>
                      <a:pt x="577" y="5747"/>
                    </a:cubicBezTo>
                    <a:cubicBezTo>
                      <a:pt x="1314" y="6881"/>
                      <a:pt x="2516" y="7463"/>
                      <a:pt x="3718" y="7463"/>
                    </a:cubicBezTo>
                    <a:cubicBezTo>
                      <a:pt x="4760" y="7463"/>
                      <a:pt x="5803" y="7026"/>
                      <a:pt x="6544" y="6132"/>
                    </a:cubicBezTo>
                    <a:cubicBezTo>
                      <a:pt x="8166" y="4235"/>
                      <a:pt x="7479" y="1321"/>
                      <a:pt x="5196" y="331"/>
                    </a:cubicBezTo>
                    <a:lnTo>
                      <a:pt x="5196" y="303"/>
                    </a:lnTo>
                    <a:cubicBezTo>
                      <a:pt x="4712" y="96"/>
                      <a:pt x="4216" y="0"/>
                      <a:pt x="3732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3" name="Google Shape;253;p20"/>
              <p:cNvSpPr/>
              <p:nvPr/>
            </p:nvSpPr>
            <p:spPr>
              <a:xfrm>
                <a:off x="5070609" y="1869281"/>
                <a:ext cx="275417" cy="250169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7435" extrusionOk="0">
                    <a:moveTo>
                      <a:pt x="4131" y="0"/>
                    </a:moveTo>
                    <a:cubicBezTo>
                      <a:pt x="2877" y="0"/>
                      <a:pt x="1672" y="644"/>
                      <a:pt x="963" y="1768"/>
                    </a:cubicBezTo>
                    <a:cubicBezTo>
                      <a:pt x="0" y="3335"/>
                      <a:pt x="330" y="5369"/>
                      <a:pt x="1732" y="6552"/>
                    </a:cubicBezTo>
                    <a:cubicBezTo>
                      <a:pt x="2429" y="7139"/>
                      <a:pt x="3290" y="7435"/>
                      <a:pt x="4151" y="7435"/>
                    </a:cubicBezTo>
                    <a:cubicBezTo>
                      <a:pt x="5022" y="7435"/>
                      <a:pt x="5894" y="7132"/>
                      <a:pt x="6599" y="6524"/>
                    </a:cubicBezTo>
                    <a:cubicBezTo>
                      <a:pt x="7974" y="5314"/>
                      <a:pt x="8276" y="3252"/>
                      <a:pt x="7259" y="1713"/>
                    </a:cubicBezTo>
                    <a:cubicBezTo>
                      <a:pt x="6874" y="1080"/>
                      <a:pt x="6296" y="585"/>
                      <a:pt x="5609" y="310"/>
                    </a:cubicBezTo>
                    <a:cubicBezTo>
                      <a:pt x="5127" y="100"/>
                      <a:pt x="4625" y="0"/>
                      <a:pt x="4131" y="0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4" name="Google Shape;254;p20"/>
              <p:cNvSpPr/>
              <p:nvPr/>
            </p:nvSpPr>
            <p:spPr>
              <a:xfrm>
                <a:off x="4680859" y="2123151"/>
                <a:ext cx="274485" cy="250136"/>
              </a:xfrm>
              <a:custGeom>
                <a:avLst/>
                <a:gdLst/>
                <a:ahLst/>
                <a:cxnLst/>
                <a:rect l="l" t="t" r="r" b="b"/>
                <a:pathLst>
                  <a:path w="8249" h="7434" extrusionOk="0">
                    <a:moveTo>
                      <a:pt x="4111" y="1"/>
                    </a:moveTo>
                    <a:cubicBezTo>
                      <a:pt x="2856" y="1"/>
                      <a:pt x="1654" y="630"/>
                      <a:pt x="963" y="1756"/>
                    </a:cubicBezTo>
                    <a:cubicBezTo>
                      <a:pt x="1" y="3323"/>
                      <a:pt x="303" y="5358"/>
                      <a:pt x="1733" y="6540"/>
                    </a:cubicBezTo>
                    <a:cubicBezTo>
                      <a:pt x="2426" y="7138"/>
                      <a:pt x="3280" y="7434"/>
                      <a:pt x="4133" y="7434"/>
                    </a:cubicBezTo>
                    <a:cubicBezTo>
                      <a:pt x="5006" y="7434"/>
                      <a:pt x="5877" y="7124"/>
                      <a:pt x="6572" y="6513"/>
                    </a:cubicBezTo>
                    <a:cubicBezTo>
                      <a:pt x="7946" y="5303"/>
                      <a:pt x="8249" y="3241"/>
                      <a:pt x="7259" y="1701"/>
                    </a:cubicBezTo>
                    <a:cubicBezTo>
                      <a:pt x="6847" y="1069"/>
                      <a:pt x="6269" y="574"/>
                      <a:pt x="5582" y="299"/>
                    </a:cubicBezTo>
                    <a:cubicBezTo>
                      <a:pt x="5102" y="98"/>
                      <a:pt x="4602" y="1"/>
                      <a:pt x="4111" y="1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Google Shape;255;p20"/>
              <p:cNvSpPr/>
              <p:nvPr/>
            </p:nvSpPr>
            <p:spPr>
              <a:xfrm>
                <a:off x="4738491" y="1760263"/>
                <a:ext cx="272689" cy="249597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7418" extrusionOk="0">
                    <a:moveTo>
                      <a:pt x="3722" y="0"/>
                    </a:moveTo>
                    <a:cubicBezTo>
                      <a:pt x="1771" y="0"/>
                      <a:pt x="28" y="1554"/>
                      <a:pt x="28" y="3688"/>
                    </a:cubicBezTo>
                    <a:cubicBezTo>
                      <a:pt x="1" y="4403"/>
                      <a:pt x="221" y="5118"/>
                      <a:pt x="606" y="5722"/>
                    </a:cubicBezTo>
                    <a:cubicBezTo>
                      <a:pt x="1328" y="6843"/>
                      <a:pt x="2524" y="7418"/>
                      <a:pt x="3729" y="7418"/>
                    </a:cubicBezTo>
                    <a:cubicBezTo>
                      <a:pt x="4771" y="7418"/>
                      <a:pt x="5819" y="6987"/>
                      <a:pt x="6572" y="6107"/>
                    </a:cubicBezTo>
                    <a:cubicBezTo>
                      <a:pt x="8194" y="4210"/>
                      <a:pt x="7479" y="1268"/>
                      <a:pt x="5197" y="306"/>
                    </a:cubicBezTo>
                    <a:cubicBezTo>
                      <a:pt x="4708" y="97"/>
                      <a:pt x="4208" y="0"/>
                      <a:pt x="37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Google Shape;256;p20"/>
              <p:cNvSpPr/>
              <p:nvPr/>
            </p:nvSpPr>
            <p:spPr>
              <a:xfrm>
                <a:off x="4738491" y="1760196"/>
                <a:ext cx="172963" cy="134018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3983" extrusionOk="0">
                    <a:moveTo>
                      <a:pt x="3711" y="0"/>
                    </a:moveTo>
                    <a:cubicBezTo>
                      <a:pt x="3012" y="0"/>
                      <a:pt x="2326" y="198"/>
                      <a:pt x="1733" y="583"/>
                    </a:cubicBezTo>
                    <a:cubicBezTo>
                      <a:pt x="661" y="1270"/>
                      <a:pt x="28" y="2425"/>
                      <a:pt x="1" y="3690"/>
                    </a:cubicBezTo>
                    <a:cubicBezTo>
                      <a:pt x="481" y="3890"/>
                      <a:pt x="972" y="3982"/>
                      <a:pt x="1451" y="3982"/>
                    </a:cubicBezTo>
                    <a:cubicBezTo>
                      <a:pt x="3413" y="3982"/>
                      <a:pt x="5175" y="2429"/>
                      <a:pt x="5197" y="308"/>
                    </a:cubicBezTo>
                    <a:cubicBezTo>
                      <a:pt x="4716" y="102"/>
                      <a:pt x="4210" y="0"/>
                      <a:pt x="3711" y="0"/>
                    </a:cubicBezTo>
                    <a:close/>
                  </a:path>
                </a:pathLst>
              </a:custGeom>
              <a:solidFill>
                <a:srgbClr val="FFFFFF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>
                <a:off x="4989185" y="2154443"/>
                <a:ext cx="267165" cy="253164"/>
              </a:xfrm>
              <a:custGeom>
                <a:avLst/>
                <a:gdLst/>
                <a:ahLst/>
                <a:cxnLst/>
                <a:rect l="l" t="t" r="r" b="b"/>
                <a:pathLst>
                  <a:path w="8029" h="7524" extrusionOk="0">
                    <a:moveTo>
                      <a:pt x="3746" y="1"/>
                    </a:moveTo>
                    <a:cubicBezTo>
                      <a:pt x="1804" y="1"/>
                      <a:pt x="50" y="1569"/>
                      <a:pt x="28" y="3685"/>
                    </a:cubicBezTo>
                    <a:cubicBezTo>
                      <a:pt x="0" y="4428"/>
                      <a:pt x="220" y="5143"/>
                      <a:pt x="605" y="5748"/>
                    </a:cubicBezTo>
                    <a:cubicBezTo>
                      <a:pt x="1313" y="6898"/>
                      <a:pt x="2533" y="7524"/>
                      <a:pt x="3774" y="7524"/>
                    </a:cubicBezTo>
                    <a:cubicBezTo>
                      <a:pt x="4462" y="7524"/>
                      <a:pt x="5157" y="7332"/>
                      <a:pt x="5774" y="6930"/>
                    </a:cubicBezTo>
                    <a:cubicBezTo>
                      <a:pt x="7534" y="5802"/>
                      <a:pt x="8029" y="3465"/>
                      <a:pt x="6874" y="1733"/>
                    </a:cubicBezTo>
                    <a:cubicBezTo>
                      <a:pt x="6461" y="1101"/>
                      <a:pt x="5884" y="606"/>
                      <a:pt x="5197" y="304"/>
                    </a:cubicBezTo>
                    <a:cubicBezTo>
                      <a:pt x="4717" y="97"/>
                      <a:pt x="4226" y="1"/>
                      <a:pt x="37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4989185" y="2155015"/>
                <a:ext cx="172930" cy="134085"/>
              </a:xfrm>
              <a:custGeom>
                <a:avLst/>
                <a:gdLst/>
                <a:ahLst/>
                <a:cxnLst/>
                <a:rect l="l" t="t" r="r" b="b"/>
                <a:pathLst>
                  <a:path w="5197" h="3985" extrusionOk="0">
                    <a:moveTo>
                      <a:pt x="3760" y="1"/>
                    </a:moveTo>
                    <a:cubicBezTo>
                      <a:pt x="3054" y="1"/>
                      <a:pt x="2350" y="199"/>
                      <a:pt x="1732" y="589"/>
                    </a:cubicBezTo>
                    <a:cubicBezTo>
                      <a:pt x="660" y="1249"/>
                      <a:pt x="28" y="2431"/>
                      <a:pt x="0" y="3668"/>
                    </a:cubicBezTo>
                    <a:cubicBezTo>
                      <a:pt x="493" y="3885"/>
                      <a:pt x="998" y="3985"/>
                      <a:pt x="1489" y="3985"/>
                    </a:cubicBezTo>
                    <a:cubicBezTo>
                      <a:pt x="3435" y="3985"/>
                      <a:pt x="5175" y="2416"/>
                      <a:pt x="5197" y="287"/>
                    </a:cubicBezTo>
                    <a:cubicBezTo>
                      <a:pt x="4736" y="96"/>
                      <a:pt x="4248" y="1"/>
                      <a:pt x="3760" y="1"/>
                    </a:cubicBezTo>
                    <a:close/>
                  </a:path>
                </a:pathLst>
              </a:custGeom>
              <a:solidFill>
                <a:srgbClr val="FFFFFF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9" name="Google Shape;259;p20"/>
              <p:cNvSpPr/>
              <p:nvPr/>
            </p:nvSpPr>
            <p:spPr>
              <a:xfrm>
                <a:off x="5059628" y="1830586"/>
                <a:ext cx="271757" cy="250270"/>
              </a:xfrm>
              <a:custGeom>
                <a:avLst/>
                <a:gdLst/>
                <a:ahLst/>
                <a:cxnLst/>
                <a:rect l="l" t="t" r="r" b="b"/>
                <a:pathLst>
                  <a:path w="8167" h="7438" extrusionOk="0">
                    <a:moveTo>
                      <a:pt x="3707" y="0"/>
                    </a:moveTo>
                    <a:cubicBezTo>
                      <a:pt x="1770" y="0"/>
                      <a:pt x="22" y="1553"/>
                      <a:pt x="0" y="3687"/>
                    </a:cubicBezTo>
                    <a:cubicBezTo>
                      <a:pt x="0" y="4402"/>
                      <a:pt x="193" y="5117"/>
                      <a:pt x="578" y="5722"/>
                    </a:cubicBezTo>
                    <a:cubicBezTo>
                      <a:pt x="1299" y="6856"/>
                      <a:pt x="2502" y="7438"/>
                      <a:pt x="3709" y="7438"/>
                    </a:cubicBezTo>
                    <a:cubicBezTo>
                      <a:pt x="4755" y="7438"/>
                      <a:pt x="5803" y="7001"/>
                      <a:pt x="6544" y="6107"/>
                    </a:cubicBezTo>
                    <a:cubicBezTo>
                      <a:pt x="8166" y="4210"/>
                      <a:pt x="7479" y="1295"/>
                      <a:pt x="5169" y="306"/>
                    </a:cubicBezTo>
                    <a:cubicBezTo>
                      <a:pt x="4686" y="97"/>
                      <a:pt x="4190" y="0"/>
                      <a:pt x="37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5059628" y="1830519"/>
                <a:ext cx="172032" cy="134354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3993" extrusionOk="0">
                    <a:moveTo>
                      <a:pt x="3703" y="0"/>
                    </a:moveTo>
                    <a:cubicBezTo>
                      <a:pt x="3007" y="0"/>
                      <a:pt x="2314" y="198"/>
                      <a:pt x="1705" y="583"/>
                    </a:cubicBezTo>
                    <a:cubicBezTo>
                      <a:pt x="633" y="1270"/>
                      <a:pt x="0" y="2425"/>
                      <a:pt x="0" y="3689"/>
                    </a:cubicBezTo>
                    <a:cubicBezTo>
                      <a:pt x="480" y="3896"/>
                      <a:pt x="971" y="3992"/>
                      <a:pt x="1451" y="3992"/>
                    </a:cubicBezTo>
                    <a:cubicBezTo>
                      <a:pt x="3393" y="3992"/>
                      <a:pt x="5147" y="2424"/>
                      <a:pt x="5169" y="308"/>
                    </a:cubicBezTo>
                    <a:cubicBezTo>
                      <a:pt x="4699" y="101"/>
                      <a:pt x="4200" y="0"/>
                      <a:pt x="3703" y="0"/>
                    </a:cubicBezTo>
                    <a:close/>
                  </a:path>
                </a:pathLst>
              </a:custGeom>
              <a:solidFill>
                <a:srgbClr val="FFFFFF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>
                <a:off x="4655237" y="2084322"/>
                <a:ext cx="274519" cy="25023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437" extrusionOk="0">
                    <a:moveTo>
                      <a:pt x="4138" y="0"/>
                    </a:moveTo>
                    <a:cubicBezTo>
                      <a:pt x="2882" y="0"/>
                      <a:pt x="1674" y="629"/>
                      <a:pt x="963" y="1755"/>
                    </a:cubicBezTo>
                    <a:cubicBezTo>
                      <a:pt x="1" y="3322"/>
                      <a:pt x="331" y="5357"/>
                      <a:pt x="1733" y="6567"/>
                    </a:cubicBezTo>
                    <a:cubicBezTo>
                      <a:pt x="2422" y="7148"/>
                      <a:pt x="3270" y="7437"/>
                      <a:pt x="4121" y="7437"/>
                    </a:cubicBezTo>
                    <a:cubicBezTo>
                      <a:pt x="5002" y="7437"/>
                      <a:pt x="5886" y="7127"/>
                      <a:pt x="6599" y="6512"/>
                    </a:cubicBezTo>
                    <a:cubicBezTo>
                      <a:pt x="7974" y="5302"/>
                      <a:pt x="8249" y="3267"/>
                      <a:pt x="7259" y="1700"/>
                    </a:cubicBezTo>
                    <a:cubicBezTo>
                      <a:pt x="6874" y="1068"/>
                      <a:pt x="6297" y="600"/>
                      <a:pt x="5610" y="298"/>
                    </a:cubicBezTo>
                    <a:cubicBezTo>
                      <a:pt x="5130" y="97"/>
                      <a:pt x="463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2" name="Google Shape;262;p20"/>
              <p:cNvSpPr/>
              <p:nvPr/>
            </p:nvSpPr>
            <p:spPr>
              <a:xfrm>
                <a:off x="4668980" y="2084053"/>
                <a:ext cx="172032" cy="134388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3994" extrusionOk="0">
                    <a:moveTo>
                      <a:pt x="3717" y="0"/>
                    </a:moveTo>
                    <a:cubicBezTo>
                      <a:pt x="3017" y="0"/>
                      <a:pt x="2318" y="205"/>
                      <a:pt x="1705" y="608"/>
                    </a:cubicBezTo>
                    <a:cubicBezTo>
                      <a:pt x="660" y="1268"/>
                      <a:pt x="0" y="2423"/>
                      <a:pt x="0" y="3688"/>
                    </a:cubicBezTo>
                    <a:cubicBezTo>
                      <a:pt x="483" y="3897"/>
                      <a:pt x="979" y="3993"/>
                      <a:pt x="1463" y="3993"/>
                    </a:cubicBezTo>
                    <a:cubicBezTo>
                      <a:pt x="3400" y="3993"/>
                      <a:pt x="5147" y="2440"/>
                      <a:pt x="5169" y="306"/>
                    </a:cubicBezTo>
                    <a:cubicBezTo>
                      <a:pt x="4704" y="102"/>
                      <a:pt x="4210" y="0"/>
                      <a:pt x="3717" y="0"/>
                    </a:cubicBezTo>
                    <a:close/>
                  </a:path>
                </a:pathLst>
              </a:custGeom>
              <a:solidFill>
                <a:srgbClr val="FFFFFF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Google Shape;263;p20"/>
              <p:cNvSpPr/>
              <p:nvPr/>
            </p:nvSpPr>
            <p:spPr>
              <a:xfrm>
                <a:off x="3320444" y="2791290"/>
                <a:ext cx="536160" cy="526011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5633" extrusionOk="0">
                    <a:moveTo>
                      <a:pt x="5542" y="1"/>
                    </a:moveTo>
                    <a:cubicBezTo>
                      <a:pt x="5235" y="1"/>
                      <a:pt x="4925" y="86"/>
                      <a:pt x="4647" y="265"/>
                    </a:cubicBezTo>
                    <a:lnTo>
                      <a:pt x="2585" y="1585"/>
                    </a:lnTo>
                    <a:cubicBezTo>
                      <a:pt x="1842" y="2080"/>
                      <a:pt x="1622" y="3097"/>
                      <a:pt x="2090" y="3867"/>
                    </a:cubicBezTo>
                    <a:lnTo>
                      <a:pt x="3740" y="6424"/>
                    </a:lnTo>
                    <a:cubicBezTo>
                      <a:pt x="3932" y="6726"/>
                      <a:pt x="3850" y="7111"/>
                      <a:pt x="3575" y="7304"/>
                    </a:cubicBezTo>
                    <a:lnTo>
                      <a:pt x="990" y="8953"/>
                    </a:lnTo>
                    <a:cubicBezTo>
                      <a:pt x="220" y="9448"/>
                      <a:pt x="0" y="10466"/>
                      <a:pt x="495" y="11208"/>
                    </a:cubicBezTo>
                    <a:lnTo>
                      <a:pt x="1815" y="13270"/>
                    </a:lnTo>
                    <a:cubicBezTo>
                      <a:pt x="2131" y="13762"/>
                      <a:pt x="2660" y="14029"/>
                      <a:pt x="3202" y="14029"/>
                    </a:cubicBezTo>
                    <a:cubicBezTo>
                      <a:pt x="3509" y="14029"/>
                      <a:pt x="3819" y="13944"/>
                      <a:pt x="4097" y="13765"/>
                    </a:cubicBezTo>
                    <a:lnTo>
                      <a:pt x="6654" y="12115"/>
                    </a:lnTo>
                    <a:cubicBezTo>
                      <a:pt x="6758" y="12049"/>
                      <a:pt x="6873" y="12018"/>
                      <a:pt x="6985" y="12018"/>
                    </a:cubicBezTo>
                    <a:cubicBezTo>
                      <a:pt x="7199" y="12018"/>
                      <a:pt x="7408" y="12128"/>
                      <a:pt x="7534" y="12308"/>
                    </a:cubicBezTo>
                    <a:lnTo>
                      <a:pt x="9183" y="14892"/>
                    </a:lnTo>
                    <a:cubicBezTo>
                      <a:pt x="9503" y="15371"/>
                      <a:pt x="10039" y="15632"/>
                      <a:pt x="10586" y="15632"/>
                    </a:cubicBezTo>
                    <a:cubicBezTo>
                      <a:pt x="10887" y="15632"/>
                      <a:pt x="11192" y="15553"/>
                      <a:pt x="11465" y="15387"/>
                    </a:cubicBezTo>
                    <a:lnTo>
                      <a:pt x="13528" y="14040"/>
                    </a:lnTo>
                    <a:cubicBezTo>
                      <a:pt x="14270" y="13545"/>
                      <a:pt x="14490" y="12555"/>
                      <a:pt x="14022" y="11785"/>
                    </a:cubicBezTo>
                    <a:lnTo>
                      <a:pt x="12345" y="9201"/>
                    </a:lnTo>
                    <a:cubicBezTo>
                      <a:pt x="12180" y="8926"/>
                      <a:pt x="12263" y="8514"/>
                      <a:pt x="12538" y="8349"/>
                    </a:cubicBezTo>
                    <a:lnTo>
                      <a:pt x="15122" y="6671"/>
                    </a:lnTo>
                    <a:cubicBezTo>
                      <a:pt x="15892" y="6204"/>
                      <a:pt x="16112" y="5187"/>
                      <a:pt x="15617" y="4417"/>
                    </a:cubicBezTo>
                    <a:lnTo>
                      <a:pt x="14297" y="2355"/>
                    </a:lnTo>
                    <a:cubicBezTo>
                      <a:pt x="13982" y="1864"/>
                      <a:pt x="13454" y="1608"/>
                      <a:pt x="12913" y="1608"/>
                    </a:cubicBezTo>
                    <a:cubicBezTo>
                      <a:pt x="12606" y="1608"/>
                      <a:pt x="12294" y="1691"/>
                      <a:pt x="12015" y="1860"/>
                    </a:cubicBezTo>
                    <a:lnTo>
                      <a:pt x="9431" y="3510"/>
                    </a:lnTo>
                    <a:cubicBezTo>
                      <a:pt x="9329" y="3581"/>
                      <a:pt x="9212" y="3614"/>
                      <a:pt x="9095" y="3614"/>
                    </a:cubicBezTo>
                    <a:cubicBezTo>
                      <a:pt x="8897" y="3614"/>
                      <a:pt x="8700" y="3518"/>
                      <a:pt x="8579" y="3345"/>
                    </a:cubicBezTo>
                    <a:lnTo>
                      <a:pt x="6929" y="760"/>
                    </a:lnTo>
                    <a:cubicBezTo>
                      <a:pt x="6613" y="268"/>
                      <a:pt x="6083" y="1"/>
                      <a:pt x="5542" y="1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4" name="Google Shape;264;p20"/>
              <p:cNvSpPr/>
              <p:nvPr/>
            </p:nvSpPr>
            <p:spPr>
              <a:xfrm>
                <a:off x="3302143" y="2762622"/>
                <a:ext cx="535228" cy="526011"/>
              </a:xfrm>
              <a:custGeom>
                <a:avLst/>
                <a:gdLst/>
                <a:ahLst/>
                <a:cxnLst/>
                <a:rect l="l" t="t" r="r" b="b"/>
                <a:pathLst>
                  <a:path w="16085" h="15633" extrusionOk="0">
                    <a:moveTo>
                      <a:pt x="5521" y="1"/>
                    </a:moveTo>
                    <a:cubicBezTo>
                      <a:pt x="5219" y="1"/>
                      <a:pt x="4915" y="86"/>
                      <a:pt x="4647" y="265"/>
                    </a:cubicBezTo>
                    <a:lnTo>
                      <a:pt x="2585" y="1612"/>
                    </a:lnTo>
                    <a:cubicBezTo>
                      <a:pt x="1815" y="2080"/>
                      <a:pt x="1595" y="3097"/>
                      <a:pt x="2090" y="3867"/>
                    </a:cubicBezTo>
                    <a:lnTo>
                      <a:pt x="3740" y="6451"/>
                    </a:lnTo>
                    <a:cubicBezTo>
                      <a:pt x="3932" y="6726"/>
                      <a:pt x="3850" y="7111"/>
                      <a:pt x="3547" y="7303"/>
                    </a:cubicBezTo>
                    <a:lnTo>
                      <a:pt x="1293" y="8761"/>
                    </a:lnTo>
                    <a:lnTo>
                      <a:pt x="963" y="8953"/>
                    </a:lnTo>
                    <a:cubicBezTo>
                      <a:pt x="220" y="9448"/>
                      <a:pt x="0" y="10465"/>
                      <a:pt x="468" y="11208"/>
                    </a:cubicBezTo>
                    <a:lnTo>
                      <a:pt x="1815" y="13270"/>
                    </a:lnTo>
                    <a:cubicBezTo>
                      <a:pt x="2131" y="13762"/>
                      <a:pt x="2649" y="14029"/>
                      <a:pt x="3183" y="14029"/>
                    </a:cubicBezTo>
                    <a:cubicBezTo>
                      <a:pt x="3485" y="14029"/>
                      <a:pt x="3792" y="13943"/>
                      <a:pt x="4070" y="13765"/>
                    </a:cubicBezTo>
                    <a:lnTo>
                      <a:pt x="6654" y="12115"/>
                    </a:lnTo>
                    <a:cubicBezTo>
                      <a:pt x="6754" y="12045"/>
                      <a:pt x="6868" y="12011"/>
                      <a:pt x="6983" y="12011"/>
                    </a:cubicBezTo>
                    <a:cubicBezTo>
                      <a:pt x="7183" y="12011"/>
                      <a:pt x="7384" y="12115"/>
                      <a:pt x="7506" y="12307"/>
                    </a:cubicBezTo>
                    <a:lnTo>
                      <a:pt x="9184" y="14892"/>
                    </a:lnTo>
                    <a:cubicBezTo>
                      <a:pt x="9485" y="15371"/>
                      <a:pt x="10015" y="15632"/>
                      <a:pt x="10560" y="15632"/>
                    </a:cubicBezTo>
                    <a:cubicBezTo>
                      <a:pt x="10860" y="15632"/>
                      <a:pt x="11165" y="15553"/>
                      <a:pt x="11438" y="15387"/>
                    </a:cubicBezTo>
                    <a:lnTo>
                      <a:pt x="13500" y="14040"/>
                    </a:lnTo>
                    <a:cubicBezTo>
                      <a:pt x="14270" y="13545"/>
                      <a:pt x="14490" y="12527"/>
                      <a:pt x="13995" y="11785"/>
                    </a:cubicBezTo>
                    <a:lnTo>
                      <a:pt x="12345" y="9201"/>
                    </a:lnTo>
                    <a:cubicBezTo>
                      <a:pt x="12153" y="8926"/>
                      <a:pt x="12235" y="8513"/>
                      <a:pt x="12538" y="8348"/>
                    </a:cubicBezTo>
                    <a:lnTo>
                      <a:pt x="15095" y="6671"/>
                    </a:lnTo>
                    <a:cubicBezTo>
                      <a:pt x="15865" y="6204"/>
                      <a:pt x="16085" y="5186"/>
                      <a:pt x="15590" y="4417"/>
                    </a:cubicBezTo>
                    <a:lnTo>
                      <a:pt x="14270" y="2355"/>
                    </a:lnTo>
                    <a:cubicBezTo>
                      <a:pt x="13955" y="1882"/>
                      <a:pt x="13429" y="1622"/>
                      <a:pt x="12897" y="1622"/>
                    </a:cubicBezTo>
                    <a:cubicBezTo>
                      <a:pt x="12592" y="1622"/>
                      <a:pt x="12286" y="1707"/>
                      <a:pt x="12015" y="1887"/>
                    </a:cubicBezTo>
                    <a:lnTo>
                      <a:pt x="11631" y="2107"/>
                    </a:lnTo>
                    <a:lnTo>
                      <a:pt x="9431" y="3537"/>
                    </a:lnTo>
                    <a:cubicBezTo>
                      <a:pt x="9326" y="3594"/>
                      <a:pt x="9211" y="3621"/>
                      <a:pt x="9098" y="3621"/>
                    </a:cubicBezTo>
                    <a:cubicBezTo>
                      <a:pt x="8885" y="3621"/>
                      <a:pt x="8677" y="3524"/>
                      <a:pt x="8551" y="3344"/>
                    </a:cubicBezTo>
                    <a:lnTo>
                      <a:pt x="6902" y="760"/>
                    </a:lnTo>
                    <a:cubicBezTo>
                      <a:pt x="6585" y="268"/>
                      <a:pt x="6056" y="1"/>
                      <a:pt x="5521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Google Shape;265;p20"/>
              <p:cNvSpPr/>
              <p:nvPr/>
            </p:nvSpPr>
            <p:spPr>
              <a:xfrm>
                <a:off x="3345134" y="2762622"/>
                <a:ext cx="344030" cy="306428"/>
              </a:xfrm>
              <a:custGeom>
                <a:avLst/>
                <a:gdLst/>
                <a:ahLst/>
                <a:cxnLst/>
                <a:rect l="l" t="t" r="r" b="b"/>
                <a:pathLst>
                  <a:path w="10339" h="9107" extrusionOk="0">
                    <a:moveTo>
                      <a:pt x="4222" y="1"/>
                    </a:moveTo>
                    <a:cubicBezTo>
                      <a:pt x="3916" y="1"/>
                      <a:pt x="3606" y="86"/>
                      <a:pt x="3327" y="265"/>
                    </a:cubicBezTo>
                    <a:lnTo>
                      <a:pt x="1265" y="1585"/>
                    </a:lnTo>
                    <a:cubicBezTo>
                      <a:pt x="523" y="2080"/>
                      <a:pt x="303" y="3097"/>
                      <a:pt x="770" y="3867"/>
                    </a:cubicBezTo>
                    <a:lnTo>
                      <a:pt x="2448" y="6424"/>
                    </a:lnTo>
                    <a:cubicBezTo>
                      <a:pt x="2640" y="6726"/>
                      <a:pt x="2530" y="7111"/>
                      <a:pt x="2255" y="7303"/>
                    </a:cubicBezTo>
                    <a:lnTo>
                      <a:pt x="1" y="8761"/>
                    </a:lnTo>
                    <a:cubicBezTo>
                      <a:pt x="781" y="8995"/>
                      <a:pt x="1565" y="9106"/>
                      <a:pt x="2334" y="9106"/>
                    </a:cubicBezTo>
                    <a:cubicBezTo>
                      <a:pt x="6257" y="9106"/>
                      <a:pt x="9787" y="6222"/>
                      <a:pt x="10339" y="2107"/>
                    </a:cubicBezTo>
                    <a:lnTo>
                      <a:pt x="10339" y="2107"/>
                    </a:lnTo>
                    <a:lnTo>
                      <a:pt x="8139" y="3509"/>
                    </a:lnTo>
                    <a:cubicBezTo>
                      <a:pt x="8029" y="3579"/>
                      <a:pt x="7908" y="3613"/>
                      <a:pt x="7790" y="3613"/>
                    </a:cubicBezTo>
                    <a:cubicBezTo>
                      <a:pt x="7582" y="3613"/>
                      <a:pt x="7382" y="3509"/>
                      <a:pt x="7259" y="3317"/>
                    </a:cubicBezTo>
                    <a:lnTo>
                      <a:pt x="5610" y="760"/>
                    </a:lnTo>
                    <a:cubicBezTo>
                      <a:pt x="5293" y="268"/>
                      <a:pt x="4764" y="1"/>
                      <a:pt x="4222" y="1"/>
                    </a:cubicBezTo>
                    <a:close/>
                  </a:path>
                </a:pathLst>
              </a:custGeom>
              <a:solidFill>
                <a:srgbClr val="FFFFFF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Google Shape;266;p20"/>
              <p:cNvSpPr/>
              <p:nvPr/>
            </p:nvSpPr>
            <p:spPr>
              <a:xfrm>
                <a:off x="4230748" y="2619654"/>
                <a:ext cx="328458" cy="275708"/>
              </a:xfrm>
              <a:custGeom>
                <a:avLst/>
                <a:gdLst/>
                <a:ahLst/>
                <a:cxnLst/>
                <a:rect l="l" t="t" r="r" b="b"/>
                <a:pathLst>
                  <a:path w="9871" h="8194" extrusionOk="0">
                    <a:moveTo>
                      <a:pt x="7326" y="1"/>
                    </a:moveTo>
                    <a:cubicBezTo>
                      <a:pt x="7135" y="1"/>
                      <a:pt x="6940" y="56"/>
                      <a:pt x="6764" y="170"/>
                    </a:cubicBezTo>
                    <a:lnTo>
                      <a:pt x="605" y="4102"/>
                    </a:lnTo>
                    <a:cubicBezTo>
                      <a:pt x="138" y="4404"/>
                      <a:pt x="0" y="5036"/>
                      <a:pt x="303" y="5476"/>
                    </a:cubicBezTo>
                    <a:lnTo>
                      <a:pt x="1760" y="7731"/>
                    </a:lnTo>
                    <a:cubicBezTo>
                      <a:pt x="1936" y="8030"/>
                      <a:pt x="2258" y="8194"/>
                      <a:pt x="2590" y="8194"/>
                    </a:cubicBezTo>
                    <a:cubicBezTo>
                      <a:pt x="2777" y="8194"/>
                      <a:pt x="2966" y="8142"/>
                      <a:pt x="3135" y="8033"/>
                    </a:cubicBezTo>
                    <a:lnTo>
                      <a:pt x="9293" y="4074"/>
                    </a:lnTo>
                    <a:cubicBezTo>
                      <a:pt x="9733" y="3772"/>
                      <a:pt x="9871" y="3167"/>
                      <a:pt x="9568" y="2699"/>
                    </a:cubicBezTo>
                    <a:lnTo>
                      <a:pt x="8139" y="445"/>
                    </a:lnTo>
                    <a:cubicBezTo>
                      <a:pt x="7950" y="153"/>
                      <a:pt x="7644" y="1"/>
                      <a:pt x="7326" y="1"/>
                    </a:cubicBezTo>
                    <a:close/>
                  </a:path>
                </a:pathLst>
              </a:custGeom>
              <a:solidFill>
                <a:srgbClr val="000000">
                  <a:alpha val="9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7" name="Google Shape;267;p20"/>
              <p:cNvSpPr/>
              <p:nvPr/>
            </p:nvSpPr>
            <p:spPr>
              <a:xfrm>
                <a:off x="4214277" y="2590784"/>
                <a:ext cx="325729" cy="275910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8200" extrusionOk="0">
                    <a:moveTo>
                      <a:pt x="7213" y="0"/>
                    </a:moveTo>
                    <a:cubicBezTo>
                      <a:pt x="7164" y="0"/>
                      <a:pt x="7115" y="4"/>
                      <a:pt x="7066" y="11"/>
                    </a:cubicBezTo>
                    <a:cubicBezTo>
                      <a:pt x="6929" y="38"/>
                      <a:pt x="6819" y="93"/>
                      <a:pt x="6682" y="148"/>
                    </a:cubicBezTo>
                    <a:lnTo>
                      <a:pt x="523" y="4107"/>
                    </a:lnTo>
                    <a:cubicBezTo>
                      <a:pt x="385" y="4190"/>
                      <a:pt x="275" y="4327"/>
                      <a:pt x="193" y="4465"/>
                    </a:cubicBezTo>
                    <a:cubicBezTo>
                      <a:pt x="0" y="4795"/>
                      <a:pt x="0" y="5179"/>
                      <a:pt x="220" y="5482"/>
                    </a:cubicBezTo>
                    <a:lnTo>
                      <a:pt x="1678" y="7736"/>
                    </a:lnTo>
                    <a:cubicBezTo>
                      <a:pt x="1854" y="8036"/>
                      <a:pt x="2176" y="8200"/>
                      <a:pt x="2508" y="8200"/>
                    </a:cubicBezTo>
                    <a:cubicBezTo>
                      <a:pt x="2694" y="8200"/>
                      <a:pt x="2884" y="8148"/>
                      <a:pt x="3052" y="8039"/>
                    </a:cubicBezTo>
                    <a:lnTo>
                      <a:pt x="9211" y="4080"/>
                    </a:lnTo>
                    <a:cubicBezTo>
                      <a:pt x="9651" y="3777"/>
                      <a:pt x="9788" y="3172"/>
                      <a:pt x="9486" y="2705"/>
                    </a:cubicBezTo>
                    <a:lnTo>
                      <a:pt x="8056" y="450"/>
                    </a:lnTo>
                    <a:cubicBezTo>
                      <a:pt x="7864" y="162"/>
                      <a:pt x="7547" y="0"/>
                      <a:pt x="7213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8" name="Google Shape;268;p20"/>
              <p:cNvSpPr/>
              <p:nvPr/>
            </p:nvSpPr>
            <p:spPr>
              <a:xfrm>
                <a:off x="4220666" y="2591121"/>
                <a:ext cx="236552" cy="16965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5042" extrusionOk="0">
                    <a:moveTo>
                      <a:pt x="6874" y="1"/>
                    </a:moveTo>
                    <a:lnTo>
                      <a:pt x="6874" y="1"/>
                    </a:lnTo>
                    <a:cubicBezTo>
                      <a:pt x="6737" y="28"/>
                      <a:pt x="6600" y="83"/>
                      <a:pt x="6490" y="138"/>
                    </a:cubicBezTo>
                    <a:lnTo>
                      <a:pt x="358" y="4097"/>
                    </a:lnTo>
                    <a:cubicBezTo>
                      <a:pt x="193" y="4180"/>
                      <a:pt x="83" y="4317"/>
                      <a:pt x="1" y="4455"/>
                    </a:cubicBezTo>
                    <a:cubicBezTo>
                      <a:pt x="732" y="4858"/>
                      <a:pt x="1499" y="5041"/>
                      <a:pt x="2244" y="5041"/>
                    </a:cubicBezTo>
                    <a:cubicBezTo>
                      <a:pt x="4803" y="5041"/>
                      <a:pt x="7109" y="2875"/>
                      <a:pt x="6874" y="1"/>
                    </a:cubicBezTo>
                    <a:close/>
                  </a:path>
                </a:pathLst>
              </a:custGeom>
              <a:solidFill>
                <a:srgbClr val="FFFFFF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7BBCE4A-0ACD-4260-8DC8-E25CA143838B}"/>
              </a:ext>
            </a:extLst>
          </p:cNvPr>
          <p:cNvCxnSpPr/>
          <p:nvPr/>
        </p:nvCxnSpPr>
        <p:spPr>
          <a:xfrm>
            <a:off x="227348" y="1173652"/>
            <a:ext cx="11737304" cy="0"/>
          </a:xfrm>
          <a:prstGeom prst="line">
            <a:avLst/>
          </a:prstGeom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828211" y="307833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FIZIKA FANI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36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9265</TotalTime>
  <Words>947</Words>
  <Application>Microsoft Office PowerPoint</Application>
  <PresentationFormat>Широкоэкранный</PresentationFormat>
  <Paragraphs>145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Fira Sans Extra Condensed Medium</vt:lpstr>
      <vt:lpstr>Fira Sans Extra Condensed SemiBold</vt:lpstr>
      <vt:lpstr>Roboto</vt:lpstr>
      <vt:lpstr>Times New Roman</vt:lpstr>
      <vt:lpstr>Тема Office</vt:lpstr>
      <vt:lpstr>Fanni o‘qitishda o‘quvchilar bilish faoliyatini faollashtirish asosida darslarni tashkil etish metodlari. O‘qitish muhitiga qo‘yiladigan zamonaviy talablar.</vt:lpstr>
      <vt:lpstr>Презентация PowerPoint</vt:lpstr>
      <vt:lpstr>Презентация PowerPoint</vt:lpstr>
      <vt:lpstr>Презентация PowerPoint</vt:lpstr>
      <vt:lpstr>Презентация PowerPoint</vt:lpstr>
      <vt:lpstr>O‘QUVCHILAR UCHUN QIZIQARLI TESTLAR</vt:lpstr>
      <vt:lpstr>Test savollari </vt:lpstr>
      <vt:lpstr>Test savollari javoblari</vt:lpstr>
      <vt:lpstr>O‘quvchilarni o‘qitishda o‘yin texnologiyalarining o‘rni</vt:lpstr>
      <vt:lpstr>O‘quvchilarning bilish jarayonini jadallashtirishda O‘yin texnologiyalarining ahamiyati</vt:lpstr>
      <vt:lpstr>Anagramma – so‘z o‘yini</vt:lpstr>
      <vt:lpstr>Zanjir o‘yini</vt:lpstr>
      <vt:lpstr>Zinama-zina o‘yini</vt:lpstr>
      <vt:lpstr> O‘yin texnologiyalarining o‘quvchi yoshiga mosligi </vt:lpstr>
      <vt:lpstr>Fizika fani – o‘quvchi kreativligini oshiruvchi fan sifatida </vt:lpstr>
      <vt:lpstr>Yangi pedagogik texnologiyalar natijasida:</vt:lpstr>
      <vt:lpstr>E’tiboringiz uchun rahmat!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1073</cp:revision>
  <dcterms:created xsi:type="dcterms:W3CDTF">2013-08-14T05:16:18Z</dcterms:created>
  <dcterms:modified xsi:type="dcterms:W3CDTF">2023-08-03T18:20:04Z</dcterms:modified>
</cp:coreProperties>
</file>