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27"/>
  </p:notesMasterIdLst>
  <p:sldIdLst>
    <p:sldId id="969" r:id="rId2"/>
    <p:sldId id="970" r:id="rId3"/>
    <p:sldId id="867" r:id="rId4"/>
    <p:sldId id="616" r:id="rId5"/>
    <p:sldId id="961" r:id="rId6"/>
    <p:sldId id="629" r:id="rId7"/>
    <p:sldId id="951" r:id="rId8"/>
    <p:sldId id="380" r:id="rId9"/>
    <p:sldId id="391" r:id="rId10"/>
    <p:sldId id="389" r:id="rId11"/>
    <p:sldId id="972" r:id="rId12"/>
    <p:sldId id="973" r:id="rId13"/>
    <p:sldId id="974" r:id="rId14"/>
    <p:sldId id="975" r:id="rId15"/>
    <p:sldId id="976" r:id="rId16"/>
    <p:sldId id="977" r:id="rId17"/>
    <p:sldId id="978" r:id="rId18"/>
    <p:sldId id="979" r:id="rId19"/>
    <p:sldId id="980" r:id="rId20"/>
    <p:sldId id="981" r:id="rId21"/>
    <p:sldId id="983" r:id="rId22"/>
    <p:sldId id="984" r:id="rId23"/>
    <p:sldId id="985" r:id="rId24"/>
    <p:sldId id="986" r:id="rId25"/>
    <p:sldId id="275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94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78694-A789-436E-8FEA-B60A537C4D0A}" type="doc">
      <dgm:prSet loTypeId="urn:microsoft.com/office/officeart/2005/8/layout/hList7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F859E1A-8673-43C2-BC15-7F9CEE0DA969}">
      <dgm:prSet phldrT="[Текст]" custT="1"/>
      <dgm:spPr/>
      <dgm:t>
        <a:bodyPr/>
        <a:lstStyle/>
        <a:p>
          <a:r>
            <a: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</a:p>
        <a:p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Fan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2940A-9694-4EC7-B0BB-5629E1B90236}" type="parTrans" cxnId="{93E7AA11-AB76-489F-B03A-AE743186C4A7}">
      <dgm:prSet/>
      <dgm:spPr/>
      <dgm:t>
        <a:bodyPr/>
        <a:lstStyle/>
        <a:p>
          <a:endParaRPr lang="ru-RU"/>
        </a:p>
      </dgm:t>
    </dgm:pt>
    <dgm:pt modelId="{E99764C4-88E2-4B97-BFAE-F47E07054EB9}" type="sibTrans" cxnId="{93E7AA11-AB76-489F-B03A-AE743186C4A7}">
      <dgm:prSet/>
      <dgm:spPr/>
      <dgm:t>
        <a:bodyPr/>
        <a:lstStyle/>
        <a:p>
          <a:endParaRPr lang="ru-RU"/>
        </a:p>
      </dgm:t>
    </dgm:pt>
    <dgm:pt modelId="{50202155-4FAE-4ABC-92A3-B53D9647FD6E}">
      <dgm:prSet phldrT="[Текст]" custT="1"/>
      <dgm:spPr/>
      <dgm:t>
        <a:bodyPr/>
        <a:lstStyle/>
        <a:p>
          <a:r>
            <a: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</a:p>
        <a:p>
          <a:r>
            <a:rPr lang="en-US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Texnologiya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45E46-D392-4F57-881E-3C6E92793C89}" type="parTrans" cxnId="{B13D6F1A-E8A9-46DC-BF10-98780D852BFE}">
      <dgm:prSet/>
      <dgm:spPr/>
      <dgm:t>
        <a:bodyPr/>
        <a:lstStyle/>
        <a:p>
          <a:endParaRPr lang="ru-RU"/>
        </a:p>
      </dgm:t>
    </dgm:pt>
    <dgm:pt modelId="{D2741D1E-3CFF-48D2-9C8A-AE5A690AFE39}" type="sibTrans" cxnId="{B13D6F1A-E8A9-46DC-BF10-98780D852BFE}">
      <dgm:prSet/>
      <dgm:spPr/>
      <dgm:t>
        <a:bodyPr/>
        <a:lstStyle/>
        <a:p>
          <a:endParaRPr lang="ru-RU"/>
        </a:p>
      </dgm:t>
    </dgm:pt>
    <dgm:pt modelId="{FDCABC0E-E39B-4DFE-89F1-5E8E2DBBAB41}">
      <dgm:prSet phldrT="[Текст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</a:p>
        <a:p>
          <a:r>
            <a:rPr lang="en-US" sz="2400" b="1" dirty="0" err="1"/>
            <a:t>Matematika</a:t>
          </a:r>
          <a:endParaRPr lang="en-US" sz="2400" b="1" dirty="0"/>
        </a:p>
      </dgm:t>
    </dgm:pt>
    <dgm:pt modelId="{CF067C35-9082-49B4-9FE3-CB2D7CAC2D4C}" type="parTrans" cxnId="{814C08F0-1097-472E-BCBC-99FF8B300874}">
      <dgm:prSet/>
      <dgm:spPr/>
      <dgm:t>
        <a:bodyPr/>
        <a:lstStyle/>
        <a:p>
          <a:endParaRPr lang="ru-RU"/>
        </a:p>
      </dgm:t>
    </dgm:pt>
    <dgm:pt modelId="{8139E8E1-4C0A-4EEE-8373-A539C91F6CE1}" type="sibTrans" cxnId="{814C08F0-1097-472E-BCBC-99FF8B300874}">
      <dgm:prSet/>
      <dgm:spPr/>
      <dgm:t>
        <a:bodyPr/>
        <a:lstStyle/>
        <a:p>
          <a:endParaRPr lang="ru-RU"/>
        </a:p>
      </dgm:t>
    </dgm:pt>
    <dgm:pt modelId="{FF9B7D87-D875-4A85-85EC-ABFD848C0C88}">
      <dgm:prSet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E</a:t>
          </a:r>
        </a:p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uhandislik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FA379-F284-4588-9083-00B80C9C077C}" type="parTrans" cxnId="{2452A2F4-AE63-4EC6-824C-CE12B8B8CD66}">
      <dgm:prSet/>
      <dgm:spPr/>
      <dgm:t>
        <a:bodyPr/>
        <a:lstStyle/>
        <a:p>
          <a:endParaRPr lang="ru-RU"/>
        </a:p>
      </dgm:t>
    </dgm:pt>
    <dgm:pt modelId="{BB9A87A8-E602-41DD-9ABA-A1C45BE2BEDB}" type="sibTrans" cxnId="{2452A2F4-AE63-4EC6-824C-CE12B8B8CD66}">
      <dgm:prSet/>
      <dgm:spPr/>
      <dgm:t>
        <a:bodyPr/>
        <a:lstStyle/>
        <a:p>
          <a:endParaRPr lang="ru-RU"/>
        </a:p>
      </dgm:t>
    </dgm:pt>
    <dgm:pt modelId="{2AC5BD87-4AC7-4896-87F7-C7A8821BEAEA}" type="pres">
      <dgm:prSet presAssocID="{58F78694-A789-436E-8FEA-B60A537C4D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0006C-46CE-4B88-BD82-58B304449C60}" type="pres">
      <dgm:prSet presAssocID="{58F78694-A789-436E-8FEA-B60A537C4D0A}" presName="fgShape" presStyleLbl="fgShp" presStyleIdx="0" presStyleCnt="1" custScaleX="102958" custScaleY="301467" custLinFactNeighborX="-1046" custLinFactNeighborY="26598"/>
      <dgm:spPr/>
    </dgm:pt>
    <dgm:pt modelId="{F560A5E7-F675-4D28-9B25-2643E7219443}" type="pres">
      <dgm:prSet presAssocID="{58F78694-A789-436E-8FEA-B60A537C4D0A}" presName="linComp" presStyleCnt="0"/>
      <dgm:spPr/>
    </dgm:pt>
    <dgm:pt modelId="{05ADCE5F-936F-4B44-BD95-53041E03A7FC}" type="pres">
      <dgm:prSet presAssocID="{DF859E1A-8673-43C2-BC15-7F9CEE0DA969}" presName="compNode" presStyleCnt="0"/>
      <dgm:spPr/>
    </dgm:pt>
    <dgm:pt modelId="{9BAFA8BC-559C-4D76-8B06-08814F8BA773}" type="pres">
      <dgm:prSet presAssocID="{DF859E1A-8673-43C2-BC15-7F9CEE0DA969}" presName="bkgdShape" presStyleLbl="node1" presStyleIdx="0" presStyleCnt="4" custLinFactNeighborX="-1999" custLinFactNeighborY="-496"/>
      <dgm:spPr/>
      <dgm:t>
        <a:bodyPr/>
        <a:lstStyle/>
        <a:p>
          <a:endParaRPr lang="ru-RU"/>
        </a:p>
      </dgm:t>
    </dgm:pt>
    <dgm:pt modelId="{6976F10A-FFB0-4A6A-9F22-F13F02BD5FB2}" type="pres">
      <dgm:prSet presAssocID="{DF859E1A-8673-43C2-BC15-7F9CEE0DA96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BE063-C057-47B5-B921-63063C6A27C3}" type="pres">
      <dgm:prSet presAssocID="{DF859E1A-8673-43C2-BC15-7F9CEE0DA969}" presName="invisiNode" presStyleLbl="node1" presStyleIdx="0" presStyleCnt="4"/>
      <dgm:spPr/>
    </dgm:pt>
    <dgm:pt modelId="{AA44871B-598D-4F4B-938A-E267074AA708}" type="pres">
      <dgm:prSet presAssocID="{DF859E1A-8673-43C2-BC15-7F9CEE0DA969}" presName="imagNode" presStyleLbl="fgImgPlace1" presStyleIdx="0" presStyleCnt="4" custScaleX="111389" custScaleY="103233" custLinFactNeighborX="-2385" custLinFactNeighborY="-1332"/>
      <dgm:spPr/>
    </dgm:pt>
    <dgm:pt modelId="{92D6D418-F637-4C1F-A5B2-C156C5A953E9}" type="pres">
      <dgm:prSet presAssocID="{E99764C4-88E2-4B97-BFAE-F47E07054E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42E2F0-3C07-4AAE-894B-5EE4A9E223C9}" type="pres">
      <dgm:prSet presAssocID="{50202155-4FAE-4ABC-92A3-B53D9647FD6E}" presName="compNode" presStyleCnt="0"/>
      <dgm:spPr/>
    </dgm:pt>
    <dgm:pt modelId="{FE049B80-31C2-46B6-B8A4-5FF81EDD3D4D}" type="pres">
      <dgm:prSet presAssocID="{50202155-4FAE-4ABC-92A3-B53D9647FD6E}" presName="bkgdShape" presStyleLbl="node1" presStyleIdx="1" presStyleCnt="4" custScaleX="94336" custScaleY="96076" custLinFactNeighborX="-514" custLinFactNeighborY="1901"/>
      <dgm:spPr/>
      <dgm:t>
        <a:bodyPr/>
        <a:lstStyle/>
        <a:p>
          <a:endParaRPr lang="ru-RU"/>
        </a:p>
      </dgm:t>
    </dgm:pt>
    <dgm:pt modelId="{9C55F39A-00F1-4C9A-AD38-AF60322362C0}" type="pres">
      <dgm:prSet presAssocID="{50202155-4FAE-4ABC-92A3-B53D9647FD6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889ED-601E-403A-8A64-802BAA1DE785}" type="pres">
      <dgm:prSet presAssocID="{50202155-4FAE-4ABC-92A3-B53D9647FD6E}" presName="invisiNode" presStyleLbl="node1" presStyleIdx="1" presStyleCnt="4"/>
      <dgm:spPr/>
    </dgm:pt>
    <dgm:pt modelId="{56FA4ECD-5340-4C74-BCDB-D858B9B6E28E}" type="pres">
      <dgm:prSet presAssocID="{50202155-4FAE-4ABC-92A3-B53D9647FD6E}" presName="imagNode" presStyleLbl="fgImgPlace1" presStyleIdx="1" presStyleCnt="4" custScaleX="136285" custScaleY="124578" custLinFactNeighborX="-3664" custLinFactNeighborY="-32612"/>
      <dgm:spPr/>
    </dgm:pt>
    <dgm:pt modelId="{20518CF1-CF40-45CD-B43D-FE0085DC788B}" type="pres">
      <dgm:prSet presAssocID="{D2741D1E-3CFF-48D2-9C8A-AE5A690AFE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632BB0-7769-4E9A-AE25-92DC3C4FF76C}" type="pres">
      <dgm:prSet presAssocID="{FF9B7D87-D875-4A85-85EC-ABFD848C0C88}" presName="compNode" presStyleCnt="0"/>
      <dgm:spPr/>
    </dgm:pt>
    <dgm:pt modelId="{C66EA331-1E3C-48F6-8C3E-1E72F23EC161}" type="pres">
      <dgm:prSet presAssocID="{FF9B7D87-D875-4A85-85EC-ABFD848C0C88}" presName="bkgdShape" presStyleLbl="node1" presStyleIdx="2" presStyleCnt="4"/>
      <dgm:spPr/>
      <dgm:t>
        <a:bodyPr/>
        <a:lstStyle/>
        <a:p>
          <a:endParaRPr lang="ru-RU"/>
        </a:p>
      </dgm:t>
    </dgm:pt>
    <dgm:pt modelId="{9A6A4A13-8C40-4875-9559-6551E05AF09B}" type="pres">
      <dgm:prSet presAssocID="{FF9B7D87-D875-4A85-85EC-ABFD848C0C8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D3B06-2A4E-4040-AAD7-825176A9CA65}" type="pres">
      <dgm:prSet presAssocID="{FF9B7D87-D875-4A85-85EC-ABFD848C0C88}" presName="invisiNode" presStyleLbl="node1" presStyleIdx="2" presStyleCnt="4"/>
      <dgm:spPr/>
    </dgm:pt>
    <dgm:pt modelId="{894313A1-4425-4E9C-A9F2-6BB8553D2DB8}" type="pres">
      <dgm:prSet presAssocID="{FF9B7D87-D875-4A85-85EC-ABFD848C0C88}" presName="imagNode" presStyleLbl="fgImgPlace1" presStyleIdx="2" presStyleCnt="4"/>
      <dgm:spPr/>
    </dgm:pt>
    <dgm:pt modelId="{7DA7B02D-C3BF-4737-AC9F-78ED50264696}" type="pres">
      <dgm:prSet presAssocID="{BB9A87A8-E602-41DD-9ABA-A1C45BE2BE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C8CE9E-AC15-45AD-AD4C-45887AB1B1DB}" type="pres">
      <dgm:prSet presAssocID="{FDCABC0E-E39B-4DFE-89F1-5E8E2DBBAB41}" presName="compNode" presStyleCnt="0"/>
      <dgm:spPr/>
    </dgm:pt>
    <dgm:pt modelId="{DAA81EA4-5139-48FE-B959-B47E86715D53}" type="pres">
      <dgm:prSet presAssocID="{FDCABC0E-E39B-4DFE-89F1-5E8E2DBBAB41}" presName="bkgdShape" presStyleLbl="node1" presStyleIdx="3" presStyleCnt="4"/>
      <dgm:spPr/>
      <dgm:t>
        <a:bodyPr/>
        <a:lstStyle/>
        <a:p>
          <a:endParaRPr lang="ru-RU"/>
        </a:p>
      </dgm:t>
    </dgm:pt>
    <dgm:pt modelId="{D7B3162F-A3C0-4D0C-8FE6-BCE6D34C7E74}" type="pres">
      <dgm:prSet presAssocID="{FDCABC0E-E39B-4DFE-89F1-5E8E2DBBAB4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E3F5D-0EB3-4343-9E08-36F8606A8F6A}" type="pres">
      <dgm:prSet presAssocID="{FDCABC0E-E39B-4DFE-89F1-5E8E2DBBAB41}" presName="invisiNode" presStyleLbl="node1" presStyleIdx="3" presStyleCnt="4"/>
      <dgm:spPr/>
    </dgm:pt>
    <dgm:pt modelId="{DB3CF503-ADE5-49B9-BBD9-5559DBC29183}" type="pres">
      <dgm:prSet presAssocID="{FDCABC0E-E39B-4DFE-89F1-5E8E2DBBAB41}" presName="imagNode" presStyleLbl="fgImgPlace1" presStyleIdx="3" presStyleCnt="4"/>
      <dgm:spPr/>
    </dgm:pt>
  </dgm:ptLst>
  <dgm:cxnLst>
    <dgm:cxn modelId="{2452A2F4-AE63-4EC6-824C-CE12B8B8CD66}" srcId="{58F78694-A789-436E-8FEA-B60A537C4D0A}" destId="{FF9B7D87-D875-4A85-85EC-ABFD848C0C88}" srcOrd="2" destOrd="0" parTransId="{E43FA379-F284-4588-9083-00B80C9C077C}" sibTransId="{BB9A87A8-E602-41DD-9ABA-A1C45BE2BEDB}"/>
    <dgm:cxn modelId="{E3A07BB3-9E67-4086-AF32-71AAC448A3F9}" type="presOf" srcId="{58F78694-A789-436E-8FEA-B60A537C4D0A}" destId="{2AC5BD87-4AC7-4896-87F7-C7A8821BEAEA}" srcOrd="0" destOrd="0" presId="urn:microsoft.com/office/officeart/2005/8/layout/hList7#1"/>
    <dgm:cxn modelId="{B13D6F1A-E8A9-46DC-BF10-98780D852BFE}" srcId="{58F78694-A789-436E-8FEA-B60A537C4D0A}" destId="{50202155-4FAE-4ABC-92A3-B53D9647FD6E}" srcOrd="1" destOrd="0" parTransId="{D6E45E46-D392-4F57-881E-3C6E92793C89}" sibTransId="{D2741D1E-3CFF-48D2-9C8A-AE5A690AFE39}"/>
    <dgm:cxn modelId="{D964FE2E-E1FA-4653-BDBB-9D2FDF006381}" type="presOf" srcId="{50202155-4FAE-4ABC-92A3-B53D9647FD6E}" destId="{9C55F39A-00F1-4C9A-AD38-AF60322362C0}" srcOrd="1" destOrd="0" presId="urn:microsoft.com/office/officeart/2005/8/layout/hList7#1"/>
    <dgm:cxn modelId="{50C4363C-2D05-447C-9986-3FA89B7B962C}" type="presOf" srcId="{FDCABC0E-E39B-4DFE-89F1-5E8E2DBBAB41}" destId="{DAA81EA4-5139-48FE-B959-B47E86715D53}" srcOrd="0" destOrd="0" presId="urn:microsoft.com/office/officeart/2005/8/layout/hList7#1"/>
    <dgm:cxn modelId="{049A2DCD-078E-40AF-B6C9-7617372099E9}" type="presOf" srcId="{FF9B7D87-D875-4A85-85EC-ABFD848C0C88}" destId="{C66EA331-1E3C-48F6-8C3E-1E72F23EC161}" srcOrd="0" destOrd="0" presId="urn:microsoft.com/office/officeart/2005/8/layout/hList7#1"/>
    <dgm:cxn modelId="{814C08F0-1097-472E-BCBC-99FF8B300874}" srcId="{58F78694-A789-436E-8FEA-B60A537C4D0A}" destId="{FDCABC0E-E39B-4DFE-89F1-5E8E2DBBAB41}" srcOrd="3" destOrd="0" parTransId="{CF067C35-9082-49B4-9FE3-CB2D7CAC2D4C}" sibTransId="{8139E8E1-4C0A-4EEE-8373-A539C91F6CE1}"/>
    <dgm:cxn modelId="{FC48F048-1642-4AFE-A708-ED05767E1A0B}" type="presOf" srcId="{FF9B7D87-D875-4A85-85EC-ABFD848C0C88}" destId="{9A6A4A13-8C40-4875-9559-6551E05AF09B}" srcOrd="1" destOrd="0" presId="urn:microsoft.com/office/officeart/2005/8/layout/hList7#1"/>
    <dgm:cxn modelId="{07AF21A9-7E4C-4E00-9639-E5BF2CC652BF}" type="presOf" srcId="{DF859E1A-8673-43C2-BC15-7F9CEE0DA969}" destId="{9BAFA8BC-559C-4D76-8B06-08814F8BA773}" srcOrd="0" destOrd="0" presId="urn:microsoft.com/office/officeart/2005/8/layout/hList7#1"/>
    <dgm:cxn modelId="{CDA21FD4-63C7-482C-B6C4-7F965F2E36DA}" type="presOf" srcId="{50202155-4FAE-4ABC-92A3-B53D9647FD6E}" destId="{FE049B80-31C2-46B6-B8A4-5FF81EDD3D4D}" srcOrd="0" destOrd="0" presId="urn:microsoft.com/office/officeart/2005/8/layout/hList7#1"/>
    <dgm:cxn modelId="{F44C64C2-60A0-4AAE-92F6-BD4A6B378031}" type="presOf" srcId="{E99764C4-88E2-4B97-BFAE-F47E07054EB9}" destId="{92D6D418-F637-4C1F-A5B2-C156C5A953E9}" srcOrd="0" destOrd="0" presId="urn:microsoft.com/office/officeart/2005/8/layout/hList7#1"/>
    <dgm:cxn modelId="{7292F03C-D8FA-4CB9-AEC1-B0F5960D9AF8}" type="presOf" srcId="{D2741D1E-3CFF-48D2-9C8A-AE5A690AFE39}" destId="{20518CF1-CF40-45CD-B43D-FE0085DC788B}" srcOrd="0" destOrd="0" presId="urn:microsoft.com/office/officeart/2005/8/layout/hList7#1"/>
    <dgm:cxn modelId="{48321030-1B63-409F-B1F5-07572FB513DD}" type="presOf" srcId="{FDCABC0E-E39B-4DFE-89F1-5E8E2DBBAB41}" destId="{D7B3162F-A3C0-4D0C-8FE6-BCE6D34C7E74}" srcOrd="1" destOrd="0" presId="urn:microsoft.com/office/officeart/2005/8/layout/hList7#1"/>
    <dgm:cxn modelId="{93E7AA11-AB76-489F-B03A-AE743186C4A7}" srcId="{58F78694-A789-436E-8FEA-B60A537C4D0A}" destId="{DF859E1A-8673-43C2-BC15-7F9CEE0DA969}" srcOrd="0" destOrd="0" parTransId="{9FE2940A-9694-4EC7-B0BB-5629E1B90236}" sibTransId="{E99764C4-88E2-4B97-BFAE-F47E07054EB9}"/>
    <dgm:cxn modelId="{77AB3669-DBBF-4814-BF0A-19EF6D8DBC6F}" type="presOf" srcId="{DF859E1A-8673-43C2-BC15-7F9CEE0DA969}" destId="{6976F10A-FFB0-4A6A-9F22-F13F02BD5FB2}" srcOrd="1" destOrd="0" presId="urn:microsoft.com/office/officeart/2005/8/layout/hList7#1"/>
    <dgm:cxn modelId="{AF9C9902-CBAC-4EEE-8C00-195B4CF96F18}" type="presOf" srcId="{BB9A87A8-E602-41DD-9ABA-A1C45BE2BEDB}" destId="{7DA7B02D-C3BF-4737-AC9F-78ED50264696}" srcOrd="0" destOrd="0" presId="urn:microsoft.com/office/officeart/2005/8/layout/hList7#1"/>
    <dgm:cxn modelId="{F6A07E93-D102-4018-8C52-A74483AD3712}" type="presParOf" srcId="{2AC5BD87-4AC7-4896-87F7-C7A8821BEAEA}" destId="{E870006C-46CE-4B88-BD82-58B304449C60}" srcOrd="0" destOrd="0" presId="urn:microsoft.com/office/officeart/2005/8/layout/hList7#1"/>
    <dgm:cxn modelId="{34FBE8F7-D445-437F-B4CA-DFE38A073515}" type="presParOf" srcId="{2AC5BD87-4AC7-4896-87F7-C7A8821BEAEA}" destId="{F560A5E7-F675-4D28-9B25-2643E7219443}" srcOrd="1" destOrd="0" presId="urn:microsoft.com/office/officeart/2005/8/layout/hList7#1"/>
    <dgm:cxn modelId="{C271A125-B9F4-4317-A4AC-FF714D847316}" type="presParOf" srcId="{F560A5E7-F675-4D28-9B25-2643E7219443}" destId="{05ADCE5F-936F-4B44-BD95-53041E03A7FC}" srcOrd="0" destOrd="0" presId="urn:microsoft.com/office/officeart/2005/8/layout/hList7#1"/>
    <dgm:cxn modelId="{10E6E462-D6E5-42F4-842C-8658D715F307}" type="presParOf" srcId="{05ADCE5F-936F-4B44-BD95-53041E03A7FC}" destId="{9BAFA8BC-559C-4D76-8B06-08814F8BA773}" srcOrd="0" destOrd="0" presId="urn:microsoft.com/office/officeart/2005/8/layout/hList7#1"/>
    <dgm:cxn modelId="{D2E31E1C-43AA-46FE-A790-C92875DE53FD}" type="presParOf" srcId="{05ADCE5F-936F-4B44-BD95-53041E03A7FC}" destId="{6976F10A-FFB0-4A6A-9F22-F13F02BD5FB2}" srcOrd="1" destOrd="0" presId="urn:microsoft.com/office/officeart/2005/8/layout/hList7#1"/>
    <dgm:cxn modelId="{E011EE3D-7E0A-4C1A-BBC1-86BBAE2A826D}" type="presParOf" srcId="{05ADCE5F-936F-4B44-BD95-53041E03A7FC}" destId="{2F3BE063-C057-47B5-B921-63063C6A27C3}" srcOrd="2" destOrd="0" presId="urn:microsoft.com/office/officeart/2005/8/layout/hList7#1"/>
    <dgm:cxn modelId="{D74CD50E-9175-4C0B-BFA2-579B9BB6807B}" type="presParOf" srcId="{05ADCE5F-936F-4B44-BD95-53041E03A7FC}" destId="{AA44871B-598D-4F4B-938A-E267074AA708}" srcOrd="3" destOrd="0" presId="urn:microsoft.com/office/officeart/2005/8/layout/hList7#1"/>
    <dgm:cxn modelId="{60C3B09A-B759-4EA5-80D9-782D7B5319F0}" type="presParOf" srcId="{F560A5E7-F675-4D28-9B25-2643E7219443}" destId="{92D6D418-F637-4C1F-A5B2-C156C5A953E9}" srcOrd="1" destOrd="0" presId="urn:microsoft.com/office/officeart/2005/8/layout/hList7#1"/>
    <dgm:cxn modelId="{8372D476-A928-4F7B-B69B-C1220B3F2254}" type="presParOf" srcId="{F560A5E7-F675-4D28-9B25-2643E7219443}" destId="{9142E2F0-3C07-4AAE-894B-5EE4A9E223C9}" srcOrd="2" destOrd="0" presId="urn:microsoft.com/office/officeart/2005/8/layout/hList7#1"/>
    <dgm:cxn modelId="{D94845E2-D7CE-4CCF-9C53-8CDE3D2CCF81}" type="presParOf" srcId="{9142E2F0-3C07-4AAE-894B-5EE4A9E223C9}" destId="{FE049B80-31C2-46B6-B8A4-5FF81EDD3D4D}" srcOrd="0" destOrd="0" presId="urn:microsoft.com/office/officeart/2005/8/layout/hList7#1"/>
    <dgm:cxn modelId="{20977CA3-40E4-44E4-BD6A-67630FBF172E}" type="presParOf" srcId="{9142E2F0-3C07-4AAE-894B-5EE4A9E223C9}" destId="{9C55F39A-00F1-4C9A-AD38-AF60322362C0}" srcOrd="1" destOrd="0" presId="urn:microsoft.com/office/officeart/2005/8/layout/hList7#1"/>
    <dgm:cxn modelId="{122B9A12-4E8B-421C-A77A-096E1C71DFB1}" type="presParOf" srcId="{9142E2F0-3C07-4AAE-894B-5EE4A9E223C9}" destId="{A6A889ED-601E-403A-8A64-802BAA1DE785}" srcOrd="2" destOrd="0" presId="urn:microsoft.com/office/officeart/2005/8/layout/hList7#1"/>
    <dgm:cxn modelId="{A648CE0A-C7E3-45F2-AF22-B6BBEB41B063}" type="presParOf" srcId="{9142E2F0-3C07-4AAE-894B-5EE4A9E223C9}" destId="{56FA4ECD-5340-4C74-BCDB-D858B9B6E28E}" srcOrd="3" destOrd="0" presId="urn:microsoft.com/office/officeart/2005/8/layout/hList7#1"/>
    <dgm:cxn modelId="{ED1C16C3-0B1E-4A99-8AC2-689BC79B32D3}" type="presParOf" srcId="{F560A5E7-F675-4D28-9B25-2643E7219443}" destId="{20518CF1-CF40-45CD-B43D-FE0085DC788B}" srcOrd="3" destOrd="0" presId="urn:microsoft.com/office/officeart/2005/8/layout/hList7#1"/>
    <dgm:cxn modelId="{D9A1CF13-47C6-4DCE-92E1-C23BB31FFC08}" type="presParOf" srcId="{F560A5E7-F675-4D28-9B25-2643E7219443}" destId="{44632BB0-7769-4E9A-AE25-92DC3C4FF76C}" srcOrd="4" destOrd="0" presId="urn:microsoft.com/office/officeart/2005/8/layout/hList7#1"/>
    <dgm:cxn modelId="{F9CC5B04-809A-4EB3-8CB7-526B3C24B8C7}" type="presParOf" srcId="{44632BB0-7769-4E9A-AE25-92DC3C4FF76C}" destId="{C66EA331-1E3C-48F6-8C3E-1E72F23EC161}" srcOrd="0" destOrd="0" presId="urn:microsoft.com/office/officeart/2005/8/layout/hList7#1"/>
    <dgm:cxn modelId="{0C1ABD80-14EA-4979-86EA-F4C2EB9B2996}" type="presParOf" srcId="{44632BB0-7769-4E9A-AE25-92DC3C4FF76C}" destId="{9A6A4A13-8C40-4875-9559-6551E05AF09B}" srcOrd="1" destOrd="0" presId="urn:microsoft.com/office/officeart/2005/8/layout/hList7#1"/>
    <dgm:cxn modelId="{FDCF1EB7-9189-4182-8B57-011E0679C045}" type="presParOf" srcId="{44632BB0-7769-4E9A-AE25-92DC3C4FF76C}" destId="{73DD3B06-2A4E-4040-AAD7-825176A9CA65}" srcOrd="2" destOrd="0" presId="urn:microsoft.com/office/officeart/2005/8/layout/hList7#1"/>
    <dgm:cxn modelId="{B3754ED8-EC16-4105-A388-5B42DB514FDA}" type="presParOf" srcId="{44632BB0-7769-4E9A-AE25-92DC3C4FF76C}" destId="{894313A1-4425-4E9C-A9F2-6BB8553D2DB8}" srcOrd="3" destOrd="0" presId="urn:microsoft.com/office/officeart/2005/8/layout/hList7#1"/>
    <dgm:cxn modelId="{98CF1CC9-C09B-4307-BC84-4F0D665FC413}" type="presParOf" srcId="{F560A5E7-F675-4D28-9B25-2643E7219443}" destId="{7DA7B02D-C3BF-4737-AC9F-78ED50264696}" srcOrd="5" destOrd="0" presId="urn:microsoft.com/office/officeart/2005/8/layout/hList7#1"/>
    <dgm:cxn modelId="{CD994DB3-059D-4056-A17F-039E9E237577}" type="presParOf" srcId="{F560A5E7-F675-4D28-9B25-2643E7219443}" destId="{40C8CE9E-AC15-45AD-AD4C-45887AB1B1DB}" srcOrd="6" destOrd="0" presId="urn:microsoft.com/office/officeart/2005/8/layout/hList7#1"/>
    <dgm:cxn modelId="{E7BC540F-2B40-476C-B818-DE5D224EE1E8}" type="presParOf" srcId="{40C8CE9E-AC15-45AD-AD4C-45887AB1B1DB}" destId="{DAA81EA4-5139-48FE-B959-B47E86715D53}" srcOrd="0" destOrd="0" presId="urn:microsoft.com/office/officeart/2005/8/layout/hList7#1"/>
    <dgm:cxn modelId="{740923CB-B871-4A01-80A5-C56B03442A76}" type="presParOf" srcId="{40C8CE9E-AC15-45AD-AD4C-45887AB1B1DB}" destId="{D7B3162F-A3C0-4D0C-8FE6-BCE6D34C7E74}" srcOrd="1" destOrd="0" presId="urn:microsoft.com/office/officeart/2005/8/layout/hList7#1"/>
    <dgm:cxn modelId="{98C75E95-BD79-44DD-B983-E3708E79E97B}" type="presParOf" srcId="{40C8CE9E-AC15-45AD-AD4C-45887AB1B1DB}" destId="{6CBE3F5D-0EB3-4343-9E08-36F8606A8F6A}" srcOrd="2" destOrd="0" presId="urn:microsoft.com/office/officeart/2005/8/layout/hList7#1"/>
    <dgm:cxn modelId="{9667AEC3-8081-421A-B4EE-022E965CACFC}" type="presParOf" srcId="{40C8CE9E-AC15-45AD-AD4C-45887AB1B1DB}" destId="{DB3CF503-ADE5-49B9-BBD9-5559DBC2918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FA8BC-559C-4D76-8B06-08814F8BA773}">
      <dsp:nvSpPr>
        <dsp:cNvPr id="0" name=""/>
        <dsp:cNvSpPr/>
      </dsp:nvSpPr>
      <dsp:spPr>
        <a:xfrm>
          <a:off x="0" y="-182171"/>
          <a:ext cx="2110841" cy="3603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Fan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59341"/>
        <a:ext cx="2110841" cy="1441513"/>
      </dsp:txXfrm>
    </dsp:sp>
    <dsp:sp modelId="{AA44871B-598D-4F4B-938A-E267074AA708}">
      <dsp:nvSpPr>
        <dsp:cNvPr id="0" name=""/>
        <dsp:cNvSpPr/>
      </dsp:nvSpPr>
      <dsp:spPr>
        <a:xfrm>
          <a:off x="360656" y="0"/>
          <a:ext cx="1336734" cy="123885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049B80-31C2-46B6-B8A4-5FF81EDD3D4D}">
      <dsp:nvSpPr>
        <dsp:cNvPr id="0" name=""/>
        <dsp:cNvSpPr/>
      </dsp:nvSpPr>
      <dsp:spPr>
        <a:xfrm>
          <a:off x="2165541" y="-7604"/>
          <a:ext cx="1991283" cy="346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03945"/>
                <a:satOff val="-1535"/>
                <a:lumOff val="-2157"/>
                <a:alphaOff val="0"/>
                <a:tint val="65000"/>
                <a:lumMod val="110000"/>
              </a:schemeClr>
            </a:gs>
            <a:gs pos="88000">
              <a:schemeClr val="accent4">
                <a:hueOff val="-303945"/>
                <a:satOff val="-1535"/>
                <a:lumOff val="-215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Texnologiya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5541" y="1377343"/>
        <a:ext cx="1991283" cy="1384948"/>
      </dsp:txXfrm>
    </dsp:sp>
    <dsp:sp modelId="{56FA4ECD-5340-4C74-BCDB-D858B9B6E28E}">
      <dsp:nvSpPr>
        <dsp:cNvPr id="0" name=""/>
        <dsp:cNvSpPr/>
      </dsp:nvSpPr>
      <dsp:spPr>
        <a:xfrm>
          <a:off x="2310312" y="-78066"/>
          <a:ext cx="1635501" cy="1495010"/>
        </a:xfrm>
        <a:prstGeom prst="ellipse">
          <a:avLst/>
        </a:prstGeom>
        <a:solidFill>
          <a:schemeClr val="accent4">
            <a:tint val="50000"/>
            <a:hueOff val="-171968"/>
            <a:satOff val="-9334"/>
            <a:lumOff val="-99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6EA331-1E3C-48F6-8C3E-1E72F23EC161}">
      <dsp:nvSpPr>
        <dsp:cNvPr id="0" name=""/>
        <dsp:cNvSpPr/>
      </dsp:nvSpPr>
      <dsp:spPr>
        <a:xfrm>
          <a:off x="4231000" y="-182171"/>
          <a:ext cx="2110841" cy="3603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7889"/>
                <a:satOff val="-3070"/>
                <a:lumOff val="-4313"/>
                <a:alphaOff val="0"/>
                <a:tint val="65000"/>
                <a:lumMod val="110000"/>
              </a:schemeClr>
            </a:gs>
            <a:gs pos="88000">
              <a:schemeClr val="accent4">
                <a:hueOff val="-607889"/>
                <a:satOff val="-3070"/>
                <a:lumOff val="-431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en-US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uhandislik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1000" y="1259341"/>
        <a:ext cx="2110841" cy="1441513"/>
      </dsp:txXfrm>
    </dsp:sp>
    <dsp:sp modelId="{894313A1-4425-4E9C-A9F2-6BB8553D2DB8}">
      <dsp:nvSpPr>
        <dsp:cNvPr id="0" name=""/>
        <dsp:cNvSpPr/>
      </dsp:nvSpPr>
      <dsp:spPr>
        <a:xfrm>
          <a:off x="4686390" y="34055"/>
          <a:ext cx="1200059" cy="1200059"/>
        </a:xfrm>
        <a:prstGeom prst="ellipse">
          <a:avLst/>
        </a:prstGeom>
        <a:solidFill>
          <a:schemeClr val="accent4">
            <a:tint val="50000"/>
            <a:hueOff val="-343936"/>
            <a:satOff val="-18668"/>
            <a:lumOff val="-199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A81EA4-5139-48FE-B959-B47E86715D53}">
      <dsp:nvSpPr>
        <dsp:cNvPr id="0" name=""/>
        <dsp:cNvSpPr/>
      </dsp:nvSpPr>
      <dsp:spPr>
        <a:xfrm>
          <a:off x="6405166" y="-182171"/>
          <a:ext cx="2110841" cy="3603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11834"/>
                <a:satOff val="-4605"/>
                <a:lumOff val="-6470"/>
                <a:alphaOff val="0"/>
                <a:tint val="65000"/>
                <a:lumMod val="110000"/>
              </a:schemeClr>
            </a:gs>
            <a:gs pos="88000">
              <a:schemeClr val="accent4">
                <a:hueOff val="-911834"/>
                <a:satOff val="-4605"/>
                <a:lumOff val="-647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Matematika</a:t>
          </a:r>
          <a:endParaRPr lang="en-US" sz="2400" b="1" kern="1200" dirty="0"/>
        </a:p>
      </dsp:txBody>
      <dsp:txXfrm>
        <a:off x="6405166" y="1259341"/>
        <a:ext cx="2110841" cy="1441513"/>
      </dsp:txXfrm>
    </dsp:sp>
    <dsp:sp modelId="{DB3CF503-ADE5-49B9-BBD9-5559DBC29183}">
      <dsp:nvSpPr>
        <dsp:cNvPr id="0" name=""/>
        <dsp:cNvSpPr/>
      </dsp:nvSpPr>
      <dsp:spPr>
        <a:xfrm>
          <a:off x="6860557" y="34055"/>
          <a:ext cx="1200059" cy="1200059"/>
        </a:xfrm>
        <a:prstGeom prst="ellipse">
          <a:avLst/>
        </a:prstGeom>
        <a:solidFill>
          <a:schemeClr val="accent4">
            <a:tint val="50000"/>
            <a:hueOff val="-515904"/>
            <a:satOff val="-28002"/>
            <a:lumOff val="-2994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70006C-46CE-4B88-BD82-58B304449C60}">
      <dsp:nvSpPr>
        <dsp:cNvPr id="0" name=""/>
        <dsp:cNvSpPr/>
      </dsp:nvSpPr>
      <dsp:spPr>
        <a:xfrm>
          <a:off x="142850" y="2156322"/>
          <a:ext cx="8068586" cy="1629632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7B74D-0ABB-486A-A06A-5F874526258B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5FA1F-8534-42C1-A028-1E23D31C4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Bugungi kunda ilm-fan va texnikaning jadal taraqqiy etishi, raqamli iqtisodiyotning amaliyotga joriy etilishi, </a:t>
            </a:r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o‘quvchilarda o‘qishga sog‘lom</a:t>
            </a:r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kuchli va </a:t>
            </a:r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ta‘sirchan </a:t>
            </a:r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motivasiyani shakllantirish, zamonaviy kasblarni egallash qobiliyatini rivojlantirishda nazariy bilimlarini amaliyotda </a:t>
            </a:r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qo‘llash ko‘nikmalar </a:t>
            </a:r>
            <a:r>
              <a:rPr lang="uz-Cyrl-UZ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hosil qilishi asosiy  vazifalardan biridir.   </a:t>
            </a:r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7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8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7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8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9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4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5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6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 lIns="145161" tIns="72581" rIns="145161" bIns="725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 lIns="145161" tIns="72581" rIns="145161" bIns="72581">
            <a:noAutofit/>
          </a:bodyPr>
          <a:lstStyle>
            <a:lvl1pPr marL="0" indent="0">
              <a:buNone/>
              <a:defRPr sz="1000"/>
            </a:lvl1pPr>
            <a:lvl2pPr marL="114300" indent="-114300">
              <a:buFont typeface="Arial" panose="020B0604020202020204" pitchFamily="34" charset="0"/>
              <a:buChar char="•"/>
              <a:defRPr sz="1000"/>
            </a:lvl2pPr>
            <a:lvl3pPr marL="228600" indent="-114300">
              <a:defRPr sz="1000"/>
            </a:lvl3pPr>
            <a:lvl4pPr marL="400050" indent="-171450">
              <a:defRPr sz="1000"/>
            </a:lvl4pPr>
            <a:lvl5pPr marL="571500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 lIns="145161" tIns="72581" rIns="145161" bIns="72581">
            <a:noAutofit/>
          </a:bodyPr>
          <a:lstStyle>
            <a:lvl1pPr marL="0" indent="0">
              <a:buNone/>
              <a:defRPr sz="1000"/>
            </a:lvl1pPr>
            <a:lvl2pPr marL="114300" indent="-114300">
              <a:buFont typeface="Arial" panose="020B0604020202020204" pitchFamily="34" charset="0"/>
              <a:buChar char="•"/>
              <a:defRPr sz="1000"/>
            </a:lvl2pPr>
            <a:lvl3pPr marL="228600" indent="-114300">
              <a:defRPr sz="1000"/>
            </a:lvl3pPr>
            <a:lvl4pPr marL="400050" indent="-171450">
              <a:defRPr sz="1000"/>
            </a:lvl4pPr>
            <a:lvl5pPr marL="571500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 lIns="145161" tIns="72581" rIns="145161" bIns="72581">
            <a:noAutofit/>
          </a:bodyPr>
          <a:lstStyle>
            <a:lvl1pPr marL="0" indent="0">
              <a:buNone/>
              <a:defRPr sz="1000"/>
            </a:lvl1pPr>
            <a:lvl2pPr marL="114300" indent="-114300">
              <a:buFont typeface="Arial" panose="020B0604020202020204" pitchFamily="34" charset="0"/>
              <a:buChar char="•"/>
              <a:defRPr sz="1000"/>
            </a:lvl2pPr>
            <a:lvl3pPr marL="228600" indent="-114300">
              <a:defRPr sz="1000"/>
            </a:lvl3pPr>
            <a:lvl4pPr marL="400050" indent="-171450">
              <a:defRPr sz="1000"/>
            </a:lvl4pPr>
            <a:lvl5pPr marL="571500" indent="-171450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 lIns="145161" tIns="72581" rIns="145161" bIns="72581"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43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48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0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7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0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9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1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2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5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7D8F-F469-4C1D-8DCD-3325B5EE5640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2FC6C7F-F4CD-4F6B-9A67-BE40BA823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4">
            <a:extLst>
              <a:ext uri="{FF2B5EF4-FFF2-40B4-BE49-F238E27FC236}">
                <a16:creationId xmlns:a16="http://schemas.microsoft.com/office/drawing/2014/main" id="{299FE9FF-16FA-46BF-AD7B-A5EC2B94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94"/>
            <a:ext cx="9144000" cy="39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BFCCC1-E5E7-47CC-8931-B5EF6B762048}"/>
              </a:ext>
            </a:extLst>
          </p:cNvPr>
          <p:cNvSpPr/>
          <p:nvPr/>
        </p:nvSpPr>
        <p:spPr>
          <a:xfrm>
            <a:off x="-8520" y="1108926"/>
            <a:ext cx="9161040" cy="40430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BC3524-BFDB-4C3A-8151-7B9FA6454A17}"/>
              </a:ext>
            </a:extLst>
          </p:cNvPr>
          <p:cNvSpPr/>
          <p:nvPr/>
        </p:nvSpPr>
        <p:spPr>
          <a:xfrm>
            <a:off x="212398" y="2274420"/>
            <a:ext cx="86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fanlarni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o‘qitishda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yondashuv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843808" y="3874063"/>
            <a:ext cx="6048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Kamolova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Uljon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Abdulhaqovna</a:t>
            </a:r>
            <a:endParaRPr lang="en-US" sz="1600" b="1" i="1" dirty="0">
              <a:solidFill>
                <a:srgbClr val="7030A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746343E-CA97-422B-95E3-2FD34E5DD040}"/>
              </a:ext>
            </a:extLst>
          </p:cNvPr>
          <p:cNvGrpSpPr/>
          <p:nvPr/>
        </p:nvGrpSpPr>
        <p:grpSpPr>
          <a:xfrm>
            <a:off x="1" y="1"/>
            <a:ext cx="9144000" cy="1100502"/>
            <a:chOff x="47400" y="-34555"/>
            <a:chExt cx="12145095" cy="1422291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B78AB53D-47A2-4A59-93BC-D0086AF70495}"/>
                </a:ext>
              </a:extLst>
            </p:cNvPr>
            <p:cNvGrpSpPr/>
            <p:nvPr/>
          </p:nvGrpSpPr>
          <p:grpSpPr>
            <a:xfrm>
              <a:off x="47400" y="-34555"/>
              <a:ext cx="12145095" cy="1422291"/>
              <a:chOff x="59097" y="-5387"/>
              <a:chExt cx="12145095" cy="913218"/>
            </a:xfrm>
          </p:grpSpPr>
          <p:grpSp>
            <p:nvGrpSpPr>
              <p:cNvPr id="26" name="Group 74">
                <a:extLst>
                  <a:ext uri="{FF2B5EF4-FFF2-40B4-BE49-F238E27FC236}">
                    <a16:creationId xmlns:a16="http://schemas.microsoft.com/office/drawing/2014/main" id="{6B1405B5-AC7E-4FA7-B137-694CD7078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97" y="-5387"/>
                <a:ext cx="12145095" cy="913218"/>
                <a:chOff x="48555" y="-9809"/>
                <a:chExt cx="9867348" cy="953875"/>
              </a:xfrm>
            </p:grpSpPr>
            <p:sp>
              <p:nvSpPr>
                <p:cNvPr id="31" name="Rectangle 75">
                  <a:extLst>
                    <a:ext uri="{FF2B5EF4-FFF2-40B4-BE49-F238E27FC236}">
                      <a16:creationId xmlns:a16="http://schemas.microsoft.com/office/drawing/2014/main" id="{76ECA5EE-829F-467A-80F4-82A1A011F427}"/>
                    </a:ext>
                  </a:extLst>
                </p:cNvPr>
                <p:cNvSpPr/>
                <p:nvPr/>
              </p:nvSpPr>
              <p:spPr>
                <a:xfrm>
                  <a:off x="48555" y="-9809"/>
                  <a:ext cx="7389036" cy="920783"/>
                </a:xfrm>
                <a:prstGeom prst="rect">
                  <a:avLst/>
                </a:prstGeom>
                <a:solidFill>
                  <a:srgbClr val="5B9BD5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Samarqand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viloyati</a:t>
                  </a: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pedagoglarni</a:t>
                  </a: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yangi</a:t>
                  </a: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metod</a:t>
                  </a:r>
                  <a:r>
                    <a:rPr lang="en-US" sz="2400" b="1" kern="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kalarga</a:t>
                  </a: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o‘rgatish</a:t>
                  </a: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milliy</a:t>
                  </a:r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kern="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markazi</a:t>
                  </a:r>
                  <a:endParaRPr lang="uz-Cyrl-UZ" sz="24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: Single Corner Snipped 1026">
                  <a:extLst>
                    <a:ext uri="{FF2B5EF4-FFF2-40B4-BE49-F238E27FC236}">
                      <a16:creationId xmlns:a16="http://schemas.microsoft.com/office/drawing/2014/main" id="{D08E1C16-0011-4137-A62A-778FF93E1495}"/>
                    </a:ext>
                  </a:extLst>
                </p:cNvPr>
                <p:cNvSpPr/>
                <p:nvPr/>
              </p:nvSpPr>
              <p:spPr>
                <a:xfrm flipH="1">
                  <a:off x="7089641" y="12171"/>
                  <a:ext cx="2826262" cy="931895"/>
                </a:xfrm>
                <a:custGeom>
                  <a:avLst/>
                  <a:gdLst>
                    <a:gd name="connsiteX0" fmla="*/ 0 w 3967529"/>
                    <a:gd name="connsiteY0" fmla="*/ 0 h 931876"/>
                    <a:gd name="connsiteX1" fmla="*/ 3501591 w 3967529"/>
                    <a:gd name="connsiteY1" fmla="*/ 0 h 931876"/>
                    <a:gd name="connsiteX2" fmla="*/ 3967529 w 3967529"/>
                    <a:gd name="connsiteY2" fmla="*/ 465938 h 931876"/>
                    <a:gd name="connsiteX3" fmla="*/ 3967529 w 3967529"/>
                    <a:gd name="connsiteY3" fmla="*/ 931876 h 931876"/>
                    <a:gd name="connsiteX4" fmla="*/ 0 w 3967529"/>
                    <a:gd name="connsiteY4" fmla="*/ 931876 h 931876"/>
                    <a:gd name="connsiteX5" fmla="*/ 0 w 3967529"/>
                    <a:gd name="connsiteY5" fmla="*/ 0 h 931876"/>
                    <a:gd name="connsiteX0" fmla="*/ 0 w 3973879"/>
                    <a:gd name="connsiteY0" fmla="*/ 0 h 931876"/>
                    <a:gd name="connsiteX1" fmla="*/ 3501591 w 3973879"/>
                    <a:gd name="connsiteY1" fmla="*/ 0 h 931876"/>
                    <a:gd name="connsiteX2" fmla="*/ 3973879 w 3973879"/>
                    <a:gd name="connsiteY2" fmla="*/ 926313 h 931876"/>
                    <a:gd name="connsiteX3" fmla="*/ 3967529 w 3973879"/>
                    <a:gd name="connsiteY3" fmla="*/ 931876 h 931876"/>
                    <a:gd name="connsiteX4" fmla="*/ 0 w 3973879"/>
                    <a:gd name="connsiteY4" fmla="*/ 931876 h 931876"/>
                    <a:gd name="connsiteX5" fmla="*/ 0 w 3973879"/>
                    <a:gd name="connsiteY5" fmla="*/ 0 h 9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73879" h="931876">
                      <a:moveTo>
                        <a:pt x="0" y="0"/>
                      </a:moveTo>
                      <a:lnTo>
                        <a:pt x="3501591" y="0"/>
                      </a:lnTo>
                      <a:lnTo>
                        <a:pt x="3973879" y="926313"/>
                      </a:lnTo>
                      <a:lnTo>
                        <a:pt x="3967529" y="931876"/>
                      </a:lnTo>
                      <a:lnTo>
                        <a:pt x="0" y="931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2B5D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108" b="1" kern="0" dirty="0">
                      <a:ln>
                        <a:solidFill>
                          <a:srgbClr val="00B0F0"/>
                        </a:solidFill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FIZIKA</a:t>
                  </a:r>
                  <a:endParaRPr lang="uz-Cyrl-UZ" sz="3108" b="1" kern="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Rectangle 79">
                <a:extLst>
                  <a:ext uri="{FF2B5EF4-FFF2-40B4-BE49-F238E27FC236}">
                    <a16:creationId xmlns:a16="http://schemas.microsoft.com/office/drawing/2014/main" id="{81947B3E-BE17-4145-9467-793737C52CC5}"/>
                  </a:ext>
                </a:extLst>
              </p:cNvPr>
              <p:cNvSpPr/>
              <p:nvPr/>
            </p:nvSpPr>
            <p:spPr bwMode="auto">
              <a:xfrm>
                <a:off x="188198" y="76200"/>
                <a:ext cx="85725" cy="706438"/>
              </a:xfrm>
              <a:prstGeom prst="rect">
                <a:avLst/>
              </a:prstGeom>
              <a:solidFill>
                <a:srgbClr val="63AC4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z-Cyrl-UZ" sz="3108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Полилиния: фигура 311">
                <a:extLst>
                  <a:ext uri="{FF2B5EF4-FFF2-40B4-BE49-F238E27FC236}">
                    <a16:creationId xmlns:a16="http://schemas.microsoft.com/office/drawing/2014/main" id="{C7C2A54D-B24D-4907-BE93-6B137B58A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7" y="368947"/>
                <a:ext cx="8809491" cy="511175"/>
              </a:xfrm>
              <a:custGeom>
                <a:avLst/>
                <a:gdLst>
                  <a:gd name="T0" fmla="*/ 6775259 w 7681749"/>
                  <a:gd name="T1" fmla="*/ 23928 h 562609"/>
                  <a:gd name="T2" fmla="*/ 6802819 w 7681749"/>
                  <a:gd name="T3" fmla="*/ 24903 h 562609"/>
                  <a:gd name="T4" fmla="*/ 6808997 w 7681749"/>
                  <a:gd name="T5" fmla="*/ 25554 h 562609"/>
                  <a:gd name="T6" fmla="*/ 6811166 w 7681749"/>
                  <a:gd name="T7" fmla="*/ 26463 h 562609"/>
                  <a:gd name="T8" fmla="*/ 6808756 w 7681749"/>
                  <a:gd name="T9" fmla="*/ 27115 h 562609"/>
                  <a:gd name="T10" fmla="*/ 6801890 w 7681749"/>
                  <a:gd name="T11" fmla="*/ 27763 h 562609"/>
                  <a:gd name="T12" fmla="*/ 6791647 w 7681749"/>
                  <a:gd name="T13" fmla="*/ 28285 h 562609"/>
                  <a:gd name="T14" fmla="*/ 6776878 w 7681749"/>
                  <a:gd name="T15" fmla="*/ 28673 h 562609"/>
                  <a:gd name="T16" fmla="*/ 6748567 w 7681749"/>
                  <a:gd name="T17" fmla="*/ 28739 h 562609"/>
                  <a:gd name="T18" fmla="*/ 6732917 w 7681749"/>
                  <a:gd name="T19" fmla="*/ 28349 h 562609"/>
                  <a:gd name="T20" fmla="*/ 6722496 w 7681749"/>
                  <a:gd name="T21" fmla="*/ 27830 h 562609"/>
                  <a:gd name="T22" fmla="*/ 6715689 w 7681749"/>
                  <a:gd name="T23" fmla="*/ 27178 h 562609"/>
                  <a:gd name="T24" fmla="*/ 6712833 w 7681749"/>
                  <a:gd name="T25" fmla="*/ 26529 h 562609"/>
                  <a:gd name="T26" fmla="*/ 6725156 w 7681749"/>
                  <a:gd name="T27" fmla="*/ 24642 h 562609"/>
                  <a:gd name="T28" fmla="*/ 6749348 w 7681749"/>
                  <a:gd name="T29" fmla="*/ 23928 h 562609"/>
                  <a:gd name="T30" fmla="*/ 6924928 w 7681749"/>
                  <a:gd name="T31" fmla="*/ 10924 h 562609"/>
                  <a:gd name="T32" fmla="*/ 7362109 w 7681749"/>
                  <a:gd name="T33" fmla="*/ 9363 h 562609"/>
                  <a:gd name="T34" fmla="*/ 7371149 w 7681749"/>
                  <a:gd name="T35" fmla="*/ 9947 h 562609"/>
                  <a:gd name="T36" fmla="*/ 7376764 w 7681749"/>
                  <a:gd name="T37" fmla="*/ 10599 h 562609"/>
                  <a:gd name="T38" fmla="*/ 7378070 w 7681749"/>
                  <a:gd name="T39" fmla="*/ 11509 h 562609"/>
                  <a:gd name="T40" fmla="*/ 7376093 w 7681749"/>
                  <a:gd name="T41" fmla="*/ 11964 h 562609"/>
                  <a:gd name="T42" fmla="*/ 7369864 w 7681749"/>
                  <a:gd name="T43" fmla="*/ 12614 h 562609"/>
                  <a:gd name="T44" fmla="*/ 7360316 w 7681749"/>
                  <a:gd name="T45" fmla="*/ 13134 h 562609"/>
                  <a:gd name="T46" fmla="*/ 7345894 w 7681749"/>
                  <a:gd name="T47" fmla="*/ 13591 h 562609"/>
                  <a:gd name="T48" fmla="*/ 7319027 w 7681749"/>
                  <a:gd name="T49" fmla="*/ 13654 h 562609"/>
                  <a:gd name="T50" fmla="*/ 7303398 w 7681749"/>
                  <a:gd name="T51" fmla="*/ 13394 h 562609"/>
                  <a:gd name="T52" fmla="*/ 7292445 w 7681749"/>
                  <a:gd name="T53" fmla="*/ 12939 h 562609"/>
                  <a:gd name="T54" fmla="*/ 7284443 w 7681749"/>
                  <a:gd name="T55" fmla="*/ 12289 h 562609"/>
                  <a:gd name="T56" fmla="*/ 6935591 w 7681749"/>
                  <a:gd name="T57" fmla="*/ 11833 h 562609"/>
                  <a:gd name="T58" fmla="*/ 6924928 w 7681749"/>
                  <a:gd name="T59" fmla="*/ 10924 h 562609"/>
                  <a:gd name="T60" fmla="*/ 7279619 w 7681749"/>
                  <a:gd name="T61" fmla="*/ 11118 h 562609"/>
                  <a:gd name="T62" fmla="*/ 7286747 w 7681749"/>
                  <a:gd name="T63" fmla="*/ 9947 h 562609"/>
                  <a:gd name="T64" fmla="*/ 7307591 w 7681749"/>
                  <a:gd name="T65" fmla="*/ 8971 h 562609"/>
                  <a:gd name="T66" fmla="*/ 7341268 w 7681749"/>
                  <a:gd name="T67" fmla="*/ 8843 h 562609"/>
                  <a:gd name="T68" fmla="*/ 7319027 w 7681749"/>
                  <a:gd name="T69" fmla="*/ 8778 h 562609"/>
                  <a:gd name="T70" fmla="*/ 6806149 w 7681749"/>
                  <a:gd name="T71" fmla="*/ 1885 h 562609"/>
                  <a:gd name="T72" fmla="*/ 7674040 w 7681749"/>
                  <a:gd name="T73" fmla="*/ 846 h 562609"/>
                  <a:gd name="T74" fmla="*/ 7682014 w 7681749"/>
                  <a:gd name="T75" fmla="*/ 1431 h 562609"/>
                  <a:gd name="T76" fmla="*/ 7686327 w 7681749"/>
                  <a:gd name="T77" fmla="*/ 2145 h 562609"/>
                  <a:gd name="T78" fmla="*/ 7685890 w 7681749"/>
                  <a:gd name="T79" fmla="*/ 3056 h 562609"/>
                  <a:gd name="T80" fmla="*/ 7680920 w 7681749"/>
                  <a:gd name="T81" fmla="*/ 3706 h 562609"/>
                  <a:gd name="T82" fmla="*/ 7672400 w 7681749"/>
                  <a:gd name="T83" fmla="*/ 4291 h 562609"/>
                  <a:gd name="T84" fmla="*/ 7661005 w 7681749"/>
                  <a:gd name="T85" fmla="*/ 4746 h 562609"/>
                  <a:gd name="T86" fmla="*/ 7630024 w 7681749"/>
                  <a:gd name="T87" fmla="*/ 5007 h 562609"/>
                  <a:gd name="T88" fmla="*/ 7611945 w 7681749"/>
                  <a:gd name="T89" fmla="*/ 4682 h 562609"/>
                  <a:gd name="T90" fmla="*/ 7600990 w 7681749"/>
                  <a:gd name="T91" fmla="*/ 4226 h 562609"/>
                  <a:gd name="T92" fmla="*/ 7593015 w 7681749"/>
                  <a:gd name="T93" fmla="*/ 3576 h 562609"/>
                  <a:gd name="T94" fmla="*/ 6813242 w 7681749"/>
                  <a:gd name="T95" fmla="*/ 3122 h 562609"/>
                  <a:gd name="T96" fmla="*/ 0 w 7681749"/>
                  <a:gd name="T97" fmla="*/ 27048 h 562609"/>
                  <a:gd name="T98" fmla="*/ 7589690 w 7681749"/>
                  <a:gd name="T99" fmla="*/ 1885 h 562609"/>
                  <a:gd name="T100" fmla="*/ 7591139 w 7681749"/>
                  <a:gd name="T101" fmla="*/ 1691 h 562609"/>
                  <a:gd name="T102" fmla="*/ 7597970 w 7681749"/>
                  <a:gd name="T103" fmla="*/ 1040 h 562609"/>
                  <a:gd name="T104" fmla="*/ 7627602 w 7681749"/>
                  <a:gd name="T105" fmla="*/ 64 h 562609"/>
                  <a:gd name="T106" fmla="*/ 7622880 w 7681749"/>
                  <a:gd name="T107" fmla="*/ 131 h 562609"/>
                  <a:gd name="T108" fmla="*/ 7637514 w 7681749"/>
                  <a:gd name="T109" fmla="*/ 0 h 5626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681749" h="562609">
                    <a:moveTo>
                      <a:pt x="6754239" y="464820"/>
                    </a:moveTo>
                    <a:lnTo>
                      <a:pt x="6761389" y="464820"/>
                    </a:lnTo>
                    <a:lnTo>
                      <a:pt x="6763775" y="466089"/>
                    </a:lnTo>
                    <a:lnTo>
                      <a:pt x="6768529" y="466089"/>
                    </a:lnTo>
                    <a:lnTo>
                      <a:pt x="6770793" y="467310"/>
                    </a:lnTo>
                    <a:lnTo>
                      <a:pt x="6770764" y="467359"/>
                    </a:lnTo>
                    <a:lnTo>
                      <a:pt x="6773228" y="467359"/>
                    </a:lnTo>
                    <a:lnTo>
                      <a:pt x="6792524" y="479322"/>
                    </a:lnTo>
                    <a:lnTo>
                      <a:pt x="6793854" y="481329"/>
                    </a:lnTo>
                    <a:lnTo>
                      <a:pt x="6795443" y="482600"/>
                    </a:lnTo>
                    <a:lnTo>
                      <a:pt x="6796933" y="485139"/>
                    </a:lnTo>
                    <a:lnTo>
                      <a:pt x="6798324" y="486409"/>
                    </a:lnTo>
                    <a:lnTo>
                      <a:pt x="6799613" y="488950"/>
                    </a:lnTo>
                    <a:lnTo>
                      <a:pt x="6800798" y="490220"/>
                    </a:lnTo>
                    <a:lnTo>
                      <a:pt x="6801883" y="492759"/>
                    </a:lnTo>
                    <a:lnTo>
                      <a:pt x="6802863" y="495300"/>
                    </a:lnTo>
                    <a:lnTo>
                      <a:pt x="6803733" y="496570"/>
                    </a:lnTo>
                    <a:lnTo>
                      <a:pt x="6804502" y="499109"/>
                    </a:lnTo>
                    <a:lnTo>
                      <a:pt x="6805162" y="501650"/>
                    </a:lnTo>
                    <a:lnTo>
                      <a:pt x="6805712" y="504189"/>
                    </a:lnTo>
                    <a:lnTo>
                      <a:pt x="6806153" y="506729"/>
                    </a:lnTo>
                    <a:lnTo>
                      <a:pt x="6806481" y="508000"/>
                    </a:lnTo>
                    <a:lnTo>
                      <a:pt x="6806590" y="509270"/>
                    </a:lnTo>
                    <a:lnTo>
                      <a:pt x="6806671" y="516889"/>
                    </a:lnTo>
                    <a:lnTo>
                      <a:pt x="6806544" y="519429"/>
                    </a:lnTo>
                    <a:lnTo>
                      <a:pt x="6806421" y="520700"/>
                    </a:lnTo>
                    <a:lnTo>
                      <a:pt x="6806062" y="523239"/>
                    </a:lnTo>
                    <a:lnTo>
                      <a:pt x="6805583" y="524509"/>
                    </a:lnTo>
                    <a:lnTo>
                      <a:pt x="6804983" y="527050"/>
                    </a:lnTo>
                    <a:lnTo>
                      <a:pt x="6804261" y="529589"/>
                    </a:lnTo>
                    <a:lnTo>
                      <a:pt x="6803421" y="532129"/>
                    </a:lnTo>
                    <a:lnTo>
                      <a:pt x="6802452" y="534670"/>
                    </a:lnTo>
                    <a:lnTo>
                      <a:pt x="6801362" y="535939"/>
                    </a:lnTo>
                    <a:lnTo>
                      <a:pt x="6800145" y="538479"/>
                    </a:lnTo>
                    <a:lnTo>
                      <a:pt x="6798819" y="541020"/>
                    </a:lnTo>
                    <a:lnTo>
                      <a:pt x="6797395" y="542289"/>
                    </a:lnTo>
                    <a:lnTo>
                      <a:pt x="6795887" y="544829"/>
                    </a:lnTo>
                    <a:lnTo>
                      <a:pt x="6794292" y="546100"/>
                    </a:lnTo>
                    <a:lnTo>
                      <a:pt x="6792616" y="548639"/>
                    </a:lnTo>
                    <a:lnTo>
                      <a:pt x="6790864" y="549909"/>
                    </a:lnTo>
                    <a:lnTo>
                      <a:pt x="6789042" y="551179"/>
                    </a:lnTo>
                    <a:lnTo>
                      <a:pt x="6787152" y="552450"/>
                    </a:lnTo>
                    <a:lnTo>
                      <a:pt x="6785196" y="554989"/>
                    </a:lnTo>
                    <a:lnTo>
                      <a:pt x="6783180" y="556259"/>
                    </a:lnTo>
                    <a:lnTo>
                      <a:pt x="6781115" y="556259"/>
                    </a:lnTo>
                    <a:lnTo>
                      <a:pt x="6776832" y="558800"/>
                    </a:lnTo>
                    <a:lnTo>
                      <a:pt x="6774624" y="560070"/>
                    </a:lnTo>
                    <a:lnTo>
                      <a:pt x="6772383" y="560070"/>
                    </a:lnTo>
                    <a:lnTo>
                      <a:pt x="6770107" y="561339"/>
                    </a:lnTo>
                    <a:lnTo>
                      <a:pt x="6767800" y="561339"/>
                    </a:lnTo>
                    <a:lnTo>
                      <a:pt x="6765469" y="562609"/>
                    </a:lnTo>
                    <a:lnTo>
                      <a:pt x="6748832" y="562609"/>
                    </a:lnTo>
                    <a:lnTo>
                      <a:pt x="6746461" y="561339"/>
                    </a:lnTo>
                    <a:lnTo>
                      <a:pt x="6744103" y="561339"/>
                    </a:lnTo>
                    <a:lnTo>
                      <a:pt x="6741761" y="560070"/>
                    </a:lnTo>
                    <a:lnTo>
                      <a:pt x="6739446" y="560070"/>
                    </a:lnTo>
                    <a:lnTo>
                      <a:pt x="6734898" y="557529"/>
                    </a:lnTo>
                    <a:lnTo>
                      <a:pt x="6732677" y="556259"/>
                    </a:lnTo>
                    <a:lnTo>
                      <a:pt x="6730521" y="554989"/>
                    </a:lnTo>
                    <a:lnTo>
                      <a:pt x="6728453" y="553720"/>
                    </a:lnTo>
                    <a:lnTo>
                      <a:pt x="6726480" y="552450"/>
                    </a:lnTo>
                    <a:lnTo>
                      <a:pt x="6724603" y="549909"/>
                    </a:lnTo>
                    <a:lnTo>
                      <a:pt x="6722818" y="548639"/>
                    </a:lnTo>
                    <a:lnTo>
                      <a:pt x="6721136" y="547370"/>
                    </a:lnTo>
                    <a:lnTo>
                      <a:pt x="6719548" y="544829"/>
                    </a:lnTo>
                    <a:lnTo>
                      <a:pt x="6718057" y="543559"/>
                    </a:lnTo>
                    <a:lnTo>
                      <a:pt x="6716666" y="541020"/>
                    </a:lnTo>
                    <a:lnTo>
                      <a:pt x="6715377" y="539750"/>
                    </a:lnTo>
                    <a:lnTo>
                      <a:pt x="6714193" y="537209"/>
                    </a:lnTo>
                    <a:lnTo>
                      <a:pt x="6713107" y="534670"/>
                    </a:lnTo>
                    <a:lnTo>
                      <a:pt x="6712127" y="533400"/>
                    </a:lnTo>
                    <a:lnTo>
                      <a:pt x="6711256" y="530859"/>
                    </a:lnTo>
                    <a:lnTo>
                      <a:pt x="6710488" y="528320"/>
                    </a:lnTo>
                    <a:lnTo>
                      <a:pt x="6709828" y="527050"/>
                    </a:lnTo>
                    <a:lnTo>
                      <a:pt x="6709279" y="524509"/>
                    </a:lnTo>
                    <a:lnTo>
                      <a:pt x="6708838" y="521970"/>
                    </a:lnTo>
                    <a:lnTo>
                      <a:pt x="6708510" y="519429"/>
                    </a:lnTo>
                    <a:lnTo>
                      <a:pt x="6708400" y="518159"/>
                    </a:lnTo>
                    <a:lnTo>
                      <a:pt x="6710007" y="500379"/>
                    </a:lnTo>
                    <a:lnTo>
                      <a:pt x="6710728" y="499109"/>
                    </a:lnTo>
                    <a:lnTo>
                      <a:pt x="6716171" y="487679"/>
                    </a:lnTo>
                    <a:lnTo>
                      <a:pt x="6717595" y="485139"/>
                    </a:lnTo>
                    <a:lnTo>
                      <a:pt x="6719103" y="483870"/>
                    </a:lnTo>
                    <a:lnTo>
                      <a:pt x="6720698" y="481329"/>
                    </a:lnTo>
                    <a:lnTo>
                      <a:pt x="6722374" y="480059"/>
                    </a:lnTo>
                    <a:lnTo>
                      <a:pt x="6733874" y="471170"/>
                    </a:lnTo>
                    <a:lnTo>
                      <a:pt x="6738158" y="468629"/>
                    </a:lnTo>
                    <a:lnTo>
                      <a:pt x="6740366" y="468629"/>
                    </a:lnTo>
                    <a:lnTo>
                      <a:pt x="6742607" y="467359"/>
                    </a:lnTo>
                    <a:lnTo>
                      <a:pt x="6744884" y="467359"/>
                    </a:lnTo>
                    <a:lnTo>
                      <a:pt x="6747190" y="466089"/>
                    </a:lnTo>
                    <a:lnTo>
                      <a:pt x="6751871" y="466089"/>
                    </a:lnTo>
                    <a:lnTo>
                      <a:pt x="6754239" y="464820"/>
                    </a:lnTo>
                    <a:close/>
                    <a:moveTo>
                      <a:pt x="6923911" y="207009"/>
                    </a:moveTo>
                    <a:lnTo>
                      <a:pt x="6931003" y="207009"/>
                    </a:lnTo>
                    <a:lnTo>
                      <a:pt x="6920340" y="213359"/>
                    </a:lnTo>
                    <a:lnTo>
                      <a:pt x="6923911" y="207009"/>
                    </a:lnTo>
                    <a:close/>
                    <a:moveTo>
                      <a:pt x="7304941" y="173989"/>
                    </a:moveTo>
                    <a:lnTo>
                      <a:pt x="7343263" y="173989"/>
                    </a:lnTo>
                    <a:lnTo>
                      <a:pt x="7345449" y="175259"/>
                    </a:lnTo>
                    <a:lnTo>
                      <a:pt x="7355449" y="181609"/>
                    </a:lnTo>
                    <a:lnTo>
                      <a:pt x="7357242" y="182879"/>
                    </a:lnTo>
                    <a:lnTo>
                      <a:pt x="7358957" y="185420"/>
                    </a:lnTo>
                    <a:lnTo>
                      <a:pt x="7360595" y="186689"/>
                    </a:lnTo>
                    <a:lnTo>
                      <a:pt x="7362148" y="187959"/>
                    </a:lnTo>
                    <a:lnTo>
                      <a:pt x="7363616" y="190500"/>
                    </a:lnTo>
                    <a:lnTo>
                      <a:pt x="7364997" y="191770"/>
                    </a:lnTo>
                    <a:lnTo>
                      <a:pt x="7366282" y="194309"/>
                    </a:lnTo>
                    <a:lnTo>
                      <a:pt x="7367477" y="195579"/>
                    </a:lnTo>
                    <a:lnTo>
                      <a:pt x="7368571" y="198120"/>
                    </a:lnTo>
                    <a:lnTo>
                      <a:pt x="7369562" y="200659"/>
                    </a:lnTo>
                    <a:lnTo>
                      <a:pt x="7370446" y="203200"/>
                    </a:lnTo>
                    <a:lnTo>
                      <a:pt x="7371226" y="204470"/>
                    </a:lnTo>
                    <a:lnTo>
                      <a:pt x="7371897" y="207009"/>
                    </a:lnTo>
                    <a:lnTo>
                      <a:pt x="7372447" y="209550"/>
                    </a:lnTo>
                    <a:lnTo>
                      <a:pt x="7372884" y="212089"/>
                    </a:lnTo>
                    <a:lnTo>
                      <a:pt x="7373199" y="214629"/>
                    </a:lnTo>
                    <a:lnTo>
                      <a:pt x="7373390" y="217170"/>
                    </a:lnTo>
                    <a:lnTo>
                      <a:pt x="7373390" y="222250"/>
                    </a:lnTo>
                    <a:lnTo>
                      <a:pt x="7373199" y="224789"/>
                    </a:lnTo>
                    <a:lnTo>
                      <a:pt x="7372884" y="227329"/>
                    </a:lnTo>
                    <a:lnTo>
                      <a:pt x="7372447" y="228600"/>
                    </a:lnTo>
                    <a:lnTo>
                      <a:pt x="7371897" y="231139"/>
                    </a:lnTo>
                    <a:lnTo>
                      <a:pt x="7324102" y="231139"/>
                    </a:lnTo>
                    <a:lnTo>
                      <a:pt x="7371897" y="231139"/>
                    </a:lnTo>
                    <a:lnTo>
                      <a:pt x="7371226" y="233679"/>
                    </a:lnTo>
                    <a:lnTo>
                      <a:pt x="7370446" y="236220"/>
                    </a:lnTo>
                    <a:lnTo>
                      <a:pt x="7369562" y="238759"/>
                    </a:lnTo>
                    <a:lnTo>
                      <a:pt x="7368571" y="240029"/>
                    </a:lnTo>
                    <a:lnTo>
                      <a:pt x="7367477" y="242570"/>
                    </a:lnTo>
                    <a:lnTo>
                      <a:pt x="7366282" y="245109"/>
                    </a:lnTo>
                    <a:lnTo>
                      <a:pt x="7364997" y="246379"/>
                    </a:lnTo>
                    <a:lnTo>
                      <a:pt x="7363616" y="248920"/>
                    </a:lnTo>
                    <a:lnTo>
                      <a:pt x="7362148" y="250189"/>
                    </a:lnTo>
                    <a:lnTo>
                      <a:pt x="7360595" y="252729"/>
                    </a:lnTo>
                    <a:lnTo>
                      <a:pt x="7358957" y="254000"/>
                    </a:lnTo>
                    <a:lnTo>
                      <a:pt x="7357242" y="255270"/>
                    </a:lnTo>
                    <a:lnTo>
                      <a:pt x="7355449" y="256539"/>
                    </a:lnTo>
                    <a:lnTo>
                      <a:pt x="7353584" y="257809"/>
                    </a:lnTo>
                    <a:lnTo>
                      <a:pt x="7351646" y="260350"/>
                    </a:lnTo>
                    <a:lnTo>
                      <a:pt x="7349642" y="261620"/>
                    </a:lnTo>
                    <a:lnTo>
                      <a:pt x="7347576" y="261620"/>
                    </a:lnTo>
                    <a:lnTo>
                      <a:pt x="7345449" y="262889"/>
                    </a:lnTo>
                    <a:lnTo>
                      <a:pt x="7341027" y="265429"/>
                    </a:lnTo>
                    <a:lnTo>
                      <a:pt x="7338736" y="265429"/>
                    </a:lnTo>
                    <a:lnTo>
                      <a:pt x="7336401" y="266700"/>
                    </a:lnTo>
                    <a:lnTo>
                      <a:pt x="7334015" y="266700"/>
                    </a:lnTo>
                    <a:lnTo>
                      <a:pt x="7331592" y="267970"/>
                    </a:lnTo>
                    <a:lnTo>
                      <a:pt x="7316613" y="267970"/>
                    </a:lnTo>
                    <a:lnTo>
                      <a:pt x="7314191" y="266700"/>
                    </a:lnTo>
                    <a:lnTo>
                      <a:pt x="7311803" y="266700"/>
                    </a:lnTo>
                    <a:lnTo>
                      <a:pt x="7309469" y="265429"/>
                    </a:lnTo>
                    <a:lnTo>
                      <a:pt x="7307177" y="265429"/>
                    </a:lnTo>
                    <a:lnTo>
                      <a:pt x="7302755" y="262889"/>
                    </a:lnTo>
                    <a:lnTo>
                      <a:pt x="7300628" y="261620"/>
                    </a:lnTo>
                    <a:lnTo>
                      <a:pt x="7298562" y="261620"/>
                    </a:lnTo>
                    <a:lnTo>
                      <a:pt x="7296558" y="260350"/>
                    </a:lnTo>
                    <a:lnTo>
                      <a:pt x="7294620" y="257809"/>
                    </a:lnTo>
                    <a:lnTo>
                      <a:pt x="7292755" y="256539"/>
                    </a:lnTo>
                    <a:lnTo>
                      <a:pt x="7290963" y="255270"/>
                    </a:lnTo>
                    <a:lnTo>
                      <a:pt x="7289247" y="254000"/>
                    </a:lnTo>
                    <a:lnTo>
                      <a:pt x="7287609" y="252729"/>
                    </a:lnTo>
                    <a:lnTo>
                      <a:pt x="7286057" y="250189"/>
                    </a:lnTo>
                    <a:lnTo>
                      <a:pt x="7284588" y="248920"/>
                    </a:lnTo>
                    <a:lnTo>
                      <a:pt x="7283207" y="246379"/>
                    </a:lnTo>
                    <a:lnTo>
                      <a:pt x="7281922" y="245109"/>
                    </a:lnTo>
                    <a:lnTo>
                      <a:pt x="7280727" y="242570"/>
                    </a:lnTo>
                    <a:lnTo>
                      <a:pt x="7279633" y="240029"/>
                    </a:lnTo>
                    <a:lnTo>
                      <a:pt x="7278642" y="238759"/>
                    </a:lnTo>
                    <a:lnTo>
                      <a:pt x="7277758" y="236220"/>
                    </a:lnTo>
                    <a:lnTo>
                      <a:pt x="7276979" y="233679"/>
                    </a:lnTo>
                    <a:lnTo>
                      <a:pt x="7276308" y="231139"/>
                    </a:lnTo>
                    <a:lnTo>
                      <a:pt x="6938673" y="231139"/>
                    </a:lnTo>
                    <a:lnTo>
                      <a:pt x="6931003" y="231139"/>
                    </a:lnTo>
                    <a:lnTo>
                      <a:pt x="6938673" y="231139"/>
                    </a:lnTo>
                    <a:lnTo>
                      <a:pt x="6792524" y="479322"/>
                    </a:lnTo>
                    <a:lnTo>
                      <a:pt x="6777833" y="469900"/>
                    </a:lnTo>
                    <a:lnTo>
                      <a:pt x="6773228" y="467359"/>
                    </a:lnTo>
                    <a:lnTo>
                      <a:pt x="6770793" y="467310"/>
                    </a:lnTo>
                    <a:lnTo>
                      <a:pt x="6920340" y="213359"/>
                    </a:lnTo>
                    <a:lnTo>
                      <a:pt x="6931003" y="207009"/>
                    </a:lnTo>
                    <a:lnTo>
                      <a:pt x="7276308" y="207009"/>
                    </a:lnTo>
                    <a:lnTo>
                      <a:pt x="7275758" y="209550"/>
                    </a:lnTo>
                    <a:lnTo>
                      <a:pt x="7275320" y="212089"/>
                    </a:lnTo>
                    <a:lnTo>
                      <a:pt x="7275005" y="214629"/>
                    </a:lnTo>
                    <a:lnTo>
                      <a:pt x="7274814" y="217170"/>
                    </a:lnTo>
                    <a:lnTo>
                      <a:pt x="7276979" y="204470"/>
                    </a:lnTo>
                    <a:lnTo>
                      <a:pt x="7277758" y="203200"/>
                    </a:lnTo>
                    <a:lnTo>
                      <a:pt x="7278642" y="200659"/>
                    </a:lnTo>
                    <a:lnTo>
                      <a:pt x="7279633" y="198120"/>
                    </a:lnTo>
                    <a:lnTo>
                      <a:pt x="7280727" y="195579"/>
                    </a:lnTo>
                    <a:lnTo>
                      <a:pt x="7281922" y="194309"/>
                    </a:lnTo>
                    <a:lnTo>
                      <a:pt x="7283207" y="191770"/>
                    </a:lnTo>
                    <a:lnTo>
                      <a:pt x="7284588" y="190500"/>
                    </a:lnTo>
                    <a:lnTo>
                      <a:pt x="7286057" y="187959"/>
                    </a:lnTo>
                    <a:lnTo>
                      <a:pt x="7287609" y="186689"/>
                    </a:lnTo>
                    <a:lnTo>
                      <a:pt x="7289247" y="185420"/>
                    </a:lnTo>
                    <a:lnTo>
                      <a:pt x="7302755" y="175259"/>
                    </a:lnTo>
                    <a:lnTo>
                      <a:pt x="7304941" y="173989"/>
                    </a:lnTo>
                    <a:close/>
                    <a:moveTo>
                      <a:pt x="7321574" y="170179"/>
                    </a:moveTo>
                    <a:lnTo>
                      <a:pt x="7326630" y="170179"/>
                    </a:lnTo>
                    <a:lnTo>
                      <a:pt x="7329129" y="171450"/>
                    </a:lnTo>
                    <a:lnTo>
                      <a:pt x="7334015" y="171450"/>
                    </a:lnTo>
                    <a:lnTo>
                      <a:pt x="7336401" y="172720"/>
                    </a:lnTo>
                    <a:lnTo>
                      <a:pt x="7338736" y="172720"/>
                    </a:lnTo>
                    <a:lnTo>
                      <a:pt x="7341027" y="173989"/>
                    </a:lnTo>
                    <a:lnTo>
                      <a:pt x="7307177" y="173989"/>
                    </a:lnTo>
                    <a:lnTo>
                      <a:pt x="7309469" y="172720"/>
                    </a:lnTo>
                    <a:lnTo>
                      <a:pt x="7311803" y="172720"/>
                    </a:lnTo>
                    <a:lnTo>
                      <a:pt x="7314191" y="171450"/>
                    </a:lnTo>
                    <a:lnTo>
                      <a:pt x="7319075" y="171450"/>
                    </a:lnTo>
                    <a:lnTo>
                      <a:pt x="7321574" y="170179"/>
                    </a:lnTo>
                    <a:close/>
                    <a:moveTo>
                      <a:pt x="6801654" y="36829"/>
                    </a:moveTo>
                    <a:lnTo>
                      <a:pt x="6808747" y="36829"/>
                    </a:lnTo>
                    <a:lnTo>
                      <a:pt x="6798084" y="43179"/>
                    </a:lnTo>
                    <a:lnTo>
                      <a:pt x="6801654" y="36829"/>
                    </a:lnTo>
                    <a:close/>
                    <a:moveTo>
                      <a:pt x="7613300" y="3809"/>
                    </a:moveTo>
                    <a:lnTo>
                      <a:pt x="7651623" y="3809"/>
                    </a:lnTo>
                    <a:lnTo>
                      <a:pt x="7653808" y="5079"/>
                    </a:lnTo>
                    <a:lnTo>
                      <a:pt x="7665600" y="12700"/>
                    </a:lnTo>
                    <a:lnTo>
                      <a:pt x="7667316" y="15239"/>
                    </a:lnTo>
                    <a:lnTo>
                      <a:pt x="7668956" y="16509"/>
                    </a:lnTo>
                    <a:lnTo>
                      <a:pt x="7670507" y="17779"/>
                    </a:lnTo>
                    <a:lnTo>
                      <a:pt x="7671975" y="20320"/>
                    </a:lnTo>
                    <a:lnTo>
                      <a:pt x="7673356" y="21589"/>
                    </a:lnTo>
                    <a:lnTo>
                      <a:pt x="7674641" y="24129"/>
                    </a:lnTo>
                    <a:lnTo>
                      <a:pt x="7675836" y="26670"/>
                    </a:lnTo>
                    <a:lnTo>
                      <a:pt x="7676930" y="27939"/>
                    </a:lnTo>
                    <a:lnTo>
                      <a:pt x="7677921" y="30479"/>
                    </a:lnTo>
                    <a:lnTo>
                      <a:pt x="7678805" y="33020"/>
                    </a:lnTo>
                    <a:lnTo>
                      <a:pt x="7679585" y="34289"/>
                    </a:lnTo>
                    <a:lnTo>
                      <a:pt x="7680255" y="36829"/>
                    </a:lnTo>
                    <a:lnTo>
                      <a:pt x="7680806" y="39370"/>
                    </a:lnTo>
                    <a:lnTo>
                      <a:pt x="7681243" y="41909"/>
                    </a:lnTo>
                    <a:lnTo>
                      <a:pt x="7681559" y="44450"/>
                    </a:lnTo>
                    <a:lnTo>
                      <a:pt x="7681749" y="46989"/>
                    </a:lnTo>
                    <a:lnTo>
                      <a:pt x="7681749" y="52070"/>
                    </a:lnTo>
                    <a:lnTo>
                      <a:pt x="7681559" y="54609"/>
                    </a:lnTo>
                    <a:lnTo>
                      <a:pt x="7681243" y="57150"/>
                    </a:lnTo>
                    <a:lnTo>
                      <a:pt x="7680806" y="59689"/>
                    </a:lnTo>
                    <a:lnTo>
                      <a:pt x="7680255" y="60959"/>
                    </a:lnTo>
                    <a:lnTo>
                      <a:pt x="7679585" y="63500"/>
                    </a:lnTo>
                    <a:lnTo>
                      <a:pt x="7678805" y="66039"/>
                    </a:lnTo>
                    <a:lnTo>
                      <a:pt x="7677921" y="68579"/>
                    </a:lnTo>
                    <a:lnTo>
                      <a:pt x="7676930" y="69850"/>
                    </a:lnTo>
                    <a:lnTo>
                      <a:pt x="7675836" y="72389"/>
                    </a:lnTo>
                    <a:lnTo>
                      <a:pt x="7674641" y="74929"/>
                    </a:lnTo>
                    <a:lnTo>
                      <a:pt x="7673356" y="76200"/>
                    </a:lnTo>
                    <a:lnTo>
                      <a:pt x="7671975" y="78739"/>
                    </a:lnTo>
                    <a:lnTo>
                      <a:pt x="7670507" y="80009"/>
                    </a:lnTo>
                    <a:lnTo>
                      <a:pt x="7668956" y="82550"/>
                    </a:lnTo>
                    <a:lnTo>
                      <a:pt x="7667316" y="83820"/>
                    </a:lnTo>
                    <a:lnTo>
                      <a:pt x="7665600" y="85089"/>
                    </a:lnTo>
                    <a:lnTo>
                      <a:pt x="7663808" y="86359"/>
                    </a:lnTo>
                    <a:lnTo>
                      <a:pt x="7661943" y="88900"/>
                    </a:lnTo>
                    <a:lnTo>
                      <a:pt x="7660005" y="90170"/>
                    </a:lnTo>
                    <a:lnTo>
                      <a:pt x="7658002" y="91439"/>
                    </a:lnTo>
                    <a:lnTo>
                      <a:pt x="7655936" y="92709"/>
                    </a:lnTo>
                    <a:lnTo>
                      <a:pt x="7653808" y="92709"/>
                    </a:lnTo>
                    <a:lnTo>
                      <a:pt x="7649386" y="95250"/>
                    </a:lnTo>
                    <a:lnTo>
                      <a:pt x="7647094" y="96520"/>
                    </a:lnTo>
                    <a:lnTo>
                      <a:pt x="7642373" y="96520"/>
                    </a:lnTo>
                    <a:lnTo>
                      <a:pt x="7639950" y="97789"/>
                    </a:lnTo>
                    <a:lnTo>
                      <a:pt x="7624971" y="97789"/>
                    </a:lnTo>
                    <a:lnTo>
                      <a:pt x="7622549" y="96520"/>
                    </a:lnTo>
                    <a:lnTo>
                      <a:pt x="7617827" y="96520"/>
                    </a:lnTo>
                    <a:lnTo>
                      <a:pt x="7615536" y="95250"/>
                    </a:lnTo>
                    <a:lnTo>
                      <a:pt x="7611114" y="92709"/>
                    </a:lnTo>
                    <a:lnTo>
                      <a:pt x="7608987" y="92709"/>
                    </a:lnTo>
                    <a:lnTo>
                      <a:pt x="7606921" y="91439"/>
                    </a:lnTo>
                    <a:lnTo>
                      <a:pt x="7604917" y="90170"/>
                    </a:lnTo>
                    <a:lnTo>
                      <a:pt x="7602980" y="88900"/>
                    </a:lnTo>
                    <a:lnTo>
                      <a:pt x="7601115" y="86359"/>
                    </a:lnTo>
                    <a:lnTo>
                      <a:pt x="7599322" y="85089"/>
                    </a:lnTo>
                    <a:lnTo>
                      <a:pt x="7597606" y="83820"/>
                    </a:lnTo>
                    <a:lnTo>
                      <a:pt x="7595968" y="82550"/>
                    </a:lnTo>
                    <a:lnTo>
                      <a:pt x="7594415" y="80009"/>
                    </a:lnTo>
                    <a:lnTo>
                      <a:pt x="7592948" y="78739"/>
                    </a:lnTo>
                    <a:lnTo>
                      <a:pt x="7591566" y="76200"/>
                    </a:lnTo>
                    <a:lnTo>
                      <a:pt x="7590281" y="74929"/>
                    </a:lnTo>
                    <a:lnTo>
                      <a:pt x="7589086" y="72389"/>
                    </a:lnTo>
                    <a:lnTo>
                      <a:pt x="7587993" y="69850"/>
                    </a:lnTo>
                    <a:lnTo>
                      <a:pt x="7587003" y="68579"/>
                    </a:lnTo>
                    <a:lnTo>
                      <a:pt x="7586117" y="66039"/>
                    </a:lnTo>
                    <a:lnTo>
                      <a:pt x="7585337" y="63500"/>
                    </a:lnTo>
                    <a:lnTo>
                      <a:pt x="7584668" y="60959"/>
                    </a:lnTo>
                    <a:lnTo>
                      <a:pt x="6816416" y="60959"/>
                    </a:lnTo>
                    <a:lnTo>
                      <a:pt x="6808747" y="60959"/>
                    </a:lnTo>
                    <a:lnTo>
                      <a:pt x="6816416" y="60959"/>
                    </a:lnTo>
                    <a:lnTo>
                      <a:pt x="6555234" y="504189"/>
                    </a:lnTo>
                    <a:lnTo>
                      <a:pt x="6544757" y="521970"/>
                    </a:lnTo>
                    <a:lnTo>
                      <a:pt x="6541187" y="528320"/>
                    </a:lnTo>
                    <a:lnTo>
                      <a:pt x="6534095" y="528320"/>
                    </a:lnTo>
                    <a:lnTo>
                      <a:pt x="0" y="528320"/>
                    </a:lnTo>
                    <a:lnTo>
                      <a:pt x="0" y="504189"/>
                    </a:lnTo>
                    <a:lnTo>
                      <a:pt x="6526425" y="504189"/>
                    </a:lnTo>
                    <a:lnTo>
                      <a:pt x="6523432" y="509270"/>
                    </a:lnTo>
                    <a:lnTo>
                      <a:pt x="6798084" y="43179"/>
                    </a:lnTo>
                    <a:lnTo>
                      <a:pt x="6808747" y="36829"/>
                    </a:lnTo>
                    <a:lnTo>
                      <a:pt x="7584668" y="36829"/>
                    </a:lnTo>
                    <a:lnTo>
                      <a:pt x="7584117" y="39370"/>
                    </a:lnTo>
                    <a:lnTo>
                      <a:pt x="7583680" y="41909"/>
                    </a:lnTo>
                    <a:lnTo>
                      <a:pt x="7583363" y="44450"/>
                    </a:lnTo>
                    <a:lnTo>
                      <a:pt x="7583174" y="46989"/>
                    </a:lnTo>
                    <a:lnTo>
                      <a:pt x="7585337" y="34289"/>
                    </a:lnTo>
                    <a:lnTo>
                      <a:pt x="7586117" y="33020"/>
                    </a:lnTo>
                    <a:lnTo>
                      <a:pt x="7587003" y="30479"/>
                    </a:lnTo>
                    <a:lnTo>
                      <a:pt x="7587993" y="27939"/>
                    </a:lnTo>
                    <a:lnTo>
                      <a:pt x="7589086" y="26670"/>
                    </a:lnTo>
                    <a:lnTo>
                      <a:pt x="7590281" y="24129"/>
                    </a:lnTo>
                    <a:lnTo>
                      <a:pt x="7591566" y="21589"/>
                    </a:lnTo>
                    <a:lnTo>
                      <a:pt x="7592948" y="20320"/>
                    </a:lnTo>
                    <a:lnTo>
                      <a:pt x="7594415" y="17779"/>
                    </a:lnTo>
                    <a:lnTo>
                      <a:pt x="7595968" y="16509"/>
                    </a:lnTo>
                    <a:lnTo>
                      <a:pt x="7597606" y="15239"/>
                    </a:lnTo>
                    <a:lnTo>
                      <a:pt x="7611114" y="5079"/>
                    </a:lnTo>
                    <a:lnTo>
                      <a:pt x="7613300" y="3809"/>
                    </a:lnTo>
                    <a:close/>
                    <a:moveTo>
                      <a:pt x="7622549" y="1270"/>
                    </a:moveTo>
                    <a:lnTo>
                      <a:pt x="7642373" y="1270"/>
                    </a:lnTo>
                    <a:lnTo>
                      <a:pt x="7644760" y="2539"/>
                    </a:lnTo>
                    <a:lnTo>
                      <a:pt x="7647094" y="2539"/>
                    </a:lnTo>
                    <a:lnTo>
                      <a:pt x="7649386" y="3809"/>
                    </a:lnTo>
                    <a:lnTo>
                      <a:pt x="7615536" y="3809"/>
                    </a:lnTo>
                    <a:lnTo>
                      <a:pt x="7617827" y="2539"/>
                    </a:lnTo>
                    <a:lnTo>
                      <a:pt x="7620163" y="2539"/>
                    </a:lnTo>
                    <a:lnTo>
                      <a:pt x="7622549" y="1270"/>
                    </a:lnTo>
                    <a:close/>
                    <a:moveTo>
                      <a:pt x="7632461" y="0"/>
                    </a:moveTo>
                    <a:lnTo>
                      <a:pt x="7634989" y="1270"/>
                    </a:lnTo>
                    <a:lnTo>
                      <a:pt x="7629934" y="1270"/>
                    </a:lnTo>
                    <a:lnTo>
                      <a:pt x="7632461" y="0"/>
                    </a:lnTo>
                    <a:close/>
                  </a:path>
                </a:pathLst>
              </a:custGeom>
              <a:solidFill>
                <a:srgbClr val="00A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lang="uz-Cyrl-U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6ACD44-8A34-4845-80CB-5C61CF917D22}"/>
                </a:ext>
              </a:extLst>
            </p:cNvPr>
            <p:cNvSpPr/>
            <p:nvPr/>
          </p:nvSpPr>
          <p:spPr>
            <a:xfrm>
              <a:off x="9073691" y="185144"/>
              <a:ext cx="2975996" cy="5171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lang="uz-Cyrl-UZ" sz="2000" b="1" dirty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07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playarduino.ru/wp-content/uploads/2016/11/proektiruem-umnuyu-teplitsu-s-arduino-arduino-ris-1-1024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054" y="2254796"/>
            <a:ext cx="6210690" cy="280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1503" y="83199"/>
            <a:ext cx="4748213" cy="755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Aqilli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issiqxona</a:t>
            </a:r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7036" y="105395"/>
            <a:ext cx="1072680" cy="93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86BD5-C01E-4ED4-8A1E-50A8E861A332}"/>
              </a:ext>
            </a:extLst>
          </p:cNvPr>
          <p:cNvSpPr txBox="1"/>
          <p:nvPr/>
        </p:nvSpPr>
        <p:spPr>
          <a:xfrm>
            <a:off x="251520" y="1037010"/>
            <a:ext cx="4303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uchun: 5-9 sinf </a:t>
            </a:r>
            <a:r>
              <a:rPr lang="uz-Cyrl-U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o‘quvchilari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Guruhdagi bolalar soni: 4 nafar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Qaysi fanlarni birlashtiradi: informatika, matematika, fizika, kimyo, biologiya, texnologiya (mehnat), muhandislik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Maqsad: 100% avtomatlashtirilgan issiqxona modelini yaratish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Muddati: 1yil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900" y="626745"/>
            <a:ext cx="1847890" cy="302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1505" y="716280"/>
            <a:ext cx="3193719" cy="2935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7853" y="716280"/>
            <a:ext cx="6669489" cy="3549491"/>
            <a:chOff x="2551810" y="955039"/>
            <a:chExt cx="8874125" cy="4732655"/>
          </a:xfrm>
        </p:grpSpPr>
        <p:sp>
          <p:nvSpPr>
            <p:cNvPr id="5" name="object 5"/>
            <p:cNvSpPr/>
            <p:nvPr/>
          </p:nvSpPr>
          <p:spPr>
            <a:xfrm>
              <a:off x="7846059" y="955039"/>
              <a:ext cx="3579369" cy="4140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551810" y="5065268"/>
              <a:ext cx="5402071" cy="6221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31243" y="4484770"/>
            <a:ext cx="3209468" cy="432911"/>
            <a:chOff x="3101848" y="5979693"/>
            <a:chExt cx="4270375" cy="577215"/>
          </a:xfrm>
        </p:grpSpPr>
        <p:sp>
          <p:nvSpPr>
            <p:cNvPr id="8" name="object 8"/>
            <p:cNvSpPr/>
            <p:nvPr/>
          </p:nvSpPr>
          <p:spPr>
            <a:xfrm>
              <a:off x="3108198" y="5986043"/>
              <a:ext cx="4257675" cy="564515"/>
            </a:xfrm>
            <a:custGeom>
              <a:avLst/>
              <a:gdLst/>
              <a:ahLst/>
              <a:cxnLst/>
              <a:rect l="l" t="t" r="r" b="b"/>
              <a:pathLst>
                <a:path w="4257675" h="564515">
                  <a:moveTo>
                    <a:pt x="4115434" y="450202"/>
                  </a:moveTo>
                  <a:lnTo>
                    <a:pt x="4010786" y="450202"/>
                  </a:lnTo>
                  <a:lnTo>
                    <a:pt x="4010786" y="554748"/>
                  </a:lnTo>
                  <a:lnTo>
                    <a:pt x="4115434" y="554748"/>
                  </a:lnTo>
                  <a:lnTo>
                    <a:pt x="4115434" y="450202"/>
                  </a:lnTo>
                  <a:close/>
                </a:path>
                <a:path w="4257675" h="564515">
                  <a:moveTo>
                    <a:pt x="2842005" y="9296"/>
                  </a:moveTo>
                  <a:lnTo>
                    <a:pt x="2725547" y="9296"/>
                  </a:lnTo>
                  <a:lnTo>
                    <a:pt x="2513076" y="554748"/>
                  </a:lnTo>
                  <a:lnTo>
                    <a:pt x="2629916" y="554748"/>
                  </a:lnTo>
                  <a:lnTo>
                    <a:pt x="2675001" y="430860"/>
                  </a:lnTo>
                  <a:lnTo>
                    <a:pt x="3010831" y="430860"/>
                  </a:lnTo>
                  <a:lnTo>
                    <a:pt x="2974024" y="338950"/>
                  </a:lnTo>
                  <a:lnTo>
                    <a:pt x="2708782" y="338950"/>
                  </a:lnTo>
                  <a:lnTo>
                    <a:pt x="2782442" y="136550"/>
                  </a:lnTo>
                  <a:lnTo>
                    <a:pt x="2892968" y="136550"/>
                  </a:lnTo>
                  <a:lnTo>
                    <a:pt x="2842005" y="9296"/>
                  </a:lnTo>
                  <a:close/>
                </a:path>
                <a:path w="4257675" h="564515">
                  <a:moveTo>
                    <a:pt x="3010831" y="430860"/>
                  </a:moveTo>
                  <a:lnTo>
                    <a:pt x="2893060" y="430860"/>
                  </a:lnTo>
                  <a:lnTo>
                    <a:pt x="2940685" y="554748"/>
                  </a:lnTo>
                  <a:lnTo>
                    <a:pt x="3060446" y="554748"/>
                  </a:lnTo>
                  <a:lnTo>
                    <a:pt x="3010831" y="430860"/>
                  </a:lnTo>
                  <a:close/>
                </a:path>
                <a:path w="4257675" h="564515">
                  <a:moveTo>
                    <a:pt x="2892968" y="136550"/>
                  </a:moveTo>
                  <a:lnTo>
                    <a:pt x="2782442" y="136550"/>
                  </a:lnTo>
                  <a:lnTo>
                    <a:pt x="2857627" y="338950"/>
                  </a:lnTo>
                  <a:lnTo>
                    <a:pt x="2974024" y="338950"/>
                  </a:lnTo>
                  <a:lnTo>
                    <a:pt x="2892968" y="136550"/>
                  </a:lnTo>
                  <a:close/>
                </a:path>
                <a:path w="4257675" h="564515">
                  <a:moveTo>
                    <a:pt x="1826005" y="9296"/>
                  </a:moveTo>
                  <a:lnTo>
                    <a:pt x="1709547" y="9296"/>
                  </a:lnTo>
                  <a:lnTo>
                    <a:pt x="1497076" y="554748"/>
                  </a:lnTo>
                  <a:lnTo>
                    <a:pt x="1613915" y="554748"/>
                  </a:lnTo>
                  <a:lnTo>
                    <a:pt x="1659001" y="430860"/>
                  </a:lnTo>
                  <a:lnTo>
                    <a:pt x="1994831" y="430860"/>
                  </a:lnTo>
                  <a:lnTo>
                    <a:pt x="1958024" y="338950"/>
                  </a:lnTo>
                  <a:lnTo>
                    <a:pt x="1692782" y="338950"/>
                  </a:lnTo>
                  <a:lnTo>
                    <a:pt x="1766442" y="136550"/>
                  </a:lnTo>
                  <a:lnTo>
                    <a:pt x="1876968" y="136550"/>
                  </a:lnTo>
                  <a:lnTo>
                    <a:pt x="1826005" y="9296"/>
                  </a:lnTo>
                  <a:close/>
                </a:path>
                <a:path w="4257675" h="564515">
                  <a:moveTo>
                    <a:pt x="1994831" y="430860"/>
                  </a:moveTo>
                  <a:lnTo>
                    <a:pt x="1877060" y="430860"/>
                  </a:lnTo>
                  <a:lnTo>
                    <a:pt x="1924685" y="554748"/>
                  </a:lnTo>
                  <a:lnTo>
                    <a:pt x="2044446" y="554748"/>
                  </a:lnTo>
                  <a:lnTo>
                    <a:pt x="1994831" y="430860"/>
                  </a:lnTo>
                  <a:close/>
                </a:path>
                <a:path w="4257675" h="564515">
                  <a:moveTo>
                    <a:pt x="1876968" y="136550"/>
                  </a:moveTo>
                  <a:lnTo>
                    <a:pt x="1766442" y="136550"/>
                  </a:lnTo>
                  <a:lnTo>
                    <a:pt x="1841627" y="338950"/>
                  </a:lnTo>
                  <a:lnTo>
                    <a:pt x="1958024" y="338950"/>
                  </a:lnTo>
                  <a:lnTo>
                    <a:pt x="1876968" y="136550"/>
                  </a:lnTo>
                  <a:close/>
                </a:path>
                <a:path w="4257675" h="564515">
                  <a:moveTo>
                    <a:pt x="129031" y="9296"/>
                  </a:moveTo>
                  <a:lnTo>
                    <a:pt x="0" y="9296"/>
                  </a:lnTo>
                  <a:lnTo>
                    <a:pt x="199771" y="325183"/>
                  </a:lnTo>
                  <a:lnTo>
                    <a:pt x="199771" y="554748"/>
                  </a:lnTo>
                  <a:lnTo>
                    <a:pt x="309499" y="554748"/>
                  </a:lnTo>
                  <a:lnTo>
                    <a:pt x="309499" y="325932"/>
                  </a:lnTo>
                  <a:lnTo>
                    <a:pt x="373361" y="225094"/>
                  </a:lnTo>
                  <a:lnTo>
                    <a:pt x="257428" y="225094"/>
                  </a:lnTo>
                  <a:lnTo>
                    <a:pt x="129031" y="9296"/>
                  </a:lnTo>
                  <a:close/>
                </a:path>
                <a:path w="4257675" h="564515">
                  <a:moveTo>
                    <a:pt x="766826" y="9296"/>
                  </a:moveTo>
                  <a:lnTo>
                    <a:pt x="650366" y="9296"/>
                  </a:lnTo>
                  <a:lnTo>
                    <a:pt x="437896" y="554748"/>
                  </a:lnTo>
                  <a:lnTo>
                    <a:pt x="554736" y="554748"/>
                  </a:lnTo>
                  <a:lnTo>
                    <a:pt x="599821" y="430860"/>
                  </a:lnTo>
                  <a:lnTo>
                    <a:pt x="935651" y="430860"/>
                  </a:lnTo>
                  <a:lnTo>
                    <a:pt x="898844" y="338950"/>
                  </a:lnTo>
                  <a:lnTo>
                    <a:pt x="633602" y="338950"/>
                  </a:lnTo>
                  <a:lnTo>
                    <a:pt x="707263" y="136550"/>
                  </a:lnTo>
                  <a:lnTo>
                    <a:pt x="817788" y="136550"/>
                  </a:lnTo>
                  <a:lnTo>
                    <a:pt x="766826" y="9296"/>
                  </a:lnTo>
                  <a:close/>
                </a:path>
                <a:path w="4257675" h="564515">
                  <a:moveTo>
                    <a:pt x="935651" y="430860"/>
                  </a:moveTo>
                  <a:lnTo>
                    <a:pt x="817879" y="430860"/>
                  </a:lnTo>
                  <a:lnTo>
                    <a:pt x="865504" y="554748"/>
                  </a:lnTo>
                  <a:lnTo>
                    <a:pt x="985265" y="554748"/>
                  </a:lnTo>
                  <a:lnTo>
                    <a:pt x="935651" y="430860"/>
                  </a:lnTo>
                  <a:close/>
                </a:path>
                <a:path w="4257675" h="564515">
                  <a:moveTo>
                    <a:pt x="817788" y="136550"/>
                  </a:moveTo>
                  <a:lnTo>
                    <a:pt x="707263" y="136550"/>
                  </a:lnTo>
                  <a:lnTo>
                    <a:pt x="782447" y="338950"/>
                  </a:lnTo>
                  <a:lnTo>
                    <a:pt x="898844" y="338950"/>
                  </a:lnTo>
                  <a:lnTo>
                    <a:pt x="817788" y="136550"/>
                  </a:lnTo>
                  <a:close/>
                </a:path>
                <a:path w="4257675" h="564515">
                  <a:moveTo>
                    <a:pt x="510031" y="9296"/>
                  </a:moveTo>
                  <a:lnTo>
                    <a:pt x="383159" y="9296"/>
                  </a:lnTo>
                  <a:lnTo>
                    <a:pt x="257428" y="225094"/>
                  </a:lnTo>
                  <a:lnTo>
                    <a:pt x="373361" y="225094"/>
                  </a:lnTo>
                  <a:lnTo>
                    <a:pt x="510031" y="9296"/>
                  </a:lnTo>
                  <a:close/>
                </a:path>
                <a:path w="4257675" h="564515">
                  <a:moveTo>
                    <a:pt x="3320668" y="9296"/>
                  </a:moveTo>
                  <a:lnTo>
                    <a:pt x="3119374" y="9296"/>
                  </a:lnTo>
                  <a:lnTo>
                    <a:pt x="3119374" y="554748"/>
                  </a:lnTo>
                  <a:lnTo>
                    <a:pt x="3326638" y="554748"/>
                  </a:lnTo>
                  <a:lnTo>
                    <a:pt x="3355592" y="554029"/>
                  </a:lnTo>
                  <a:lnTo>
                    <a:pt x="3404308" y="548265"/>
                  </a:lnTo>
                  <a:lnTo>
                    <a:pt x="3447170" y="534637"/>
                  </a:lnTo>
                  <a:lnTo>
                    <a:pt x="3485894" y="512874"/>
                  </a:lnTo>
                  <a:lnTo>
                    <a:pt x="3519378" y="479855"/>
                  </a:lnTo>
                  <a:lnTo>
                    <a:pt x="3531139" y="462851"/>
                  </a:lnTo>
                  <a:lnTo>
                    <a:pt x="3229482" y="462851"/>
                  </a:lnTo>
                  <a:lnTo>
                    <a:pt x="3229482" y="101574"/>
                  </a:lnTo>
                  <a:lnTo>
                    <a:pt x="3531142" y="101574"/>
                  </a:lnTo>
                  <a:lnTo>
                    <a:pt x="3522771" y="89004"/>
                  </a:lnTo>
                  <a:lnTo>
                    <a:pt x="3488721" y="53275"/>
                  </a:lnTo>
                  <a:lnTo>
                    <a:pt x="3447573" y="28162"/>
                  </a:lnTo>
                  <a:lnTo>
                    <a:pt x="3404572" y="15163"/>
                  </a:lnTo>
                  <a:lnTo>
                    <a:pt x="3352669" y="9948"/>
                  </a:lnTo>
                  <a:lnTo>
                    <a:pt x="3320668" y="9296"/>
                  </a:lnTo>
                  <a:close/>
                </a:path>
                <a:path w="4257675" h="564515">
                  <a:moveTo>
                    <a:pt x="3531142" y="101574"/>
                  </a:moveTo>
                  <a:lnTo>
                    <a:pt x="3279013" y="101574"/>
                  </a:lnTo>
                  <a:lnTo>
                    <a:pt x="3309893" y="101900"/>
                  </a:lnTo>
                  <a:lnTo>
                    <a:pt x="3335273" y="102877"/>
                  </a:lnTo>
                  <a:lnTo>
                    <a:pt x="3384198" y="110899"/>
                  </a:lnTo>
                  <a:lnTo>
                    <a:pt x="3420363" y="132448"/>
                  </a:lnTo>
                  <a:lnTo>
                    <a:pt x="3445509" y="169290"/>
                  </a:lnTo>
                  <a:lnTo>
                    <a:pt x="3460003" y="226496"/>
                  </a:lnTo>
                  <a:lnTo>
                    <a:pt x="3462781" y="282397"/>
                  </a:lnTo>
                  <a:lnTo>
                    <a:pt x="3462089" y="312359"/>
                  </a:lnTo>
                  <a:lnTo>
                    <a:pt x="3456513" y="362312"/>
                  </a:lnTo>
                  <a:lnTo>
                    <a:pt x="3445654" y="399330"/>
                  </a:lnTo>
                  <a:lnTo>
                    <a:pt x="3422777" y="434949"/>
                  </a:lnTo>
                  <a:lnTo>
                    <a:pt x="3378327" y="457644"/>
                  </a:lnTo>
                  <a:lnTo>
                    <a:pt x="3333232" y="462525"/>
                  </a:lnTo>
                  <a:lnTo>
                    <a:pt x="3311779" y="462851"/>
                  </a:lnTo>
                  <a:lnTo>
                    <a:pt x="3531139" y="462851"/>
                  </a:lnTo>
                  <a:lnTo>
                    <a:pt x="3559936" y="403326"/>
                  </a:lnTo>
                  <a:lnTo>
                    <a:pt x="3572509" y="349929"/>
                  </a:lnTo>
                  <a:lnTo>
                    <a:pt x="3576701" y="287235"/>
                  </a:lnTo>
                  <a:lnTo>
                    <a:pt x="3575581" y="250438"/>
                  </a:lnTo>
                  <a:lnTo>
                    <a:pt x="3566628" y="185978"/>
                  </a:lnTo>
                  <a:lnTo>
                    <a:pt x="3548818" y="133186"/>
                  </a:lnTo>
                  <a:lnTo>
                    <a:pt x="3536807" y="110082"/>
                  </a:lnTo>
                  <a:lnTo>
                    <a:pt x="3531142" y="101574"/>
                  </a:lnTo>
                  <a:close/>
                </a:path>
                <a:path w="4257675" h="564515">
                  <a:moveTo>
                    <a:pt x="2216785" y="13766"/>
                  </a:moveTo>
                  <a:lnTo>
                    <a:pt x="2106676" y="13766"/>
                  </a:lnTo>
                  <a:lnTo>
                    <a:pt x="2106676" y="554748"/>
                  </a:lnTo>
                  <a:lnTo>
                    <a:pt x="2490724" y="554748"/>
                  </a:lnTo>
                  <a:lnTo>
                    <a:pt x="2490724" y="462851"/>
                  </a:lnTo>
                  <a:lnTo>
                    <a:pt x="2216785" y="462851"/>
                  </a:lnTo>
                  <a:lnTo>
                    <a:pt x="2216785" y="13766"/>
                  </a:lnTo>
                  <a:close/>
                </a:path>
                <a:path w="4257675" h="564515">
                  <a:moveTo>
                    <a:pt x="3777742" y="9296"/>
                  </a:moveTo>
                  <a:lnTo>
                    <a:pt x="3667505" y="9296"/>
                  </a:lnTo>
                  <a:lnTo>
                    <a:pt x="3667505" y="554748"/>
                  </a:lnTo>
                  <a:lnTo>
                    <a:pt x="3777742" y="554748"/>
                  </a:lnTo>
                  <a:lnTo>
                    <a:pt x="3777742" y="9296"/>
                  </a:lnTo>
                  <a:close/>
                </a:path>
                <a:path w="4257675" h="564515">
                  <a:moveTo>
                    <a:pt x="4232282" y="83337"/>
                  </a:moveTo>
                  <a:lnTo>
                    <a:pt x="4065143" y="83337"/>
                  </a:lnTo>
                  <a:lnTo>
                    <a:pt x="4084742" y="84699"/>
                  </a:lnTo>
                  <a:lnTo>
                    <a:pt x="4102211" y="88782"/>
                  </a:lnTo>
                  <a:lnTo>
                    <a:pt x="4141469" y="116537"/>
                  </a:lnTo>
                  <a:lnTo>
                    <a:pt x="4155185" y="157378"/>
                  </a:lnTo>
                  <a:lnTo>
                    <a:pt x="4154328" y="168125"/>
                  </a:lnTo>
                  <a:lnTo>
                    <a:pt x="4134685" y="204936"/>
                  </a:lnTo>
                  <a:lnTo>
                    <a:pt x="4086732" y="246303"/>
                  </a:lnTo>
                  <a:lnTo>
                    <a:pt x="4065778" y="264441"/>
                  </a:lnTo>
                  <a:lnTo>
                    <a:pt x="4035298" y="297931"/>
                  </a:lnTo>
                  <a:lnTo>
                    <a:pt x="4014343" y="347135"/>
                  </a:lnTo>
                  <a:lnTo>
                    <a:pt x="4010532" y="389178"/>
                  </a:lnTo>
                  <a:lnTo>
                    <a:pt x="4010786" y="414108"/>
                  </a:lnTo>
                  <a:lnTo>
                    <a:pt x="4105782" y="414108"/>
                  </a:lnTo>
                  <a:lnTo>
                    <a:pt x="4105949" y="394182"/>
                  </a:lnTo>
                  <a:lnTo>
                    <a:pt x="4107211" y="377555"/>
                  </a:lnTo>
                  <a:lnTo>
                    <a:pt x="4127293" y="334767"/>
                  </a:lnTo>
                  <a:lnTo>
                    <a:pt x="4183280" y="284722"/>
                  </a:lnTo>
                  <a:lnTo>
                    <a:pt x="4206970" y="262305"/>
                  </a:lnTo>
                  <a:lnTo>
                    <a:pt x="4237608" y="225844"/>
                  </a:lnTo>
                  <a:lnTo>
                    <a:pt x="4255950" y="177429"/>
                  </a:lnTo>
                  <a:lnTo>
                    <a:pt x="4257167" y="160362"/>
                  </a:lnTo>
                  <a:lnTo>
                    <a:pt x="4253835" y="130075"/>
                  </a:lnTo>
                  <a:lnTo>
                    <a:pt x="4243847" y="101717"/>
                  </a:lnTo>
                  <a:lnTo>
                    <a:pt x="4232282" y="83337"/>
                  </a:lnTo>
                  <a:close/>
                </a:path>
                <a:path w="4257675" h="564515">
                  <a:moveTo>
                    <a:pt x="4060698" y="3721"/>
                  </a:moveTo>
                  <a:lnTo>
                    <a:pt x="4019980" y="6626"/>
                  </a:lnTo>
                  <a:lnTo>
                    <a:pt x="3950880" y="29877"/>
                  </a:lnTo>
                  <a:lnTo>
                    <a:pt x="3899185" y="74736"/>
                  </a:lnTo>
                  <a:lnTo>
                    <a:pt x="3870801" y="131290"/>
                  </a:lnTo>
                  <a:lnTo>
                    <a:pt x="3865753" y="163334"/>
                  </a:lnTo>
                  <a:lnTo>
                    <a:pt x="3961765" y="175247"/>
                  </a:lnTo>
                  <a:lnTo>
                    <a:pt x="3967787" y="153477"/>
                  </a:lnTo>
                  <a:lnTo>
                    <a:pt x="3975941" y="134686"/>
                  </a:lnTo>
                  <a:lnTo>
                    <a:pt x="4012761" y="96105"/>
                  </a:lnTo>
                  <a:lnTo>
                    <a:pt x="4065143" y="83337"/>
                  </a:lnTo>
                  <a:lnTo>
                    <a:pt x="4232282" y="83337"/>
                  </a:lnTo>
                  <a:lnTo>
                    <a:pt x="4227216" y="75287"/>
                  </a:lnTo>
                  <a:lnTo>
                    <a:pt x="4203954" y="50787"/>
                  </a:lnTo>
                  <a:lnTo>
                    <a:pt x="4175069" y="30194"/>
                  </a:lnTo>
                  <a:lnTo>
                    <a:pt x="4141565" y="15486"/>
                  </a:lnTo>
                  <a:lnTo>
                    <a:pt x="4103441" y="6662"/>
                  </a:lnTo>
                  <a:lnTo>
                    <a:pt x="4060698" y="3721"/>
                  </a:lnTo>
                  <a:close/>
                </a:path>
                <a:path w="4257675" h="564515">
                  <a:moveTo>
                    <a:pt x="1123823" y="366864"/>
                  </a:moveTo>
                  <a:lnTo>
                    <a:pt x="1016635" y="377278"/>
                  </a:lnTo>
                  <a:lnTo>
                    <a:pt x="1024850" y="420313"/>
                  </a:lnTo>
                  <a:lnTo>
                    <a:pt x="1038637" y="457881"/>
                  </a:lnTo>
                  <a:lnTo>
                    <a:pt x="1082928" y="516623"/>
                  </a:lnTo>
                  <a:lnTo>
                    <a:pt x="1150365" y="552473"/>
                  </a:lnTo>
                  <a:lnTo>
                    <a:pt x="1193085" y="561437"/>
                  </a:lnTo>
                  <a:lnTo>
                    <a:pt x="1241805" y="564426"/>
                  </a:lnTo>
                  <a:lnTo>
                    <a:pt x="1275859" y="563182"/>
                  </a:lnTo>
                  <a:lnTo>
                    <a:pt x="1335156" y="553233"/>
                  </a:lnTo>
                  <a:lnTo>
                    <a:pt x="1382899" y="533257"/>
                  </a:lnTo>
                  <a:lnTo>
                    <a:pt x="1419752" y="502839"/>
                  </a:lnTo>
                  <a:lnTo>
                    <a:pt x="1440807" y="471411"/>
                  </a:lnTo>
                  <a:lnTo>
                    <a:pt x="1242822" y="471411"/>
                  </a:lnTo>
                  <a:lnTo>
                    <a:pt x="1219037" y="469830"/>
                  </a:lnTo>
                  <a:lnTo>
                    <a:pt x="1179135" y="457180"/>
                  </a:lnTo>
                  <a:lnTo>
                    <a:pt x="1149540" y="431673"/>
                  </a:lnTo>
                  <a:lnTo>
                    <a:pt x="1129919" y="392049"/>
                  </a:lnTo>
                  <a:lnTo>
                    <a:pt x="1123823" y="366864"/>
                  </a:lnTo>
                  <a:close/>
                </a:path>
                <a:path w="4257675" h="564515">
                  <a:moveTo>
                    <a:pt x="1235455" y="0"/>
                  </a:moveTo>
                  <a:lnTo>
                    <a:pt x="1177178" y="4743"/>
                  </a:lnTo>
                  <a:lnTo>
                    <a:pt x="1128140" y="18973"/>
                  </a:lnTo>
                  <a:lnTo>
                    <a:pt x="1088802" y="42273"/>
                  </a:lnTo>
                  <a:lnTo>
                    <a:pt x="1059941" y="74231"/>
                  </a:lnTo>
                  <a:lnTo>
                    <a:pt x="1042225" y="111853"/>
                  </a:lnTo>
                  <a:lnTo>
                    <a:pt x="1036319" y="152171"/>
                  </a:lnTo>
                  <a:lnTo>
                    <a:pt x="1039463" y="183313"/>
                  </a:lnTo>
                  <a:lnTo>
                    <a:pt x="1064609" y="238196"/>
                  </a:lnTo>
                  <a:lnTo>
                    <a:pt x="1107751" y="277305"/>
                  </a:lnTo>
                  <a:lnTo>
                    <a:pt x="1169890" y="304283"/>
                  </a:lnTo>
                  <a:lnTo>
                    <a:pt x="1210817" y="315887"/>
                  </a:lnTo>
                  <a:lnTo>
                    <a:pt x="1242183" y="323790"/>
                  </a:lnTo>
                  <a:lnTo>
                    <a:pt x="1267332" y="330393"/>
                  </a:lnTo>
                  <a:lnTo>
                    <a:pt x="1312132" y="344940"/>
                  </a:lnTo>
                  <a:lnTo>
                    <a:pt x="1343634" y="370472"/>
                  </a:lnTo>
                  <a:lnTo>
                    <a:pt x="1350010" y="396252"/>
                  </a:lnTo>
                  <a:lnTo>
                    <a:pt x="1348321" y="410844"/>
                  </a:lnTo>
                  <a:lnTo>
                    <a:pt x="1323086" y="448894"/>
                  </a:lnTo>
                  <a:lnTo>
                    <a:pt x="1267829" y="470003"/>
                  </a:lnTo>
                  <a:lnTo>
                    <a:pt x="1242822" y="471411"/>
                  </a:lnTo>
                  <a:lnTo>
                    <a:pt x="1440807" y="471411"/>
                  </a:lnTo>
                  <a:lnTo>
                    <a:pt x="1445492" y="462853"/>
                  </a:lnTo>
                  <a:lnTo>
                    <a:pt x="1453626" y="441274"/>
                  </a:lnTo>
                  <a:lnTo>
                    <a:pt x="1458497" y="418951"/>
                  </a:lnTo>
                  <a:lnTo>
                    <a:pt x="1460118" y="395884"/>
                  </a:lnTo>
                  <a:lnTo>
                    <a:pt x="1458761" y="371059"/>
                  </a:lnTo>
                  <a:lnTo>
                    <a:pt x="1447903" y="327620"/>
                  </a:lnTo>
                  <a:lnTo>
                    <a:pt x="1426475" y="292351"/>
                  </a:lnTo>
                  <a:lnTo>
                    <a:pt x="1396289" y="264633"/>
                  </a:lnTo>
                  <a:lnTo>
                    <a:pt x="1356217" y="243507"/>
                  </a:lnTo>
                  <a:lnTo>
                    <a:pt x="1296781" y="223880"/>
                  </a:lnTo>
                  <a:lnTo>
                    <a:pt x="1222744" y="204918"/>
                  </a:lnTo>
                  <a:lnTo>
                    <a:pt x="1193736" y="195710"/>
                  </a:lnTo>
                  <a:lnTo>
                    <a:pt x="1157986" y="177850"/>
                  </a:lnTo>
                  <a:lnTo>
                    <a:pt x="1141729" y="144729"/>
                  </a:lnTo>
                  <a:lnTo>
                    <a:pt x="1142805" y="134661"/>
                  </a:lnTo>
                  <a:lnTo>
                    <a:pt x="1174037" y="102245"/>
                  </a:lnTo>
                  <a:lnTo>
                    <a:pt x="1211617" y="92391"/>
                  </a:lnTo>
                  <a:lnTo>
                    <a:pt x="1234313" y="91160"/>
                  </a:lnTo>
                  <a:lnTo>
                    <a:pt x="1425832" y="91160"/>
                  </a:lnTo>
                  <a:lnTo>
                    <a:pt x="1412922" y="69412"/>
                  </a:lnTo>
                  <a:lnTo>
                    <a:pt x="1390014" y="45021"/>
                  </a:lnTo>
                  <a:lnTo>
                    <a:pt x="1360918" y="25321"/>
                  </a:lnTo>
                  <a:lnTo>
                    <a:pt x="1325451" y="11252"/>
                  </a:lnTo>
                  <a:lnTo>
                    <a:pt x="1283626" y="2812"/>
                  </a:lnTo>
                  <a:lnTo>
                    <a:pt x="1235455" y="0"/>
                  </a:lnTo>
                  <a:close/>
                </a:path>
                <a:path w="4257675" h="564515">
                  <a:moveTo>
                    <a:pt x="1425832" y="91160"/>
                  </a:moveTo>
                  <a:lnTo>
                    <a:pt x="1234313" y="91160"/>
                  </a:lnTo>
                  <a:lnTo>
                    <a:pt x="1256101" y="92310"/>
                  </a:lnTo>
                  <a:lnTo>
                    <a:pt x="1274984" y="95762"/>
                  </a:lnTo>
                  <a:lnTo>
                    <a:pt x="1314654" y="120260"/>
                  </a:lnTo>
                  <a:lnTo>
                    <a:pt x="1334389" y="170027"/>
                  </a:lnTo>
                  <a:lnTo>
                    <a:pt x="1444498" y="165201"/>
                  </a:lnTo>
                  <a:lnTo>
                    <a:pt x="1440164" y="129501"/>
                  </a:lnTo>
                  <a:lnTo>
                    <a:pt x="1429639" y="97572"/>
                  </a:lnTo>
                  <a:lnTo>
                    <a:pt x="1425832" y="9116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108198" y="5986043"/>
              <a:ext cx="4257675" cy="564515"/>
            </a:xfrm>
            <a:custGeom>
              <a:avLst/>
              <a:gdLst/>
              <a:ahLst/>
              <a:cxnLst/>
              <a:rect l="l" t="t" r="r" b="b"/>
              <a:pathLst>
                <a:path w="4257675" h="564515">
                  <a:moveTo>
                    <a:pt x="4010786" y="450202"/>
                  </a:moveTo>
                  <a:lnTo>
                    <a:pt x="4115434" y="450202"/>
                  </a:lnTo>
                  <a:lnTo>
                    <a:pt x="4115434" y="554748"/>
                  </a:lnTo>
                  <a:lnTo>
                    <a:pt x="4010786" y="554748"/>
                  </a:lnTo>
                  <a:lnTo>
                    <a:pt x="4010786" y="450202"/>
                  </a:lnTo>
                  <a:close/>
                </a:path>
                <a:path w="4257675" h="564515">
                  <a:moveTo>
                    <a:pt x="2782442" y="136550"/>
                  </a:moveTo>
                  <a:lnTo>
                    <a:pt x="2708782" y="338950"/>
                  </a:lnTo>
                  <a:lnTo>
                    <a:pt x="2857627" y="338950"/>
                  </a:lnTo>
                  <a:lnTo>
                    <a:pt x="2782442" y="136550"/>
                  </a:lnTo>
                  <a:close/>
                </a:path>
                <a:path w="4257675" h="564515">
                  <a:moveTo>
                    <a:pt x="1766442" y="136550"/>
                  </a:moveTo>
                  <a:lnTo>
                    <a:pt x="1692782" y="338950"/>
                  </a:lnTo>
                  <a:lnTo>
                    <a:pt x="1841627" y="338950"/>
                  </a:lnTo>
                  <a:lnTo>
                    <a:pt x="1766442" y="136550"/>
                  </a:lnTo>
                  <a:close/>
                </a:path>
                <a:path w="4257675" h="564515">
                  <a:moveTo>
                    <a:pt x="707263" y="136550"/>
                  </a:moveTo>
                  <a:lnTo>
                    <a:pt x="633602" y="338950"/>
                  </a:lnTo>
                  <a:lnTo>
                    <a:pt x="782447" y="338950"/>
                  </a:lnTo>
                  <a:lnTo>
                    <a:pt x="707263" y="136550"/>
                  </a:lnTo>
                  <a:close/>
                </a:path>
                <a:path w="4257675" h="564515">
                  <a:moveTo>
                    <a:pt x="3229482" y="101574"/>
                  </a:moveTo>
                  <a:lnTo>
                    <a:pt x="3229482" y="462851"/>
                  </a:lnTo>
                  <a:lnTo>
                    <a:pt x="3311779" y="462851"/>
                  </a:lnTo>
                  <a:lnTo>
                    <a:pt x="3351482" y="461548"/>
                  </a:lnTo>
                  <a:lnTo>
                    <a:pt x="3391165" y="453712"/>
                  </a:lnTo>
                  <a:lnTo>
                    <a:pt x="3431228" y="425657"/>
                  </a:lnTo>
                  <a:lnTo>
                    <a:pt x="3451605" y="382295"/>
                  </a:lnTo>
                  <a:lnTo>
                    <a:pt x="3460003" y="338999"/>
                  </a:lnTo>
                  <a:lnTo>
                    <a:pt x="3462781" y="282397"/>
                  </a:lnTo>
                  <a:lnTo>
                    <a:pt x="3462089" y="252610"/>
                  </a:lnTo>
                  <a:lnTo>
                    <a:pt x="3456513" y="204057"/>
                  </a:lnTo>
                  <a:lnTo>
                    <a:pt x="3438270" y="155151"/>
                  </a:lnTo>
                  <a:lnTo>
                    <a:pt x="3409674" y="123730"/>
                  </a:lnTo>
                  <a:lnTo>
                    <a:pt x="3369437" y="106781"/>
                  </a:lnTo>
                  <a:lnTo>
                    <a:pt x="3309893" y="101900"/>
                  </a:lnTo>
                  <a:lnTo>
                    <a:pt x="3279013" y="101574"/>
                  </a:lnTo>
                  <a:lnTo>
                    <a:pt x="3229482" y="101574"/>
                  </a:lnTo>
                  <a:close/>
                </a:path>
                <a:path w="4257675" h="564515">
                  <a:moveTo>
                    <a:pt x="2106676" y="13766"/>
                  </a:moveTo>
                  <a:lnTo>
                    <a:pt x="2216785" y="13766"/>
                  </a:lnTo>
                  <a:lnTo>
                    <a:pt x="2216785" y="462851"/>
                  </a:lnTo>
                  <a:lnTo>
                    <a:pt x="2490724" y="462851"/>
                  </a:lnTo>
                  <a:lnTo>
                    <a:pt x="2490724" y="554748"/>
                  </a:lnTo>
                  <a:lnTo>
                    <a:pt x="2106676" y="554748"/>
                  </a:lnTo>
                  <a:lnTo>
                    <a:pt x="2106676" y="13766"/>
                  </a:lnTo>
                  <a:close/>
                </a:path>
                <a:path w="4257675" h="564515">
                  <a:moveTo>
                    <a:pt x="3667505" y="9296"/>
                  </a:moveTo>
                  <a:lnTo>
                    <a:pt x="3777742" y="9296"/>
                  </a:lnTo>
                  <a:lnTo>
                    <a:pt x="3777742" y="554748"/>
                  </a:lnTo>
                  <a:lnTo>
                    <a:pt x="3667505" y="554748"/>
                  </a:lnTo>
                  <a:lnTo>
                    <a:pt x="3667505" y="9296"/>
                  </a:lnTo>
                  <a:close/>
                </a:path>
                <a:path w="4257675" h="564515">
                  <a:moveTo>
                    <a:pt x="3119374" y="9296"/>
                  </a:moveTo>
                  <a:lnTo>
                    <a:pt x="3320668" y="9296"/>
                  </a:lnTo>
                  <a:lnTo>
                    <a:pt x="3352669" y="9948"/>
                  </a:lnTo>
                  <a:lnTo>
                    <a:pt x="3404572" y="15163"/>
                  </a:lnTo>
                  <a:lnTo>
                    <a:pt x="3447573" y="28162"/>
                  </a:lnTo>
                  <a:lnTo>
                    <a:pt x="3488721" y="53275"/>
                  </a:lnTo>
                  <a:lnTo>
                    <a:pt x="3522771" y="89004"/>
                  </a:lnTo>
                  <a:lnTo>
                    <a:pt x="3548818" y="133186"/>
                  </a:lnTo>
                  <a:lnTo>
                    <a:pt x="3566628" y="185978"/>
                  </a:lnTo>
                  <a:lnTo>
                    <a:pt x="3575581" y="250438"/>
                  </a:lnTo>
                  <a:lnTo>
                    <a:pt x="3576701" y="287235"/>
                  </a:lnTo>
                  <a:lnTo>
                    <a:pt x="3575653" y="319744"/>
                  </a:lnTo>
                  <a:lnTo>
                    <a:pt x="3567271" y="377790"/>
                  </a:lnTo>
                  <a:lnTo>
                    <a:pt x="3548576" y="431673"/>
                  </a:lnTo>
                  <a:lnTo>
                    <a:pt x="3519378" y="479855"/>
                  </a:lnTo>
                  <a:lnTo>
                    <a:pt x="3485894" y="512874"/>
                  </a:lnTo>
                  <a:lnTo>
                    <a:pt x="3447170" y="534637"/>
                  </a:lnTo>
                  <a:lnTo>
                    <a:pt x="3404308" y="548265"/>
                  </a:lnTo>
                  <a:lnTo>
                    <a:pt x="3355592" y="554029"/>
                  </a:lnTo>
                  <a:lnTo>
                    <a:pt x="3326638" y="554748"/>
                  </a:lnTo>
                  <a:lnTo>
                    <a:pt x="3119374" y="554748"/>
                  </a:lnTo>
                  <a:lnTo>
                    <a:pt x="3119374" y="9296"/>
                  </a:lnTo>
                  <a:close/>
                </a:path>
                <a:path w="4257675" h="564515">
                  <a:moveTo>
                    <a:pt x="2725547" y="9296"/>
                  </a:moveTo>
                  <a:lnTo>
                    <a:pt x="2842005" y="9296"/>
                  </a:lnTo>
                  <a:lnTo>
                    <a:pt x="3060446" y="554748"/>
                  </a:lnTo>
                  <a:lnTo>
                    <a:pt x="2940685" y="554748"/>
                  </a:lnTo>
                  <a:lnTo>
                    <a:pt x="2893060" y="430860"/>
                  </a:lnTo>
                  <a:lnTo>
                    <a:pt x="2675001" y="430860"/>
                  </a:lnTo>
                  <a:lnTo>
                    <a:pt x="2629916" y="554748"/>
                  </a:lnTo>
                  <a:lnTo>
                    <a:pt x="2513076" y="554748"/>
                  </a:lnTo>
                  <a:lnTo>
                    <a:pt x="2725547" y="9296"/>
                  </a:lnTo>
                  <a:close/>
                </a:path>
                <a:path w="4257675" h="564515">
                  <a:moveTo>
                    <a:pt x="1709547" y="9296"/>
                  </a:moveTo>
                  <a:lnTo>
                    <a:pt x="1826005" y="9296"/>
                  </a:lnTo>
                  <a:lnTo>
                    <a:pt x="2044446" y="554748"/>
                  </a:lnTo>
                  <a:lnTo>
                    <a:pt x="1924685" y="554748"/>
                  </a:lnTo>
                  <a:lnTo>
                    <a:pt x="1877060" y="430860"/>
                  </a:lnTo>
                  <a:lnTo>
                    <a:pt x="1659001" y="430860"/>
                  </a:lnTo>
                  <a:lnTo>
                    <a:pt x="1613915" y="554748"/>
                  </a:lnTo>
                  <a:lnTo>
                    <a:pt x="1497076" y="554748"/>
                  </a:lnTo>
                  <a:lnTo>
                    <a:pt x="1709547" y="9296"/>
                  </a:lnTo>
                  <a:close/>
                </a:path>
                <a:path w="4257675" h="564515">
                  <a:moveTo>
                    <a:pt x="650366" y="9296"/>
                  </a:moveTo>
                  <a:lnTo>
                    <a:pt x="766826" y="9296"/>
                  </a:lnTo>
                  <a:lnTo>
                    <a:pt x="985265" y="554748"/>
                  </a:lnTo>
                  <a:lnTo>
                    <a:pt x="865504" y="554748"/>
                  </a:lnTo>
                  <a:lnTo>
                    <a:pt x="817879" y="430860"/>
                  </a:lnTo>
                  <a:lnTo>
                    <a:pt x="599821" y="430860"/>
                  </a:lnTo>
                  <a:lnTo>
                    <a:pt x="554736" y="554748"/>
                  </a:lnTo>
                  <a:lnTo>
                    <a:pt x="437896" y="554748"/>
                  </a:lnTo>
                  <a:lnTo>
                    <a:pt x="650366" y="9296"/>
                  </a:lnTo>
                  <a:close/>
                </a:path>
                <a:path w="4257675" h="564515">
                  <a:moveTo>
                    <a:pt x="0" y="9296"/>
                  </a:moveTo>
                  <a:lnTo>
                    <a:pt x="129031" y="9296"/>
                  </a:lnTo>
                  <a:lnTo>
                    <a:pt x="257428" y="225094"/>
                  </a:lnTo>
                  <a:lnTo>
                    <a:pt x="383159" y="9296"/>
                  </a:lnTo>
                  <a:lnTo>
                    <a:pt x="510031" y="9296"/>
                  </a:lnTo>
                  <a:lnTo>
                    <a:pt x="309499" y="325932"/>
                  </a:lnTo>
                  <a:lnTo>
                    <a:pt x="309499" y="554748"/>
                  </a:lnTo>
                  <a:lnTo>
                    <a:pt x="199771" y="554748"/>
                  </a:lnTo>
                  <a:lnTo>
                    <a:pt x="199771" y="325183"/>
                  </a:lnTo>
                  <a:lnTo>
                    <a:pt x="0" y="9296"/>
                  </a:lnTo>
                  <a:close/>
                </a:path>
                <a:path w="4257675" h="564515">
                  <a:moveTo>
                    <a:pt x="4060698" y="3721"/>
                  </a:moveTo>
                  <a:lnTo>
                    <a:pt x="4103441" y="6662"/>
                  </a:lnTo>
                  <a:lnTo>
                    <a:pt x="4141565" y="15486"/>
                  </a:lnTo>
                  <a:lnTo>
                    <a:pt x="4203954" y="50787"/>
                  </a:lnTo>
                  <a:lnTo>
                    <a:pt x="4243847" y="101717"/>
                  </a:lnTo>
                  <a:lnTo>
                    <a:pt x="4257167" y="160362"/>
                  </a:lnTo>
                  <a:lnTo>
                    <a:pt x="4255950" y="177429"/>
                  </a:lnTo>
                  <a:lnTo>
                    <a:pt x="4237608" y="225844"/>
                  </a:lnTo>
                  <a:lnTo>
                    <a:pt x="4206970" y="262305"/>
                  </a:lnTo>
                  <a:lnTo>
                    <a:pt x="4154043" y="309930"/>
                  </a:lnTo>
                  <a:lnTo>
                    <a:pt x="4139114" y="323022"/>
                  </a:lnTo>
                  <a:lnTo>
                    <a:pt x="4113022" y="354203"/>
                  </a:lnTo>
                  <a:lnTo>
                    <a:pt x="4105949" y="394182"/>
                  </a:lnTo>
                  <a:lnTo>
                    <a:pt x="4105782" y="414108"/>
                  </a:lnTo>
                  <a:lnTo>
                    <a:pt x="4010786" y="414108"/>
                  </a:lnTo>
                  <a:lnTo>
                    <a:pt x="4010659" y="400469"/>
                  </a:lnTo>
                  <a:lnTo>
                    <a:pt x="4010532" y="392163"/>
                  </a:lnTo>
                  <a:lnTo>
                    <a:pt x="4010532" y="389178"/>
                  </a:lnTo>
                  <a:lnTo>
                    <a:pt x="4014343" y="347135"/>
                  </a:lnTo>
                  <a:lnTo>
                    <a:pt x="4035298" y="297931"/>
                  </a:lnTo>
                  <a:lnTo>
                    <a:pt x="4065778" y="264441"/>
                  </a:lnTo>
                  <a:lnTo>
                    <a:pt x="4107305" y="229306"/>
                  </a:lnTo>
                  <a:lnTo>
                    <a:pt x="4123293" y="215517"/>
                  </a:lnTo>
                  <a:lnTo>
                    <a:pt x="4151756" y="178403"/>
                  </a:lnTo>
                  <a:lnTo>
                    <a:pt x="4155185" y="157378"/>
                  </a:lnTo>
                  <a:lnTo>
                    <a:pt x="4153661" y="142674"/>
                  </a:lnTo>
                  <a:lnTo>
                    <a:pt x="4130802" y="105105"/>
                  </a:lnTo>
                  <a:lnTo>
                    <a:pt x="4084742" y="84699"/>
                  </a:lnTo>
                  <a:lnTo>
                    <a:pt x="4065143" y="83337"/>
                  </a:lnTo>
                  <a:lnTo>
                    <a:pt x="4046047" y="84756"/>
                  </a:lnTo>
                  <a:lnTo>
                    <a:pt x="3998595" y="106032"/>
                  </a:lnTo>
                  <a:lnTo>
                    <a:pt x="3967787" y="153477"/>
                  </a:lnTo>
                  <a:lnTo>
                    <a:pt x="3961765" y="175247"/>
                  </a:lnTo>
                  <a:lnTo>
                    <a:pt x="3865753" y="163334"/>
                  </a:lnTo>
                  <a:lnTo>
                    <a:pt x="3881945" y="101757"/>
                  </a:lnTo>
                  <a:lnTo>
                    <a:pt x="3922522" y="50228"/>
                  </a:lnTo>
                  <a:lnTo>
                    <a:pt x="3983370" y="15344"/>
                  </a:lnTo>
                  <a:lnTo>
                    <a:pt x="4019980" y="6626"/>
                  </a:lnTo>
                  <a:lnTo>
                    <a:pt x="4060698" y="3721"/>
                  </a:lnTo>
                  <a:close/>
                </a:path>
                <a:path w="4257675" h="564515">
                  <a:moveTo>
                    <a:pt x="1235455" y="0"/>
                  </a:moveTo>
                  <a:lnTo>
                    <a:pt x="1283626" y="2812"/>
                  </a:lnTo>
                  <a:lnTo>
                    <a:pt x="1325451" y="11252"/>
                  </a:lnTo>
                  <a:lnTo>
                    <a:pt x="1360918" y="25321"/>
                  </a:lnTo>
                  <a:lnTo>
                    <a:pt x="1412922" y="69412"/>
                  </a:lnTo>
                  <a:lnTo>
                    <a:pt x="1440164" y="129501"/>
                  </a:lnTo>
                  <a:lnTo>
                    <a:pt x="1444498" y="165201"/>
                  </a:lnTo>
                  <a:lnTo>
                    <a:pt x="1334389" y="170027"/>
                  </a:lnTo>
                  <a:lnTo>
                    <a:pt x="1329842" y="150484"/>
                  </a:lnTo>
                  <a:lnTo>
                    <a:pt x="1323260" y="133896"/>
                  </a:lnTo>
                  <a:lnTo>
                    <a:pt x="1290962" y="101517"/>
                  </a:lnTo>
                  <a:lnTo>
                    <a:pt x="1234313" y="91160"/>
                  </a:lnTo>
                  <a:lnTo>
                    <a:pt x="1211617" y="92391"/>
                  </a:lnTo>
                  <a:lnTo>
                    <a:pt x="1174037" y="102245"/>
                  </a:lnTo>
                  <a:lnTo>
                    <a:pt x="1142805" y="134661"/>
                  </a:lnTo>
                  <a:lnTo>
                    <a:pt x="1141729" y="144729"/>
                  </a:lnTo>
                  <a:lnTo>
                    <a:pt x="1142734" y="154056"/>
                  </a:lnTo>
                  <a:lnTo>
                    <a:pt x="1172158" y="186687"/>
                  </a:lnTo>
                  <a:lnTo>
                    <a:pt x="1222744" y="204918"/>
                  </a:lnTo>
                  <a:lnTo>
                    <a:pt x="1296781" y="223880"/>
                  </a:lnTo>
                  <a:lnTo>
                    <a:pt x="1329118" y="233611"/>
                  </a:lnTo>
                  <a:lnTo>
                    <a:pt x="1378077" y="253568"/>
                  </a:lnTo>
                  <a:lnTo>
                    <a:pt x="1412430" y="277561"/>
                  </a:lnTo>
                  <a:lnTo>
                    <a:pt x="1438402" y="309003"/>
                  </a:lnTo>
                  <a:lnTo>
                    <a:pt x="1454689" y="348305"/>
                  </a:lnTo>
                  <a:lnTo>
                    <a:pt x="1460118" y="395884"/>
                  </a:lnTo>
                  <a:lnTo>
                    <a:pt x="1458497" y="418951"/>
                  </a:lnTo>
                  <a:lnTo>
                    <a:pt x="1445492" y="462853"/>
                  </a:lnTo>
                  <a:lnTo>
                    <a:pt x="1419752" y="502839"/>
                  </a:lnTo>
                  <a:lnTo>
                    <a:pt x="1382899" y="533257"/>
                  </a:lnTo>
                  <a:lnTo>
                    <a:pt x="1335156" y="553233"/>
                  </a:lnTo>
                  <a:lnTo>
                    <a:pt x="1275859" y="563182"/>
                  </a:lnTo>
                  <a:lnTo>
                    <a:pt x="1241805" y="564426"/>
                  </a:lnTo>
                  <a:lnTo>
                    <a:pt x="1193085" y="561437"/>
                  </a:lnTo>
                  <a:lnTo>
                    <a:pt x="1150365" y="552473"/>
                  </a:lnTo>
                  <a:lnTo>
                    <a:pt x="1113647" y="537535"/>
                  </a:lnTo>
                  <a:lnTo>
                    <a:pt x="1057997" y="489984"/>
                  </a:lnTo>
                  <a:lnTo>
                    <a:pt x="1024850" y="420313"/>
                  </a:lnTo>
                  <a:lnTo>
                    <a:pt x="1016635" y="377278"/>
                  </a:lnTo>
                  <a:lnTo>
                    <a:pt x="1123823" y="366864"/>
                  </a:lnTo>
                  <a:lnTo>
                    <a:pt x="1129919" y="392049"/>
                  </a:lnTo>
                  <a:lnTo>
                    <a:pt x="1138491" y="413651"/>
                  </a:lnTo>
                  <a:lnTo>
                    <a:pt x="1163065" y="446112"/>
                  </a:lnTo>
                  <a:lnTo>
                    <a:pt x="1197800" y="465086"/>
                  </a:lnTo>
                  <a:lnTo>
                    <a:pt x="1242822" y="471411"/>
                  </a:lnTo>
                  <a:lnTo>
                    <a:pt x="1267829" y="470003"/>
                  </a:lnTo>
                  <a:lnTo>
                    <a:pt x="1307937" y="458745"/>
                  </a:lnTo>
                  <a:lnTo>
                    <a:pt x="1343263" y="424483"/>
                  </a:lnTo>
                  <a:lnTo>
                    <a:pt x="1350010" y="396252"/>
                  </a:lnTo>
                  <a:lnTo>
                    <a:pt x="1349297" y="386937"/>
                  </a:lnTo>
                  <a:lnTo>
                    <a:pt x="1323086" y="350624"/>
                  </a:lnTo>
                  <a:lnTo>
                    <a:pt x="1286291" y="335696"/>
                  </a:lnTo>
                  <a:lnTo>
                    <a:pt x="1242183" y="323790"/>
                  </a:lnTo>
                  <a:lnTo>
                    <a:pt x="1210817" y="315887"/>
                  </a:lnTo>
                  <a:lnTo>
                    <a:pt x="1169890" y="304283"/>
                  </a:lnTo>
                  <a:lnTo>
                    <a:pt x="1107751" y="277305"/>
                  </a:lnTo>
                  <a:lnTo>
                    <a:pt x="1064609" y="238196"/>
                  </a:lnTo>
                  <a:lnTo>
                    <a:pt x="1039463" y="183313"/>
                  </a:lnTo>
                  <a:lnTo>
                    <a:pt x="1036319" y="152171"/>
                  </a:lnTo>
                  <a:lnTo>
                    <a:pt x="1037796" y="131676"/>
                  </a:lnTo>
                  <a:lnTo>
                    <a:pt x="1049607" y="92705"/>
                  </a:lnTo>
                  <a:lnTo>
                    <a:pt x="1073062" y="57169"/>
                  </a:lnTo>
                  <a:lnTo>
                    <a:pt x="1107162" y="29541"/>
                  </a:lnTo>
                  <a:lnTo>
                    <a:pt x="1151499" y="10672"/>
                  </a:lnTo>
                  <a:lnTo>
                    <a:pt x="1205168" y="1185"/>
                  </a:lnTo>
                  <a:lnTo>
                    <a:pt x="1235455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9145432" cy="626745"/>
          </a:xfrm>
          <a:custGeom>
            <a:avLst/>
            <a:gdLst/>
            <a:ahLst/>
            <a:cxnLst/>
            <a:rect l="l" t="t" r="r" b="b"/>
            <a:pathLst>
              <a:path w="12168505" h="835660">
                <a:moveTo>
                  <a:pt x="12168251" y="0"/>
                </a:moveTo>
                <a:lnTo>
                  <a:pt x="0" y="0"/>
                </a:lnTo>
                <a:lnTo>
                  <a:pt x="0" y="835558"/>
                </a:lnTo>
                <a:lnTo>
                  <a:pt x="12168251" y="835558"/>
                </a:lnTo>
                <a:lnTo>
                  <a:pt x="12168251" y="0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09215" y="1"/>
            <a:ext cx="2481670" cy="1117627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sz="3600" b="1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FILTRI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5437" y="1670876"/>
            <a:ext cx="3996443" cy="430530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700" b="1" spc="-41" dirty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Tadqiqot: </a:t>
            </a:r>
            <a:r>
              <a:rPr sz="2700" b="1" spc="-34" dirty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 </a:t>
            </a:r>
            <a:r>
              <a:rPr sz="2700" b="1" spc="-41" dirty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filtri</a:t>
            </a:r>
            <a:r>
              <a:rPr sz="2700" b="1" spc="-120" dirty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spc="-41" dirty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nima?</a:t>
            </a:r>
            <a:endParaRPr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6352" y="2378155"/>
            <a:ext cx="5196235" cy="84248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1091113" marR="3815" indent="-1082052">
              <a:spcBef>
                <a:spcPts val="75"/>
              </a:spcBef>
              <a:tabLst>
                <a:tab pos="2643850" algn="l"/>
              </a:tabLst>
            </a:pPr>
            <a:r>
              <a:rPr sz="2700" b="1" spc="-45" dirty="0">
                <a:solidFill>
                  <a:srgbClr val="AF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Muhokama </a:t>
            </a:r>
            <a:r>
              <a:rPr sz="2700" b="1" spc="-41" dirty="0">
                <a:solidFill>
                  <a:srgbClr val="AF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 </a:t>
            </a:r>
            <a:r>
              <a:rPr sz="2700" b="1" spc="-45" dirty="0">
                <a:solidFill>
                  <a:srgbClr val="AF0F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vositalardan  modelni	yaratish.</a:t>
            </a:r>
            <a:endParaRPr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446" y="824864"/>
            <a:ext cx="986941" cy="876300"/>
          </a:xfrm>
          <a:custGeom>
            <a:avLst/>
            <a:gdLst/>
            <a:ahLst/>
            <a:cxnLst/>
            <a:rect l="l" t="t" r="r" b="b"/>
            <a:pathLst>
              <a:path w="1313180" h="1168400">
                <a:moveTo>
                  <a:pt x="656590" y="0"/>
                </a:moveTo>
                <a:lnTo>
                  <a:pt x="605278" y="1757"/>
                </a:lnTo>
                <a:lnTo>
                  <a:pt x="555046" y="6942"/>
                </a:lnTo>
                <a:lnTo>
                  <a:pt x="506040" y="15425"/>
                </a:lnTo>
                <a:lnTo>
                  <a:pt x="458406" y="27077"/>
                </a:lnTo>
                <a:lnTo>
                  <a:pt x="412290" y="41768"/>
                </a:lnTo>
                <a:lnTo>
                  <a:pt x="367839" y="59367"/>
                </a:lnTo>
                <a:lnTo>
                  <a:pt x="325197" y="79746"/>
                </a:lnTo>
                <a:lnTo>
                  <a:pt x="284511" y="102774"/>
                </a:lnTo>
                <a:lnTo>
                  <a:pt x="245927" y="128322"/>
                </a:lnTo>
                <a:lnTo>
                  <a:pt x="209590" y="156260"/>
                </a:lnTo>
                <a:lnTo>
                  <a:pt x="175648" y="186458"/>
                </a:lnTo>
                <a:lnTo>
                  <a:pt x="144245" y="218786"/>
                </a:lnTo>
                <a:lnTo>
                  <a:pt x="115529" y="253115"/>
                </a:lnTo>
                <a:lnTo>
                  <a:pt x="89644" y="289315"/>
                </a:lnTo>
                <a:lnTo>
                  <a:pt x="66736" y="327256"/>
                </a:lnTo>
                <a:lnTo>
                  <a:pt x="46953" y="366808"/>
                </a:lnTo>
                <a:lnTo>
                  <a:pt x="30439" y="407842"/>
                </a:lnTo>
                <a:lnTo>
                  <a:pt x="17341" y="450228"/>
                </a:lnTo>
                <a:lnTo>
                  <a:pt x="7804" y="493836"/>
                </a:lnTo>
                <a:lnTo>
                  <a:pt x="1975" y="538537"/>
                </a:lnTo>
                <a:lnTo>
                  <a:pt x="0" y="584200"/>
                </a:lnTo>
                <a:lnTo>
                  <a:pt x="1975" y="629862"/>
                </a:lnTo>
                <a:lnTo>
                  <a:pt x="7804" y="674563"/>
                </a:lnTo>
                <a:lnTo>
                  <a:pt x="17341" y="718171"/>
                </a:lnTo>
                <a:lnTo>
                  <a:pt x="30439" y="760557"/>
                </a:lnTo>
                <a:lnTo>
                  <a:pt x="46953" y="801591"/>
                </a:lnTo>
                <a:lnTo>
                  <a:pt x="66736" y="841143"/>
                </a:lnTo>
                <a:lnTo>
                  <a:pt x="89644" y="879084"/>
                </a:lnTo>
                <a:lnTo>
                  <a:pt x="115529" y="915284"/>
                </a:lnTo>
                <a:lnTo>
                  <a:pt x="144245" y="949613"/>
                </a:lnTo>
                <a:lnTo>
                  <a:pt x="175648" y="981941"/>
                </a:lnTo>
                <a:lnTo>
                  <a:pt x="209590" y="1012139"/>
                </a:lnTo>
                <a:lnTo>
                  <a:pt x="245927" y="1040077"/>
                </a:lnTo>
                <a:lnTo>
                  <a:pt x="284511" y="1065625"/>
                </a:lnTo>
                <a:lnTo>
                  <a:pt x="325197" y="1088653"/>
                </a:lnTo>
                <a:lnTo>
                  <a:pt x="367839" y="1109032"/>
                </a:lnTo>
                <a:lnTo>
                  <a:pt x="412290" y="1126631"/>
                </a:lnTo>
                <a:lnTo>
                  <a:pt x="458406" y="1141322"/>
                </a:lnTo>
                <a:lnTo>
                  <a:pt x="506040" y="1152974"/>
                </a:lnTo>
                <a:lnTo>
                  <a:pt x="555046" y="1161457"/>
                </a:lnTo>
                <a:lnTo>
                  <a:pt x="605278" y="1166642"/>
                </a:lnTo>
                <a:lnTo>
                  <a:pt x="656590" y="1168400"/>
                </a:lnTo>
                <a:lnTo>
                  <a:pt x="707901" y="1166642"/>
                </a:lnTo>
                <a:lnTo>
                  <a:pt x="758133" y="1161457"/>
                </a:lnTo>
                <a:lnTo>
                  <a:pt x="807139" y="1152974"/>
                </a:lnTo>
                <a:lnTo>
                  <a:pt x="854773" y="1141322"/>
                </a:lnTo>
                <a:lnTo>
                  <a:pt x="900889" y="1126631"/>
                </a:lnTo>
                <a:lnTo>
                  <a:pt x="945340" y="1109032"/>
                </a:lnTo>
                <a:lnTo>
                  <a:pt x="987982" y="1088653"/>
                </a:lnTo>
                <a:lnTo>
                  <a:pt x="1028668" y="1065625"/>
                </a:lnTo>
                <a:lnTo>
                  <a:pt x="1067252" y="1040077"/>
                </a:lnTo>
                <a:lnTo>
                  <a:pt x="1103589" y="1012139"/>
                </a:lnTo>
                <a:lnTo>
                  <a:pt x="1137531" y="981941"/>
                </a:lnTo>
                <a:lnTo>
                  <a:pt x="1168934" y="949613"/>
                </a:lnTo>
                <a:lnTo>
                  <a:pt x="1197650" y="915284"/>
                </a:lnTo>
                <a:lnTo>
                  <a:pt x="1223535" y="879084"/>
                </a:lnTo>
                <a:lnTo>
                  <a:pt x="1246443" y="841143"/>
                </a:lnTo>
                <a:lnTo>
                  <a:pt x="1266226" y="801591"/>
                </a:lnTo>
                <a:lnTo>
                  <a:pt x="1282740" y="760557"/>
                </a:lnTo>
                <a:lnTo>
                  <a:pt x="1295838" y="718171"/>
                </a:lnTo>
                <a:lnTo>
                  <a:pt x="1305375" y="674563"/>
                </a:lnTo>
                <a:lnTo>
                  <a:pt x="1311204" y="629862"/>
                </a:lnTo>
                <a:lnTo>
                  <a:pt x="1313180" y="584200"/>
                </a:lnTo>
                <a:lnTo>
                  <a:pt x="1311204" y="538537"/>
                </a:lnTo>
                <a:lnTo>
                  <a:pt x="1305375" y="493836"/>
                </a:lnTo>
                <a:lnTo>
                  <a:pt x="1295838" y="450228"/>
                </a:lnTo>
                <a:lnTo>
                  <a:pt x="1282740" y="407842"/>
                </a:lnTo>
                <a:lnTo>
                  <a:pt x="1266226" y="366808"/>
                </a:lnTo>
                <a:lnTo>
                  <a:pt x="1246443" y="327256"/>
                </a:lnTo>
                <a:lnTo>
                  <a:pt x="1223535" y="289315"/>
                </a:lnTo>
                <a:lnTo>
                  <a:pt x="1197650" y="253115"/>
                </a:lnTo>
                <a:lnTo>
                  <a:pt x="1168934" y="218786"/>
                </a:lnTo>
                <a:lnTo>
                  <a:pt x="1137531" y="186458"/>
                </a:lnTo>
                <a:lnTo>
                  <a:pt x="1103589" y="156260"/>
                </a:lnTo>
                <a:lnTo>
                  <a:pt x="1067252" y="128322"/>
                </a:lnTo>
                <a:lnTo>
                  <a:pt x="1028668" y="102774"/>
                </a:lnTo>
                <a:lnTo>
                  <a:pt x="987982" y="79746"/>
                </a:lnTo>
                <a:lnTo>
                  <a:pt x="945340" y="59367"/>
                </a:lnTo>
                <a:lnTo>
                  <a:pt x="900889" y="41768"/>
                </a:lnTo>
                <a:lnTo>
                  <a:pt x="854773" y="27077"/>
                </a:lnTo>
                <a:lnTo>
                  <a:pt x="807139" y="15425"/>
                </a:lnTo>
                <a:lnTo>
                  <a:pt x="758133" y="6942"/>
                </a:lnTo>
                <a:lnTo>
                  <a:pt x="707901" y="1757"/>
                </a:lnTo>
                <a:lnTo>
                  <a:pt x="65659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43" y="1063419"/>
            <a:ext cx="195193" cy="38528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963" y="1653540"/>
            <a:ext cx="988850" cy="876300"/>
          </a:xfrm>
          <a:custGeom>
            <a:avLst/>
            <a:gdLst/>
            <a:ahLst/>
            <a:cxnLst/>
            <a:rect l="l" t="t" r="r" b="b"/>
            <a:pathLst>
              <a:path w="1315720" h="1168400">
                <a:moveTo>
                  <a:pt x="657860" y="0"/>
                </a:moveTo>
                <a:lnTo>
                  <a:pt x="606449" y="1757"/>
                </a:lnTo>
                <a:lnTo>
                  <a:pt x="556120" y="6942"/>
                </a:lnTo>
                <a:lnTo>
                  <a:pt x="507020" y="15425"/>
                </a:lnTo>
                <a:lnTo>
                  <a:pt x="459294" y="27077"/>
                </a:lnTo>
                <a:lnTo>
                  <a:pt x="413089" y="41768"/>
                </a:lnTo>
                <a:lnTo>
                  <a:pt x="368551" y="59367"/>
                </a:lnTo>
                <a:lnTo>
                  <a:pt x="325827" y="79746"/>
                </a:lnTo>
                <a:lnTo>
                  <a:pt x="285062" y="102774"/>
                </a:lnTo>
                <a:lnTo>
                  <a:pt x="246403" y="128322"/>
                </a:lnTo>
                <a:lnTo>
                  <a:pt x="209997" y="156260"/>
                </a:lnTo>
                <a:lnTo>
                  <a:pt x="175989" y="186458"/>
                </a:lnTo>
                <a:lnTo>
                  <a:pt x="144525" y="218786"/>
                </a:lnTo>
                <a:lnTo>
                  <a:pt x="115753" y="253115"/>
                </a:lnTo>
                <a:lnTo>
                  <a:pt x="89818" y="289315"/>
                </a:lnTo>
                <a:lnTo>
                  <a:pt x="66866" y="327256"/>
                </a:lnTo>
                <a:lnTo>
                  <a:pt x="47044" y="366808"/>
                </a:lnTo>
                <a:lnTo>
                  <a:pt x="30498" y="407842"/>
                </a:lnTo>
                <a:lnTo>
                  <a:pt x="17374" y="450228"/>
                </a:lnTo>
                <a:lnTo>
                  <a:pt x="7819" y="493836"/>
                </a:lnTo>
                <a:lnTo>
                  <a:pt x="1979" y="538537"/>
                </a:lnTo>
                <a:lnTo>
                  <a:pt x="0" y="584200"/>
                </a:lnTo>
                <a:lnTo>
                  <a:pt x="1979" y="629862"/>
                </a:lnTo>
                <a:lnTo>
                  <a:pt x="7819" y="674563"/>
                </a:lnTo>
                <a:lnTo>
                  <a:pt x="17374" y="718171"/>
                </a:lnTo>
                <a:lnTo>
                  <a:pt x="30498" y="760557"/>
                </a:lnTo>
                <a:lnTo>
                  <a:pt x="47044" y="801591"/>
                </a:lnTo>
                <a:lnTo>
                  <a:pt x="66866" y="841143"/>
                </a:lnTo>
                <a:lnTo>
                  <a:pt x="89818" y="879084"/>
                </a:lnTo>
                <a:lnTo>
                  <a:pt x="115753" y="915284"/>
                </a:lnTo>
                <a:lnTo>
                  <a:pt x="144525" y="949613"/>
                </a:lnTo>
                <a:lnTo>
                  <a:pt x="175989" y="981941"/>
                </a:lnTo>
                <a:lnTo>
                  <a:pt x="209997" y="1012139"/>
                </a:lnTo>
                <a:lnTo>
                  <a:pt x="246403" y="1040077"/>
                </a:lnTo>
                <a:lnTo>
                  <a:pt x="285062" y="1065625"/>
                </a:lnTo>
                <a:lnTo>
                  <a:pt x="325827" y="1088653"/>
                </a:lnTo>
                <a:lnTo>
                  <a:pt x="368551" y="1109032"/>
                </a:lnTo>
                <a:lnTo>
                  <a:pt x="413089" y="1126631"/>
                </a:lnTo>
                <a:lnTo>
                  <a:pt x="459294" y="1141322"/>
                </a:lnTo>
                <a:lnTo>
                  <a:pt x="507020" y="1152974"/>
                </a:lnTo>
                <a:lnTo>
                  <a:pt x="556120" y="1161457"/>
                </a:lnTo>
                <a:lnTo>
                  <a:pt x="606449" y="1166642"/>
                </a:lnTo>
                <a:lnTo>
                  <a:pt x="657860" y="1168400"/>
                </a:lnTo>
                <a:lnTo>
                  <a:pt x="709274" y="1166642"/>
                </a:lnTo>
                <a:lnTo>
                  <a:pt x="759605" y="1161457"/>
                </a:lnTo>
                <a:lnTo>
                  <a:pt x="808707" y="1152974"/>
                </a:lnTo>
                <a:lnTo>
                  <a:pt x="856435" y="1141322"/>
                </a:lnTo>
                <a:lnTo>
                  <a:pt x="902641" y="1126631"/>
                </a:lnTo>
                <a:lnTo>
                  <a:pt x="947179" y="1109032"/>
                </a:lnTo>
                <a:lnTo>
                  <a:pt x="989903" y="1088653"/>
                </a:lnTo>
                <a:lnTo>
                  <a:pt x="1030668" y="1065625"/>
                </a:lnTo>
                <a:lnTo>
                  <a:pt x="1069326" y="1040077"/>
                </a:lnTo>
                <a:lnTo>
                  <a:pt x="1105732" y="1012139"/>
                </a:lnTo>
                <a:lnTo>
                  <a:pt x="1139739" y="981941"/>
                </a:lnTo>
                <a:lnTo>
                  <a:pt x="1171202" y="949613"/>
                </a:lnTo>
                <a:lnTo>
                  <a:pt x="1199973" y="915284"/>
                </a:lnTo>
                <a:lnTo>
                  <a:pt x="1225907" y="879084"/>
                </a:lnTo>
                <a:lnTo>
                  <a:pt x="1248858" y="841143"/>
                </a:lnTo>
                <a:lnTo>
                  <a:pt x="1268678" y="801591"/>
                </a:lnTo>
                <a:lnTo>
                  <a:pt x="1285223" y="760557"/>
                </a:lnTo>
                <a:lnTo>
                  <a:pt x="1298346" y="718171"/>
                </a:lnTo>
                <a:lnTo>
                  <a:pt x="1307900" y="674563"/>
                </a:lnTo>
                <a:lnTo>
                  <a:pt x="1313740" y="629862"/>
                </a:lnTo>
                <a:lnTo>
                  <a:pt x="1315720" y="584200"/>
                </a:lnTo>
                <a:lnTo>
                  <a:pt x="1313740" y="538537"/>
                </a:lnTo>
                <a:lnTo>
                  <a:pt x="1307900" y="493836"/>
                </a:lnTo>
                <a:lnTo>
                  <a:pt x="1298346" y="450228"/>
                </a:lnTo>
                <a:lnTo>
                  <a:pt x="1285223" y="407842"/>
                </a:lnTo>
                <a:lnTo>
                  <a:pt x="1268678" y="366808"/>
                </a:lnTo>
                <a:lnTo>
                  <a:pt x="1248858" y="327256"/>
                </a:lnTo>
                <a:lnTo>
                  <a:pt x="1225907" y="289315"/>
                </a:lnTo>
                <a:lnTo>
                  <a:pt x="1199973" y="253115"/>
                </a:lnTo>
                <a:lnTo>
                  <a:pt x="1171202" y="218786"/>
                </a:lnTo>
                <a:lnTo>
                  <a:pt x="1139739" y="186458"/>
                </a:lnTo>
                <a:lnTo>
                  <a:pt x="1105732" y="156260"/>
                </a:lnTo>
                <a:lnTo>
                  <a:pt x="1069326" y="128322"/>
                </a:lnTo>
                <a:lnTo>
                  <a:pt x="1030668" y="102774"/>
                </a:lnTo>
                <a:lnTo>
                  <a:pt x="989903" y="79746"/>
                </a:lnTo>
                <a:lnTo>
                  <a:pt x="947179" y="59367"/>
                </a:lnTo>
                <a:lnTo>
                  <a:pt x="902641" y="41768"/>
                </a:lnTo>
                <a:lnTo>
                  <a:pt x="856435" y="27077"/>
                </a:lnTo>
                <a:lnTo>
                  <a:pt x="808707" y="15425"/>
                </a:lnTo>
                <a:lnTo>
                  <a:pt x="759605" y="6942"/>
                </a:lnTo>
                <a:lnTo>
                  <a:pt x="709274" y="1757"/>
                </a:lnTo>
                <a:lnTo>
                  <a:pt x="65786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5267" y="1891903"/>
            <a:ext cx="195193" cy="38528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6839" y="2455544"/>
            <a:ext cx="1023212" cy="838200"/>
          </a:xfrm>
          <a:custGeom>
            <a:avLst/>
            <a:gdLst/>
            <a:ahLst/>
            <a:cxnLst/>
            <a:rect l="l" t="t" r="r" b="b"/>
            <a:pathLst>
              <a:path w="1361439" h="1117600">
                <a:moveTo>
                  <a:pt x="680720" y="0"/>
                </a:moveTo>
                <a:lnTo>
                  <a:pt x="627526" y="1681"/>
                </a:lnTo>
                <a:lnTo>
                  <a:pt x="575451" y="6642"/>
                </a:lnTo>
                <a:lnTo>
                  <a:pt x="524646" y="14758"/>
                </a:lnTo>
                <a:lnTo>
                  <a:pt x="475264" y="25906"/>
                </a:lnTo>
                <a:lnTo>
                  <a:pt x="427455" y="39960"/>
                </a:lnTo>
                <a:lnTo>
                  <a:pt x="381370" y="56798"/>
                </a:lnTo>
                <a:lnTo>
                  <a:pt x="337161" y="76294"/>
                </a:lnTo>
                <a:lnTo>
                  <a:pt x="294980" y="98324"/>
                </a:lnTo>
                <a:lnTo>
                  <a:pt x="254977" y="122764"/>
                </a:lnTo>
                <a:lnTo>
                  <a:pt x="217305" y="149490"/>
                </a:lnTo>
                <a:lnTo>
                  <a:pt x="182114" y="178377"/>
                </a:lnTo>
                <a:lnTo>
                  <a:pt x="149556" y="209301"/>
                </a:lnTo>
                <a:lnTo>
                  <a:pt x="119782" y="242139"/>
                </a:lnTo>
                <a:lnTo>
                  <a:pt x="92945" y="276765"/>
                </a:lnTo>
                <a:lnTo>
                  <a:pt x="69194" y="313056"/>
                </a:lnTo>
                <a:lnTo>
                  <a:pt x="48682" y="350888"/>
                </a:lnTo>
                <a:lnTo>
                  <a:pt x="31560" y="390135"/>
                </a:lnTo>
                <a:lnTo>
                  <a:pt x="17979" y="430674"/>
                </a:lnTo>
                <a:lnTo>
                  <a:pt x="8092" y="472381"/>
                </a:lnTo>
                <a:lnTo>
                  <a:pt x="2048" y="515130"/>
                </a:lnTo>
                <a:lnTo>
                  <a:pt x="0" y="558800"/>
                </a:lnTo>
                <a:lnTo>
                  <a:pt x="2048" y="602469"/>
                </a:lnTo>
                <a:lnTo>
                  <a:pt x="8092" y="645218"/>
                </a:lnTo>
                <a:lnTo>
                  <a:pt x="17979" y="686925"/>
                </a:lnTo>
                <a:lnTo>
                  <a:pt x="31560" y="727464"/>
                </a:lnTo>
                <a:lnTo>
                  <a:pt x="48682" y="766711"/>
                </a:lnTo>
                <a:lnTo>
                  <a:pt x="69194" y="804543"/>
                </a:lnTo>
                <a:lnTo>
                  <a:pt x="92945" y="840834"/>
                </a:lnTo>
                <a:lnTo>
                  <a:pt x="119782" y="875460"/>
                </a:lnTo>
                <a:lnTo>
                  <a:pt x="149556" y="908298"/>
                </a:lnTo>
                <a:lnTo>
                  <a:pt x="182114" y="939222"/>
                </a:lnTo>
                <a:lnTo>
                  <a:pt x="217305" y="968109"/>
                </a:lnTo>
                <a:lnTo>
                  <a:pt x="254977" y="994835"/>
                </a:lnTo>
                <a:lnTo>
                  <a:pt x="294980" y="1019275"/>
                </a:lnTo>
                <a:lnTo>
                  <a:pt x="337161" y="1041305"/>
                </a:lnTo>
                <a:lnTo>
                  <a:pt x="381370" y="1060801"/>
                </a:lnTo>
                <a:lnTo>
                  <a:pt x="427455" y="1077639"/>
                </a:lnTo>
                <a:lnTo>
                  <a:pt x="475264" y="1091693"/>
                </a:lnTo>
                <a:lnTo>
                  <a:pt x="524646" y="1102841"/>
                </a:lnTo>
                <a:lnTo>
                  <a:pt x="575451" y="1110957"/>
                </a:lnTo>
                <a:lnTo>
                  <a:pt x="627526" y="1115918"/>
                </a:lnTo>
                <a:lnTo>
                  <a:pt x="680720" y="1117600"/>
                </a:lnTo>
                <a:lnTo>
                  <a:pt x="733913" y="1115918"/>
                </a:lnTo>
                <a:lnTo>
                  <a:pt x="785988" y="1110957"/>
                </a:lnTo>
                <a:lnTo>
                  <a:pt x="836793" y="1102841"/>
                </a:lnTo>
                <a:lnTo>
                  <a:pt x="886175" y="1091693"/>
                </a:lnTo>
                <a:lnTo>
                  <a:pt x="933984" y="1077639"/>
                </a:lnTo>
                <a:lnTo>
                  <a:pt x="980069" y="1060801"/>
                </a:lnTo>
                <a:lnTo>
                  <a:pt x="1024278" y="1041305"/>
                </a:lnTo>
                <a:lnTo>
                  <a:pt x="1066459" y="1019275"/>
                </a:lnTo>
                <a:lnTo>
                  <a:pt x="1106462" y="994835"/>
                </a:lnTo>
                <a:lnTo>
                  <a:pt x="1144134" y="968109"/>
                </a:lnTo>
                <a:lnTo>
                  <a:pt x="1179325" y="939222"/>
                </a:lnTo>
                <a:lnTo>
                  <a:pt x="1211883" y="908298"/>
                </a:lnTo>
                <a:lnTo>
                  <a:pt x="1241657" y="875460"/>
                </a:lnTo>
                <a:lnTo>
                  <a:pt x="1268494" y="840834"/>
                </a:lnTo>
                <a:lnTo>
                  <a:pt x="1292245" y="804543"/>
                </a:lnTo>
                <a:lnTo>
                  <a:pt x="1312757" y="766711"/>
                </a:lnTo>
                <a:lnTo>
                  <a:pt x="1329879" y="727464"/>
                </a:lnTo>
                <a:lnTo>
                  <a:pt x="1343460" y="686925"/>
                </a:lnTo>
                <a:lnTo>
                  <a:pt x="1353347" y="645218"/>
                </a:lnTo>
                <a:lnTo>
                  <a:pt x="1359391" y="602469"/>
                </a:lnTo>
                <a:lnTo>
                  <a:pt x="1361440" y="558800"/>
                </a:lnTo>
                <a:lnTo>
                  <a:pt x="1359391" y="515130"/>
                </a:lnTo>
                <a:lnTo>
                  <a:pt x="1353347" y="472381"/>
                </a:lnTo>
                <a:lnTo>
                  <a:pt x="1343460" y="430674"/>
                </a:lnTo>
                <a:lnTo>
                  <a:pt x="1329879" y="390135"/>
                </a:lnTo>
                <a:lnTo>
                  <a:pt x="1312757" y="350888"/>
                </a:lnTo>
                <a:lnTo>
                  <a:pt x="1292245" y="313056"/>
                </a:lnTo>
                <a:lnTo>
                  <a:pt x="1268494" y="276765"/>
                </a:lnTo>
                <a:lnTo>
                  <a:pt x="1241657" y="242139"/>
                </a:lnTo>
                <a:lnTo>
                  <a:pt x="1211883" y="209301"/>
                </a:lnTo>
                <a:lnTo>
                  <a:pt x="1179325" y="178377"/>
                </a:lnTo>
                <a:lnTo>
                  <a:pt x="1144134" y="149490"/>
                </a:lnTo>
                <a:lnTo>
                  <a:pt x="1106462" y="122764"/>
                </a:lnTo>
                <a:lnTo>
                  <a:pt x="1066459" y="98324"/>
                </a:lnTo>
                <a:lnTo>
                  <a:pt x="1024278" y="76294"/>
                </a:lnTo>
                <a:lnTo>
                  <a:pt x="980069" y="56798"/>
                </a:lnTo>
                <a:lnTo>
                  <a:pt x="933984" y="39960"/>
                </a:lnTo>
                <a:lnTo>
                  <a:pt x="886175" y="25906"/>
                </a:lnTo>
                <a:lnTo>
                  <a:pt x="836793" y="14758"/>
                </a:lnTo>
                <a:lnTo>
                  <a:pt x="785988" y="6642"/>
                </a:lnTo>
                <a:lnTo>
                  <a:pt x="733913" y="1681"/>
                </a:lnTo>
                <a:lnTo>
                  <a:pt x="6807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1088" y="2676525"/>
            <a:ext cx="195193" cy="384810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25325" y="1455420"/>
            <a:ext cx="2054059" cy="101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21896" y="3236594"/>
            <a:ext cx="1111025" cy="838200"/>
          </a:xfrm>
          <a:custGeom>
            <a:avLst/>
            <a:gdLst/>
            <a:ahLst/>
            <a:cxnLst/>
            <a:rect l="l" t="t" r="r" b="b"/>
            <a:pathLst>
              <a:path w="1478279" h="1117600">
                <a:moveTo>
                  <a:pt x="739139" y="0"/>
                </a:moveTo>
                <a:lnTo>
                  <a:pt x="683981" y="1532"/>
                </a:lnTo>
                <a:lnTo>
                  <a:pt x="629923" y="6058"/>
                </a:lnTo>
                <a:lnTo>
                  <a:pt x="577109" y="13470"/>
                </a:lnTo>
                <a:lnTo>
                  <a:pt x="525680" y="23659"/>
                </a:lnTo>
                <a:lnTo>
                  <a:pt x="475780" y="36517"/>
                </a:lnTo>
                <a:lnTo>
                  <a:pt x="427553" y="51937"/>
                </a:lnTo>
                <a:lnTo>
                  <a:pt x="381141" y="69810"/>
                </a:lnTo>
                <a:lnTo>
                  <a:pt x="336687" y="90027"/>
                </a:lnTo>
                <a:lnTo>
                  <a:pt x="294334" y="112482"/>
                </a:lnTo>
                <a:lnTo>
                  <a:pt x="254225" y="137066"/>
                </a:lnTo>
                <a:lnTo>
                  <a:pt x="216503" y="163671"/>
                </a:lnTo>
                <a:lnTo>
                  <a:pt x="181311" y="192188"/>
                </a:lnTo>
                <a:lnTo>
                  <a:pt x="148792" y="222511"/>
                </a:lnTo>
                <a:lnTo>
                  <a:pt x="119089" y="254530"/>
                </a:lnTo>
                <a:lnTo>
                  <a:pt x="92345" y="288138"/>
                </a:lnTo>
                <a:lnTo>
                  <a:pt x="68703" y="323226"/>
                </a:lnTo>
                <a:lnTo>
                  <a:pt x="48306" y="359688"/>
                </a:lnTo>
                <a:lnTo>
                  <a:pt x="31297" y="397413"/>
                </a:lnTo>
                <a:lnTo>
                  <a:pt x="17819" y="436295"/>
                </a:lnTo>
                <a:lnTo>
                  <a:pt x="8015" y="476226"/>
                </a:lnTo>
                <a:lnTo>
                  <a:pt x="2027" y="517096"/>
                </a:lnTo>
                <a:lnTo>
                  <a:pt x="0" y="558800"/>
                </a:lnTo>
                <a:lnTo>
                  <a:pt x="2027" y="600503"/>
                </a:lnTo>
                <a:lnTo>
                  <a:pt x="8015" y="641373"/>
                </a:lnTo>
                <a:lnTo>
                  <a:pt x="17819" y="681304"/>
                </a:lnTo>
                <a:lnTo>
                  <a:pt x="31297" y="720186"/>
                </a:lnTo>
                <a:lnTo>
                  <a:pt x="48306" y="757911"/>
                </a:lnTo>
                <a:lnTo>
                  <a:pt x="68703" y="794373"/>
                </a:lnTo>
                <a:lnTo>
                  <a:pt x="92345" y="829461"/>
                </a:lnTo>
                <a:lnTo>
                  <a:pt x="119089" y="863069"/>
                </a:lnTo>
                <a:lnTo>
                  <a:pt x="148792" y="895088"/>
                </a:lnTo>
                <a:lnTo>
                  <a:pt x="181311" y="925411"/>
                </a:lnTo>
                <a:lnTo>
                  <a:pt x="216503" y="953928"/>
                </a:lnTo>
                <a:lnTo>
                  <a:pt x="254225" y="980533"/>
                </a:lnTo>
                <a:lnTo>
                  <a:pt x="294334" y="1005117"/>
                </a:lnTo>
                <a:lnTo>
                  <a:pt x="336687" y="1027572"/>
                </a:lnTo>
                <a:lnTo>
                  <a:pt x="381141" y="1047789"/>
                </a:lnTo>
                <a:lnTo>
                  <a:pt x="427553" y="1065662"/>
                </a:lnTo>
                <a:lnTo>
                  <a:pt x="475780" y="1081082"/>
                </a:lnTo>
                <a:lnTo>
                  <a:pt x="525680" y="1093940"/>
                </a:lnTo>
                <a:lnTo>
                  <a:pt x="577109" y="1104129"/>
                </a:lnTo>
                <a:lnTo>
                  <a:pt x="629923" y="1111541"/>
                </a:lnTo>
                <a:lnTo>
                  <a:pt x="683981" y="1116067"/>
                </a:lnTo>
                <a:lnTo>
                  <a:pt x="739139" y="1117599"/>
                </a:lnTo>
                <a:lnTo>
                  <a:pt x="794298" y="1116067"/>
                </a:lnTo>
                <a:lnTo>
                  <a:pt x="848356" y="1111541"/>
                </a:lnTo>
                <a:lnTo>
                  <a:pt x="901170" y="1104129"/>
                </a:lnTo>
                <a:lnTo>
                  <a:pt x="952599" y="1093940"/>
                </a:lnTo>
                <a:lnTo>
                  <a:pt x="1002499" y="1081082"/>
                </a:lnTo>
                <a:lnTo>
                  <a:pt x="1050726" y="1065662"/>
                </a:lnTo>
                <a:lnTo>
                  <a:pt x="1097138" y="1047789"/>
                </a:lnTo>
                <a:lnTo>
                  <a:pt x="1141592" y="1027572"/>
                </a:lnTo>
                <a:lnTo>
                  <a:pt x="1183945" y="1005117"/>
                </a:lnTo>
                <a:lnTo>
                  <a:pt x="1224054" y="980533"/>
                </a:lnTo>
                <a:lnTo>
                  <a:pt x="1261776" y="953928"/>
                </a:lnTo>
                <a:lnTo>
                  <a:pt x="1296968" y="925411"/>
                </a:lnTo>
                <a:lnTo>
                  <a:pt x="1329487" y="895088"/>
                </a:lnTo>
                <a:lnTo>
                  <a:pt x="1359190" y="863069"/>
                </a:lnTo>
                <a:lnTo>
                  <a:pt x="1385934" y="829461"/>
                </a:lnTo>
                <a:lnTo>
                  <a:pt x="1409576" y="794373"/>
                </a:lnTo>
                <a:lnTo>
                  <a:pt x="1429973" y="757911"/>
                </a:lnTo>
                <a:lnTo>
                  <a:pt x="1446982" y="720186"/>
                </a:lnTo>
                <a:lnTo>
                  <a:pt x="1460460" y="681304"/>
                </a:lnTo>
                <a:lnTo>
                  <a:pt x="1470264" y="641373"/>
                </a:lnTo>
                <a:lnTo>
                  <a:pt x="1476252" y="600503"/>
                </a:lnTo>
                <a:lnTo>
                  <a:pt x="1478280" y="558800"/>
                </a:lnTo>
                <a:lnTo>
                  <a:pt x="1476252" y="517096"/>
                </a:lnTo>
                <a:lnTo>
                  <a:pt x="1470264" y="476226"/>
                </a:lnTo>
                <a:lnTo>
                  <a:pt x="1460460" y="436295"/>
                </a:lnTo>
                <a:lnTo>
                  <a:pt x="1446982" y="397413"/>
                </a:lnTo>
                <a:lnTo>
                  <a:pt x="1429973" y="359688"/>
                </a:lnTo>
                <a:lnTo>
                  <a:pt x="1409576" y="323226"/>
                </a:lnTo>
                <a:lnTo>
                  <a:pt x="1385934" y="288138"/>
                </a:lnTo>
                <a:lnTo>
                  <a:pt x="1359190" y="254530"/>
                </a:lnTo>
                <a:lnTo>
                  <a:pt x="1329487" y="222511"/>
                </a:lnTo>
                <a:lnTo>
                  <a:pt x="1296968" y="192188"/>
                </a:lnTo>
                <a:lnTo>
                  <a:pt x="1261776" y="163671"/>
                </a:lnTo>
                <a:lnTo>
                  <a:pt x="1224054" y="137066"/>
                </a:lnTo>
                <a:lnTo>
                  <a:pt x="1183945" y="112482"/>
                </a:lnTo>
                <a:lnTo>
                  <a:pt x="1141592" y="90027"/>
                </a:lnTo>
                <a:lnTo>
                  <a:pt x="1097138" y="69810"/>
                </a:lnTo>
                <a:lnTo>
                  <a:pt x="1050726" y="51937"/>
                </a:lnTo>
                <a:lnTo>
                  <a:pt x="1002499" y="36517"/>
                </a:lnTo>
                <a:lnTo>
                  <a:pt x="952599" y="23659"/>
                </a:lnTo>
                <a:lnTo>
                  <a:pt x="901170" y="13470"/>
                </a:lnTo>
                <a:lnTo>
                  <a:pt x="848356" y="6058"/>
                </a:lnTo>
                <a:lnTo>
                  <a:pt x="794298" y="1532"/>
                </a:lnTo>
                <a:lnTo>
                  <a:pt x="73913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9384" y="3456385"/>
            <a:ext cx="195193" cy="38528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39230" y="4044315"/>
            <a:ext cx="1109116" cy="838200"/>
          </a:xfrm>
          <a:custGeom>
            <a:avLst/>
            <a:gdLst/>
            <a:ahLst/>
            <a:cxnLst/>
            <a:rect l="l" t="t" r="r" b="b"/>
            <a:pathLst>
              <a:path w="1475739" h="1117600">
                <a:moveTo>
                  <a:pt x="737869" y="0"/>
                </a:moveTo>
                <a:lnTo>
                  <a:pt x="682798" y="1532"/>
                </a:lnTo>
                <a:lnTo>
                  <a:pt x="628826" y="6058"/>
                </a:lnTo>
                <a:lnTo>
                  <a:pt x="576097" y="13469"/>
                </a:lnTo>
                <a:lnTo>
                  <a:pt x="524752" y="23658"/>
                </a:lnTo>
                <a:lnTo>
                  <a:pt x="474936" y="36516"/>
                </a:lnTo>
                <a:lnTo>
                  <a:pt x="426790" y="51935"/>
                </a:lnTo>
                <a:lnTo>
                  <a:pt x="380457" y="69807"/>
                </a:lnTo>
                <a:lnTo>
                  <a:pt x="336079" y="90024"/>
                </a:lnTo>
                <a:lnTo>
                  <a:pt x="293800" y="112478"/>
                </a:lnTo>
                <a:lnTo>
                  <a:pt x="253761" y="137062"/>
                </a:lnTo>
                <a:lnTo>
                  <a:pt x="216106" y="163666"/>
                </a:lnTo>
                <a:lnTo>
                  <a:pt x="180977" y="192183"/>
                </a:lnTo>
                <a:lnTo>
                  <a:pt x="148517" y="222505"/>
                </a:lnTo>
                <a:lnTo>
                  <a:pt x="118868" y="254524"/>
                </a:lnTo>
                <a:lnTo>
                  <a:pt x="92173" y="288132"/>
                </a:lnTo>
                <a:lnTo>
                  <a:pt x="68574" y="323221"/>
                </a:lnTo>
                <a:lnTo>
                  <a:pt x="48215" y="359682"/>
                </a:lnTo>
                <a:lnTo>
                  <a:pt x="31238" y="397408"/>
                </a:lnTo>
                <a:lnTo>
                  <a:pt x="17785" y="436291"/>
                </a:lnTo>
                <a:lnTo>
                  <a:pt x="7999" y="476223"/>
                </a:lnTo>
                <a:lnTo>
                  <a:pt x="2023" y="517095"/>
                </a:lnTo>
                <a:lnTo>
                  <a:pt x="0" y="558799"/>
                </a:lnTo>
                <a:lnTo>
                  <a:pt x="2023" y="600504"/>
                </a:lnTo>
                <a:lnTo>
                  <a:pt x="7999" y="641376"/>
                </a:lnTo>
                <a:lnTo>
                  <a:pt x="17785" y="681308"/>
                </a:lnTo>
                <a:lnTo>
                  <a:pt x="31238" y="720191"/>
                </a:lnTo>
                <a:lnTo>
                  <a:pt x="48215" y="757917"/>
                </a:lnTo>
                <a:lnTo>
                  <a:pt x="68574" y="794378"/>
                </a:lnTo>
                <a:lnTo>
                  <a:pt x="92173" y="829467"/>
                </a:lnTo>
                <a:lnTo>
                  <a:pt x="118868" y="863075"/>
                </a:lnTo>
                <a:lnTo>
                  <a:pt x="148517" y="895094"/>
                </a:lnTo>
                <a:lnTo>
                  <a:pt x="180977" y="925416"/>
                </a:lnTo>
                <a:lnTo>
                  <a:pt x="216106" y="953933"/>
                </a:lnTo>
                <a:lnTo>
                  <a:pt x="253761" y="980537"/>
                </a:lnTo>
                <a:lnTo>
                  <a:pt x="293800" y="1005121"/>
                </a:lnTo>
                <a:lnTo>
                  <a:pt x="336079" y="1027575"/>
                </a:lnTo>
                <a:lnTo>
                  <a:pt x="380457" y="1047792"/>
                </a:lnTo>
                <a:lnTo>
                  <a:pt x="426790" y="1065664"/>
                </a:lnTo>
                <a:lnTo>
                  <a:pt x="474936" y="1081083"/>
                </a:lnTo>
                <a:lnTo>
                  <a:pt x="524752" y="1093941"/>
                </a:lnTo>
                <a:lnTo>
                  <a:pt x="576097" y="1104130"/>
                </a:lnTo>
                <a:lnTo>
                  <a:pt x="628826" y="1111541"/>
                </a:lnTo>
                <a:lnTo>
                  <a:pt x="682798" y="1116067"/>
                </a:lnTo>
                <a:lnTo>
                  <a:pt x="737869" y="1117599"/>
                </a:lnTo>
                <a:lnTo>
                  <a:pt x="792941" y="1116067"/>
                </a:lnTo>
                <a:lnTo>
                  <a:pt x="846913" y="1111541"/>
                </a:lnTo>
                <a:lnTo>
                  <a:pt x="899642" y="1104130"/>
                </a:lnTo>
                <a:lnTo>
                  <a:pt x="950987" y="1093941"/>
                </a:lnTo>
                <a:lnTo>
                  <a:pt x="1000803" y="1081083"/>
                </a:lnTo>
                <a:lnTo>
                  <a:pt x="1048949" y="1065664"/>
                </a:lnTo>
                <a:lnTo>
                  <a:pt x="1095282" y="1047792"/>
                </a:lnTo>
                <a:lnTo>
                  <a:pt x="1139660" y="1027575"/>
                </a:lnTo>
                <a:lnTo>
                  <a:pt x="1181939" y="1005121"/>
                </a:lnTo>
                <a:lnTo>
                  <a:pt x="1221978" y="980537"/>
                </a:lnTo>
                <a:lnTo>
                  <a:pt x="1259633" y="953933"/>
                </a:lnTo>
                <a:lnTo>
                  <a:pt x="1294762" y="925416"/>
                </a:lnTo>
                <a:lnTo>
                  <a:pt x="1327222" y="895094"/>
                </a:lnTo>
                <a:lnTo>
                  <a:pt x="1356871" y="863075"/>
                </a:lnTo>
                <a:lnTo>
                  <a:pt x="1383566" y="829467"/>
                </a:lnTo>
                <a:lnTo>
                  <a:pt x="1407165" y="794378"/>
                </a:lnTo>
                <a:lnTo>
                  <a:pt x="1427524" y="757917"/>
                </a:lnTo>
                <a:lnTo>
                  <a:pt x="1444501" y="720191"/>
                </a:lnTo>
                <a:lnTo>
                  <a:pt x="1457954" y="681308"/>
                </a:lnTo>
                <a:lnTo>
                  <a:pt x="1467740" y="641376"/>
                </a:lnTo>
                <a:lnTo>
                  <a:pt x="1473716" y="600504"/>
                </a:lnTo>
                <a:lnTo>
                  <a:pt x="1475740" y="558799"/>
                </a:lnTo>
                <a:lnTo>
                  <a:pt x="1473716" y="517095"/>
                </a:lnTo>
                <a:lnTo>
                  <a:pt x="1467740" y="476223"/>
                </a:lnTo>
                <a:lnTo>
                  <a:pt x="1457954" y="436291"/>
                </a:lnTo>
                <a:lnTo>
                  <a:pt x="1444501" y="397408"/>
                </a:lnTo>
                <a:lnTo>
                  <a:pt x="1427524" y="359682"/>
                </a:lnTo>
                <a:lnTo>
                  <a:pt x="1407165" y="323221"/>
                </a:lnTo>
                <a:lnTo>
                  <a:pt x="1383566" y="288132"/>
                </a:lnTo>
                <a:lnTo>
                  <a:pt x="1356871" y="254524"/>
                </a:lnTo>
                <a:lnTo>
                  <a:pt x="1327222" y="222505"/>
                </a:lnTo>
                <a:lnTo>
                  <a:pt x="1294762" y="192183"/>
                </a:lnTo>
                <a:lnTo>
                  <a:pt x="1259633" y="163666"/>
                </a:lnTo>
                <a:lnTo>
                  <a:pt x="1221978" y="137062"/>
                </a:lnTo>
                <a:lnTo>
                  <a:pt x="1181939" y="112478"/>
                </a:lnTo>
                <a:lnTo>
                  <a:pt x="1139660" y="90024"/>
                </a:lnTo>
                <a:lnTo>
                  <a:pt x="1095282" y="69807"/>
                </a:lnTo>
                <a:lnTo>
                  <a:pt x="1048949" y="51935"/>
                </a:lnTo>
                <a:lnTo>
                  <a:pt x="1000803" y="36516"/>
                </a:lnTo>
                <a:lnTo>
                  <a:pt x="950987" y="23658"/>
                </a:lnTo>
                <a:lnTo>
                  <a:pt x="899642" y="13469"/>
                </a:lnTo>
                <a:lnTo>
                  <a:pt x="846913" y="6058"/>
                </a:lnTo>
                <a:lnTo>
                  <a:pt x="792941" y="1532"/>
                </a:lnTo>
                <a:lnTo>
                  <a:pt x="73786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6239" y="4265057"/>
            <a:ext cx="195193" cy="38528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3920" y="928640"/>
            <a:ext cx="6009460" cy="43100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700" b="1" spc="-4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Virtual, </a:t>
            </a:r>
            <a:r>
              <a:rPr sz="2700" b="1" spc="-4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ekstremal </a:t>
            </a:r>
            <a:r>
              <a:rPr sz="2700" b="1" spc="-49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vaziyatni</a:t>
            </a:r>
            <a:r>
              <a:rPr sz="2700" b="1" spc="-8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spc="-45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yaratamiz.</a:t>
            </a:r>
            <a:endParaRPr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2108" y="3257550"/>
            <a:ext cx="5914488" cy="1742599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2033438" marR="255133" indent="-2024377">
              <a:spcBef>
                <a:spcPts val="75"/>
              </a:spcBef>
            </a:pPr>
            <a:r>
              <a:rPr sz="2700" b="1" spc="-45" dirty="0">
                <a:solidFill>
                  <a:srgbClr val="003E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Xatolarni tuzatish </a:t>
            </a:r>
            <a:r>
              <a:rPr sz="2700" b="1" spc="-26" dirty="0">
                <a:solidFill>
                  <a:srgbClr val="003E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sz="2700" b="1" spc="-38" dirty="0">
                <a:solidFill>
                  <a:srgbClr val="003E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 </a:t>
            </a:r>
            <a:r>
              <a:rPr sz="2700" b="1" spc="-45" dirty="0">
                <a:solidFill>
                  <a:srgbClr val="003E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ishining  taqdimoti.</a:t>
            </a:r>
            <a:endParaRPr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749" marR="3815" indent="95377">
              <a:spcBef>
                <a:spcPts val="608"/>
              </a:spcBef>
              <a:tabLst>
                <a:tab pos="1733000" algn="l"/>
                <a:tab pos="4829414" algn="l"/>
              </a:tabLst>
            </a:pPr>
            <a:r>
              <a:rPr sz="27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	samaradorligini	amal</a:t>
            </a:r>
            <a:r>
              <a:rPr sz="2700" b="1" spc="4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7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baholash </a:t>
            </a:r>
            <a:r>
              <a:rPr sz="2700" b="1" spc="-4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sz="27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r>
              <a:rPr sz="2700" b="1" spc="-26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b="1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endParaRPr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"/>
            <a:ext cx="9145432" cy="643889"/>
          </a:xfrm>
          <a:custGeom>
            <a:avLst/>
            <a:gdLst/>
            <a:ahLst/>
            <a:cxnLst/>
            <a:rect l="l" t="t" r="r" b="b"/>
            <a:pathLst>
              <a:path w="12168505" h="858519">
                <a:moveTo>
                  <a:pt x="12168251" y="0"/>
                </a:moveTo>
                <a:lnTo>
                  <a:pt x="0" y="0"/>
                </a:lnTo>
                <a:lnTo>
                  <a:pt x="0" y="858418"/>
                </a:lnTo>
                <a:lnTo>
                  <a:pt x="12168251" y="858418"/>
                </a:lnTo>
                <a:lnTo>
                  <a:pt x="12168251" y="0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04118" y="106966"/>
            <a:ext cx="7352425" cy="430530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Filtrni </a:t>
            </a:r>
            <a:r>
              <a:rPr sz="2700" spc="-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sz="2700" spc="-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spc="-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ru-RU" sz="2700" spc="-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sz="2700" spc="-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yicha</a:t>
            </a:r>
            <a:r>
              <a:rPr sz="2700" spc="-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darsning</a:t>
            </a:r>
            <a:r>
              <a:rPr sz="2700" spc="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bosqichlari</a:t>
            </a:r>
          </a:p>
        </p:txBody>
      </p:sp>
    </p:spTree>
    <p:extLst>
      <p:ext uri="{BB962C8B-B14F-4D97-AF65-F5344CB8AC3E}">
        <p14:creationId xmlns:p14="http://schemas.microsoft.com/office/powerpoint/2010/main" val="30376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581" y="1347614"/>
            <a:ext cx="6951063" cy="748295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061" marR="3815" algn="ctr">
              <a:spcBef>
                <a:spcPts val="75"/>
              </a:spcBef>
            </a:pPr>
            <a:r>
              <a:rPr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quvchiga</a:t>
            </a:r>
            <a:r>
              <a:rPr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</a:t>
            </a:r>
            <a:r>
              <a:rPr sz="2400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tashlash  va uni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bartaraf </a:t>
            </a:r>
            <a:r>
              <a:rPr sz="2400" spc="-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sz="2400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llarini</a:t>
            </a:r>
            <a:r>
              <a:rPr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986" y="158967"/>
            <a:ext cx="8665801" cy="1008112"/>
          </a:xfrm>
          <a:custGeom>
            <a:avLst/>
            <a:gdLst/>
            <a:ahLst/>
            <a:cxnLst/>
            <a:rect l="l" t="t" r="r" b="b"/>
            <a:pathLst>
              <a:path w="12141200" h="957580">
                <a:moveTo>
                  <a:pt x="0" y="957465"/>
                </a:moveTo>
                <a:lnTo>
                  <a:pt x="12141199" y="957465"/>
                </a:lnTo>
                <a:lnTo>
                  <a:pt x="12141199" y="0"/>
                </a:lnTo>
                <a:lnTo>
                  <a:pt x="0" y="0"/>
                </a:lnTo>
                <a:lnTo>
                  <a:pt x="0" y="957465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827584" y="450458"/>
            <a:ext cx="6768753" cy="425130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1335278" algn="ctr">
              <a:spcBef>
                <a:spcPts val="75"/>
              </a:spcBef>
            </a:pPr>
            <a:r>
              <a:rPr lang="en-US" spc="-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pc="-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bosqich: </a:t>
            </a:r>
            <a:r>
              <a:rPr spc="-4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spc="4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4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vaziyat</a:t>
            </a:r>
            <a:endParaRPr spc="-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1835970"/>
            <a:ext cx="58326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395536" y="1797959"/>
            <a:ext cx="2955839" cy="2509886"/>
          </a:xfrm>
          <a:prstGeom prst="rect">
            <a:avLst/>
          </a:prstGeom>
        </p:spPr>
        <p:txBody>
          <a:bodyPr vert="horz" wrap="square" lIns="0" tIns="47212" rIns="0" bIns="0" rtlCol="0">
            <a:spAutoFit/>
          </a:bodyPr>
          <a:lstStyle/>
          <a:p>
            <a:pPr marL="202199" indent="-192662">
              <a:spcBef>
                <a:spcPts val="372"/>
              </a:spcBef>
              <a:buClr>
                <a:srgbClr val="4471C4"/>
              </a:buClr>
              <a:buSzPct val="67500"/>
              <a:buFont typeface="Wingdings 3"/>
              <a:buChar char=""/>
              <a:tabLst>
                <a:tab pos="202199" algn="l"/>
              </a:tabLst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indent="-192662">
              <a:spcBef>
                <a:spcPts val="304"/>
              </a:spcBef>
              <a:buClr>
                <a:srgbClr val="4471C4"/>
              </a:buClr>
              <a:buSzPct val="67500"/>
              <a:buFont typeface="Wingdings 3"/>
              <a:buChar char=""/>
              <a:tabLst>
                <a:tab pos="202199" algn="l"/>
              </a:tabLst>
            </a:pPr>
            <a:r>
              <a:rPr sz="3000" b="1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indent="-192662">
              <a:spcBef>
                <a:spcPts val="300"/>
              </a:spcBef>
              <a:buClr>
                <a:srgbClr val="4471C4"/>
              </a:buClr>
              <a:buSzPct val="67500"/>
              <a:buFont typeface="Wingdings 3"/>
              <a:buChar char=""/>
              <a:tabLst>
                <a:tab pos="202199" algn="l"/>
              </a:tabLst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XIT</a:t>
            </a:r>
            <a:r>
              <a:rPr sz="3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30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indent="-192662">
              <a:spcBef>
                <a:spcPts val="300"/>
              </a:spcBef>
              <a:buClr>
                <a:srgbClr val="4471C4"/>
              </a:buClr>
              <a:buSzPct val="67500"/>
              <a:buFont typeface="Wingdings 3"/>
              <a:buChar char=""/>
              <a:tabLst>
                <a:tab pos="202199" algn="l"/>
              </a:tabLst>
            </a:pPr>
            <a:r>
              <a:rPr sz="3000" b="1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indent="-192662">
              <a:spcBef>
                <a:spcPts val="304"/>
              </a:spcBef>
              <a:buClr>
                <a:srgbClr val="4471C4"/>
              </a:buClr>
              <a:buSzPct val="67500"/>
              <a:buFont typeface="Wingdings 3"/>
              <a:buChar char=""/>
              <a:tabLst>
                <a:tab pos="202199" algn="l"/>
              </a:tabLst>
            </a:pPr>
            <a:r>
              <a:rPr sz="30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DIZAYNER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137" y="26243"/>
            <a:ext cx="9145432" cy="959776"/>
          </a:xfrm>
          <a:custGeom>
            <a:avLst/>
            <a:gdLst/>
            <a:ahLst/>
            <a:cxnLst/>
            <a:rect l="l" t="t" r="r" b="b"/>
            <a:pathLst>
              <a:path w="12168505" h="957580">
                <a:moveTo>
                  <a:pt x="12168251" y="0"/>
                </a:moveTo>
                <a:lnTo>
                  <a:pt x="0" y="0"/>
                </a:lnTo>
                <a:lnTo>
                  <a:pt x="0" y="957465"/>
                </a:lnTo>
                <a:lnTo>
                  <a:pt x="12168251" y="957465"/>
                </a:lnTo>
                <a:lnTo>
                  <a:pt x="12168251" y="0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45570" y="112899"/>
            <a:ext cx="8640960" cy="840628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 algn="ctr">
              <a:spcBef>
                <a:spcPts val="75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Kasbl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2-bosqich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sinfdagi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ajratish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38"/>
          <p:cNvSpPr/>
          <p:nvPr/>
        </p:nvSpPr>
        <p:spPr>
          <a:xfrm>
            <a:off x="3707905" y="1301850"/>
            <a:ext cx="5197256" cy="350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4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251521" y="1059582"/>
            <a:ext cx="4464496" cy="3156216"/>
          </a:xfrm>
          <a:prstGeom prst="rect">
            <a:avLst/>
          </a:prstGeom>
        </p:spPr>
        <p:txBody>
          <a:bodyPr vert="horz" wrap="square" lIns="0" tIns="47212" rIns="0" bIns="0" rtlCol="0">
            <a:spAutoFit/>
          </a:bodyPr>
          <a:lstStyle/>
          <a:p>
            <a:pPr marL="202199" indent="-192662" algn="just">
              <a:spcBef>
                <a:spcPts val="372"/>
              </a:spcBef>
              <a:buClr>
                <a:srgbClr val="4471C4"/>
              </a:buClr>
              <a:buSzPct val="68055"/>
              <a:buFont typeface="Wingdings 3"/>
              <a:buChar char=""/>
              <a:tabLst>
                <a:tab pos="202199" algn="l"/>
              </a:tabLst>
            </a:pPr>
            <a:r>
              <a:rPr sz="2400" spc="-23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yechimini</a:t>
            </a:r>
            <a:r>
              <a:rPr sz="2400" spc="19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qidiradi;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indent="-192662" algn="just">
              <a:spcBef>
                <a:spcPts val="300"/>
              </a:spcBef>
              <a:buClr>
                <a:srgbClr val="4471C4"/>
              </a:buClr>
              <a:buSzPct val="68055"/>
              <a:buFont typeface="Wingdings 3"/>
              <a:buChar char=""/>
              <a:tabLst>
                <a:tab pos="202199" algn="l"/>
              </a:tabLst>
            </a:pPr>
            <a:r>
              <a:rPr sz="24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Xom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ashyoni</a:t>
            </a:r>
            <a:r>
              <a:rPr sz="2400" spc="1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hisoblaydi;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indent="-192662" algn="just">
              <a:spcBef>
                <a:spcPts val="304"/>
              </a:spcBef>
              <a:buClr>
                <a:srgbClr val="4471C4"/>
              </a:buClr>
              <a:buSzPct val="68055"/>
              <a:buFont typeface="Wingdings 3"/>
              <a:buChar char=""/>
              <a:tabLst>
                <a:tab pos="202199" algn="l"/>
              </a:tabLst>
            </a:pP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sz="2400" spc="-1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yaratadi;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marR="7630" indent="-192662" algn="just">
              <a:spcBef>
                <a:spcPts val="300"/>
              </a:spcBef>
              <a:buClr>
                <a:srgbClr val="4471C4"/>
              </a:buClr>
              <a:buSzPct val="68055"/>
              <a:buFont typeface="Wingdings 3"/>
              <a:buChar char=""/>
              <a:tabLst>
                <a:tab pos="202199" algn="l"/>
                <a:tab pos="2592824" algn="l"/>
                <a:tab pos="4468412" algn="l"/>
              </a:tabLst>
            </a:pP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Bajarila</a:t>
            </a: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igan</a:t>
            </a: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4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ishlarning</a:t>
            </a:r>
            <a:r>
              <a:rPr lang="en-US"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algoritmini</a:t>
            </a:r>
            <a:r>
              <a:rPr sz="2400" spc="-4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tuzadi </a:t>
            </a:r>
            <a:r>
              <a:rPr sz="24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taqdimot</a:t>
            </a:r>
            <a:r>
              <a:rPr sz="2400" spc="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2199" marR="3815" indent="-192662" algn="just">
              <a:spcBef>
                <a:spcPts val="304"/>
              </a:spcBef>
              <a:buClr>
                <a:srgbClr val="4471C4"/>
              </a:buClr>
              <a:buSzPct val="68055"/>
              <a:buFont typeface="Wingdings 3"/>
              <a:buChar char=""/>
              <a:tabLst>
                <a:tab pos="202199" algn="l"/>
                <a:tab pos="2611899" algn="l"/>
                <a:tab pos="3437864" algn="l"/>
              </a:tabLst>
            </a:pP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Chiroyliligiga	</a:t>
            </a:r>
            <a:r>
              <a:rPr sz="2400" spc="-19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</a:t>
            </a:r>
            <a:r>
              <a:rPr sz="2400" spc="15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amabopligiga</a:t>
            </a:r>
            <a:r>
              <a:rPr sz="24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4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spc="-4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400" spc="-4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tibor</a:t>
            </a:r>
            <a:r>
              <a:rPr sz="2400" spc="-4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37"/>
          <p:cNvSpPr/>
          <p:nvPr/>
        </p:nvSpPr>
        <p:spPr>
          <a:xfrm>
            <a:off x="4860032" y="1059582"/>
            <a:ext cx="4111937" cy="381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76423" y="339502"/>
            <a:ext cx="594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Guruhdagi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loyihaga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hissasini</a:t>
            </a:r>
            <a:r>
              <a:rPr lang="en-US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qo‘shadi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2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225506"/>
              </p:ext>
            </p:extLst>
          </p:nvPr>
        </p:nvGraphicFramePr>
        <p:xfrm>
          <a:off x="706322" y="2081213"/>
          <a:ext cx="7848280" cy="2686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5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  <a:spcBef>
                          <a:spcPts val="90"/>
                        </a:spcBef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Ishtirokchining ismi,</a:t>
                      </a:r>
                      <a:r>
                        <a:rPr sz="15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sharifi</a:t>
                      </a:r>
                    </a:p>
                  </a:txBody>
                  <a:tcPr marL="0" marR="0" marT="85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0">
                        <a:lnSpc>
                          <a:spcPts val="2335"/>
                        </a:lnSpc>
                        <a:spcBef>
                          <a:spcPts val="90"/>
                        </a:spcBef>
                      </a:pPr>
                      <a:r>
                        <a:rPr sz="15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Mutaxassisligi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0">
                        <a:lnSpc>
                          <a:spcPts val="2335"/>
                        </a:lnSpc>
                        <a:spcBef>
                          <a:spcPts val="90"/>
                        </a:spcBef>
                      </a:pPr>
                      <a:r>
                        <a:rPr sz="15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Vazifalar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4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4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4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04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04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904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720192" y="1163288"/>
            <a:ext cx="1870320" cy="0"/>
          </a:xfrm>
          <a:custGeom>
            <a:avLst/>
            <a:gdLst/>
            <a:ahLst/>
            <a:cxnLst/>
            <a:rect l="l" t="t" r="r" b="b"/>
            <a:pathLst>
              <a:path w="2488565">
                <a:moveTo>
                  <a:pt x="0" y="0"/>
                </a:moveTo>
                <a:lnTo>
                  <a:pt x="2487980" y="0"/>
                </a:lnTo>
              </a:path>
            </a:pathLst>
          </a:custGeom>
          <a:ln w="25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8274" y="1529088"/>
            <a:ext cx="3052454" cy="0"/>
          </a:xfrm>
          <a:custGeom>
            <a:avLst/>
            <a:gdLst/>
            <a:ahLst/>
            <a:cxnLst/>
            <a:rect l="l" t="t" r="r" b="b"/>
            <a:pathLst>
              <a:path w="4061459">
                <a:moveTo>
                  <a:pt x="0" y="0"/>
                </a:moveTo>
                <a:lnTo>
                  <a:pt x="4061074" y="0"/>
                </a:lnTo>
              </a:path>
            </a:pathLst>
          </a:custGeom>
          <a:ln w="25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5060" y="1895094"/>
            <a:ext cx="3393207" cy="0"/>
          </a:xfrm>
          <a:custGeom>
            <a:avLst/>
            <a:gdLst/>
            <a:ahLst/>
            <a:cxnLst/>
            <a:rect l="l" t="t" r="r" b="b"/>
            <a:pathLst>
              <a:path w="4514850">
                <a:moveTo>
                  <a:pt x="0" y="0"/>
                </a:moveTo>
                <a:lnTo>
                  <a:pt x="4514697" y="0"/>
                </a:lnTo>
              </a:path>
            </a:pathLst>
          </a:custGeom>
          <a:ln w="25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1521" y="797909"/>
            <a:ext cx="4094756" cy="1116806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110637" marR="3815" indent="-101577">
              <a:spcBef>
                <a:spcPts val="7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Loyihaning boshlanish</a:t>
            </a:r>
            <a:r>
              <a:rPr sz="2400" spc="-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sanasi:  Loyihaning</a:t>
            </a:r>
            <a:r>
              <a:rPr sz="24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mavzusi:</a:t>
            </a:r>
          </a:p>
          <a:p>
            <a:pPr marL="484515"/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Guruh nomi: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0"/>
            <a:ext cx="9145908" cy="797909"/>
          </a:xfrm>
          <a:custGeom>
            <a:avLst/>
            <a:gdLst/>
            <a:ahLst/>
            <a:cxnLst/>
            <a:rect l="l" t="t" r="r" b="b"/>
            <a:pathLst>
              <a:path w="12085320" h="909319">
                <a:moveTo>
                  <a:pt x="0" y="909192"/>
                </a:moveTo>
                <a:lnTo>
                  <a:pt x="12085320" y="909192"/>
                </a:lnTo>
                <a:lnTo>
                  <a:pt x="12085320" y="0"/>
                </a:lnTo>
                <a:lnTo>
                  <a:pt x="0" y="0"/>
                </a:lnTo>
                <a:lnTo>
                  <a:pt x="0" y="909192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4583" y="230388"/>
            <a:ext cx="6696744" cy="425130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 algn="ctr">
              <a:spcBef>
                <a:spcPts val="75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spc="-7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</a:p>
        </p:txBody>
      </p:sp>
    </p:spTree>
    <p:extLst>
      <p:ext uri="{BB962C8B-B14F-4D97-AF65-F5344CB8AC3E}">
        <p14:creationId xmlns:p14="http://schemas.microsoft.com/office/powerpoint/2010/main" val="79152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612" y="920114"/>
            <a:ext cx="3309880" cy="402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19725" y="920114"/>
            <a:ext cx="3625147" cy="417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16" y="34281"/>
            <a:ext cx="9121092" cy="701039"/>
          </a:xfrm>
          <a:custGeom>
            <a:avLst/>
            <a:gdLst/>
            <a:ahLst/>
            <a:cxnLst/>
            <a:rect l="l" t="t" r="r" b="b"/>
            <a:pathLst>
              <a:path w="12136120" h="934719">
                <a:moveTo>
                  <a:pt x="0" y="934605"/>
                </a:moveTo>
                <a:lnTo>
                  <a:pt x="12136120" y="934605"/>
                </a:lnTo>
                <a:lnTo>
                  <a:pt x="12136120" y="0"/>
                </a:lnTo>
                <a:lnTo>
                  <a:pt x="0" y="0"/>
                </a:lnTo>
                <a:lnTo>
                  <a:pt x="0" y="934605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3648" y="94747"/>
            <a:ext cx="5544616" cy="640573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41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FILTRNI</a:t>
            </a:r>
            <a:r>
              <a:rPr sz="41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endParaRPr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08" y="950595"/>
            <a:ext cx="2555189" cy="406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9749" y="1148715"/>
            <a:ext cx="1721343" cy="364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7" y="26660"/>
            <a:ext cx="8814745" cy="718185"/>
          </a:xfrm>
          <a:custGeom>
            <a:avLst/>
            <a:gdLst/>
            <a:ahLst/>
            <a:cxnLst/>
            <a:rect l="l" t="t" r="r" b="b"/>
            <a:pathLst>
              <a:path w="12161520" h="957580">
                <a:moveTo>
                  <a:pt x="0" y="957465"/>
                </a:moveTo>
                <a:lnTo>
                  <a:pt x="12161520" y="957465"/>
                </a:lnTo>
                <a:lnTo>
                  <a:pt x="12161520" y="0"/>
                </a:lnTo>
                <a:lnTo>
                  <a:pt x="0" y="0"/>
                </a:lnTo>
                <a:lnTo>
                  <a:pt x="0" y="957465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9672" y="26660"/>
            <a:ext cx="5180040" cy="640573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>
              <a:spcBef>
                <a:spcPts val="75"/>
              </a:spcBef>
            </a:pPr>
            <a:r>
              <a:rPr sz="41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FILTRNI</a:t>
            </a:r>
            <a:r>
              <a:rPr lang="en-US" sz="41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spc="-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endParaRPr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11758"/>
              </p:ext>
            </p:extLst>
          </p:nvPr>
        </p:nvGraphicFramePr>
        <p:xfrm>
          <a:off x="323528" y="910190"/>
          <a:ext cx="8170898" cy="3780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Shartlar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Guruh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Ball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Suvning</a:t>
                      </a:r>
                      <a:r>
                        <a:rPr sz="240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tozaligi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0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Suvning</a:t>
                      </a:r>
                      <a:r>
                        <a:rPr sz="2400" b="1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qattiqligi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0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Mahsulot</a:t>
                      </a:r>
                      <a:r>
                        <a:rPr sz="24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sz="2400" b="1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tanlangan </a:t>
                      </a:r>
                      <a:r>
                        <a:rPr sz="24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sz="2400" b="1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chiroyliligi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3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Modelning</a:t>
                      </a:r>
                      <a:r>
                        <a:rPr sz="24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reklamabopliligi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8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8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6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Jami</a:t>
                      </a:r>
                      <a:r>
                        <a:rPr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ballar: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6725" y="0"/>
            <a:ext cx="9119183" cy="699135"/>
          </a:xfrm>
          <a:custGeom>
            <a:avLst/>
            <a:gdLst/>
            <a:ahLst/>
            <a:cxnLst/>
            <a:rect l="l" t="t" r="r" b="b"/>
            <a:pathLst>
              <a:path w="12133580" h="932180">
                <a:moveTo>
                  <a:pt x="0" y="932052"/>
                </a:moveTo>
                <a:lnTo>
                  <a:pt x="12133580" y="932052"/>
                </a:lnTo>
                <a:lnTo>
                  <a:pt x="12133580" y="0"/>
                </a:lnTo>
                <a:lnTo>
                  <a:pt x="0" y="0"/>
                </a:lnTo>
                <a:lnTo>
                  <a:pt x="0" y="932052"/>
                </a:lnTo>
                <a:close/>
              </a:path>
            </a:pathLst>
          </a:custGeom>
          <a:solidFill>
            <a:srgbClr val="2264C6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9712" y="111725"/>
            <a:ext cx="4536504" cy="686740"/>
          </a:xfrm>
          <a:prstGeom prst="rect">
            <a:avLst/>
          </a:prstGeom>
        </p:spPr>
        <p:txBody>
          <a:bodyPr vert="horz" wrap="square" lIns="0" tIns="9538" rIns="0" bIns="0" rtlCol="0">
            <a:spAutoFit/>
          </a:bodyPr>
          <a:lstStyle/>
          <a:p>
            <a:pPr marL="9538" algn="ctr">
              <a:spcBef>
                <a:spcPts val="75"/>
              </a:spcBef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6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9501"/>
            <a:ext cx="6840760" cy="5760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0489" y="1419622"/>
            <a:ext cx="7427895" cy="216024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fanlarni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o‘qitishda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yondashuv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STEAM –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ta’limining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afzalliklari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issiqxona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filtrlash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Biosfera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yasash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 txBox="1"/>
          <p:nvPr/>
        </p:nvSpPr>
        <p:spPr>
          <a:xfrm>
            <a:off x="323528" y="267494"/>
            <a:ext cx="5811662" cy="2264000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210" algn="ctr">
              <a:spcBef>
                <a:spcPts val="175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9210" algn="ctr">
              <a:spcBef>
                <a:spcPts val="175"/>
              </a:spcBef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Ichimlik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suvini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tozalash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ALOM\Pictures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71991"/>
            <a:ext cx="5207483" cy="3329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413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1520" y="12583"/>
            <a:ext cx="8892084" cy="686959"/>
          </a:xfrm>
        </p:spPr>
        <p:txBody>
          <a:bodyPr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4400" b="1" spc="0" dirty="0" err="1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Ichimlik</a:t>
            </a:r>
            <a:r>
              <a:rPr lang="en-US" altLang="ko-KR" sz="4400" b="1" spc="0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4400" b="1" spc="0" dirty="0" err="1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endParaRPr lang="ko-KR" altLang="en-US" sz="4400" b="1" spc="0" dirty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1196" y="3412331"/>
            <a:ext cx="2660908" cy="40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4" descr="1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9542"/>
            <a:ext cx="9143604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77538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>
            <a:extLst>
              <a:ext uri="{FF2B5EF4-FFF2-40B4-BE49-F238E27FC236}">
                <a16:creationId xmlns:a16="http://schemas.microsoft.com/office/drawing/2014/main" id="{0BCBE854-3259-428A-8FF6-E0D74BAF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34683"/>
            <a:ext cx="5832648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ichimlik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muhimdir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suvlari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ko‘l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daryolar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manbalaridan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olinadigan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qaraganda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kamroq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bakteriya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ifloslantiruvchi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bo‘lishining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sabablarini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aytib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</a:t>
            </a:r>
          </a:p>
          <a:p>
            <a:pPr algn="just"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2FFE333-0313-4091-976A-B0134CDE8F0E}"/>
              </a:ext>
            </a:extLst>
          </p:cNvPr>
          <p:cNvSpPr>
            <a:spLocks/>
          </p:cNvSpPr>
          <p:nvPr/>
        </p:nvSpPr>
        <p:spPr bwMode="auto">
          <a:xfrm>
            <a:off x="1835696" y="137497"/>
            <a:ext cx="5095033" cy="897186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7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71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4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371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31590"/>
            <a:ext cx="2736304" cy="36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18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4">
            <a:extLst>
              <a:ext uri="{FF2B5EF4-FFF2-40B4-BE49-F238E27FC236}">
                <a16:creationId xmlns:a16="http://schemas.microsoft.com/office/drawing/2014/main" id="{A9DC8324-D880-4375-AFFA-C3B69F1AC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33" y="843558"/>
            <a:ext cx="8695134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tozalash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ko‘pincha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tozalashning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usullarini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bosqichlarda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tozalash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bosqichni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alt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(1-4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raqamlangan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yig‘iladi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bosqichda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tozalanadi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Suvdagi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bakteriyalar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o‘ldiriladi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Kislorod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Graviy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qum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tubiga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joylashadi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Toksik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moddalar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eriydi</a:t>
            </a:r>
            <a:r>
              <a:rPr lang="en-US" alt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EE1F640-DB5C-4F93-A43E-D4F0D65303FB}"/>
              </a:ext>
            </a:extLst>
          </p:cNvPr>
          <p:cNvSpPr>
            <a:spLocks/>
          </p:cNvSpPr>
          <p:nvPr/>
        </p:nvSpPr>
        <p:spPr bwMode="auto">
          <a:xfrm>
            <a:off x="8930" y="16669"/>
            <a:ext cx="9126141" cy="66436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7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2-topshiriq</a:t>
            </a:r>
            <a:endParaRPr lang="ru-RU" sz="371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8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4">
            <a:extLst>
              <a:ext uri="{FF2B5EF4-FFF2-40B4-BE49-F238E27FC236}">
                <a16:creationId xmlns:a16="http://schemas.microsoft.com/office/drawing/2014/main" id="{D6214992-3D5D-4F12-99AF-32260DEC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11" y="714376"/>
            <a:ext cx="858797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Ifloslangan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ichish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keltirib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chiqaradimi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vaziyat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«Ha»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ru-RU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deb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7" name="Рисунок 8">
            <a:extLst>
              <a:ext uri="{FF2B5EF4-FFF2-40B4-BE49-F238E27FC236}">
                <a16:creationId xmlns:a16="http://schemas.microsoft.com/office/drawing/2014/main" id="{97E48577-6DF1-4307-9F17-26351999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0933" r="35362" b="37717"/>
          <a:stretch>
            <a:fillRect/>
          </a:stretch>
        </p:blipFill>
        <p:spPr bwMode="auto">
          <a:xfrm>
            <a:off x="575667" y="2233612"/>
            <a:ext cx="7615238" cy="267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F3FF70-9EC5-456E-8519-E344D01D481C}"/>
              </a:ext>
            </a:extLst>
          </p:cNvPr>
          <p:cNvSpPr/>
          <p:nvPr/>
        </p:nvSpPr>
        <p:spPr>
          <a:xfrm>
            <a:off x="737592" y="2301479"/>
            <a:ext cx="4158854" cy="783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Ifloslangan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suvni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ichish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keltirib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chiqaradi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841B88-708D-4931-96DD-68BB62FE4662}"/>
              </a:ext>
            </a:extLst>
          </p:cNvPr>
          <p:cNvSpPr/>
          <p:nvPr/>
        </p:nvSpPr>
        <p:spPr>
          <a:xfrm>
            <a:off x="670917" y="3334941"/>
            <a:ext cx="2700338" cy="37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2DCD13-F20C-43CB-AA6D-E63013F49026}"/>
              </a:ext>
            </a:extLst>
          </p:cNvPr>
          <p:cNvSpPr/>
          <p:nvPr/>
        </p:nvSpPr>
        <p:spPr>
          <a:xfrm>
            <a:off x="699492" y="3881438"/>
            <a:ext cx="2700338" cy="3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Diareya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971589-9BD7-4127-BB66-E4F430DAF772}"/>
              </a:ext>
            </a:extLst>
          </p:cNvPr>
          <p:cNvSpPr/>
          <p:nvPr/>
        </p:nvSpPr>
        <p:spPr>
          <a:xfrm>
            <a:off x="737593" y="4392217"/>
            <a:ext cx="3564731" cy="3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VICH</a:t>
            </a:r>
            <a:r>
              <a:rPr lang="uz-Cyrl-U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infeksiyalarini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809533-FE99-4E45-98FC-E95CD8634D89}"/>
              </a:ext>
            </a:extLst>
          </p:cNvPr>
          <p:cNvSpPr/>
          <p:nvPr/>
        </p:nvSpPr>
        <p:spPr>
          <a:xfrm>
            <a:off x="5652492" y="2409826"/>
            <a:ext cx="2106216" cy="56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D0FE0B-AE9D-4003-A058-F917E2E23280}"/>
              </a:ext>
            </a:extLst>
          </p:cNvPr>
          <p:cNvSpPr/>
          <p:nvPr/>
        </p:nvSpPr>
        <p:spPr>
          <a:xfrm>
            <a:off x="5902523" y="3336132"/>
            <a:ext cx="1620441" cy="3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Ha/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6DF446-D186-48B4-B553-C98AAF4A1709}"/>
              </a:ext>
            </a:extLst>
          </p:cNvPr>
          <p:cNvSpPr/>
          <p:nvPr/>
        </p:nvSpPr>
        <p:spPr>
          <a:xfrm>
            <a:off x="5929908" y="3871913"/>
            <a:ext cx="1619250" cy="375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Ha/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448370-67CD-4BFD-9B9A-9F8A2B2617B0}"/>
              </a:ext>
            </a:extLst>
          </p:cNvPr>
          <p:cNvSpPr/>
          <p:nvPr/>
        </p:nvSpPr>
        <p:spPr>
          <a:xfrm>
            <a:off x="5929908" y="4408885"/>
            <a:ext cx="1619250" cy="3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Ha/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8EC888A-4004-4B7D-B5F3-1744D4230B65}"/>
              </a:ext>
            </a:extLst>
          </p:cNvPr>
          <p:cNvSpPr>
            <a:spLocks/>
          </p:cNvSpPr>
          <p:nvPr/>
        </p:nvSpPr>
        <p:spPr bwMode="auto">
          <a:xfrm>
            <a:off x="8930" y="60723"/>
            <a:ext cx="9126141" cy="65365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37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3-topshiriq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2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5844" y="160735"/>
            <a:ext cx="1125141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37B7D-324C-4599-BF55-56E6916947E6}"/>
              </a:ext>
            </a:extLst>
          </p:cNvPr>
          <p:cNvSpPr txBox="1"/>
          <p:nvPr/>
        </p:nvSpPr>
        <p:spPr>
          <a:xfrm>
            <a:off x="1598414" y="68837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LGORÄ°TMA ile ilgili gÃ¶rsel sonucu">
            <a:extLst>
              <a:ext uri="{FF2B5EF4-FFF2-40B4-BE49-F238E27FC236}">
                <a16:creationId xmlns:a16="http://schemas.microsoft.com/office/drawing/2014/main" id="{D165C2A3-FDF1-4EAD-B100-27450B6B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7318"/>
          <a:stretch>
            <a:fillRect/>
          </a:stretch>
        </p:blipFill>
        <p:spPr bwMode="auto">
          <a:xfrm>
            <a:off x="0" y="2142741"/>
            <a:ext cx="3819952" cy="300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.dustov\Desktop\Рисунок1.jpg">
            <a:extLst>
              <a:ext uri="{FF2B5EF4-FFF2-40B4-BE49-F238E27FC236}">
                <a16:creationId xmlns:a16="http://schemas.microsoft.com/office/drawing/2014/main" id="{1AFDED31-D559-4808-B8F6-F3768B6A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311" y="2657450"/>
            <a:ext cx="3315478" cy="24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colorkid.net/sites/default/files/robots.png">
            <a:extLst>
              <a:ext uri="{FF2B5EF4-FFF2-40B4-BE49-F238E27FC236}">
                <a16:creationId xmlns:a16="http://schemas.microsoft.com/office/drawing/2014/main" id="{51E268A5-4FA8-4784-8080-419D7804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451" y="2571750"/>
            <a:ext cx="2188549" cy="257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2414" y="0"/>
            <a:ext cx="9131586" cy="14916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TEAM Education - video STEM Education for k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83812"/>
            <a:ext cx="4968552" cy="16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44492-C53C-481E-8C1C-1022F01D077D}"/>
              </a:ext>
            </a:extLst>
          </p:cNvPr>
          <p:cNvSpPr txBox="1"/>
          <p:nvPr/>
        </p:nvSpPr>
        <p:spPr>
          <a:xfrm>
            <a:off x="76855" y="1677714"/>
            <a:ext cx="57912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kelayotgan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raqamli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yutuqlaridan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xohlaydi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Konstruktorlash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modellashtirish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robototexnika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sohasiga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qiziquvchi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yoshlarimiz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bormoqda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Компьютер для школьника 2017 — 2018">
            <a:extLst>
              <a:ext uri="{FF2B5EF4-FFF2-40B4-BE49-F238E27FC236}">
                <a16:creationId xmlns:a16="http://schemas.microsoft.com/office/drawing/2014/main" id="{18414384-5A76-46B2-86C0-D3D4E5A0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5557" y="1491630"/>
            <a:ext cx="3076029" cy="26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72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132" y="156026"/>
            <a:ext cx="3899297" cy="12753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0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</a:p>
        </p:txBody>
      </p:sp>
      <p:sp>
        <p:nvSpPr>
          <p:cNvPr id="18434" name="Rectangle 2"/>
          <p:cNvSpPr txBox="1">
            <a:spLocks noChangeArrowheads="1"/>
          </p:cNvSpPr>
          <p:nvPr/>
        </p:nvSpPr>
        <p:spPr bwMode="gray">
          <a:xfrm>
            <a:off x="6228356" y="483352"/>
            <a:ext cx="1727597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1DA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gray">
          <a:xfrm>
            <a:off x="5645769" y="1003059"/>
            <a:ext cx="268784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gray">
          <a:xfrm>
            <a:off x="4998998" y="1574049"/>
            <a:ext cx="4186313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MUHANDISLIK</a:t>
            </a: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gray">
          <a:xfrm>
            <a:off x="5092505" y="2166472"/>
            <a:ext cx="3999299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gray">
          <a:xfrm rot="16200000">
            <a:off x="2696767" y="1446611"/>
            <a:ext cx="696515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75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ТЕХНИКА</a:t>
            </a:r>
            <a:endParaRPr lang="en-US" sz="750" b="1" kern="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3768330" y="1714500"/>
            <a:ext cx="535781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75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</a:t>
            </a:r>
            <a:r>
              <a:rPr lang="uz-Cyrl-UZ" sz="375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Ҳ</a:t>
            </a:r>
            <a:r>
              <a:rPr lang="ru-RU" sz="375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АНДИСЛИК</a:t>
            </a:r>
            <a:endParaRPr lang="en-US" sz="375" b="1" kern="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Freeform 3"/>
          <p:cNvSpPr>
            <a:spLocks noEditPoints="1"/>
          </p:cNvSpPr>
          <p:nvPr/>
        </p:nvSpPr>
        <p:spPr bwMode="gray">
          <a:xfrm>
            <a:off x="1874111" y="1615445"/>
            <a:ext cx="5150156" cy="3388688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55" name="Group 41"/>
          <p:cNvGrpSpPr>
            <a:grpSpLocks/>
          </p:cNvGrpSpPr>
          <p:nvPr/>
        </p:nvGrpSpPr>
        <p:grpSpPr bwMode="auto">
          <a:xfrm>
            <a:off x="2635816" y="3378994"/>
            <a:ext cx="1335438" cy="1081088"/>
            <a:chOff x="676" y="2112"/>
            <a:chExt cx="1009" cy="860"/>
          </a:xfrm>
        </p:grpSpPr>
        <p:sp>
          <p:nvSpPr>
            <p:cNvPr id="18472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3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4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5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6" name="Text Box 46"/>
            <p:cNvSpPr txBox="1">
              <a:spLocks noChangeArrowheads="1"/>
            </p:cNvSpPr>
            <p:nvPr/>
          </p:nvSpPr>
          <p:spPr bwMode="gray">
            <a:xfrm>
              <a:off x="676" y="2402"/>
              <a:ext cx="1009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STREAM</a:t>
              </a:r>
              <a:endPara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56" name="Oval 34"/>
          <p:cNvSpPr>
            <a:spLocks noChangeArrowheads="1"/>
          </p:cNvSpPr>
          <p:nvPr/>
        </p:nvSpPr>
        <p:spPr bwMode="gray">
          <a:xfrm rot="-723406">
            <a:off x="4557714" y="4349353"/>
            <a:ext cx="1169194" cy="500063"/>
          </a:xfrm>
          <a:prstGeom prst="ellipse">
            <a:avLst/>
          </a:prstGeom>
          <a:solidFill>
            <a:srgbClr val="0F214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Oval 35"/>
          <p:cNvSpPr>
            <a:spLocks noChangeArrowheads="1"/>
          </p:cNvSpPr>
          <p:nvPr/>
        </p:nvSpPr>
        <p:spPr bwMode="gray">
          <a:xfrm>
            <a:off x="4514255" y="3513535"/>
            <a:ext cx="1385888" cy="127992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8" name="Oval 36"/>
          <p:cNvSpPr>
            <a:spLocks noChangeArrowheads="1"/>
          </p:cNvSpPr>
          <p:nvPr/>
        </p:nvSpPr>
        <p:spPr bwMode="gray">
          <a:xfrm>
            <a:off x="4564550" y="3563541"/>
            <a:ext cx="1352550" cy="124777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Oval 37"/>
          <p:cNvSpPr>
            <a:spLocks noChangeArrowheads="1"/>
          </p:cNvSpPr>
          <p:nvPr/>
        </p:nvSpPr>
        <p:spPr bwMode="gray">
          <a:xfrm>
            <a:off x="4599385" y="3562312"/>
            <a:ext cx="1288256" cy="116681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0" name="Oval 38"/>
          <p:cNvSpPr>
            <a:spLocks noChangeArrowheads="1"/>
          </p:cNvSpPr>
          <p:nvPr/>
        </p:nvSpPr>
        <p:spPr bwMode="gray">
          <a:xfrm>
            <a:off x="4688214" y="3652838"/>
            <a:ext cx="1145381" cy="94654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2" name="Oval 48"/>
          <p:cNvSpPr>
            <a:spLocks noChangeArrowheads="1"/>
          </p:cNvSpPr>
          <p:nvPr/>
        </p:nvSpPr>
        <p:spPr bwMode="gray">
          <a:xfrm>
            <a:off x="1878877" y="2541837"/>
            <a:ext cx="831056" cy="76795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3" name="Oval 49"/>
          <p:cNvSpPr>
            <a:spLocks noChangeArrowheads="1"/>
          </p:cNvSpPr>
          <p:nvPr/>
        </p:nvSpPr>
        <p:spPr bwMode="gray">
          <a:xfrm>
            <a:off x="1878877" y="2437868"/>
            <a:ext cx="813197" cy="750094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4" name="Oval 50"/>
          <p:cNvSpPr>
            <a:spLocks noChangeArrowheads="1"/>
          </p:cNvSpPr>
          <p:nvPr/>
        </p:nvSpPr>
        <p:spPr bwMode="gray">
          <a:xfrm>
            <a:off x="1962221" y="2499537"/>
            <a:ext cx="772716" cy="70008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5" name="Oval 51"/>
          <p:cNvSpPr>
            <a:spLocks noChangeArrowheads="1"/>
          </p:cNvSpPr>
          <p:nvPr/>
        </p:nvSpPr>
        <p:spPr bwMode="gray">
          <a:xfrm>
            <a:off x="1942022" y="2542667"/>
            <a:ext cx="688181" cy="56792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6" name="Text Box 52"/>
          <p:cNvSpPr txBox="1">
            <a:spLocks noChangeArrowheads="1"/>
          </p:cNvSpPr>
          <p:nvPr/>
        </p:nvSpPr>
        <p:spPr bwMode="gray">
          <a:xfrm>
            <a:off x="1824201" y="2711081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7" name="Oval 54"/>
          <p:cNvSpPr>
            <a:spLocks noChangeArrowheads="1"/>
          </p:cNvSpPr>
          <p:nvPr/>
        </p:nvSpPr>
        <p:spPr bwMode="gray">
          <a:xfrm>
            <a:off x="3121358" y="1793033"/>
            <a:ext cx="554831" cy="439134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Oval 55"/>
          <p:cNvSpPr>
            <a:spLocks noChangeArrowheads="1"/>
          </p:cNvSpPr>
          <p:nvPr/>
        </p:nvSpPr>
        <p:spPr bwMode="gray">
          <a:xfrm>
            <a:off x="3247254" y="1771470"/>
            <a:ext cx="274218" cy="50006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9" name="Oval 56"/>
          <p:cNvSpPr>
            <a:spLocks noChangeArrowheads="1"/>
          </p:cNvSpPr>
          <p:nvPr/>
        </p:nvSpPr>
        <p:spPr bwMode="gray">
          <a:xfrm>
            <a:off x="3178831" y="1659782"/>
            <a:ext cx="534335" cy="55267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0" name="Oval 57"/>
          <p:cNvSpPr>
            <a:spLocks noChangeArrowheads="1"/>
          </p:cNvSpPr>
          <p:nvPr/>
        </p:nvSpPr>
        <p:spPr bwMode="gray">
          <a:xfrm>
            <a:off x="3165141" y="1713643"/>
            <a:ext cx="586423" cy="47712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1" name="Text Box 58"/>
          <p:cNvSpPr txBox="1">
            <a:spLocks noChangeArrowheads="1"/>
          </p:cNvSpPr>
          <p:nvPr/>
        </p:nvSpPr>
        <p:spPr bwMode="gray">
          <a:xfrm>
            <a:off x="3098869" y="1798952"/>
            <a:ext cx="675186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11">
            <a:extLst>
              <a:ext uri="{FF2B5EF4-FFF2-40B4-BE49-F238E27FC236}">
                <a16:creationId xmlns:a16="http://schemas.microsoft.com/office/drawing/2014/main" id="{A04CC904-BDED-41CD-976D-70DD636406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12" y="1040070"/>
            <a:ext cx="1926271" cy="16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" y="80047"/>
            <a:ext cx="9143999" cy="5582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47560AB-8A16-4854-957F-E17D23AEC570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326392"/>
            <a:ext cx="8928992" cy="4817108"/>
            <a:chOff x="481825" y="743357"/>
            <a:chExt cx="11560012" cy="5480462"/>
          </a:xfrm>
        </p:grpSpPr>
        <p:graphicFrame>
          <p:nvGraphicFramePr>
            <p:cNvPr id="6" name="Схема 5">
              <a:extLst>
                <a:ext uri="{FF2B5EF4-FFF2-40B4-BE49-F238E27FC236}">
                  <a16:creationId xmlns:a16="http://schemas.microsoft.com/office/drawing/2014/main" id="{6F412E5E-D58E-4B1C-977A-678436F248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87208295"/>
                </p:ext>
              </p:extLst>
            </p:nvPr>
          </p:nvGraphicFramePr>
          <p:xfrm>
            <a:off x="665018" y="2123767"/>
            <a:ext cx="11028218" cy="41000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0BAFDC2-30B3-4943-8376-0752073A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825" y="743357"/>
              <a:ext cx="3006437" cy="3324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7">
              <a:extLst>
                <a:ext uri="{FF2B5EF4-FFF2-40B4-BE49-F238E27FC236}">
                  <a16:creationId xmlns:a16="http://schemas.microsoft.com/office/drawing/2014/main" id="{B59B6855-F173-4F92-ADD8-08F38247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70579" y="1165708"/>
              <a:ext cx="3435304" cy="2902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A4EE8C6-D9AB-443F-B7CC-8B3512CF8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3823" y="1131284"/>
              <a:ext cx="3399083" cy="2936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9">
              <a:extLst>
                <a:ext uri="{FF2B5EF4-FFF2-40B4-BE49-F238E27FC236}">
                  <a16:creationId xmlns:a16="http://schemas.microsoft.com/office/drawing/2014/main" id="{9E309C29-432A-47A2-932D-21E2B209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969592" y="1221352"/>
              <a:ext cx="3072245" cy="275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928C80-8E58-47C9-8266-C08651C17137}"/>
              </a:ext>
            </a:extLst>
          </p:cNvPr>
          <p:cNvSpPr txBox="1"/>
          <p:nvPr/>
        </p:nvSpPr>
        <p:spPr>
          <a:xfrm>
            <a:off x="711118" y="4109222"/>
            <a:ext cx="7132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yondoshuvlarga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yuqoridagi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tushunchalarni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o‘zida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mujassamlashtirgan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ta‘lim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texnologiyasi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9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9955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735"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STEM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tarixidan</a:t>
            </a:r>
            <a:endParaRPr lang="ru-RU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A56F02-7076-4F28-9B01-0A2C1C601085}"/>
              </a:ext>
            </a:extLst>
          </p:cNvPr>
          <p:cNvSpPr/>
          <p:nvPr/>
        </p:nvSpPr>
        <p:spPr>
          <a:xfrm>
            <a:off x="2987824" y="1305608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7669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amerikalik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bakterolog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Kolvell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1990-yilda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kiritishni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2000-yildan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studica.com/blog/wp-content/uploads/2017/02/stem_logo-300x300.jpg">
            <a:extLst>
              <a:ext uri="{FF2B5EF4-FFF2-40B4-BE49-F238E27FC236}">
                <a16:creationId xmlns:a16="http://schemas.microsoft.com/office/drawing/2014/main" id="{4D6B214B-EBF5-49B5-BC1A-3797E962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698" y="120330"/>
            <a:ext cx="869156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Без названия.jpg">
            <a:extLst>
              <a:ext uri="{FF2B5EF4-FFF2-40B4-BE49-F238E27FC236}">
                <a16:creationId xmlns:a16="http://schemas.microsoft.com/office/drawing/2014/main" id="{1FBDCB79-6C1A-4AE0-ADF7-1F8D5D1D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3598"/>
            <a:ext cx="2736304" cy="362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94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вал 46">
            <a:extLst>
              <a:ext uri="{FF2B5EF4-FFF2-40B4-BE49-F238E27FC236}">
                <a16:creationId xmlns:a16="http://schemas.microsoft.com/office/drawing/2014/main" id="{9B41284D-F13B-4BC9-9DCC-418A4AD41BC3}"/>
              </a:ext>
            </a:extLst>
          </p:cNvPr>
          <p:cNvSpPr/>
          <p:nvPr/>
        </p:nvSpPr>
        <p:spPr>
          <a:xfrm>
            <a:off x="3863240" y="2261967"/>
            <a:ext cx="1401048" cy="1372956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57CE2D6-2CAB-4C2B-9304-B1B180A47A73}"/>
              </a:ext>
            </a:extLst>
          </p:cNvPr>
          <p:cNvGrpSpPr/>
          <p:nvPr/>
        </p:nvGrpSpPr>
        <p:grpSpPr>
          <a:xfrm>
            <a:off x="4248502" y="1923403"/>
            <a:ext cx="552795" cy="287153"/>
            <a:chOff x="4891256" y="1598732"/>
            <a:chExt cx="552795" cy="287153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Стрелка: вправо 44">
              <a:extLst>
                <a:ext uri="{FF2B5EF4-FFF2-40B4-BE49-F238E27FC236}">
                  <a16:creationId xmlns:a16="http://schemas.microsoft.com/office/drawing/2014/main" id="{F3CF07F3-B55F-449B-B2B6-5E8ED1809CCE}"/>
                </a:ext>
              </a:extLst>
            </p:cNvPr>
            <p:cNvSpPr/>
            <p:nvPr/>
          </p:nvSpPr>
          <p:spPr>
            <a:xfrm rot="16200031">
              <a:off x="5024077" y="1465911"/>
              <a:ext cx="287153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трелка: вправо 6">
              <a:extLst>
                <a:ext uri="{FF2B5EF4-FFF2-40B4-BE49-F238E27FC236}">
                  <a16:creationId xmlns:a16="http://schemas.microsoft.com/office/drawing/2014/main" id="{958758A7-42E3-4113-855A-74859D924A4D}"/>
                </a:ext>
              </a:extLst>
            </p:cNvPr>
            <p:cNvSpPr txBox="1"/>
            <p:nvPr/>
          </p:nvSpPr>
          <p:spPr>
            <a:xfrm rot="16200031">
              <a:off x="5067150" y="1619543"/>
              <a:ext cx="201007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648B299-10D5-47E0-B019-728BD4DF71FC}"/>
              </a:ext>
            </a:extLst>
          </p:cNvPr>
          <p:cNvGrpSpPr/>
          <p:nvPr/>
        </p:nvGrpSpPr>
        <p:grpSpPr>
          <a:xfrm>
            <a:off x="3704599" y="785689"/>
            <a:ext cx="1408565" cy="1138105"/>
            <a:chOff x="4436021" y="0"/>
            <a:chExt cx="1463283" cy="146328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31BDBCA-FC92-40C8-8837-F6BC9B823F89}"/>
                </a:ext>
              </a:extLst>
            </p:cNvPr>
            <p:cNvSpPr/>
            <p:nvPr/>
          </p:nvSpPr>
          <p:spPr>
            <a:xfrm>
              <a:off x="4436021" y="0"/>
              <a:ext cx="1463283" cy="146328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8">
              <a:extLst>
                <a:ext uri="{FF2B5EF4-FFF2-40B4-BE49-F238E27FC236}">
                  <a16:creationId xmlns:a16="http://schemas.microsoft.com/office/drawing/2014/main" id="{A833D0F0-96DA-4D2A-9E3B-7C1D2BE0CD49}"/>
                </a:ext>
              </a:extLst>
            </p:cNvPr>
            <p:cNvSpPr txBox="1"/>
            <p:nvPr/>
          </p:nvSpPr>
          <p:spPr>
            <a:xfrm>
              <a:off x="4650314" y="214293"/>
              <a:ext cx="1034697" cy="1034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Kreativlik</a:t>
              </a:r>
              <a:endPara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3BA911-6CD3-4B25-B3AA-191974A76EFD}"/>
              </a:ext>
            </a:extLst>
          </p:cNvPr>
          <p:cNvGrpSpPr/>
          <p:nvPr/>
        </p:nvGrpSpPr>
        <p:grpSpPr>
          <a:xfrm>
            <a:off x="5146939" y="2085345"/>
            <a:ext cx="298937" cy="552795"/>
            <a:chOff x="5891095" y="1894723"/>
            <a:chExt cx="298937" cy="552795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Стрелка: вправо 40">
              <a:extLst>
                <a:ext uri="{FF2B5EF4-FFF2-40B4-BE49-F238E27FC236}">
                  <a16:creationId xmlns:a16="http://schemas.microsoft.com/office/drawing/2014/main" id="{9836F571-4447-4F2F-B64D-FC3C906B18B7}"/>
                </a:ext>
              </a:extLst>
            </p:cNvPr>
            <p:cNvSpPr/>
            <p:nvPr/>
          </p:nvSpPr>
          <p:spPr>
            <a:xfrm rot="19407533">
              <a:off x="5891095" y="1894723"/>
              <a:ext cx="298937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: вправо 10">
              <a:extLst>
                <a:ext uri="{FF2B5EF4-FFF2-40B4-BE49-F238E27FC236}">
                  <a16:creationId xmlns:a16="http://schemas.microsoft.com/office/drawing/2014/main" id="{FB41C445-40EE-4291-B5A8-AB265D2705B2}"/>
                </a:ext>
              </a:extLst>
            </p:cNvPr>
            <p:cNvSpPr txBox="1"/>
            <p:nvPr/>
          </p:nvSpPr>
          <p:spPr>
            <a:xfrm rot="19407533">
              <a:off x="5899909" y="2031980"/>
              <a:ext cx="209256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590F3B6-727F-443D-95B9-E9D043C7C261}"/>
              </a:ext>
            </a:extLst>
          </p:cNvPr>
          <p:cNvGrpSpPr/>
          <p:nvPr/>
        </p:nvGrpSpPr>
        <p:grpSpPr>
          <a:xfrm>
            <a:off x="5343134" y="1300298"/>
            <a:ext cx="1437083" cy="1124206"/>
            <a:chOff x="6130122" y="830911"/>
            <a:chExt cx="1463283" cy="14632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35B1285-166D-4BA9-9E10-237F8D34E7CD}"/>
                </a:ext>
              </a:extLst>
            </p:cNvPr>
            <p:cNvSpPr/>
            <p:nvPr/>
          </p:nvSpPr>
          <p:spPr>
            <a:xfrm>
              <a:off x="6130122" y="830911"/>
              <a:ext cx="1463283" cy="146328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Овал 12">
              <a:extLst>
                <a:ext uri="{FF2B5EF4-FFF2-40B4-BE49-F238E27FC236}">
                  <a16:creationId xmlns:a16="http://schemas.microsoft.com/office/drawing/2014/main" id="{12C3F526-BECA-494A-BF54-05371002A73E}"/>
                </a:ext>
              </a:extLst>
            </p:cNvPr>
            <p:cNvSpPr txBox="1"/>
            <p:nvPr/>
          </p:nvSpPr>
          <p:spPr>
            <a:xfrm>
              <a:off x="6344415" y="1045204"/>
              <a:ext cx="1034697" cy="1034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Amaliy</a:t>
              </a: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ishlash</a:t>
              </a:r>
              <a:endPara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955355-14C8-496F-9458-8062921802E8}"/>
              </a:ext>
            </a:extLst>
          </p:cNvPr>
          <p:cNvGrpSpPr/>
          <p:nvPr/>
        </p:nvGrpSpPr>
        <p:grpSpPr>
          <a:xfrm>
            <a:off x="5331271" y="2726201"/>
            <a:ext cx="344152" cy="552795"/>
            <a:chOff x="6095159" y="2792586"/>
            <a:chExt cx="344152" cy="552795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Стрелка: вправо 36">
              <a:extLst>
                <a:ext uri="{FF2B5EF4-FFF2-40B4-BE49-F238E27FC236}">
                  <a16:creationId xmlns:a16="http://schemas.microsoft.com/office/drawing/2014/main" id="{60AC22EC-57E0-4F12-A6E5-4DC45B138013}"/>
                </a:ext>
              </a:extLst>
            </p:cNvPr>
            <p:cNvSpPr/>
            <p:nvPr/>
          </p:nvSpPr>
          <p:spPr>
            <a:xfrm rot="771406">
              <a:off x="6095159" y="2792586"/>
              <a:ext cx="344152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трелка: вправо 14">
              <a:extLst>
                <a:ext uri="{FF2B5EF4-FFF2-40B4-BE49-F238E27FC236}">
                  <a16:creationId xmlns:a16="http://schemas.microsoft.com/office/drawing/2014/main" id="{773B784E-C93C-42A0-A496-3CBB3884F079}"/>
                </a:ext>
              </a:extLst>
            </p:cNvPr>
            <p:cNvSpPr txBox="1"/>
            <p:nvPr/>
          </p:nvSpPr>
          <p:spPr>
            <a:xfrm rot="771406">
              <a:off x="6096453" y="2891658"/>
              <a:ext cx="240906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DB03110-391E-42FB-BEB5-67589D3E7E45}"/>
              </a:ext>
            </a:extLst>
          </p:cNvPr>
          <p:cNvGrpSpPr/>
          <p:nvPr/>
        </p:nvGrpSpPr>
        <p:grpSpPr>
          <a:xfrm>
            <a:off x="5728366" y="2612546"/>
            <a:ext cx="1401048" cy="1276612"/>
            <a:chOff x="6574920" y="2574555"/>
            <a:chExt cx="1463283" cy="14632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2C030AC3-3AAC-464F-9A90-A0168A334ACF}"/>
                </a:ext>
              </a:extLst>
            </p:cNvPr>
            <p:cNvSpPr/>
            <p:nvPr/>
          </p:nvSpPr>
          <p:spPr>
            <a:xfrm>
              <a:off x="6574920" y="2574555"/>
              <a:ext cx="1463283" cy="146328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16">
              <a:extLst>
                <a:ext uri="{FF2B5EF4-FFF2-40B4-BE49-F238E27FC236}">
                  <a16:creationId xmlns:a16="http://schemas.microsoft.com/office/drawing/2014/main" id="{D65C1636-9294-4592-AF07-AE1AF339443C}"/>
                </a:ext>
              </a:extLst>
            </p:cNvPr>
            <p:cNvSpPr txBox="1"/>
            <p:nvPr/>
          </p:nvSpPr>
          <p:spPr>
            <a:xfrm>
              <a:off x="6789213" y="2788848"/>
              <a:ext cx="1034697" cy="1034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Fanga</a:t>
              </a: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bo‘lgan</a:t>
              </a:r>
              <a:r>
                <a:rPr lang="en-US" sz="1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qiziqish</a:t>
              </a:r>
              <a:endParaRPr lang="ru-RU" sz="1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DF644AD-E7D9-4B9E-BD0D-10E8E2DE1F6B}"/>
              </a:ext>
            </a:extLst>
          </p:cNvPr>
          <p:cNvGrpSpPr/>
          <p:nvPr/>
        </p:nvGrpSpPr>
        <p:grpSpPr>
          <a:xfrm>
            <a:off x="4784965" y="3470708"/>
            <a:ext cx="552795" cy="344151"/>
            <a:chOff x="5380621" y="3662108"/>
            <a:chExt cx="552795" cy="344151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трелка: вправо 32">
              <a:extLst>
                <a:ext uri="{FF2B5EF4-FFF2-40B4-BE49-F238E27FC236}">
                  <a16:creationId xmlns:a16="http://schemas.microsoft.com/office/drawing/2014/main" id="{E1618AD2-4D28-4B1D-9827-CE5088BE24C6}"/>
                </a:ext>
              </a:extLst>
            </p:cNvPr>
            <p:cNvSpPr/>
            <p:nvPr/>
          </p:nvSpPr>
          <p:spPr>
            <a:xfrm rot="3857103">
              <a:off x="5484943" y="3557786"/>
              <a:ext cx="344151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: вправо 18">
              <a:extLst>
                <a:ext uri="{FF2B5EF4-FFF2-40B4-BE49-F238E27FC236}">
                  <a16:creationId xmlns:a16="http://schemas.microsoft.com/office/drawing/2014/main" id="{74476EA0-363B-48A2-9F57-0C117E43D998}"/>
                </a:ext>
              </a:extLst>
            </p:cNvPr>
            <p:cNvSpPr txBox="1"/>
            <p:nvPr/>
          </p:nvSpPr>
          <p:spPr>
            <a:xfrm rot="3857103">
              <a:off x="5514167" y="3621835"/>
              <a:ext cx="240906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D61D52E-B0DC-41C8-A4F5-4824E1247752}"/>
              </a:ext>
            </a:extLst>
          </p:cNvPr>
          <p:cNvGrpSpPr/>
          <p:nvPr/>
        </p:nvGrpSpPr>
        <p:grpSpPr>
          <a:xfrm>
            <a:off x="4724645" y="3693679"/>
            <a:ext cx="1437084" cy="1276612"/>
            <a:chOff x="5206618" y="3905728"/>
            <a:chExt cx="1463283" cy="15914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6618A44-36B5-4EB2-A206-2CEC0029686A}"/>
                </a:ext>
              </a:extLst>
            </p:cNvPr>
            <p:cNvSpPr/>
            <p:nvPr/>
          </p:nvSpPr>
          <p:spPr>
            <a:xfrm>
              <a:off x="5206618" y="3905728"/>
              <a:ext cx="1463283" cy="15914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20">
              <a:extLst>
                <a:ext uri="{FF2B5EF4-FFF2-40B4-BE49-F238E27FC236}">
                  <a16:creationId xmlns:a16="http://schemas.microsoft.com/office/drawing/2014/main" id="{F4358058-0B89-4669-B3CC-24F202383DFD}"/>
                </a:ext>
              </a:extLst>
            </p:cNvPr>
            <p:cNvSpPr txBox="1"/>
            <p:nvPr/>
          </p:nvSpPr>
          <p:spPr>
            <a:xfrm>
              <a:off x="5417794" y="4323507"/>
              <a:ext cx="1034697" cy="1034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Yaxshi</a:t>
              </a:r>
              <a:r>
                <a:rPr lang="en-US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karriera</a:t>
              </a:r>
              <a:endParaRPr lang="ru-RU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E2FF52D-BAEF-4FB7-BF71-0B4307463C1B}"/>
              </a:ext>
            </a:extLst>
          </p:cNvPr>
          <p:cNvGrpSpPr/>
          <p:nvPr/>
        </p:nvGrpSpPr>
        <p:grpSpPr>
          <a:xfrm>
            <a:off x="3806239" y="3470712"/>
            <a:ext cx="552795" cy="344137"/>
            <a:chOff x="4401895" y="3662112"/>
            <a:chExt cx="552795" cy="344137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Стрелка: вправо 28">
              <a:extLst>
                <a:ext uri="{FF2B5EF4-FFF2-40B4-BE49-F238E27FC236}">
                  <a16:creationId xmlns:a16="http://schemas.microsoft.com/office/drawing/2014/main" id="{20C4C7CB-98B3-4923-AB4A-65962CB5275C}"/>
                </a:ext>
              </a:extLst>
            </p:cNvPr>
            <p:cNvSpPr/>
            <p:nvPr/>
          </p:nvSpPr>
          <p:spPr>
            <a:xfrm rot="6942838">
              <a:off x="4506224" y="3557783"/>
              <a:ext cx="344137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: вправо 22">
              <a:extLst>
                <a:ext uri="{FF2B5EF4-FFF2-40B4-BE49-F238E27FC236}">
                  <a16:creationId xmlns:a16="http://schemas.microsoft.com/office/drawing/2014/main" id="{41927717-8870-40FB-847E-A36D54385588}"/>
                </a:ext>
              </a:extLst>
            </p:cNvPr>
            <p:cNvSpPr txBox="1"/>
            <p:nvPr/>
          </p:nvSpPr>
          <p:spPr>
            <a:xfrm rot="17742838">
              <a:off x="4580242" y="3621833"/>
              <a:ext cx="240896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7A61E53-EF6B-4B1D-B5F2-F04A3A0609AA}"/>
              </a:ext>
            </a:extLst>
          </p:cNvPr>
          <p:cNvGrpSpPr/>
          <p:nvPr/>
        </p:nvGrpSpPr>
        <p:grpSpPr>
          <a:xfrm>
            <a:off x="2746917" y="3741958"/>
            <a:ext cx="1625870" cy="1250781"/>
            <a:chOff x="3484119" y="4063010"/>
            <a:chExt cx="1463283" cy="146328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CCCB3AA-2DC3-41ED-A090-DA7037D3ADB0}"/>
                </a:ext>
              </a:extLst>
            </p:cNvPr>
            <p:cNvSpPr/>
            <p:nvPr/>
          </p:nvSpPr>
          <p:spPr>
            <a:xfrm>
              <a:off x="3484119" y="4063010"/>
              <a:ext cx="1463283" cy="146328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24">
              <a:extLst>
                <a:ext uri="{FF2B5EF4-FFF2-40B4-BE49-F238E27FC236}">
                  <a16:creationId xmlns:a16="http://schemas.microsoft.com/office/drawing/2014/main" id="{3B4DA442-B60A-413C-B3D2-A8A589E01560}"/>
                </a:ext>
              </a:extLst>
            </p:cNvPr>
            <p:cNvSpPr txBox="1"/>
            <p:nvPr/>
          </p:nvSpPr>
          <p:spPr>
            <a:xfrm>
              <a:off x="3698412" y="4277303"/>
              <a:ext cx="1034697" cy="1034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Izlanish</a:t>
              </a:r>
              <a:endParaRPr lang="ru-RU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A93373D-42D9-4A21-85C6-31BA1E711308}"/>
              </a:ext>
            </a:extLst>
          </p:cNvPr>
          <p:cNvGrpSpPr/>
          <p:nvPr/>
        </p:nvGrpSpPr>
        <p:grpSpPr>
          <a:xfrm>
            <a:off x="3481165" y="2721198"/>
            <a:ext cx="344139" cy="552795"/>
            <a:chOff x="3895996" y="2792589"/>
            <a:chExt cx="344139" cy="552795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8C1AF50A-B2D8-46CE-8DE1-925C09AC4CD7}"/>
                </a:ext>
              </a:extLst>
            </p:cNvPr>
            <p:cNvSpPr/>
            <p:nvPr/>
          </p:nvSpPr>
          <p:spPr>
            <a:xfrm rot="10028577">
              <a:off x="3895996" y="2792589"/>
              <a:ext cx="344139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вправо 26">
              <a:extLst>
                <a:ext uri="{FF2B5EF4-FFF2-40B4-BE49-F238E27FC236}">
                  <a16:creationId xmlns:a16="http://schemas.microsoft.com/office/drawing/2014/main" id="{A4DCE7C4-D657-48D8-A89F-126F87834B31}"/>
                </a:ext>
              </a:extLst>
            </p:cNvPr>
            <p:cNvSpPr txBox="1"/>
            <p:nvPr/>
          </p:nvSpPr>
          <p:spPr>
            <a:xfrm rot="20828577">
              <a:off x="3997944" y="2891661"/>
              <a:ext cx="240897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8971D67-7E60-4F67-8E6F-8B0B50AA5FC7}"/>
              </a:ext>
            </a:extLst>
          </p:cNvPr>
          <p:cNvGrpSpPr/>
          <p:nvPr/>
        </p:nvGrpSpPr>
        <p:grpSpPr>
          <a:xfrm>
            <a:off x="1817084" y="2541541"/>
            <a:ext cx="1682574" cy="1333182"/>
            <a:chOff x="2297110" y="2574560"/>
            <a:chExt cx="1463283" cy="146328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AF0E992-DE3E-4402-8C5C-55D6E3118315}"/>
                </a:ext>
              </a:extLst>
            </p:cNvPr>
            <p:cNvSpPr/>
            <p:nvPr/>
          </p:nvSpPr>
          <p:spPr>
            <a:xfrm>
              <a:off x="2297110" y="2574560"/>
              <a:ext cx="1463283" cy="146328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28">
              <a:extLst>
                <a:ext uri="{FF2B5EF4-FFF2-40B4-BE49-F238E27FC236}">
                  <a16:creationId xmlns:a16="http://schemas.microsoft.com/office/drawing/2014/main" id="{C3EF1CD1-AD45-4215-A8CA-3E458428394B}"/>
                </a:ext>
              </a:extLst>
            </p:cNvPr>
            <p:cNvSpPr txBox="1"/>
            <p:nvPr/>
          </p:nvSpPr>
          <p:spPr>
            <a:xfrm>
              <a:off x="2511403" y="2788853"/>
              <a:ext cx="1207727" cy="1034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Kommuni</a:t>
              </a:r>
              <a:endPara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katsiya</a:t>
              </a:r>
              <a:endPara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6CA4CE4-F97A-4AB0-970B-5A5D5582310A}"/>
              </a:ext>
            </a:extLst>
          </p:cNvPr>
          <p:cNvGrpSpPr/>
          <p:nvPr/>
        </p:nvGrpSpPr>
        <p:grpSpPr>
          <a:xfrm>
            <a:off x="3781754" y="1998501"/>
            <a:ext cx="344139" cy="552795"/>
            <a:chOff x="4113788" y="1838406"/>
            <a:chExt cx="344139" cy="552795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50735CAD-B364-4C15-B13B-E3E1C65C318D}"/>
                </a:ext>
              </a:extLst>
            </p:cNvPr>
            <p:cNvSpPr/>
            <p:nvPr/>
          </p:nvSpPr>
          <p:spPr>
            <a:xfrm rot="13114314">
              <a:off x="4113788" y="1838406"/>
              <a:ext cx="344139" cy="5527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: вправо 30">
              <a:extLst>
                <a:ext uri="{FF2B5EF4-FFF2-40B4-BE49-F238E27FC236}">
                  <a16:creationId xmlns:a16="http://schemas.microsoft.com/office/drawing/2014/main" id="{1AEFA397-FE53-4376-8481-7C88AC131DCF}"/>
                </a:ext>
              </a:extLst>
            </p:cNvPr>
            <p:cNvSpPr txBox="1"/>
            <p:nvPr/>
          </p:nvSpPr>
          <p:spPr>
            <a:xfrm rot="23914314">
              <a:off x="4205768" y="1981150"/>
              <a:ext cx="240897" cy="33167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04CB203-546D-4901-BE84-BDBFCA37488A}"/>
              </a:ext>
            </a:extLst>
          </p:cNvPr>
          <p:cNvGrpSpPr/>
          <p:nvPr/>
        </p:nvGrpSpPr>
        <p:grpSpPr>
          <a:xfrm>
            <a:off x="2134179" y="1231345"/>
            <a:ext cx="1484409" cy="1230266"/>
            <a:chOff x="2720757" y="718489"/>
            <a:chExt cx="1463283" cy="1463283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F52FCA0-34D2-4E06-80CC-DEBEBB642E92}"/>
                </a:ext>
              </a:extLst>
            </p:cNvPr>
            <p:cNvSpPr/>
            <p:nvPr/>
          </p:nvSpPr>
          <p:spPr>
            <a:xfrm>
              <a:off x="2720757" y="718489"/>
              <a:ext cx="1463283" cy="1463283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32">
              <a:extLst>
                <a:ext uri="{FF2B5EF4-FFF2-40B4-BE49-F238E27FC236}">
                  <a16:creationId xmlns:a16="http://schemas.microsoft.com/office/drawing/2014/main" id="{FE19E9EB-0D13-4AB9-BA6F-EEE402272F71}"/>
                </a:ext>
              </a:extLst>
            </p:cNvPr>
            <p:cNvSpPr txBox="1"/>
            <p:nvPr/>
          </p:nvSpPr>
          <p:spPr>
            <a:xfrm>
              <a:off x="2935050" y="932782"/>
              <a:ext cx="1034697" cy="10346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Yaxshi</a:t>
              </a:r>
              <a:r>
                <a:rPr lang="en-US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maosh</a:t>
              </a:r>
              <a:endParaRPr lang="ru-RU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07082"/>
            <a:ext cx="869156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8" name="Группа 4"/>
          <p:cNvGrpSpPr>
            <a:grpSpLocks/>
          </p:cNvGrpSpPr>
          <p:nvPr/>
        </p:nvGrpSpPr>
        <p:grpSpPr bwMode="auto">
          <a:xfrm>
            <a:off x="461891" y="823957"/>
            <a:ext cx="3462252" cy="4291958"/>
            <a:chOff x="3047780" y="10380"/>
            <a:chExt cx="6440155" cy="7023611"/>
          </a:xfrm>
        </p:grpSpPr>
        <p:pic>
          <p:nvPicPr>
            <p:cNvPr id="29703" name="Рисунок 5"/>
            <p:cNvPicPr>
              <a:picLocks noChangeAspect="1"/>
            </p:cNvPicPr>
            <p:nvPr/>
          </p:nvPicPr>
          <p:blipFill>
            <a:blip r:embed="rId3" cstate="print"/>
            <a:srcRect l="18417" t="18373" r="18761" b="12140"/>
            <a:stretch>
              <a:fillRect/>
            </a:stretch>
          </p:blipFill>
          <p:spPr bwMode="auto">
            <a:xfrm>
              <a:off x="3642116" y="530720"/>
              <a:ext cx="5076968" cy="561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5152315" y="10380"/>
              <a:ext cx="486565" cy="10576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571939" y="1522947"/>
              <a:ext cx="915996" cy="1057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571939" y="4331452"/>
              <a:ext cx="915996" cy="1057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268088" y="5976297"/>
              <a:ext cx="963704" cy="1057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47780" y="4331453"/>
              <a:ext cx="868286" cy="1057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047780" y="1639888"/>
              <a:ext cx="820578" cy="1057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699" name="Прямоугольник 19"/>
          <p:cNvSpPr>
            <a:spLocks noChangeArrowheads="1"/>
          </p:cNvSpPr>
          <p:nvPr/>
        </p:nvSpPr>
        <p:spPr bwMode="auto">
          <a:xfrm>
            <a:off x="4968921" y="583854"/>
            <a:ext cx="30496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-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bosqichdan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1891" y="144981"/>
            <a:ext cx="4972836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z-Cyrl-U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z-Cyrl-U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z-Cyrl-UZ" sz="4000" b="1" dirty="0"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bosqichlari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Прямоугольник 23"/>
          <p:cNvSpPr>
            <a:spLocks noChangeArrowheads="1"/>
          </p:cNvSpPr>
          <p:nvPr/>
        </p:nvSpPr>
        <p:spPr bwMode="auto">
          <a:xfrm>
            <a:off x="4019406" y="1300811"/>
            <a:ext cx="49486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navbatida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harakat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ijodkorlik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innovatsiyalarning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0228" y="117277"/>
            <a:ext cx="2830513" cy="365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Aqilli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uz-Cyrl-U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236299" y="854758"/>
            <a:ext cx="4822875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uchun: 5-11-sinf </a:t>
            </a:r>
            <a:r>
              <a:rPr lang="uz-Cyrl-UZ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o‘quvchilari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Guruhdagi </a:t>
            </a:r>
            <a:r>
              <a:rPr lang="uz-Cyrl-UZ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 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soni: 4 nafar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Qaysi fanlarni birlashtiradi: informatika, muhandislik, matematika, fizika, kimyo, arxitektura dizayn, texnologiya (mehnat)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Maqsad: qayta tiklanadigan manbalar yordamida amalga oshiriladigan kelajak uyining modelini yaratish.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Muddati: 6-9 oy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6947"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379" y="117277"/>
            <a:ext cx="869156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" descr="https://fullhub.ru/media/2017-post-icon/digimax-smart-home-1920x10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016" y="555527"/>
            <a:ext cx="49946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7264</TotalTime>
  <Words>658</Words>
  <Application>Microsoft Office PowerPoint</Application>
  <PresentationFormat>Экран (16:9)</PresentationFormat>
  <Paragraphs>145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Reja:</vt:lpstr>
      <vt:lpstr>Презентация PowerPoint</vt:lpstr>
      <vt:lpstr>STEM</vt:lpstr>
      <vt:lpstr>Презентация PowerPoint</vt:lpstr>
      <vt:lpstr>Презентация PowerPoint</vt:lpstr>
      <vt:lpstr>Презентация PowerPoint</vt:lpstr>
      <vt:lpstr>Презентация PowerPoint</vt:lpstr>
      <vt:lpstr>“Aqilli uy”</vt:lpstr>
      <vt:lpstr>“Aqilli issiqxona” </vt:lpstr>
      <vt:lpstr>SUV FILTRI</vt:lpstr>
      <vt:lpstr>Filtrni yaratish bo‘yicha darsning bosqichlari</vt:lpstr>
      <vt:lpstr>      1- bosqich: Muammoli  vaziyat</vt:lpstr>
      <vt:lpstr>   Kasblar: 2-bosqich sinfdagi o‘quvchilarni 5 tadan guruhlarga ajratish </vt:lpstr>
      <vt:lpstr>Презентация PowerPoint</vt:lpstr>
      <vt:lpstr>      Loyiha ishlari uchun</vt:lpstr>
      <vt:lpstr>FILTRNI YARATISH</vt:lpstr>
      <vt:lpstr>FILTRNI YARATISH</vt:lpstr>
      <vt:lpstr>        Baholash</vt:lpstr>
      <vt:lpstr>Презентация PowerPoint</vt:lpstr>
      <vt:lpstr>Ichimlik  suvi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класс биология «Внешнее строение листа» §23 стр71-73</dc:title>
  <dc:creator>User</dc:creator>
  <cp:lastModifiedBy>Пользователь</cp:lastModifiedBy>
  <cp:revision>890</cp:revision>
  <dcterms:created xsi:type="dcterms:W3CDTF">2020-03-18T12:10:00Z</dcterms:created>
  <dcterms:modified xsi:type="dcterms:W3CDTF">2023-07-25T19:26:17Z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