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302" r:id="rId2"/>
    <p:sldId id="281" r:id="rId3"/>
    <p:sldId id="293" r:id="rId4"/>
    <p:sldId id="295" r:id="rId5"/>
    <p:sldId id="303" r:id="rId6"/>
    <p:sldId id="296" r:id="rId7"/>
    <p:sldId id="328" r:id="rId8"/>
    <p:sldId id="280" r:id="rId9"/>
    <p:sldId id="299" r:id="rId10"/>
    <p:sldId id="300" r:id="rId11"/>
    <p:sldId id="323" r:id="rId12"/>
    <p:sldId id="327" r:id="rId13"/>
    <p:sldId id="29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6910A"/>
    <a:srgbClr val="F5862B"/>
    <a:srgbClr val="BB5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7070E5-E9AB-4BE4-9D33-0B2E3D2AF374}">
  <a:tblStyle styleId="{977070E5-E9AB-4BE4-9D33-0B2E3D2AF3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2832" autoAdjust="0"/>
  </p:normalViewPr>
  <p:slideViewPr>
    <p:cSldViewPr>
      <p:cViewPr varScale="1">
        <p:scale>
          <a:sx n="90" d="100"/>
          <a:sy n="90" d="100"/>
        </p:scale>
        <p:origin x="-7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33D2A-50B6-4A6C-A969-DBA557AB5A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69E35-DAFC-431B-9FEB-B62339448E9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O‘Z  IMKONIYATINI O‘ZI UCHUN KASHF ETISH QULAYLIGINI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755AB47-F26B-4DF4-BB06-4A6357C591DB}" type="parTrans" cxnId="{CE086355-2654-4070-8A00-59263A4F018F}">
      <dgm:prSet/>
      <dgm:spPr/>
      <dgm:t>
        <a:bodyPr/>
        <a:lstStyle/>
        <a:p>
          <a:endParaRPr lang="ru-RU"/>
        </a:p>
      </dgm:t>
    </dgm:pt>
    <dgm:pt modelId="{4B10BB42-6B18-49A9-97B3-2F35D218B668}" type="sibTrans" cxnId="{CE086355-2654-4070-8A00-59263A4F018F}">
      <dgm:prSet/>
      <dgm:spPr/>
      <dgm:t>
        <a:bodyPr/>
        <a:lstStyle/>
        <a:p>
          <a:endParaRPr lang="ru-RU"/>
        </a:p>
      </dgm:t>
    </dgm:pt>
    <dgm:pt modelId="{AFD09AD7-BE6E-4063-A22B-D57C943CDB63}">
      <dgm:prSet phldrT="[Текст]"/>
      <dgm:spPr>
        <a:solidFill>
          <a:srgbClr val="F6910A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MUSTAQIL HARAKATLANISH,  BIRGALIKDA, HAMKORLIKDA  ISHLASH  IMKONIYATINI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98B22DD-2B57-4F08-B9B3-203E5EC913F7}" type="parTrans" cxnId="{8119819A-6C8C-4838-A688-8853EE9049B5}">
      <dgm:prSet/>
      <dgm:spPr/>
      <dgm:t>
        <a:bodyPr/>
        <a:lstStyle/>
        <a:p>
          <a:endParaRPr lang="ru-RU"/>
        </a:p>
      </dgm:t>
    </dgm:pt>
    <dgm:pt modelId="{E778661A-8836-4572-878E-D05F159FF87B}" type="sibTrans" cxnId="{8119819A-6C8C-4838-A688-8853EE9049B5}">
      <dgm:prSet/>
      <dgm:spPr/>
      <dgm:t>
        <a:bodyPr/>
        <a:lstStyle/>
        <a:p>
          <a:endParaRPr lang="ru-RU"/>
        </a:p>
      </dgm:t>
    </dgm:pt>
    <dgm:pt modelId="{F5D2E134-C382-402D-A703-020C799CF351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DUNYOQARASHI  KENGAYADI, HAYOTIY  TAJRIBASI OSHADI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054F88-4E6E-4C8F-AB85-D730EBBA86D1}" type="parTrans" cxnId="{3A54D907-F498-40C2-ADA1-8203067B1527}">
      <dgm:prSet/>
      <dgm:spPr/>
      <dgm:t>
        <a:bodyPr/>
        <a:lstStyle/>
        <a:p>
          <a:endParaRPr lang="ru-RU"/>
        </a:p>
      </dgm:t>
    </dgm:pt>
    <dgm:pt modelId="{4B5448EB-F0F9-47FF-934B-798BE44D21F9}" type="sibTrans" cxnId="{3A54D907-F498-40C2-ADA1-8203067B1527}">
      <dgm:prSet/>
      <dgm:spPr/>
      <dgm:t>
        <a:bodyPr/>
        <a:lstStyle/>
        <a:p>
          <a:endParaRPr lang="ru-RU"/>
        </a:p>
      </dgm:t>
    </dgm:pt>
    <dgm:pt modelId="{EA68D11D-DFA0-40F8-9094-A1724EF6105A}" type="pres">
      <dgm:prSet presAssocID="{A2D33D2A-50B6-4A6C-A969-DBA557AB5A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1FC66B-A85D-40F0-B112-34D51A1B2132}" type="pres">
      <dgm:prSet presAssocID="{A2D33D2A-50B6-4A6C-A969-DBA557AB5A08}" presName="Name1" presStyleCnt="0"/>
      <dgm:spPr/>
    </dgm:pt>
    <dgm:pt modelId="{BC9DD191-8E91-40F4-891E-1C6766C75F8E}" type="pres">
      <dgm:prSet presAssocID="{A2D33D2A-50B6-4A6C-A969-DBA557AB5A08}" presName="cycle" presStyleCnt="0"/>
      <dgm:spPr/>
    </dgm:pt>
    <dgm:pt modelId="{0B98EF0E-71B6-4AB7-9ED5-97578625BBE1}" type="pres">
      <dgm:prSet presAssocID="{A2D33D2A-50B6-4A6C-A969-DBA557AB5A08}" presName="srcNode" presStyleLbl="node1" presStyleIdx="0" presStyleCnt="3"/>
      <dgm:spPr/>
    </dgm:pt>
    <dgm:pt modelId="{55ADE9BA-B0F6-42A5-B1D0-11023D422E24}" type="pres">
      <dgm:prSet presAssocID="{A2D33D2A-50B6-4A6C-A969-DBA557AB5A08}" presName="conn" presStyleLbl="parChTrans1D2" presStyleIdx="0" presStyleCnt="1"/>
      <dgm:spPr/>
      <dgm:t>
        <a:bodyPr/>
        <a:lstStyle/>
        <a:p>
          <a:endParaRPr lang="ru-RU"/>
        </a:p>
      </dgm:t>
    </dgm:pt>
    <dgm:pt modelId="{1EB7E4CB-7407-4201-B77F-A112ACD36AF2}" type="pres">
      <dgm:prSet presAssocID="{A2D33D2A-50B6-4A6C-A969-DBA557AB5A08}" presName="extraNode" presStyleLbl="node1" presStyleIdx="0" presStyleCnt="3"/>
      <dgm:spPr/>
    </dgm:pt>
    <dgm:pt modelId="{CA17FD5D-BE5F-45EB-8D56-A1680CF7BB9B}" type="pres">
      <dgm:prSet presAssocID="{A2D33D2A-50B6-4A6C-A969-DBA557AB5A08}" presName="dstNode" presStyleLbl="node1" presStyleIdx="0" presStyleCnt="3"/>
      <dgm:spPr/>
    </dgm:pt>
    <dgm:pt modelId="{CBB056C0-7E18-4CE5-8755-FC9B32B1E238}" type="pres">
      <dgm:prSet presAssocID="{79169E35-DAFC-431B-9FEB-B62339448E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74767-44DD-4E93-B821-8259D22EC7A3}" type="pres">
      <dgm:prSet presAssocID="{79169E35-DAFC-431B-9FEB-B62339448E9A}" presName="accent_1" presStyleCnt="0"/>
      <dgm:spPr/>
    </dgm:pt>
    <dgm:pt modelId="{C6983CD6-9E3B-458C-8A14-1E03F396B5ED}" type="pres">
      <dgm:prSet presAssocID="{79169E35-DAFC-431B-9FEB-B62339448E9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BA9D65-8FE3-41E0-B8FD-78C64D347FB4}" type="pres">
      <dgm:prSet presAssocID="{AFD09AD7-BE6E-4063-A22B-D57C943CDB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8592B-3280-4379-8192-F956C7EDA19E}" type="pres">
      <dgm:prSet presAssocID="{AFD09AD7-BE6E-4063-A22B-D57C943CDB63}" presName="accent_2" presStyleCnt="0"/>
      <dgm:spPr/>
    </dgm:pt>
    <dgm:pt modelId="{9EBEF2E0-0F93-4577-A1B9-C6B7D39247DA}" type="pres">
      <dgm:prSet presAssocID="{AFD09AD7-BE6E-4063-A22B-D57C943CDB63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C067A3-292F-49E8-8248-82C345F942AE}" type="pres">
      <dgm:prSet presAssocID="{F5D2E134-C382-402D-A703-020C799CF351}" presName="text_3" presStyleLbl="node1" presStyleIdx="2" presStyleCnt="3" custLinFactNeighborX="-174" custLinFactNeighborY="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34E4-B187-43F3-A4E9-A7F79C7E8DE9}" type="pres">
      <dgm:prSet presAssocID="{F5D2E134-C382-402D-A703-020C799CF351}" presName="accent_3" presStyleCnt="0"/>
      <dgm:spPr/>
    </dgm:pt>
    <dgm:pt modelId="{0C096596-709C-41F4-A3A6-1D32070961F5}" type="pres">
      <dgm:prSet presAssocID="{F5D2E134-C382-402D-A703-020C799CF351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6F6B2AA-3427-43D3-BF2D-7454CE9C955E}" type="presOf" srcId="{79169E35-DAFC-431B-9FEB-B62339448E9A}" destId="{CBB056C0-7E18-4CE5-8755-FC9B32B1E238}" srcOrd="0" destOrd="0" presId="urn:microsoft.com/office/officeart/2008/layout/VerticalCurvedList"/>
    <dgm:cxn modelId="{5E3E6273-0E73-4845-81AE-3C6910CC5D7A}" type="presOf" srcId="{A2D33D2A-50B6-4A6C-A969-DBA557AB5A08}" destId="{EA68D11D-DFA0-40F8-9094-A1724EF6105A}" srcOrd="0" destOrd="0" presId="urn:microsoft.com/office/officeart/2008/layout/VerticalCurvedList"/>
    <dgm:cxn modelId="{B9787C33-3756-454D-AE9A-60DC01ED7E2E}" type="presOf" srcId="{AFD09AD7-BE6E-4063-A22B-D57C943CDB63}" destId="{75BA9D65-8FE3-41E0-B8FD-78C64D347FB4}" srcOrd="0" destOrd="0" presId="urn:microsoft.com/office/officeart/2008/layout/VerticalCurvedList"/>
    <dgm:cxn modelId="{3A54D907-F498-40C2-ADA1-8203067B1527}" srcId="{A2D33D2A-50B6-4A6C-A969-DBA557AB5A08}" destId="{F5D2E134-C382-402D-A703-020C799CF351}" srcOrd="2" destOrd="0" parTransId="{C6054F88-4E6E-4C8F-AB85-D730EBBA86D1}" sibTransId="{4B5448EB-F0F9-47FF-934B-798BE44D21F9}"/>
    <dgm:cxn modelId="{CE086355-2654-4070-8A00-59263A4F018F}" srcId="{A2D33D2A-50B6-4A6C-A969-DBA557AB5A08}" destId="{79169E35-DAFC-431B-9FEB-B62339448E9A}" srcOrd="0" destOrd="0" parTransId="{1755AB47-F26B-4DF4-BB06-4A6357C591DB}" sibTransId="{4B10BB42-6B18-49A9-97B3-2F35D218B668}"/>
    <dgm:cxn modelId="{01CB5A1E-9752-4975-B383-49E88955781F}" type="presOf" srcId="{4B10BB42-6B18-49A9-97B3-2F35D218B668}" destId="{55ADE9BA-B0F6-42A5-B1D0-11023D422E24}" srcOrd="0" destOrd="0" presId="urn:microsoft.com/office/officeart/2008/layout/VerticalCurvedList"/>
    <dgm:cxn modelId="{8119819A-6C8C-4838-A688-8853EE9049B5}" srcId="{A2D33D2A-50B6-4A6C-A969-DBA557AB5A08}" destId="{AFD09AD7-BE6E-4063-A22B-D57C943CDB63}" srcOrd="1" destOrd="0" parTransId="{798B22DD-2B57-4F08-B9B3-203E5EC913F7}" sibTransId="{E778661A-8836-4572-878E-D05F159FF87B}"/>
    <dgm:cxn modelId="{8BD12E86-46A5-4800-AA16-9244B588CB14}" type="presOf" srcId="{F5D2E134-C382-402D-A703-020C799CF351}" destId="{1AC067A3-292F-49E8-8248-82C345F942AE}" srcOrd="0" destOrd="0" presId="urn:microsoft.com/office/officeart/2008/layout/VerticalCurvedList"/>
    <dgm:cxn modelId="{B8F835C6-6C4C-4856-BD5D-202C9072793B}" type="presParOf" srcId="{EA68D11D-DFA0-40F8-9094-A1724EF6105A}" destId="{AD1FC66B-A85D-40F0-B112-34D51A1B2132}" srcOrd="0" destOrd="0" presId="urn:microsoft.com/office/officeart/2008/layout/VerticalCurvedList"/>
    <dgm:cxn modelId="{2EEAFD28-D981-4E68-8830-88B838EF4F51}" type="presParOf" srcId="{AD1FC66B-A85D-40F0-B112-34D51A1B2132}" destId="{BC9DD191-8E91-40F4-891E-1C6766C75F8E}" srcOrd="0" destOrd="0" presId="urn:microsoft.com/office/officeart/2008/layout/VerticalCurvedList"/>
    <dgm:cxn modelId="{55B26B5F-1562-41F4-9CF5-36C6A689DDBA}" type="presParOf" srcId="{BC9DD191-8E91-40F4-891E-1C6766C75F8E}" destId="{0B98EF0E-71B6-4AB7-9ED5-97578625BBE1}" srcOrd="0" destOrd="0" presId="urn:microsoft.com/office/officeart/2008/layout/VerticalCurvedList"/>
    <dgm:cxn modelId="{27BE968C-09DA-44FE-ABD2-932BC92B1BCF}" type="presParOf" srcId="{BC9DD191-8E91-40F4-891E-1C6766C75F8E}" destId="{55ADE9BA-B0F6-42A5-B1D0-11023D422E24}" srcOrd="1" destOrd="0" presId="urn:microsoft.com/office/officeart/2008/layout/VerticalCurvedList"/>
    <dgm:cxn modelId="{60A096FF-5E5F-4F4F-8897-83E6FA9DCC97}" type="presParOf" srcId="{BC9DD191-8E91-40F4-891E-1C6766C75F8E}" destId="{1EB7E4CB-7407-4201-B77F-A112ACD36AF2}" srcOrd="2" destOrd="0" presId="urn:microsoft.com/office/officeart/2008/layout/VerticalCurvedList"/>
    <dgm:cxn modelId="{2E5E4AD8-E247-4110-A607-4F0AB1E75A60}" type="presParOf" srcId="{BC9DD191-8E91-40F4-891E-1C6766C75F8E}" destId="{CA17FD5D-BE5F-45EB-8D56-A1680CF7BB9B}" srcOrd="3" destOrd="0" presId="urn:microsoft.com/office/officeart/2008/layout/VerticalCurvedList"/>
    <dgm:cxn modelId="{DD6E9951-B302-4885-A4FA-F5A21433D046}" type="presParOf" srcId="{AD1FC66B-A85D-40F0-B112-34D51A1B2132}" destId="{CBB056C0-7E18-4CE5-8755-FC9B32B1E238}" srcOrd="1" destOrd="0" presId="urn:microsoft.com/office/officeart/2008/layout/VerticalCurvedList"/>
    <dgm:cxn modelId="{0E883737-BEAF-4E1E-A615-575BB503B879}" type="presParOf" srcId="{AD1FC66B-A85D-40F0-B112-34D51A1B2132}" destId="{76874767-44DD-4E93-B821-8259D22EC7A3}" srcOrd="2" destOrd="0" presId="urn:microsoft.com/office/officeart/2008/layout/VerticalCurvedList"/>
    <dgm:cxn modelId="{55BC434A-0598-4C56-B082-039127B1DDA6}" type="presParOf" srcId="{76874767-44DD-4E93-B821-8259D22EC7A3}" destId="{C6983CD6-9E3B-458C-8A14-1E03F396B5ED}" srcOrd="0" destOrd="0" presId="urn:microsoft.com/office/officeart/2008/layout/VerticalCurvedList"/>
    <dgm:cxn modelId="{8C895C66-307E-491C-B618-7A8872EF3231}" type="presParOf" srcId="{AD1FC66B-A85D-40F0-B112-34D51A1B2132}" destId="{75BA9D65-8FE3-41E0-B8FD-78C64D347FB4}" srcOrd="3" destOrd="0" presId="urn:microsoft.com/office/officeart/2008/layout/VerticalCurvedList"/>
    <dgm:cxn modelId="{621CDB02-126C-4AC3-B870-4469BBE06EF1}" type="presParOf" srcId="{AD1FC66B-A85D-40F0-B112-34D51A1B2132}" destId="{84F8592B-3280-4379-8192-F956C7EDA19E}" srcOrd="4" destOrd="0" presId="urn:microsoft.com/office/officeart/2008/layout/VerticalCurvedList"/>
    <dgm:cxn modelId="{549BAF98-D19B-4F9C-B763-0604C136D810}" type="presParOf" srcId="{84F8592B-3280-4379-8192-F956C7EDA19E}" destId="{9EBEF2E0-0F93-4577-A1B9-C6B7D39247DA}" srcOrd="0" destOrd="0" presId="urn:microsoft.com/office/officeart/2008/layout/VerticalCurvedList"/>
    <dgm:cxn modelId="{368FE206-CBE2-4580-A3DE-CF23425C245B}" type="presParOf" srcId="{AD1FC66B-A85D-40F0-B112-34D51A1B2132}" destId="{1AC067A3-292F-49E8-8248-82C345F942AE}" srcOrd="5" destOrd="0" presId="urn:microsoft.com/office/officeart/2008/layout/VerticalCurvedList"/>
    <dgm:cxn modelId="{B8B24353-2872-43A0-983A-DB9C9721A910}" type="presParOf" srcId="{AD1FC66B-A85D-40F0-B112-34D51A1B2132}" destId="{017334E4-B187-43F3-A4E9-A7F79C7E8DE9}" srcOrd="6" destOrd="0" presId="urn:microsoft.com/office/officeart/2008/layout/VerticalCurvedList"/>
    <dgm:cxn modelId="{5F64D08E-F1AB-4F42-AFB6-61FA6F143B23}" type="presParOf" srcId="{017334E4-B187-43F3-A4E9-A7F79C7E8DE9}" destId="{0C096596-709C-41F4-A3A6-1D32070961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33D2A-50B6-4A6C-A969-DBA557AB5A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69E35-DAFC-431B-9FEB-B62339448E9A}">
      <dgm:prSet/>
      <dgm:spPr>
        <a:solidFill>
          <a:srgbClr val="F6910A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O‘QISHGA BO‘LGAN  EHTIYOJI  VA QIZIQISHLARI ORTADI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55AB47-F26B-4DF4-BB06-4A6357C591DB}" type="parTrans" cxnId="{CE086355-2654-4070-8A00-59263A4F018F}">
      <dgm:prSet/>
      <dgm:spPr/>
      <dgm:t>
        <a:bodyPr/>
        <a:lstStyle/>
        <a:p>
          <a:endParaRPr lang="ru-RU"/>
        </a:p>
      </dgm:t>
    </dgm:pt>
    <dgm:pt modelId="{4B10BB42-6B18-49A9-97B3-2F35D218B668}" type="sibTrans" cxnId="{CE086355-2654-4070-8A00-59263A4F018F}">
      <dgm:prSet/>
      <dgm:spPr/>
      <dgm:t>
        <a:bodyPr/>
        <a:lstStyle/>
        <a:p>
          <a:endParaRPr lang="ru-RU"/>
        </a:p>
      </dgm:t>
    </dgm:pt>
    <dgm:pt modelId="{6AEDF0A3-2A59-44FA-A2E4-A7B03B62716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O‘ZINI BARCHA BILAN BIR XIL HIS QILA BOSHLAYDI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611DBD-8993-4751-913A-7A30D26AB1B1}" type="parTrans" cxnId="{9621D454-0EF7-47B2-8EAB-53BEE14E9B58}">
      <dgm:prSet/>
      <dgm:spPr/>
      <dgm:t>
        <a:bodyPr/>
        <a:lstStyle/>
        <a:p>
          <a:endParaRPr lang="ru-RU"/>
        </a:p>
      </dgm:t>
    </dgm:pt>
    <dgm:pt modelId="{4E8C9C76-85B7-4DBC-8E52-E4D0FA34213E}" type="sibTrans" cxnId="{9621D454-0EF7-47B2-8EAB-53BEE14E9B58}">
      <dgm:prSet/>
      <dgm:spPr/>
      <dgm:t>
        <a:bodyPr/>
        <a:lstStyle/>
        <a:p>
          <a:endParaRPr lang="ru-RU"/>
        </a:p>
      </dgm:t>
    </dgm:pt>
    <dgm:pt modelId="{BEF4CBEF-A416-42F1-A65C-9D366ABC79C9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YOTSIRASH, YAKKALANISH KABI XUSUSI YATLARI YO‘QOLADI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DB06BE4-EA96-45AA-8D7F-AD5441F9F5C6}" type="parTrans" cxnId="{AAFB5D12-CDA7-4916-9937-5F8C31DDDB38}">
      <dgm:prSet/>
      <dgm:spPr/>
      <dgm:t>
        <a:bodyPr/>
        <a:lstStyle/>
        <a:p>
          <a:endParaRPr lang="ru-RU"/>
        </a:p>
      </dgm:t>
    </dgm:pt>
    <dgm:pt modelId="{932A5FA1-9BE9-49C6-AF68-040CF26FF882}" type="sibTrans" cxnId="{AAFB5D12-CDA7-4916-9937-5F8C31DDDB38}">
      <dgm:prSet/>
      <dgm:spPr/>
      <dgm:t>
        <a:bodyPr/>
        <a:lstStyle/>
        <a:p>
          <a:endParaRPr lang="ru-RU"/>
        </a:p>
      </dgm:t>
    </dgm:pt>
    <dgm:pt modelId="{EA68D11D-DFA0-40F8-9094-A1724EF6105A}" type="pres">
      <dgm:prSet presAssocID="{A2D33D2A-50B6-4A6C-A969-DBA557AB5A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1FC66B-A85D-40F0-B112-34D51A1B2132}" type="pres">
      <dgm:prSet presAssocID="{A2D33D2A-50B6-4A6C-A969-DBA557AB5A08}" presName="Name1" presStyleCnt="0"/>
      <dgm:spPr/>
    </dgm:pt>
    <dgm:pt modelId="{BC9DD191-8E91-40F4-891E-1C6766C75F8E}" type="pres">
      <dgm:prSet presAssocID="{A2D33D2A-50B6-4A6C-A969-DBA557AB5A08}" presName="cycle" presStyleCnt="0"/>
      <dgm:spPr/>
    </dgm:pt>
    <dgm:pt modelId="{0B98EF0E-71B6-4AB7-9ED5-97578625BBE1}" type="pres">
      <dgm:prSet presAssocID="{A2D33D2A-50B6-4A6C-A969-DBA557AB5A08}" presName="srcNode" presStyleLbl="node1" presStyleIdx="0" presStyleCnt="3"/>
      <dgm:spPr/>
    </dgm:pt>
    <dgm:pt modelId="{55ADE9BA-B0F6-42A5-B1D0-11023D422E24}" type="pres">
      <dgm:prSet presAssocID="{A2D33D2A-50B6-4A6C-A969-DBA557AB5A08}" presName="conn" presStyleLbl="parChTrans1D2" presStyleIdx="0" presStyleCnt="1"/>
      <dgm:spPr/>
      <dgm:t>
        <a:bodyPr/>
        <a:lstStyle/>
        <a:p>
          <a:endParaRPr lang="ru-RU"/>
        </a:p>
      </dgm:t>
    </dgm:pt>
    <dgm:pt modelId="{1EB7E4CB-7407-4201-B77F-A112ACD36AF2}" type="pres">
      <dgm:prSet presAssocID="{A2D33D2A-50B6-4A6C-A969-DBA557AB5A08}" presName="extraNode" presStyleLbl="node1" presStyleIdx="0" presStyleCnt="3"/>
      <dgm:spPr/>
    </dgm:pt>
    <dgm:pt modelId="{CA17FD5D-BE5F-45EB-8D56-A1680CF7BB9B}" type="pres">
      <dgm:prSet presAssocID="{A2D33D2A-50B6-4A6C-A969-DBA557AB5A08}" presName="dstNode" presStyleLbl="node1" presStyleIdx="0" presStyleCnt="3"/>
      <dgm:spPr/>
    </dgm:pt>
    <dgm:pt modelId="{CBB056C0-7E18-4CE5-8755-FC9B32B1E238}" type="pres">
      <dgm:prSet presAssocID="{79169E35-DAFC-431B-9FEB-B62339448E9A}" presName="text_1" presStyleLbl="node1" presStyleIdx="0" presStyleCnt="3" custLinFactNeighborX="-174" custLinFactNeighborY="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74767-44DD-4E93-B821-8259D22EC7A3}" type="pres">
      <dgm:prSet presAssocID="{79169E35-DAFC-431B-9FEB-B62339448E9A}" presName="accent_1" presStyleCnt="0"/>
      <dgm:spPr/>
    </dgm:pt>
    <dgm:pt modelId="{C6983CD6-9E3B-458C-8A14-1E03F396B5ED}" type="pres">
      <dgm:prSet presAssocID="{79169E35-DAFC-431B-9FEB-B62339448E9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94079A-C43F-4609-BA46-4D1242FFB0ED}" type="pres">
      <dgm:prSet presAssocID="{6AEDF0A3-2A59-44FA-A2E4-A7B03B6271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21CE-1274-4529-B6A5-88FAFA92D754}" type="pres">
      <dgm:prSet presAssocID="{6AEDF0A3-2A59-44FA-A2E4-A7B03B62716E}" presName="accent_2" presStyleCnt="0"/>
      <dgm:spPr/>
    </dgm:pt>
    <dgm:pt modelId="{ADE5831A-2F73-4D9A-A039-CD1D85DC102A}" type="pres">
      <dgm:prSet presAssocID="{6AEDF0A3-2A59-44FA-A2E4-A7B03B62716E}" presName="accentRepeatNode" presStyleLbl="solidFgAcc1" presStyleIdx="1" presStyleCnt="3" custLinFactNeighborX="-751" custLinFactNeighborY="5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B746DD-5853-4541-943D-37330A5D6315}" type="pres">
      <dgm:prSet presAssocID="{BEF4CBEF-A416-42F1-A65C-9D366ABC79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D6C3E-ACE7-4568-9AF7-D824E1D67319}" type="pres">
      <dgm:prSet presAssocID="{BEF4CBEF-A416-42F1-A65C-9D366ABC79C9}" presName="accent_3" presStyleCnt="0"/>
      <dgm:spPr/>
    </dgm:pt>
    <dgm:pt modelId="{E56D4181-300C-4F08-B726-D18DEEBC5713}" type="pres">
      <dgm:prSet presAssocID="{BEF4CBEF-A416-42F1-A65C-9D366ABC79C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621D454-0EF7-47B2-8EAB-53BEE14E9B58}" srcId="{A2D33D2A-50B6-4A6C-A969-DBA557AB5A08}" destId="{6AEDF0A3-2A59-44FA-A2E4-A7B03B62716E}" srcOrd="1" destOrd="0" parTransId="{1F611DBD-8993-4751-913A-7A30D26AB1B1}" sibTransId="{4E8C9C76-85B7-4DBC-8E52-E4D0FA34213E}"/>
    <dgm:cxn modelId="{CB1ED50C-9C47-4647-A07D-E7ABA36431B5}" type="presOf" srcId="{BEF4CBEF-A416-42F1-A65C-9D366ABC79C9}" destId="{85B746DD-5853-4541-943D-37330A5D6315}" srcOrd="0" destOrd="0" presId="urn:microsoft.com/office/officeart/2008/layout/VerticalCurvedList"/>
    <dgm:cxn modelId="{30D53F39-013B-437D-A9F5-5359DEF3F95C}" type="presOf" srcId="{A2D33D2A-50B6-4A6C-A969-DBA557AB5A08}" destId="{EA68D11D-DFA0-40F8-9094-A1724EF6105A}" srcOrd="0" destOrd="0" presId="urn:microsoft.com/office/officeart/2008/layout/VerticalCurvedList"/>
    <dgm:cxn modelId="{D96C50E6-288E-4D57-BFD6-A3507A5C5D0D}" type="presOf" srcId="{6AEDF0A3-2A59-44FA-A2E4-A7B03B62716E}" destId="{9A94079A-C43F-4609-BA46-4D1242FFB0ED}" srcOrd="0" destOrd="0" presId="urn:microsoft.com/office/officeart/2008/layout/VerticalCurvedList"/>
    <dgm:cxn modelId="{B0AC9714-90D7-4C25-BE62-0BF13D1A16C0}" type="presOf" srcId="{79169E35-DAFC-431B-9FEB-B62339448E9A}" destId="{CBB056C0-7E18-4CE5-8755-FC9B32B1E238}" srcOrd="0" destOrd="0" presId="urn:microsoft.com/office/officeart/2008/layout/VerticalCurvedList"/>
    <dgm:cxn modelId="{CE086355-2654-4070-8A00-59263A4F018F}" srcId="{A2D33D2A-50B6-4A6C-A969-DBA557AB5A08}" destId="{79169E35-DAFC-431B-9FEB-B62339448E9A}" srcOrd="0" destOrd="0" parTransId="{1755AB47-F26B-4DF4-BB06-4A6357C591DB}" sibTransId="{4B10BB42-6B18-49A9-97B3-2F35D218B668}"/>
    <dgm:cxn modelId="{AAFB5D12-CDA7-4916-9937-5F8C31DDDB38}" srcId="{A2D33D2A-50B6-4A6C-A969-DBA557AB5A08}" destId="{BEF4CBEF-A416-42F1-A65C-9D366ABC79C9}" srcOrd="2" destOrd="0" parTransId="{ADB06BE4-EA96-45AA-8D7F-AD5441F9F5C6}" sibTransId="{932A5FA1-9BE9-49C6-AF68-040CF26FF882}"/>
    <dgm:cxn modelId="{1D48F2BC-A49A-4ACB-8B88-7C222CC5709B}" type="presOf" srcId="{4B10BB42-6B18-49A9-97B3-2F35D218B668}" destId="{55ADE9BA-B0F6-42A5-B1D0-11023D422E24}" srcOrd="0" destOrd="0" presId="urn:microsoft.com/office/officeart/2008/layout/VerticalCurvedList"/>
    <dgm:cxn modelId="{FC2DF384-BF96-4D4E-A882-62B3A6010B3F}" type="presParOf" srcId="{EA68D11D-DFA0-40F8-9094-A1724EF6105A}" destId="{AD1FC66B-A85D-40F0-B112-34D51A1B2132}" srcOrd="0" destOrd="0" presId="urn:microsoft.com/office/officeart/2008/layout/VerticalCurvedList"/>
    <dgm:cxn modelId="{ED0612AD-484F-41F7-9BF1-F15848C9C858}" type="presParOf" srcId="{AD1FC66B-A85D-40F0-B112-34D51A1B2132}" destId="{BC9DD191-8E91-40F4-891E-1C6766C75F8E}" srcOrd="0" destOrd="0" presId="urn:microsoft.com/office/officeart/2008/layout/VerticalCurvedList"/>
    <dgm:cxn modelId="{A78A7619-F786-429F-85C9-DA461DD42A5C}" type="presParOf" srcId="{BC9DD191-8E91-40F4-891E-1C6766C75F8E}" destId="{0B98EF0E-71B6-4AB7-9ED5-97578625BBE1}" srcOrd="0" destOrd="0" presId="urn:microsoft.com/office/officeart/2008/layout/VerticalCurvedList"/>
    <dgm:cxn modelId="{3480BBCE-150C-417C-8496-AE44AF839D98}" type="presParOf" srcId="{BC9DD191-8E91-40F4-891E-1C6766C75F8E}" destId="{55ADE9BA-B0F6-42A5-B1D0-11023D422E24}" srcOrd="1" destOrd="0" presId="urn:microsoft.com/office/officeart/2008/layout/VerticalCurvedList"/>
    <dgm:cxn modelId="{038269D1-A830-46A8-BC2B-108CBFDD811D}" type="presParOf" srcId="{BC9DD191-8E91-40F4-891E-1C6766C75F8E}" destId="{1EB7E4CB-7407-4201-B77F-A112ACD36AF2}" srcOrd="2" destOrd="0" presId="urn:microsoft.com/office/officeart/2008/layout/VerticalCurvedList"/>
    <dgm:cxn modelId="{53D01A7B-15EA-4DD7-93CB-C1667DA07174}" type="presParOf" srcId="{BC9DD191-8E91-40F4-891E-1C6766C75F8E}" destId="{CA17FD5D-BE5F-45EB-8D56-A1680CF7BB9B}" srcOrd="3" destOrd="0" presId="urn:microsoft.com/office/officeart/2008/layout/VerticalCurvedList"/>
    <dgm:cxn modelId="{69850F43-B458-40DD-9EBA-CB7BB088713F}" type="presParOf" srcId="{AD1FC66B-A85D-40F0-B112-34D51A1B2132}" destId="{CBB056C0-7E18-4CE5-8755-FC9B32B1E238}" srcOrd="1" destOrd="0" presId="urn:microsoft.com/office/officeart/2008/layout/VerticalCurvedList"/>
    <dgm:cxn modelId="{7D5AD2F9-007F-4CD2-BAF6-511068B2EBAA}" type="presParOf" srcId="{AD1FC66B-A85D-40F0-B112-34D51A1B2132}" destId="{76874767-44DD-4E93-B821-8259D22EC7A3}" srcOrd="2" destOrd="0" presId="urn:microsoft.com/office/officeart/2008/layout/VerticalCurvedList"/>
    <dgm:cxn modelId="{CDA5FA77-3C1E-4408-A3B6-3C15A741A654}" type="presParOf" srcId="{76874767-44DD-4E93-B821-8259D22EC7A3}" destId="{C6983CD6-9E3B-458C-8A14-1E03F396B5ED}" srcOrd="0" destOrd="0" presId="urn:microsoft.com/office/officeart/2008/layout/VerticalCurvedList"/>
    <dgm:cxn modelId="{41BC208D-56C2-45AD-B94F-0C238A17A180}" type="presParOf" srcId="{AD1FC66B-A85D-40F0-B112-34D51A1B2132}" destId="{9A94079A-C43F-4609-BA46-4D1242FFB0ED}" srcOrd="3" destOrd="0" presId="urn:microsoft.com/office/officeart/2008/layout/VerticalCurvedList"/>
    <dgm:cxn modelId="{C281DBD6-454B-416C-A403-88DE85AB6104}" type="presParOf" srcId="{AD1FC66B-A85D-40F0-B112-34D51A1B2132}" destId="{E93821CE-1274-4529-B6A5-88FAFA92D754}" srcOrd="4" destOrd="0" presId="urn:microsoft.com/office/officeart/2008/layout/VerticalCurvedList"/>
    <dgm:cxn modelId="{71A5D542-F1AD-4963-93D6-7CE7DE2132AE}" type="presParOf" srcId="{E93821CE-1274-4529-B6A5-88FAFA92D754}" destId="{ADE5831A-2F73-4D9A-A039-CD1D85DC102A}" srcOrd="0" destOrd="0" presId="urn:microsoft.com/office/officeart/2008/layout/VerticalCurvedList"/>
    <dgm:cxn modelId="{DB7716B3-B6AD-4AF5-B5A6-8B8C49EC08FC}" type="presParOf" srcId="{AD1FC66B-A85D-40F0-B112-34D51A1B2132}" destId="{85B746DD-5853-4541-943D-37330A5D6315}" srcOrd="5" destOrd="0" presId="urn:microsoft.com/office/officeart/2008/layout/VerticalCurvedList"/>
    <dgm:cxn modelId="{45C37FF7-6313-4941-ADE9-318368F3AF46}" type="presParOf" srcId="{AD1FC66B-A85D-40F0-B112-34D51A1B2132}" destId="{A2AD6C3E-ACE7-4568-9AF7-D824E1D67319}" srcOrd="6" destOrd="0" presId="urn:microsoft.com/office/officeart/2008/layout/VerticalCurvedList"/>
    <dgm:cxn modelId="{0923223C-D2A8-404E-9EBB-F3F44F979D3F}" type="presParOf" srcId="{A2AD6C3E-ACE7-4568-9AF7-D824E1D67319}" destId="{E56D4181-300C-4F08-B726-D18DEEBC57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928D3-53B0-4421-84F4-B45A5CD9DF1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130AA486-325E-4FEA-951C-8E8E9F84B9E6}">
      <dgm:prSet phldrT="[Текст]" custT="1"/>
      <dgm:spPr>
        <a:solidFill>
          <a:srgbClr val="F6910A">
            <a:alpha val="50000"/>
          </a:srgbClr>
        </a:solidFill>
      </dgm:spPr>
      <dgm:t>
        <a:bodyPr/>
        <a:lstStyle/>
        <a:p>
          <a:r>
            <a:rPr lang="en-US" sz="1800" b="1" dirty="0" smtClean="0"/>
            <a:t>O‘ZLARIGA O‘XSHAMAGAN TENGDOSHLARINING EHTIYOJLARINI HIS QILADILAR</a:t>
          </a:r>
          <a:endParaRPr lang="ru-RU" sz="1800" b="1" dirty="0"/>
        </a:p>
      </dgm:t>
    </dgm:pt>
    <dgm:pt modelId="{41F6D0E6-4010-4B79-A15B-131D85024833}" type="parTrans" cxnId="{04BB119D-1BB9-4375-9A60-D160DDA0A887}">
      <dgm:prSet/>
      <dgm:spPr/>
      <dgm:t>
        <a:bodyPr/>
        <a:lstStyle/>
        <a:p>
          <a:endParaRPr lang="ru-RU"/>
        </a:p>
      </dgm:t>
    </dgm:pt>
    <dgm:pt modelId="{E73D5D18-3997-4CD1-8BFD-1114326EC319}" type="sibTrans" cxnId="{04BB119D-1BB9-4375-9A60-D160DDA0A887}">
      <dgm:prSet/>
      <dgm:spPr/>
      <dgm:t>
        <a:bodyPr/>
        <a:lstStyle/>
        <a:p>
          <a:endParaRPr lang="ru-RU"/>
        </a:p>
      </dgm:t>
    </dgm:pt>
    <dgm:pt modelId="{40FCF07E-F0D8-4FE9-84AD-F09245AC4EF7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800" b="1" dirty="0" smtClean="0"/>
            <a:t>TENGDOSHLARIGA G‘AMXO‘RLIK HISSI UYG‘ONADI</a:t>
          </a:r>
          <a:endParaRPr lang="ru-RU" sz="1800" b="1" dirty="0"/>
        </a:p>
      </dgm:t>
    </dgm:pt>
    <dgm:pt modelId="{B13D05E3-E73C-455C-A8D4-A0F70F36F012}" type="parTrans" cxnId="{1A59D8C0-6A94-4ED1-AB1A-B22915EE6307}">
      <dgm:prSet/>
      <dgm:spPr/>
      <dgm:t>
        <a:bodyPr/>
        <a:lstStyle/>
        <a:p>
          <a:endParaRPr lang="ru-RU"/>
        </a:p>
      </dgm:t>
    </dgm:pt>
    <dgm:pt modelId="{5FD106B8-CD2C-40EA-9178-EBF9845C2EB3}" type="sibTrans" cxnId="{1A59D8C0-6A94-4ED1-AB1A-B22915EE6307}">
      <dgm:prSet/>
      <dgm:spPr/>
      <dgm:t>
        <a:bodyPr/>
        <a:lstStyle/>
        <a:p>
          <a:endParaRPr lang="ru-RU"/>
        </a:p>
      </dgm:t>
    </dgm:pt>
    <dgm:pt modelId="{899DF030-A978-4D2F-9FC8-CF4276DDA3D3}">
      <dgm:prSet phldrT="[Текст]" custT="1"/>
      <dgm:spPr>
        <a:solidFill>
          <a:srgbClr val="BB5415">
            <a:alpha val="50000"/>
          </a:srgbClr>
        </a:solidFill>
      </dgm:spPr>
      <dgm:t>
        <a:bodyPr/>
        <a:lstStyle/>
        <a:p>
          <a:r>
            <a:rPr lang="en-US" sz="1600" b="1" dirty="0" smtClean="0"/>
            <a:t>QO‘LLAB-QUVVATLASH, YORDAM BERISHGA INTILISH –INSONPARVARLIK HISSI TARBIYALANADI</a:t>
          </a:r>
          <a:endParaRPr lang="ru-RU" sz="1600" b="1" dirty="0"/>
        </a:p>
      </dgm:t>
    </dgm:pt>
    <dgm:pt modelId="{1EC57BF1-A13B-4C47-9B65-9BB17BBEA4E3}" type="parTrans" cxnId="{D813E859-A5F8-4AF3-9A00-04FC8849E0CB}">
      <dgm:prSet/>
      <dgm:spPr/>
      <dgm:t>
        <a:bodyPr/>
        <a:lstStyle/>
        <a:p>
          <a:endParaRPr lang="ru-RU"/>
        </a:p>
      </dgm:t>
    </dgm:pt>
    <dgm:pt modelId="{780AEAE6-E992-4948-A170-2E5BC21CA807}" type="sibTrans" cxnId="{D813E859-A5F8-4AF3-9A00-04FC8849E0CB}">
      <dgm:prSet/>
      <dgm:spPr/>
      <dgm:t>
        <a:bodyPr/>
        <a:lstStyle/>
        <a:p>
          <a:endParaRPr lang="ru-RU"/>
        </a:p>
      </dgm:t>
    </dgm:pt>
    <dgm:pt modelId="{0CFCB19C-792F-42E7-973B-6A5C2969A67C}">
      <dgm:prSet phldrT="[Текст]" custT="1"/>
      <dgm:spPr>
        <a:solidFill>
          <a:srgbClr val="F5862B">
            <a:alpha val="49804"/>
          </a:srgbClr>
        </a:solidFill>
      </dgm:spPr>
      <dgm:t>
        <a:bodyPr/>
        <a:lstStyle/>
        <a:p>
          <a:r>
            <a:rPr lang="en-US" sz="1800" b="1" dirty="0" smtClean="0"/>
            <a:t>YORDAMGA MUHTOJ INSONLARGA E'TIBOSIZLIK QILMAYDIGAN SHAXSGA AYLANADILAR </a:t>
          </a:r>
          <a:endParaRPr lang="ru-RU" sz="1800" b="1" dirty="0"/>
        </a:p>
      </dgm:t>
    </dgm:pt>
    <dgm:pt modelId="{24BAB8F6-0095-473A-8400-E4901A0493A6}" type="parTrans" cxnId="{DF0BE430-9CC1-4B61-9BB1-0CFAA2984A76}">
      <dgm:prSet/>
      <dgm:spPr/>
      <dgm:t>
        <a:bodyPr/>
        <a:lstStyle/>
        <a:p>
          <a:endParaRPr lang="ru-RU"/>
        </a:p>
      </dgm:t>
    </dgm:pt>
    <dgm:pt modelId="{3B852FA7-3F84-4A1A-B269-BED2A940FDD9}" type="sibTrans" cxnId="{DF0BE430-9CC1-4B61-9BB1-0CFAA2984A76}">
      <dgm:prSet/>
      <dgm:spPr/>
      <dgm:t>
        <a:bodyPr/>
        <a:lstStyle/>
        <a:p>
          <a:endParaRPr lang="ru-RU"/>
        </a:p>
      </dgm:t>
    </dgm:pt>
    <dgm:pt modelId="{777DBDE3-BCFE-4EC4-9D72-E6D6B06CF625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800" b="1" dirty="0" smtClean="0"/>
            <a:t>I</a:t>
          </a:r>
          <a:r>
            <a:rPr lang="en-US" sz="1600" b="1" dirty="0" smtClean="0"/>
            <a:t>NSONLARGA, IMKONIYATI CHEKLANGANLARGA POZITIV MUNOSABAT, O‘ZARO HURMAT TARBIYALANADI</a:t>
          </a:r>
          <a:endParaRPr lang="ru-RU" sz="1600" b="1" dirty="0"/>
        </a:p>
      </dgm:t>
    </dgm:pt>
    <dgm:pt modelId="{D659DB2A-D181-4A37-B624-612C5380F702}" type="parTrans" cxnId="{8B9F077F-72C2-4497-A8C8-3EC40B8564BD}">
      <dgm:prSet/>
      <dgm:spPr/>
      <dgm:t>
        <a:bodyPr/>
        <a:lstStyle/>
        <a:p>
          <a:endParaRPr lang="ru-RU"/>
        </a:p>
      </dgm:t>
    </dgm:pt>
    <dgm:pt modelId="{6EECD875-0D87-4E7F-B947-7CAF35A6C464}" type="sibTrans" cxnId="{8B9F077F-72C2-4497-A8C8-3EC40B8564BD}">
      <dgm:prSet/>
      <dgm:spPr/>
      <dgm:t>
        <a:bodyPr/>
        <a:lstStyle/>
        <a:p>
          <a:endParaRPr lang="ru-RU"/>
        </a:p>
      </dgm:t>
    </dgm:pt>
    <dgm:pt modelId="{8A27AF5F-DC8C-4456-A1AB-D10ED01A6DF1}" type="pres">
      <dgm:prSet presAssocID="{59F928D3-53B0-4421-84F4-B45A5CD9DF1B}" presName="Name0" presStyleCnt="0">
        <dgm:presLayoutVars>
          <dgm:chMax val="7"/>
          <dgm:dir/>
          <dgm:resizeHandles val="exact"/>
        </dgm:presLayoutVars>
      </dgm:prSet>
      <dgm:spPr/>
    </dgm:pt>
    <dgm:pt modelId="{E2C3675F-C23D-4C8A-92CE-47C08E3C90CE}" type="pres">
      <dgm:prSet presAssocID="{59F928D3-53B0-4421-84F4-B45A5CD9DF1B}" presName="ellipse1" presStyleLbl="vennNode1" presStyleIdx="0" presStyleCnt="5" custScaleX="130736" custScaleY="97577" custLinFactNeighborX="-6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B0A9-A380-4EE7-B4F5-A1B55F3BFFF5}" type="pres">
      <dgm:prSet presAssocID="{59F928D3-53B0-4421-84F4-B45A5CD9DF1B}" presName="ellipse2" presStyleLbl="vennNode1" presStyleIdx="1" presStyleCnt="5" custScaleX="115250" custScaleY="96601" custLinFactNeighborX="-5197" custLinFactNeighborY="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BD3B0-6481-4D25-B0BB-8D4348E1B592}" type="pres">
      <dgm:prSet presAssocID="{59F928D3-53B0-4421-84F4-B45A5CD9DF1B}" presName="ellipse3" presStyleLbl="vennNode1" presStyleIdx="2" presStyleCnt="5" custScaleX="115116" custScaleY="91672" custLinFactNeighborX="975" custLinFactNeighborY="-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07E84-B59A-45E1-A944-7D85A6F7E56A}" type="pres">
      <dgm:prSet presAssocID="{59F928D3-53B0-4421-84F4-B45A5CD9DF1B}" presName="ellipse4" presStyleLbl="vennNode1" presStyleIdx="3" presStyleCnt="5" custScaleX="114799" custLinFactNeighborX="-346" custLinFactNeighborY="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59C4A-D6CD-411D-96F6-F28BF934DE6A}" type="pres">
      <dgm:prSet presAssocID="{59F928D3-53B0-4421-84F4-B45A5CD9DF1B}" presName="ellipse5" presStyleLbl="vennNode1" presStyleIdx="4" presStyleCnt="5" custScaleX="116099" custLinFactNeighborX="7931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3E859-A5F8-4AF3-9A00-04FC8849E0CB}" srcId="{59F928D3-53B0-4421-84F4-B45A5CD9DF1B}" destId="{899DF030-A978-4D2F-9FC8-CF4276DDA3D3}" srcOrd="2" destOrd="0" parTransId="{1EC57BF1-A13B-4C47-9B65-9BB17BBEA4E3}" sibTransId="{780AEAE6-E992-4948-A170-2E5BC21CA807}"/>
    <dgm:cxn modelId="{4CC10DB4-91DA-4A17-9CB1-66CE1272D2ED}" type="presOf" srcId="{0CFCB19C-792F-42E7-973B-6A5C2969A67C}" destId="{E4F59C4A-D6CD-411D-96F6-F28BF934DE6A}" srcOrd="0" destOrd="0" presId="urn:microsoft.com/office/officeart/2005/8/layout/rings+Icon"/>
    <dgm:cxn modelId="{4CF1EE28-8219-484F-8F0D-92159B6DE8E6}" type="presOf" srcId="{130AA486-325E-4FEA-951C-8E8E9F84B9E6}" destId="{E2C3675F-C23D-4C8A-92CE-47C08E3C90CE}" srcOrd="0" destOrd="0" presId="urn:microsoft.com/office/officeart/2005/8/layout/rings+Icon"/>
    <dgm:cxn modelId="{C4DED2BC-1F2B-4C6C-AE69-B96284860B3A}" type="presOf" srcId="{777DBDE3-BCFE-4EC4-9D72-E6D6B06CF625}" destId="{19407E84-B59A-45E1-A944-7D85A6F7E56A}" srcOrd="0" destOrd="0" presId="urn:microsoft.com/office/officeart/2005/8/layout/rings+Icon"/>
    <dgm:cxn modelId="{8A8B8AA8-979E-4FC4-92DE-C5AECB849D12}" type="presOf" srcId="{59F928D3-53B0-4421-84F4-B45A5CD9DF1B}" destId="{8A27AF5F-DC8C-4456-A1AB-D10ED01A6DF1}" srcOrd="0" destOrd="0" presId="urn:microsoft.com/office/officeart/2005/8/layout/rings+Icon"/>
    <dgm:cxn modelId="{AB17A8E9-F5C0-4E42-B6AF-CA57CB90642A}" type="presOf" srcId="{899DF030-A978-4D2F-9FC8-CF4276DDA3D3}" destId="{232BD3B0-6481-4D25-B0BB-8D4348E1B592}" srcOrd="0" destOrd="0" presId="urn:microsoft.com/office/officeart/2005/8/layout/rings+Icon"/>
    <dgm:cxn modelId="{8B9F077F-72C2-4497-A8C8-3EC40B8564BD}" srcId="{59F928D3-53B0-4421-84F4-B45A5CD9DF1B}" destId="{777DBDE3-BCFE-4EC4-9D72-E6D6B06CF625}" srcOrd="3" destOrd="0" parTransId="{D659DB2A-D181-4A37-B624-612C5380F702}" sibTransId="{6EECD875-0D87-4E7F-B947-7CAF35A6C464}"/>
    <dgm:cxn modelId="{DBE6E5B5-2697-403E-AF84-D294F40AD616}" type="presOf" srcId="{40FCF07E-F0D8-4FE9-84AD-F09245AC4EF7}" destId="{4C97B0A9-A380-4EE7-B4F5-A1B55F3BFFF5}" srcOrd="0" destOrd="0" presId="urn:microsoft.com/office/officeart/2005/8/layout/rings+Icon"/>
    <dgm:cxn modelId="{1A59D8C0-6A94-4ED1-AB1A-B22915EE6307}" srcId="{59F928D3-53B0-4421-84F4-B45A5CD9DF1B}" destId="{40FCF07E-F0D8-4FE9-84AD-F09245AC4EF7}" srcOrd="1" destOrd="0" parTransId="{B13D05E3-E73C-455C-A8D4-A0F70F36F012}" sibTransId="{5FD106B8-CD2C-40EA-9178-EBF9845C2EB3}"/>
    <dgm:cxn modelId="{04BB119D-1BB9-4375-9A60-D160DDA0A887}" srcId="{59F928D3-53B0-4421-84F4-B45A5CD9DF1B}" destId="{130AA486-325E-4FEA-951C-8E8E9F84B9E6}" srcOrd="0" destOrd="0" parTransId="{41F6D0E6-4010-4B79-A15B-131D85024833}" sibTransId="{E73D5D18-3997-4CD1-8BFD-1114326EC319}"/>
    <dgm:cxn modelId="{DF0BE430-9CC1-4B61-9BB1-0CFAA2984A76}" srcId="{59F928D3-53B0-4421-84F4-B45A5CD9DF1B}" destId="{0CFCB19C-792F-42E7-973B-6A5C2969A67C}" srcOrd="4" destOrd="0" parTransId="{24BAB8F6-0095-473A-8400-E4901A0493A6}" sibTransId="{3B852FA7-3F84-4A1A-B269-BED2A940FDD9}"/>
    <dgm:cxn modelId="{832325E8-FBF5-4FF1-AE9E-95AC92A9F034}" type="presParOf" srcId="{8A27AF5F-DC8C-4456-A1AB-D10ED01A6DF1}" destId="{E2C3675F-C23D-4C8A-92CE-47C08E3C90CE}" srcOrd="0" destOrd="0" presId="urn:microsoft.com/office/officeart/2005/8/layout/rings+Icon"/>
    <dgm:cxn modelId="{DC8F64F6-EFB6-4BE6-AF5D-7E9432F2B194}" type="presParOf" srcId="{8A27AF5F-DC8C-4456-A1AB-D10ED01A6DF1}" destId="{4C97B0A9-A380-4EE7-B4F5-A1B55F3BFFF5}" srcOrd="1" destOrd="0" presId="urn:microsoft.com/office/officeart/2005/8/layout/rings+Icon"/>
    <dgm:cxn modelId="{E6C68254-E51E-49E6-A1C4-A4C251FEA94E}" type="presParOf" srcId="{8A27AF5F-DC8C-4456-A1AB-D10ED01A6DF1}" destId="{232BD3B0-6481-4D25-B0BB-8D4348E1B592}" srcOrd="2" destOrd="0" presId="urn:microsoft.com/office/officeart/2005/8/layout/rings+Icon"/>
    <dgm:cxn modelId="{4555B48D-D881-4107-B1AD-A19444E833B1}" type="presParOf" srcId="{8A27AF5F-DC8C-4456-A1AB-D10ED01A6DF1}" destId="{19407E84-B59A-45E1-A944-7D85A6F7E56A}" srcOrd="3" destOrd="0" presId="urn:microsoft.com/office/officeart/2005/8/layout/rings+Icon"/>
    <dgm:cxn modelId="{C3C0B9AD-0D9F-4182-AB76-429847B01F16}" type="presParOf" srcId="{8A27AF5F-DC8C-4456-A1AB-D10ED01A6DF1}" destId="{E4F59C4A-D6CD-411D-96F6-F28BF934DE6A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33D2A-50B6-4A6C-A969-DBA557AB5A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69E35-DAFC-431B-9FEB-B62339448E9A}">
      <dgm:prSet/>
      <dgm:spPr>
        <a:solidFill>
          <a:srgbClr val="F6910A"/>
        </a:solidFill>
      </dgm:spPr>
      <dgm:t>
        <a:bodyPr/>
        <a:lstStyle/>
        <a:p>
          <a:r>
            <a:rPr lang="en-US" dirty="0" smtClean="0"/>
            <a:t>O‘QUV MATERIALINI IMKONIYATI CHEKLANGAN O‘QUVCHINING QABUL QILISH DARAJASIDA BERADI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55AB47-F26B-4DF4-BB06-4A6357C591DB}" type="parTrans" cxnId="{CE086355-2654-4070-8A00-59263A4F018F}">
      <dgm:prSet/>
      <dgm:spPr/>
      <dgm:t>
        <a:bodyPr/>
        <a:lstStyle/>
        <a:p>
          <a:endParaRPr lang="ru-RU"/>
        </a:p>
      </dgm:t>
    </dgm:pt>
    <dgm:pt modelId="{4B10BB42-6B18-49A9-97B3-2F35D218B668}" type="sibTrans" cxnId="{CE086355-2654-4070-8A00-59263A4F018F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AEDF0A3-2A59-44FA-A2E4-A7B03B62716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O‘QUVCHILARNING BARCHA ANALIZATORIGA TA'SIR QILGAN HOLDA ISH OLIB BORADI</a:t>
          </a:r>
          <a:endParaRPr lang="ru-RU" b="1" dirty="0">
            <a:solidFill>
              <a:srgbClr val="002060"/>
            </a:solidFill>
          </a:endParaRPr>
        </a:p>
      </dgm:t>
    </dgm:pt>
    <dgm:pt modelId="{1F611DBD-8993-4751-913A-7A30D26AB1B1}" type="parTrans" cxnId="{9621D454-0EF7-47B2-8EAB-53BEE14E9B58}">
      <dgm:prSet/>
      <dgm:spPr/>
      <dgm:t>
        <a:bodyPr/>
        <a:lstStyle/>
        <a:p>
          <a:endParaRPr lang="ru-RU"/>
        </a:p>
      </dgm:t>
    </dgm:pt>
    <dgm:pt modelId="{4E8C9C76-85B7-4DBC-8E52-E4D0FA34213E}" type="sibTrans" cxnId="{9621D454-0EF7-47B2-8EAB-53BEE14E9B58}">
      <dgm:prSet/>
      <dgm:spPr/>
      <dgm:t>
        <a:bodyPr/>
        <a:lstStyle/>
        <a:p>
          <a:endParaRPr lang="ru-RU"/>
        </a:p>
      </dgm:t>
    </dgm:pt>
    <dgm:pt modelId="{BEF4CBEF-A416-42F1-A65C-9D366ABC79C9}">
      <dgm:prSet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O‘QUV JARAYONINI SAMARALI TASHKIL ETISHDA INTERFAOL USULLARNI QO‘LLAYDI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DB06BE4-EA96-45AA-8D7F-AD5441F9F5C6}" type="parTrans" cxnId="{AAFB5D12-CDA7-4916-9937-5F8C31DDDB38}">
      <dgm:prSet/>
      <dgm:spPr/>
      <dgm:t>
        <a:bodyPr/>
        <a:lstStyle/>
        <a:p>
          <a:endParaRPr lang="ru-RU"/>
        </a:p>
      </dgm:t>
    </dgm:pt>
    <dgm:pt modelId="{932A5FA1-9BE9-49C6-AF68-040CF26FF882}" type="sibTrans" cxnId="{AAFB5D12-CDA7-4916-9937-5F8C31DDDB38}">
      <dgm:prSet/>
      <dgm:spPr/>
      <dgm:t>
        <a:bodyPr/>
        <a:lstStyle/>
        <a:p>
          <a:endParaRPr lang="ru-RU"/>
        </a:p>
      </dgm:t>
    </dgm:pt>
    <dgm:pt modelId="{EA68D11D-DFA0-40F8-9094-A1724EF6105A}" type="pres">
      <dgm:prSet presAssocID="{A2D33D2A-50B6-4A6C-A969-DBA557AB5A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1FC66B-A85D-40F0-B112-34D51A1B2132}" type="pres">
      <dgm:prSet presAssocID="{A2D33D2A-50B6-4A6C-A969-DBA557AB5A08}" presName="Name1" presStyleCnt="0"/>
      <dgm:spPr/>
    </dgm:pt>
    <dgm:pt modelId="{BC9DD191-8E91-40F4-891E-1C6766C75F8E}" type="pres">
      <dgm:prSet presAssocID="{A2D33D2A-50B6-4A6C-A969-DBA557AB5A08}" presName="cycle" presStyleCnt="0"/>
      <dgm:spPr/>
    </dgm:pt>
    <dgm:pt modelId="{0B98EF0E-71B6-4AB7-9ED5-97578625BBE1}" type="pres">
      <dgm:prSet presAssocID="{A2D33D2A-50B6-4A6C-A969-DBA557AB5A08}" presName="srcNode" presStyleLbl="node1" presStyleIdx="0" presStyleCnt="3"/>
      <dgm:spPr/>
    </dgm:pt>
    <dgm:pt modelId="{55ADE9BA-B0F6-42A5-B1D0-11023D422E24}" type="pres">
      <dgm:prSet presAssocID="{A2D33D2A-50B6-4A6C-A969-DBA557AB5A08}" presName="conn" presStyleLbl="parChTrans1D2" presStyleIdx="0" presStyleCnt="1" custLinFactNeighborY="2237"/>
      <dgm:spPr/>
      <dgm:t>
        <a:bodyPr/>
        <a:lstStyle/>
        <a:p>
          <a:endParaRPr lang="ru-RU"/>
        </a:p>
      </dgm:t>
    </dgm:pt>
    <dgm:pt modelId="{1EB7E4CB-7407-4201-B77F-A112ACD36AF2}" type="pres">
      <dgm:prSet presAssocID="{A2D33D2A-50B6-4A6C-A969-DBA557AB5A08}" presName="extraNode" presStyleLbl="node1" presStyleIdx="0" presStyleCnt="3"/>
      <dgm:spPr/>
    </dgm:pt>
    <dgm:pt modelId="{CA17FD5D-BE5F-45EB-8D56-A1680CF7BB9B}" type="pres">
      <dgm:prSet presAssocID="{A2D33D2A-50B6-4A6C-A969-DBA557AB5A08}" presName="dstNode" presStyleLbl="node1" presStyleIdx="0" presStyleCnt="3"/>
      <dgm:spPr/>
    </dgm:pt>
    <dgm:pt modelId="{CBB056C0-7E18-4CE5-8755-FC9B32B1E238}" type="pres">
      <dgm:prSet presAssocID="{79169E35-DAFC-431B-9FEB-B62339448E9A}" presName="text_1" presStyleLbl="node1" presStyleIdx="0" presStyleCnt="3" custLinFactNeighborX="-174" custLinFactNeighborY="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74767-44DD-4E93-B821-8259D22EC7A3}" type="pres">
      <dgm:prSet presAssocID="{79169E35-DAFC-431B-9FEB-B62339448E9A}" presName="accent_1" presStyleCnt="0"/>
      <dgm:spPr/>
    </dgm:pt>
    <dgm:pt modelId="{C6983CD6-9E3B-458C-8A14-1E03F396B5ED}" type="pres">
      <dgm:prSet presAssocID="{79169E35-DAFC-431B-9FEB-B62339448E9A}" presName="accentRepeatNode" presStyleLbl="solidFgAcc1" presStyleIdx="0" presStyleCnt="3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A94079A-C43F-4609-BA46-4D1242FFB0ED}" type="pres">
      <dgm:prSet presAssocID="{6AEDF0A3-2A59-44FA-A2E4-A7B03B6271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21CE-1274-4529-B6A5-88FAFA92D754}" type="pres">
      <dgm:prSet presAssocID="{6AEDF0A3-2A59-44FA-A2E4-A7B03B62716E}" presName="accent_2" presStyleCnt="0"/>
      <dgm:spPr/>
    </dgm:pt>
    <dgm:pt modelId="{ADE5831A-2F73-4D9A-A039-CD1D85DC102A}" type="pres">
      <dgm:prSet presAssocID="{6AEDF0A3-2A59-44FA-A2E4-A7B03B62716E}" presName="accentRepeatNode" presStyleLbl="solidFgAcc1" presStyleIdx="1" presStyleCnt="3" custLinFactNeighborX="-35383" custLinFactNeighborY="-847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5B746DD-5853-4541-943D-37330A5D6315}" type="pres">
      <dgm:prSet presAssocID="{BEF4CBEF-A416-42F1-A65C-9D366ABC79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D6C3E-ACE7-4568-9AF7-D824E1D67319}" type="pres">
      <dgm:prSet presAssocID="{BEF4CBEF-A416-42F1-A65C-9D366ABC79C9}" presName="accent_3" presStyleCnt="0"/>
      <dgm:spPr/>
    </dgm:pt>
    <dgm:pt modelId="{E56D4181-300C-4F08-B726-D18DEEBC5713}" type="pres">
      <dgm:prSet presAssocID="{BEF4CBEF-A416-42F1-A65C-9D366ABC79C9}" presName="accentRepeatNode" presStyleLbl="solidFgAcc1" presStyleIdx="2" presStyleCnt="3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B8B7D131-5FB9-4AC4-8B09-2A5774AC1B23}" type="presOf" srcId="{BEF4CBEF-A416-42F1-A65C-9D366ABC79C9}" destId="{85B746DD-5853-4541-943D-37330A5D6315}" srcOrd="0" destOrd="0" presId="urn:microsoft.com/office/officeart/2008/layout/VerticalCurvedList"/>
    <dgm:cxn modelId="{0A964720-F2BA-4F65-820E-33BCC76B9307}" type="presOf" srcId="{79169E35-DAFC-431B-9FEB-B62339448E9A}" destId="{CBB056C0-7E18-4CE5-8755-FC9B32B1E238}" srcOrd="0" destOrd="0" presId="urn:microsoft.com/office/officeart/2008/layout/VerticalCurvedList"/>
    <dgm:cxn modelId="{E3AB7E65-7582-4056-A732-2F44B20CF37D}" type="presOf" srcId="{6AEDF0A3-2A59-44FA-A2E4-A7B03B62716E}" destId="{9A94079A-C43F-4609-BA46-4D1242FFB0ED}" srcOrd="0" destOrd="0" presId="urn:microsoft.com/office/officeart/2008/layout/VerticalCurvedList"/>
    <dgm:cxn modelId="{9621D454-0EF7-47B2-8EAB-53BEE14E9B58}" srcId="{A2D33D2A-50B6-4A6C-A969-DBA557AB5A08}" destId="{6AEDF0A3-2A59-44FA-A2E4-A7B03B62716E}" srcOrd="1" destOrd="0" parTransId="{1F611DBD-8993-4751-913A-7A30D26AB1B1}" sibTransId="{4E8C9C76-85B7-4DBC-8E52-E4D0FA34213E}"/>
    <dgm:cxn modelId="{CE086355-2654-4070-8A00-59263A4F018F}" srcId="{A2D33D2A-50B6-4A6C-A969-DBA557AB5A08}" destId="{79169E35-DAFC-431B-9FEB-B62339448E9A}" srcOrd="0" destOrd="0" parTransId="{1755AB47-F26B-4DF4-BB06-4A6357C591DB}" sibTransId="{4B10BB42-6B18-49A9-97B3-2F35D218B668}"/>
    <dgm:cxn modelId="{AAFB5D12-CDA7-4916-9937-5F8C31DDDB38}" srcId="{A2D33D2A-50B6-4A6C-A969-DBA557AB5A08}" destId="{BEF4CBEF-A416-42F1-A65C-9D366ABC79C9}" srcOrd="2" destOrd="0" parTransId="{ADB06BE4-EA96-45AA-8D7F-AD5441F9F5C6}" sibTransId="{932A5FA1-9BE9-49C6-AF68-040CF26FF882}"/>
    <dgm:cxn modelId="{4115C667-BE00-4C1D-8FE0-47228BBA9FE4}" type="presOf" srcId="{4B10BB42-6B18-49A9-97B3-2F35D218B668}" destId="{55ADE9BA-B0F6-42A5-B1D0-11023D422E24}" srcOrd="0" destOrd="0" presId="urn:microsoft.com/office/officeart/2008/layout/VerticalCurvedList"/>
    <dgm:cxn modelId="{E5339794-18CB-4EDD-A9A5-17AD28907907}" type="presOf" srcId="{A2D33D2A-50B6-4A6C-A969-DBA557AB5A08}" destId="{EA68D11D-DFA0-40F8-9094-A1724EF6105A}" srcOrd="0" destOrd="0" presId="urn:microsoft.com/office/officeart/2008/layout/VerticalCurvedList"/>
    <dgm:cxn modelId="{CA3443E8-6838-4E00-906C-4F8F65B858A4}" type="presParOf" srcId="{EA68D11D-DFA0-40F8-9094-A1724EF6105A}" destId="{AD1FC66B-A85D-40F0-B112-34D51A1B2132}" srcOrd="0" destOrd="0" presId="urn:microsoft.com/office/officeart/2008/layout/VerticalCurvedList"/>
    <dgm:cxn modelId="{97A1EC41-D7D2-4184-8416-74B0ED138C45}" type="presParOf" srcId="{AD1FC66B-A85D-40F0-B112-34D51A1B2132}" destId="{BC9DD191-8E91-40F4-891E-1C6766C75F8E}" srcOrd="0" destOrd="0" presId="urn:microsoft.com/office/officeart/2008/layout/VerticalCurvedList"/>
    <dgm:cxn modelId="{0A19F857-F618-4E2E-A759-F4809E9803EC}" type="presParOf" srcId="{BC9DD191-8E91-40F4-891E-1C6766C75F8E}" destId="{0B98EF0E-71B6-4AB7-9ED5-97578625BBE1}" srcOrd="0" destOrd="0" presId="urn:microsoft.com/office/officeart/2008/layout/VerticalCurvedList"/>
    <dgm:cxn modelId="{D9F6F4DB-4A9E-41E3-9DC6-3854594C0515}" type="presParOf" srcId="{BC9DD191-8E91-40F4-891E-1C6766C75F8E}" destId="{55ADE9BA-B0F6-42A5-B1D0-11023D422E24}" srcOrd="1" destOrd="0" presId="urn:microsoft.com/office/officeart/2008/layout/VerticalCurvedList"/>
    <dgm:cxn modelId="{3D0CD565-4198-441D-8A37-CC9B06339859}" type="presParOf" srcId="{BC9DD191-8E91-40F4-891E-1C6766C75F8E}" destId="{1EB7E4CB-7407-4201-B77F-A112ACD36AF2}" srcOrd="2" destOrd="0" presId="urn:microsoft.com/office/officeart/2008/layout/VerticalCurvedList"/>
    <dgm:cxn modelId="{21898E3F-D06F-403E-A5C8-CBC4DBBA1357}" type="presParOf" srcId="{BC9DD191-8E91-40F4-891E-1C6766C75F8E}" destId="{CA17FD5D-BE5F-45EB-8D56-A1680CF7BB9B}" srcOrd="3" destOrd="0" presId="urn:microsoft.com/office/officeart/2008/layout/VerticalCurvedList"/>
    <dgm:cxn modelId="{C13016B6-0ABF-435F-8AB6-3513E7DC3682}" type="presParOf" srcId="{AD1FC66B-A85D-40F0-B112-34D51A1B2132}" destId="{CBB056C0-7E18-4CE5-8755-FC9B32B1E238}" srcOrd="1" destOrd="0" presId="urn:microsoft.com/office/officeart/2008/layout/VerticalCurvedList"/>
    <dgm:cxn modelId="{CA75999E-22F1-4CA7-9F73-30E63767E18D}" type="presParOf" srcId="{AD1FC66B-A85D-40F0-B112-34D51A1B2132}" destId="{76874767-44DD-4E93-B821-8259D22EC7A3}" srcOrd="2" destOrd="0" presId="urn:microsoft.com/office/officeart/2008/layout/VerticalCurvedList"/>
    <dgm:cxn modelId="{01E9E58B-A270-42AC-8F26-5AC0AD544381}" type="presParOf" srcId="{76874767-44DD-4E93-B821-8259D22EC7A3}" destId="{C6983CD6-9E3B-458C-8A14-1E03F396B5ED}" srcOrd="0" destOrd="0" presId="urn:microsoft.com/office/officeart/2008/layout/VerticalCurvedList"/>
    <dgm:cxn modelId="{71733426-41FC-499A-9E21-563AF4DF7D80}" type="presParOf" srcId="{AD1FC66B-A85D-40F0-B112-34D51A1B2132}" destId="{9A94079A-C43F-4609-BA46-4D1242FFB0ED}" srcOrd="3" destOrd="0" presId="urn:microsoft.com/office/officeart/2008/layout/VerticalCurvedList"/>
    <dgm:cxn modelId="{522945F5-7862-4873-B2BA-9CE210FBBD34}" type="presParOf" srcId="{AD1FC66B-A85D-40F0-B112-34D51A1B2132}" destId="{E93821CE-1274-4529-B6A5-88FAFA92D754}" srcOrd="4" destOrd="0" presId="urn:microsoft.com/office/officeart/2008/layout/VerticalCurvedList"/>
    <dgm:cxn modelId="{41AD4D17-E4B9-4480-B618-275177A09C6C}" type="presParOf" srcId="{E93821CE-1274-4529-B6A5-88FAFA92D754}" destId="{ADE5831A-2F73-4D9A-A039-CD1D85DC102A}" srcOrd="0" destOrd="0" presId="urn:microsoft.com/office/officeart/2008/layout/VerticalCurvedList"/>
    <dgm:cxn modelId="{4D73C556-D35B-4955-ADBC-53D61DCBD9E2}" type="presParOf" srcId="{AD1FC66B-A85D-40F0-B112-34D51A1B2132}" destId="{85B746DD-5853-4541-943D-37330A5D6315}" srcOrd="5" destOrd="0" presId="urn:microsoft.com/office/officeart/2008/layout/VerticalCurvedList"/>
    <dgm:cxn modelId="{9DCEBDF8-3D6C-4C5A-B815-E82B973DBAA7}" type="presParOf" srcId="{AD1FC66B-A85D-40F0-B112-34D51A1B2132}" destId="{A2AD6C3E-ACE7-4568-9AF7-D824E1D67319}" srcOrd="6" destOrd="0" presId="urn:microsoft.com/office/officeart/2008/layout/VerticalCurvedList"/>
    <dgm:cxn modelId="{B58B018B-C514-4E8D-A4EB-1C76B883F327}" type="presParOf" srcId="{A2AD6C3E-ACE7-4568-9AF7-D824E1D67319}" destId="{E56D4181-300C-4F08-B726-D18DEEBC57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33D2A-50B6-4A6C-A969-DBA557AB5A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69E35-DAFC-431B-9FEB-B62339448E9A}">
      <dgm:prSet/>
      <dgm:spPr>
        <a:solidFill>
          <a:srgbClr val="F6910A"/>
        </a:solidFill>
      </dgm:spPr>
      <dgm:t>
        <a:bodyPr/>
        <a:lstStyle/>
        <a:p>
          <a:r>
            <a:rPr lang="en-US" dirty="0" smtClean="0"/>
            <a:t>KASBGA YO‘NALTIRISH VA KASBGACHA TAYYORGARLIK OLIB BORISHDA MAKTAB PSIXOLOGI BILAN HAMKORLIKDA ISH OLIB BORADI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55AB47-F26B-4DF4-BB06-4A6357C591DB}" type="parTrans" cxnId="{CE086355-2654-4070-8A00-59263A4F018F}">
      <dgm:prSet/>
      <dgm:spPr/>
      <dgm:t>
        <a:bodyPr/>
        <a:lstStyle/>
        <a:p>
          <a:endParaRPr lang="ru-RU"/>
        </a:p>
      </dgm:t>
    </dgm:pt>
    <dgm:pt modelId="{4B10BB42-6B18-49A9-97B3-2F35D218B668}" type="sibTrans" cxnId="{CE086355-2654-4070-8A00-59263A4F018F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AEDF0A3-2A59-44FA-A2E4-A7B03B62716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O‘ZLASHTIRISHINI BAHOLASHDA RAG‘BATLANTIRUVCHI  USULLARNI QO‘LLAYDI </a:t>
          </a:r>
          <a:endParaRPr lang="ru-RU" b="1" dirty="0">
            <a:solidFill>
              <a:srgbClr val="002060"/>
            </a:solidFill>
          </a:endParaRPr>
        </a:p>
      </dgm:t>
    </dgm:pt>
    <dgm:pt modelId="{1F611DBD-8993-4751-913A-7A30D26AB1B1}" type="parTrans" cxnId="{9621D454-0EF7-47B2-8EAB-53BEE14E9B58}">
      <dgm:prSet/>
      <dgm:spPr/>
      <dgm:t>
        <a:bodyPr/>
        <a:lstStyle/>
        <a:p>
          <a:endParaRPr lang="ru-RU"/>
        </a:p>
      </dgm:t>
    </dgm:pt>
    <dgm:pt modelId="{4E8C9C76-85B7-4DBC-8E52-E4D0FA34213E}" type="sibTrans" cxnId="{9621D454-0EF7-47B2-8EAB-53BEE14E9B58}">
      <dgm:prSet/>
      <dgm:spPr/>
      <dgm:t>
        <a:bodyPr/>
        <a:lstStyle/>
        <a:p>
          <a:endParaRPr lang="ru-RU"/>
        </a:p>
      </dgm:t>
    </dgm:pt>
    <dgm:pt modelId="{BEF4CBEF-A416-42F1-A65C-9D366ABC79C9}">
      <dgm:prSet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O‘ZARO  HAMKORLIKDA  ISHLASH ORQALI DO‘STONA MUNOSABAT MUHITINI YARATADI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DB06BE4-EA96-45AA-8D7F-AD5441F9F5C6}" type="parTrans" cxnId="{AAFB5D12-CDA7-4916-9937-5F8C31DDDB38}">
      <dgm:prSet/>
      <dgm:spPr/>
      <dgm:t>
        <a:bodyPr/>
        <a:lstStyle/>
        <a:p>
          <a:endParaRPr lang="ru-RU"/>
        </a:p>
      </dgm:t>
    </dgm:pt>
    <dgm:pt modelId="{932A5FA1-9BE9-49C6-AF68-040CF26FF882}" type="sibTrans" cxnId="{AAFB5D12-CDA7-4916-9937-5F8C31DDDB38}">
      <dgm:prSet/>
      <dgm:spPr/>
      <dgm:t>
        <a:bodyPr/>
        <a:lstStyle/>
        <a:p>
          <a:endParaRPr lang="ru-RU"/>
        </a:p>
      </dgm:t>
    </dgm:pt>
    <dgm:pt modelId="{EA68D11D-DFA0-40F8-9094-A1724EF6105A}" type="pres">
      <dgm:prSet presAssocID="{A2D33D2A-50B6-4A6C-A969-DBA557AB5A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1FC66B-A85D-40F0-B112-34D51A1B2132}" type="pres">
      <dgm:prSet presAssocID="{A2D33D2A-50B6-4A6C-A969-DBA557AB5A08}" presName="Name1" presStyleCnt="0"/>
      <dgm:spPr/>
    </dgm:pt>
    <dgm:pt modelId="{BC9DD191-8E91-40F4-891E-1C6766C75F8E}" type="pres">
      <dgm:prSet presAssocID="{A2D33D2A-50B6-4A6C-A969-DBA557AB5A08}" presName="cycle" presStyleCnt="0"/>
      <dgm:spPr/>
    </dgm:pt>
    <dgm:pt modelId="{0B98EF0E-71B6-4AB7-9ED5-97578625BBE1}" type="pres">
      <dgm:prSet presAssocID="{A2D33D2A-50B6-4A6C-A969-DBA557AB5A08}" presName="srcNode" presStyleLbl="node1" presStyleIdx="0" presStyleCnt="3"/>
      <dgm:spPr/>
    </dgm:pt>
    <dgm:pt modelId="{55ADE9BA-B0F6-42A5-B1D0-11023D422E24}" type="pres">
      <dgm:prSet presAssocID="{A2D33D2A-50B6-4A6C-A969-DBA557AB5A08}" presName="conn" presStyleLbl="parChTrans1D2" presStyleIdx="0" presStyleCnt="1" custLinFactNeighborY="2798"/>
      <dgm:spPr/>
      <dgm:t>
        <a:bodyPr/>
        <a:lstStyle/>
        <a:p>
          <a:endParaRPr lang="ru-RU"/>
        </a:p>
      </dgm:t>
    </dgm:pt>
    <dgm:pt modelId="{1EB7E4CB-7407-4201-B77F-A112ACD36AF2}" type="pres">
      <dgm:prSet presAssocID="{A2D33D2A-50B6-4A6C-A969-DBA557AB5A08}" presName="extraNode" presStyleLbl="node1" presStyleIdx="0" presStyleCnt="3"/>
      <dgm:spPr/>
    </dgm:pt>
    <dgm:pt modelId="{CA17FD5D-BE5F-45EB-8D56-A1680CF7BB9B}" type="pres">
      <dgm:prSet presAssocID="{A2D33D2A-50B6-4A6C-A969-DBA557AB5A08}" presName="dstNode" presStyleLbl="node1" presStyleIdx="0" presStyleCnt="3"/>
      <dgm:spPr/>
    </dgm:pt>
    <dgm:pt modelId="{CBB056C0-7E18-4CE5-8755-FC9B32B1E238}" type="pres">
      <dgm:prSet presAssocID="{79169E35-DAFC-431B-9FEB-B62339448E9A}" presName="text_1" presStyleLbl="node1" presStyleIdx="0" presStyleCnt="3" custLinFactNeighborX="-174" custLinFactNeighborY="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74767-44DD-4E93-B821-8259D22EC7A3}" type="pres">
      <dgm:prSet presAssocID="{79169E35-DAFC-431B-9FEB-B62339448E9A}" presName="accent_1" presStyleCnt="0"/>
      <dgm:spPr/>
    </dgm:pt>
    <dgm:pt modelId="{C6983CD6-9E3B-458C-8A14-1E03F396B5ED}" type="pres">
      <dgm:prSet presAssocID="{79169E35-DAFC-431B-9FEB-B62339448E9A}" presName="accentRepeatNode" presStyleLbl="solidFgAcc1" presStyleIdx="0" presStyleCnt="3" custLinFactNeighborY="5593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A94079A-C43F-4609-BA46-4D1242FFB0ED}" type="pres">
      <dgm:prSet presAssocID="{6AEDF0A3-2A59-44FA-A2E4-A7B03B6271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21CE-1274-4529-B6A5-88FAFA92D754}" type="pres">
      <dgm:prSet presAssocID="{6AEDF0A3-2A59-44FA-A2E4-A7B03B62716E}" presName="accent_2" presStyleCnt="0"/>
      <dgm:spPr/>
    </dgm:pt>
    <dgm:pt modelId="{ADE5831A-2F73-4D9A-A039-CD1D85DC102A}" type="pres">
      <dgm:prSet presAssocID="{6AEDF0A3-2A59-44FA-A2E4-A7B03B62716E}" presName="accentRepeatNode" presStyleLbl="solidFgAcc1" presStyleIdx="1" presStyleCnt="3" custLinFactNeighborX="-27870" custLinFactNeighborY="-847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5B746DD-5853-4541-943D-37330A5D6315}" type="pres">
      <dgm:prSet presAssocID="{BEF4CBEF-A416-42F1-A65C-9D366ABC79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D6C3E-ACE7-4568-9AF7-D824E1D67319}" type="pres">
      <dgm:prSet presAssocID="{BEF4CBEF-A416-42F1-A65C-9D366ABC79C9}" presName="accent_3" presStyleCnt="0"/>
      <dgm:spPr/>
    </dgm:pt>
    <dgm:pt modelId="{E56D4181-300C-4F08-B726-D18DEEBC5713}" type="pres">
      <dgm:prSet presAssocID="{BEF4CBEF-A416-42F1-A65C-9D366ABC79C9}" presName="accentRepeatNode" presStyleLbl="solidFgAcc1" presStyleIdx="2" presStyleCnt="3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5F84D574-C6AB-4EE0-AA53-DF2CC33969EE}" type="presOf" srcId="{79169E35-DAFC-431B-9FEB-B62339448E9A}" destId="{CBB056C0-7E18-4CE5-8755-FC9B32B1E238}" srcOrd="0" destOrd="0" presId="urn:microsoft.com/office/officeart/2008/layout/VerticalCurvedList"/>
    <dgm:cxn modelId="{A7DBEC28-6110-4E78-89AF-9257C5AFAA2F}" type="presOf" srcId="{A2D33D2A-50B6-4A6C-A969-DBA557AB5A08}" destId="{EA68D11D-DFA0-40F8-9094-A1724EF6105A}" srcOrd="0" destOrd="0" presId="urn:microsoft.com/office/officeart/2008/layout/VerticalCurvedList"/>
    <dgm:cxn modelId="{9621D454-0EF7-47B2-8EAB-53BEE14E9B58}" srcId="{A2D33D2A-50B6-4A6C-A969-DBA557AB5A08}" destId="{6AEDF0A3-2A59-44FA-A2E4-A7B03B62716E}" srcOrd="1" destOrd="0" parTransId="{1F611DBD-8993-4751-913A-7A30D26AB1B1}" sibTransId="{4E8C9C76-85B7-4DBC-8E52-E4D0FA34213E}"/>
    <dgm:cxn modelId="{2A6EF1F3-54E7-4A78-9F9F-D40CDD6D8363}" type="presOf" srcId="{6AEDF0A3-2A59-44FA-A2E4-A7B03B62716E}" destId="{9A94079A-C43F-4609-BA46-4D1242FFB0ED}" srcOrd="0" destOrd="0" presId="urn:microsoft.com/office/officeart/2008/layout/VerticalCurvedList"/>
    <dgm:cxn modelId="{9B592C45-50EC-4EFC-B56A-C8B40FAD8651}" type="presOf" srcId="{BEF4CBEF-A416-42F1-A65C-9D366ABC79C9}" destId="{85B746DD-5853-4541-943D-37330A5D6315}" srcOrd="0" destOrd="0" presId="urn:microsoft.com/office/officeart/2008/layout/VerticalCurvedList"/>
    <dgm:cxn modelId="{CE086355-2654-4070-8A00-59263A4F018F}" srcId="{A2D33D2A-50B6-4A6C-A969-DBA557AB5A08}" destId="{79169E35-DAFC-431B-9FEB-B62339448E9A}" srcOrd="0" destOrd="0" parTransId="{1755AB47-F26B-4DF4-BB06-4A6357C591DB}" sibTransId="{4B10BB42-6B18-49A9-97B3-2F35D218B668}"/>
    <dgm:cxn modelId="{AAFB5D12-CDA7-4916-9937-5F8C31DDDB38}" srcId="{A2D33D2A-50B6-4A6C-A969-DBA557AB5A08}" destId="{BEF4CBEF-A416-42F1-A65C-9D366ABC79C9}" srcOrd="2" destOrd="0" parTransId="{ADB06BE4-EA96-45AA-8D7F-AD5441F9F5C6}" sibTransId="{932A5FA1-9BE9-49C6-AF68-040CF26FF882}"/>
    <dgm:cxn modelId="{57617779-E68C-4652-A9D6-256AB19084F2}" type="presOf" srcId="{4B10BB42-6B18-49A9-97B3-2F35D218B668}" destId="{55ADE9BA-B0F6-42A5-B1D0-11023D422E24}" srcOrd="0" destOrd="0" presId="urn:microsoft.com/office/officeart/2008/layout/VerticalCurvedList"/>
    <dgm:cxn modelId="{7DB7483D-33CB-4430-829D-663DB171F971}" type="presParOf" srcId="{EA68D11D-DFA0-40F8-9094-A1724EF6105A}" destId="{AD1FC66B-A85D-40F0-B112-34D51A1B2132}" srcOrd="0" destOrd="0" presId="urn:microsoft.com/office/officeart/2008/layout/VerticalCurvedList"/>
    <dgm:cxn modelId="{DA8E749B-B364-4A0D-9799-058248E88DC7}" type="presParOf" srcId="{AD1FC66B-A85D-40F0-B112-34D51A1B2132}" destId="{BC9DD191-8E91-40F4-891E-1C6766C75F8E}" srcOrd="0" destOrd="0" presId="urn:microsoft.com/office/officeart/2008/layout/VerticalCurvedList"/>
    <dgm:cxn modelId="{C90F031F-40F1-4A3C-A076-9897B8BE9321}" type="presParOf" srcId="{BC9DD191-8E91-40F4-891E-1C6766C75F8E}" destId="{0B98EF0E-71B6-4AB7-9ED5-97578625BBE1}" srcOrd="0" destOrd="0" presId="urn:microsoft.com/office/officeart/2008/layout/VerticalCurvedList"/>
    <dgm:cxn modelId="{21118884-A9FC-4F9E-8B6C-52F6000DFD08}" type="presParOf" srcId="{BC9DD191-8E91-40F4-891E-1C6766C75F8E}" destId="{55ADE9BA-B0F6-42A5-B1D0-11023D422E24}" srcOrd="1" destOrd="0" presId="urn:microsoft.com/office/officeart/2008/layout/VerticalCurvedList"/>
    <dgm:cxn modelId="{1951E9BA-CC83-49D1-AB69-12F32C087DE9}" type="presParOf" srcId="{BC9DD191-8E91-40F4-891E-1C6766C75F8E}" destId="{1EB7E4CB-7407-4201-B77F-A112ACD36AF2}" srcOrd="2" destOrd="0" presId="urn:microsoft.com/office/officeart/2008/layout/VerticalCurvedList"/>
    <dgm:cxn modelId="{A12716C0-9863-48C9-9F1B-8C76A2A72AE9}" type="presParOf" srcId="{BC9DD191-8E91-40F4-891E-1C6766C75F8E}" destId="{CA17FD5D-BE5F-45EB-8D56-A1680CF7BB9B}" srcOrd="3" destOrd="0" presId="urn:microsoft.com/office/officeart/2008/layout/VerticalCurvedList"/>
    <dgm:cxn modelId="{5402A504-994A-4956-9AA0-F4338C7C979A}" type="presParOf" srcId="{AD1FC66B-A85D-40F0-B112-34D51A1B2132}" destId="{CBB056C0-7E18-4CE5-8755-FC9B32B1E238}" srcOrd="1" destOrd="0" presId="urn:microsoft.com/office/officeart/2008/layout/VerticalCurvedList"/>
    <dgm:cxn modelId="{3373D2C8-3707-42C0-B3EB-3897B3D5AB67}" type="presParOf" srcId="{AD1FC66B-A85D-40F0-B112-34D51A1B2132}" destId="{76874767-44DD-4E93-B821-8259D22EC7A3}" srcOrd="2" destOrd="0" presId="urn:microsoft.com/office/officeart/2008/layout/VerticalCurvedList"/>
    <dgm:cxn modelId="{16920461-C037-4B4B-8560-45C28AB91B01}" type="presParOf" srcId="{76874767-44DD-4E93-B821-8259D22EC7A3}" destId="{C6983CD6-9E3B-458C-8A14-1E03F396B5ED}" srcOrd="0" destOrd="0" presId="urn:microsoft.com/office/officeart/2008/layout/VerticalCurvedList"/>
    <dgm:cxn modelId="{81271F53-9FD1-46B9-84EE-2EEFEBAA6C33}" type="presParOf" srcId="{AD1FC66B-A85D-40F0-B112-34D51A1B2132}" destId="{9A94079A-C43F-4609-BA46-4D1242FFB0ED}" srcOrd="3" destOrd="0" presId="urn:microsoft.com/office/officeart/2008/layout/VerticalCurvedList"/>
    <dgm:cxn modelId="{1AA63712-3DE3-44C6-81F0-E4D1E9B12A06}" type="presParOf" srcId="{AD1FC66B-A85D-40F0-B112-34D51A1B2132}" destId="{E93821CE-1274-4529-B6A5-88FAFA92D754}" srcOrd="4" destOrd="0" presId="urn:microsoft.com/office/officeart/2008/layout/VerticalCurvedList"/>
    <dgm:cxn modelId="{E3C09C0F-8642-4102-9696-F50825932C91}" type="presParOf" srcId="{E93821CE-1274-4529-B6A5-88FAFA92D754}" destId="{ADE5831A-2F73-4D9A-A039-CD1D85DC102A}" srcOrd="0" destOrd="0" presId="urn:microsoft.com/office/officeart/2008/layout/VerticalCurvedList"/>
    <dgm:cxn modelId="{81EBAE08-4E41-492D-A108-95AC951C0CB5}" type="presParOf" srcId="{AD1FC66B-A85D-40F0-B112-34D51A1B2132}" destId="{85B746DD-5853-4541-943D-37330A5D6315}" srcOrd="5" destOrd="0" presId="urn:microsoft.com/office/officeart/2008/layout/VerticalCurvedList"/>
    <dgm:cxn modelId="{62F20595-4E78-41F6-AE1E-377EA82373E0}" type="presParOf" srcId="{AD1FC66B-A85D-40F0-B112-34D51A1B2132}" destId="{A2AD6C3E-ACE7-4568-9AF7-D824E1D67319}" srcOrd="6" destOrd="0" presId="urn:microsoft.com/office/officeart/2008/layout/VerticalCurvedList"/>
    <dgm:cxn modelId="{B314106C-E279-43B2-BCF3-339CEB1A307D}" type="presParOf" srcId="{A2AD6C3E-ACE7-4568-9AF7-D824E1D67319}" destId="{E56D4181-300C-4F08-B726-D18DEEBC57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DE9BA-B0F6-42A5-B1D0-11023D422E24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56C0-7E18-4CE5-8755-FC9B32B1E238}">
      <dsp:nvSpPr>
        <dsp:cNvPr id="0" name=""/>
        <dsp:cNvSpPr/>
      </dsp:nvSpPr>
      <dsp:spPr>
        <a:xfrm>
          <a:off x="590216" y="424847"/>
          <a:ext cx="8136659" cy="8496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O‘Z  IMKONIYATINI O‘ZI UCHUN KASHF ETISH QULAYLIGINI</a:t>
          </a:r>
          <a:endParaRPr lang="ru-RU" sz="2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90216" y="424847"/>
        <a:ext cx="8136659" cy="849694"/>
      </dsp:txXfrm>
    </dsp:sp>
    <dsp:sp modelId="{C6983CD6-9E3B-458C-8A14-1E03F396B5ED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9D65-8FE3-41E0-B8FD-78C64D347FB4}">
      <dsp:nvSpPr>
        <dsp:cNvPr id="0" name=""/>
        <dsp:cNvSpPr/>
      </dsp:nvSpPr>
      <dsp:spPr>
        <a:xfrm>
          <a:off x="899080" y="1699388"/>
          <a:ext cx="7827795" cy="849694"/>
        </a:xfrm>
        <a:prstGeom prst="rect">
          <a:avLst/>
        </a:prstGeom>
        <a:solidFill>
          <a:srgbClr val="F69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MUSTAQIL HARAKATLANISH,  BIRGALIKDA, HAMKORLIKDA  ISHLASH  IMKONIYATINI</a:t>
          </a:r>
          <a:endParaRPr lang="ru-RU" sz="2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99080" y="1699388"/>
        <a:ext cx="7827795" cy="849694"/>
      </dsp:txXfrm>
    </dsp:sp>
    <dsp:sp modelId="{9EBEF2E0-0F93-4577-A1B9-C6B7D39247DA}">
      <dsp:nvSpPr>
        <dsp:cNvPr id="0" name=""/>
        <dsp:cNvSpPr/>
      </dsp:nvSpPr>
      <dsp:spPr>
        <a:xfrm>
          <a:off x="368021" y="1593177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067A3-292F-49E8-8248-82C345F942AE}">
      <dsp:nvSpPr>
        <dsp:cNvPr id="0" name=""/>
        <dsp:cNvSpPr/>
      </dsp:nvSpPr>
      <dsp:spPr>
        <a:xfrm>
          <a:off x="576058" y="3024334"/>
          <a:ext cx="8136659" cy="8496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DUNYOQARASHI  KENGAYADI, HAYOTIY  TAJRIBASI OSHADI</a:t>
          </a:r>
          <a:endParaRPr lang="ru-RU" sz="2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6058" y="3024334"/>
        <a:ext cx="8136659" cy="849694"/>
      </dsp:txXfrm>
    </dsp:sp>
    <dsp:sp modelId="{0C096596-709C-41F4-A3A6-1D32070961F5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DE9BA-B0F6-42A5-B1D0-11023D422E24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56C0-7E18-4CE5-8755-FC9B32B1E238}">
      <dsp:nvSpPr>
        <dsp:cNvPr id="0" name=""/>
        <dsp:cNvSpPr/>
      </dsp:nvSpPr>
      <dsp:spPr>
        <a:xfrm>
          <a:off x="576058" y="504055"/>
          <a:ext cx="8136659" cy="849694"/>
        </a:xfrm>
        <a:prstGeom prst="rect">
          <a:avLst/>
        </a:prstGeom>
        <a:solidFill>
          <a:srgbClr val="F69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O‘QISHGA BO‘LGAN  EHTIYOJI  VA QIZIQISHLARI ORTADI</a:t>
          </a:r>
          <a:endParaRPr lang="ru-RU" sz="2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6058" y="504055"/>
        <a:ext cx="8136659" cy="849694"/>
      </dsp:txXfrm>
    </dsp:sp>
    <dsp:sp modelId="{C6983CD6-9E3B-458C-8A14-1E03F396B5ED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079A-C43F-4609-BA46-4D1242FFB0ED}">
      <dsp:nvSpPr>
        <dsp:cNvPr id="0" name=""/>
        <dsp:cNvSpPr/>
      </dsp:nvSpPr>
      <dsp:spPr>
        <a:xfrm>
          <a:off x="899080" y="1699388"/>
          <a:ext cx="7827795" cy="8496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O‘ZINI BARCHA BILAN BIR XIL HIS QILA BOSHLAYDI</a:t>
          </a:r>
          <a:endParaRPr lang="ru-RU" sz="2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99080" y="1699388"/>
        <a:ext cx="7827795" cy="849694"/>
      </dsp:txXfrm>
    </dsp:sp>
    <dsp:sp modelId="{ADE5831A-2F73-4D9A-A039-CD1D85DC102A}">
      <dsp:nvSpPr>
        <dsp:cNvPr id="0" name=""/>
        <dsp:cNvSpPr/>
      </dsp:nvSpPr>
      <dsp:spPr>
        <a:xfrm>
          <a:off x="360045" y="1656181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46DD-5853-4541-943D-37330A5D6315}">
      <dsp:nvSpPr>
        <dsp:cNvPr id="0" name=""/>
        <dsp:cNvSpPr/>
      </dsp:nvSpPr>
      <dsp:spPr>
        <a:xfrm>
          <a:off x="590216" y="2973930"/>
          <a:ext cx="8136659" cy="8496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YOTSIRASH, YAKKALANISH KABI XUSUSI YATLARI YO‘QOLADI</a:t>
          </a:r>
          <a:endParaRPr lang="ru-RU" sz="2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0216" y="2973930"/>
        <a:ext cx="8136659" cy="849694"/>
      </dsp:txXfrm>
    </dsp:sp>
    <dsp:sp modelId="{E56D4181-300C-4F08-B726-D18DEEBC5713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3675F-C23D-4C8A-92CE-47C08E3C90CE}">
      <dsp:nvSpPr>
        <dsp:cNvPr id="0" name=""/>
        <dsp:cNvSpPr/>
      </dsp:nvSpPr>
      <dsp:spPr>
        <a:xfrm>
          <a:off x="218487" y="29547"/>
          <a:ext cx="3188567" cy="2379835"/>
        </a:xfrm>
        <a:prstGeom prst="ellipse">
          <a:avLst/>
        </a:prstGeom>
        <a:solidFill>
          <a:srgbClr val="F6910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O‘ZLARIGA O‘XSHAMAGAN TENGDOSHLARINING EHTIYOJLARINI HIS QILADILAR</a:t>
          </a:r>
          <a:endParaRPr lang="ru-RU" sz="1800" b="1" kern="1200" dirty="0"/>
        </a:p>
      </dsp:txBody>
      <dsp:txXfrm>
        <a:off x="218487" y="29547"/>
        <a:ext cx="3188567" cy="2379835"/>
      </dsp:txXfrm>
    </dsp:sp>
    <dsp:sp modelId="{4C97B0A9-A380-4EE7-B4F5-A1B55F3BFFF5}">
      <dsp:nvSpPr>
        <dsp:cNvPr id="0" name=""/>
        <dsp:cNvSpPr/>
      </dsp:nvSpPr>
      <dsp:spPr>
        <a:xfrm>
          <a:off x="1695033" y="1689299"/>
          <a:ext cx="2810874" cy="2356031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TENGDOSHLARIGA G‘AMXO‘RLIK HISSI UYG‘ONADI</a:t>
          </a:r>
          <a:endParaRPr lang="ru-RU" sz="1800" b="1" kern="1200" dirty="0"/>
        </a:p>
      </dsp:txBody>
      <dsp:txXfrm>
        <a:off x="1695033" y="1689299"/>
        <a:ext cx="2810874" cy="2356031"/>
      </dsp:txXfrm>
    </dsp:sp>
    <dsp:sp modelId="{232BD3B0-6481-4D25-B0BB-8D4348E1B592}">
      <dsp:nvSpPr>
        <dsp:cNvPr id="0" name=""/>
        <dsp:cNvSpPr/>
      </dsp:nvSpPr>
      <dsp:spPr>
        <a:xfrm>
          <a:off x="3102084" y="0"/>
          <a:ext cx="2807605" cy="2235816"/>
        </a:xfrm>
        <a:prstGeom prst="ellipse">
          <a:avLst/>
        </a:prstGeom>
        <a:solidFill>
          <a:srgbClr val="BB541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QO‘LLAB-QUVVATLASH, YORDAM BERISHGA INTILISH –INSONPARVARLIK HISSI TARBIYALANADI</a:t>
          </a:r>
          <a:endParaRPr lang="ru-RU" sz="1600" b="1" kern="1200" dirty="0"/>
        </a:p>
      </dsp:txBody>
      <dsp:txXfrm>
        <a:off x="3102084" y="0"/>
        <a:ext cx="2807605" cy="2235816"/>
      </dsp:txXfrm>
    </dsp:sp>
    <dsp:sp modelId="{19407E84-B59A-45E1-A944-7D85A6F7E56A}">
      <dsp:nvSpPr>
        <dsp:cNvPr id="0" name=""/>
        <dsp:cNvSpPr/>
      </dsp:nvSpPr>
      <dsp:spPr>
        <a:xfrm>
          <a:off x="4327871" y="1626631"/>
          <a:ext cx="2799874" cy="243893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</a:t>
          </a:r>
          <a:r>
            <a:rPr lang="en-US" sz="1600" b="1" kern="1200" dirty="0" smtClean="0"/>
            <a:t>NSONLARGA, IMKONIYATI CHEKLANGANLARGA POZITIV MUNOSABAT, O‘ZARO HURMAT TARBIYALANADI</a:t>
          </a:r>
          <a:endParaRPr lang="ru-RU" sz="1600" b="1" kern="1200" dirty="0"/>
        </a:p>
      </dsp:txBody>
      <dsp:txXfrm>
        <a:off x="4327871" y="1626631"/>
        <a:ext cx="2799874" cy="2438930"/>
      </dsp:txXfrm>
    </dsp:sp>
    <dsp:sp modelId="{E4F59C4A-D6CD-411D-96F6-F28BF934DE6A}">
      <dsp:nvSpPr>
        <dsp:cNvPr id="0" name=""/>
        <dsp:cNvSpPr/>
      </dsp:nvSpPr>
      <dsp:spPr>
        <a:xfrm>
          <a:off x="5768028" y="0"/>
          <a:ext cx="2831580" cy="2438930"/>
        </a:xfrm>
        <a:prstGeom prst="ellipse">
          <a:avLst/>
        </a:prstGeom>
        <a:solidFill>
          <a:srgbClr val="F5862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YORDAMGA MUHTOJ INSONLARGA E'TIBOSIZLIK QILMAYDIGAN SHAXSGA AYLANADILAR </a:t>
          </a:r>
          <a:endParaRPr lang="ru-RU" sz="1800" b="1" kern="1200" dirty="0"/>
        </a:p>
      </dsp:txBody>
      <dsp:txXfrm>
        <a:off x="5768028" y="0"/>
        <a:ext cx="2831580" cy="24389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DE9BA-B0F6-42A5-B1D0-11023D422E24}">
      <dsp:nvSpPr>
        <dsp:cNvPr id="0" name=""/>
        <dsp:cNvSpPr/>
      </dsp:nvSpPr>
      <dsp:spPr>
        <a:xfrm>
          <a:off x="-4803043" y="-608164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56C0-7E18-4CE5-8755-FC9B32B1E238}">
      <dsp:nvSpPr>
        <dsp:cNvPr id="0" name=""/>
        <dsp:cNvSpPr/>
      </dsp:nvSpPr>
      <dsp:spPr>
        <a:xfrm>
          <a:off x="576058" y="504055"/>
          <a:ext cx="8136659" cy="849694"/>
        </a:xfrm>
        <a:prstGeom prst="rect">
          <a:avLst/>
        </a:prstGeom>
        <a:solidFill>
          <a:srgbClr val="F69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O‘QUV MATERIALINI IMKONIYATI CHEKLANGAN O‘QUVCHINING QABUL QILISH DARAJASIDA BERADI</a:t>
          </a:r>
          <a:endParaRPr lang="ru-RU" sz="2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6058" y="504055"/>
        <a:ext cx="8136659" cy="849694"/>
      </dsp:txXfrm>
    </dsp:sp>
    <dsp:sp modelId="{C6983CD6-9E3B-458C-8A14-1E03F396B5ED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079A-C43F-4609-BA46-4D1242FFB0ED}">
      <dsp:nvSpPr>
        <dsp:cNvPr id="0" name=""/>
        <dsp:cNvSpPr/>
      </dsp:nvSpPr>
      <dsp:spPr>
        <a:xfrm>
          <a:off x="899080" y="1699388"/>
          <a:ext cx="7827795" cy="8496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</a:rPr>
            <a:t>O‘QUVCHILARNING BARCHA ANALIZATORIGA TA'SIR QILGAN HOLDA ISH OLIB BORADI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899080" y="1699388"/>
        <a:ext cx="7827795" cy="849694"/>
      </dsp:txXfrm>
    </dsp:sp>
    <dsp:sp modelId="{ADE5831A-2F73-4D9A-A039-CD1D85DC102A}">
      <dsp:nvSpPr>
        <dsp:cNvPr id="0" name=""/>
        <dsp:cNvSpPr/>
      </dsp:nvSpPr>
      <dsp:spPr>
        <a:xfrm>
          <a:off x="0" y="1584180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46DD-5853-4541-943D-37330A5D6315}">
      <dsp:nvSpPr>
        <dsp:cNvPr id="0" name=""/>
        <dsp:cNvSpPr/>
      </dsp:nvSpPr>
      <dsp:spPr>
        <a:xfrm>
          <a:off x="590216" y="2973930"/>
          <a:ext cx="8136659" cy="8496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3">
                  <a:lumMod val="50000"/>
                </a:schemeClr>
              </a:solidFill>
            </a:rPr>
            <a:t>O‘QUV JARAYONINI SAMARALI TASHKIL ETISHDA INTERFAOL USULLARNI QO‘LLAYDI</a:t>
          </a:r>
          <a:endParaRPr lang="ru-RU" sz="2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90216" y="2973930"/>
        <a:ext cx="8136659" cy="849694"/>
      </dsp:txXfrm>
    </dsp:sp>
    <dsp:sp modelId="{E56D4181-300C-4F08-B726-D18DEEBC5713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DE9BA-B0F6-42A5-B1D0-11023D422E24}">
      <dsp:nvSpPr>
        <dsp:cNvPr id="0" name=""/>
        <dsp:cNvSpPr/>
      </dsp:nvSpPr>
      <dsp:spPr>
        <a:xfrm>
          <a:off x="-4803043" y="-576070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56C0-7E18-4CE5-8755-FC9B32B1E238}">
      <dsp:nvSpPr>
        <dsp:cNvPr id="0" name=""/>
        <dsp:cNvSpPr/>
      </dsp:nvSpPr>
      <dsp:spPr>
        <a:xfrm>
          <a:off x="576058" y="504055"/>
          <a:ext cx="8136659" cy="849694"/>
        </a:xfrm>
        <a:prstGeom prst="rect">
          <a:avLst/>
        </a:prstGeom>
        <a:solidFill>
          <a:srgbClr val="F69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KASBGA YO‘NALTIRISH VA KASBGACHA TAYYORGARLIK OLIB BORISHDA MAKTAB PSIXOLOGI BILAN HAMKORLIKDA ISH OLIB BORADI</a:t>
          </a:r>
          <a:endParaRPr lang="ru-RU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6058" y="504055"/>
        <a:ext cx="8136659" cy="849694"/>
      </dsp:txXfrm>
    </dsp:sp>
    <dsp:sp modelId="{C6983CD6-9E3B-458C-8A14-1E03F396B5ED}">
      <dsp:nvSpPr>
        <dsp:cNvPr id="0" name=""/>
        <dsp:cNvSpPr/>
      </dsp:nvSpPr>
      <dsp:spPr>
        <a:xfrm>
          <a:off x="59157" y="378039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079A-C43F-4609-BA46-4D1242FFB0ED}">
      <dsp:nvSpPr>
        <dsp:cNvPr id="0" name=""/>
        <dsp:cNvSpPr/>
      </dsp:nvSpPr>
      <dsp:spPr>
        <a:xfrm>
          <a:off x="899080" y="1699388"/>
          <a:ext cx="7827795" cy="8496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O‘ZLASHTIRISHINI BAHOLASHDA RAG‘BATLANTIRUVCHI  USULLARNI QO‘LLAYDI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99080" y="1699388"/>
        <a:ext cx="7827795" cy="849694"/>
      </dsp:txXfrm>
    </dsp:sp>
    <dsp:sp modelId="{ADE5831A-2F73-4D9A-A039-CD1D85DC102A}">
      <dsp:nvSpPr>
        <dsp:cNvPr id="0" name=""/>
        <dsp:cNvSpPr/>
      </dsp:nvSpPr>
      <dsp:spPr>
        <a:xfrm>
          <a:off x="72009" y="1584180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46DD-5853-4541-943D-37330A5D6315}">
      <dsp:nvSpPr>
        <dsp:cNvPr id="0" name=""/>
        <dsp:cNvSpPr/>
      </dsp:nvSpPr>
      <dsp:spPr>
        <a:xfrm>
          <a:off x="590216" y="2973930"/>
          <a:ext cx="8136659" cy="8496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4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>
                  <a:lumMod val="50000"/>
                </a:schemeClr>
              </a:solidFill>
            </a:rPr>
            <a:t>O‘ZARO  HAMKORLIKDA  ISHLASH ORQALI DO‘STONA MUNOSABAT MUHITINI YARATADI</a:t>
          </a:r>
          <a:endParaRPr lang="ru-RU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90216" y="2973930"/>
        <a:ext cx="8136659" cy="849694"/>
      </dsp:txXfrm>
    </dsp:sp>
    <dsp:sp modelId="{E56D4181-300C-4F08-B726-D18DEEBC5713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45590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Mamlakatimiz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mustaqillikka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erishgan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boshlab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sohasiga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jahon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standartlari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talablarini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joriy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etish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bo‘yicha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tizimli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ishlar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amalga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oshirilib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kelinmoqda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Imkoniyati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cheklangan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bolalarning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sog‘lom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tengdoshlari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orasida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xil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sharoitda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olishini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ta'minlash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tendensiyasi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ham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shular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jumlasidandir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tenglik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bo‘lishi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barcha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bolalar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birgalikda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olishi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Inklyuziv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nomlanadi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bugungi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davlat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siyosati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darajasiga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ko‘tarilgan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0793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0737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Inklyuziv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ta'lim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sog‘lom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bolalar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hayotiga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qanday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ta'sir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ko‘rsatadi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O‘zlariga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o‘xshamagan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tengdoshlari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ularning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hayoti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ehtiyojlarini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qiladilar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Tengdoshlariga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g‘amxo‘rlik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hissi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uyg‘onadi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Ularni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qo‘llab-quvvatlash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yordam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berishga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intilish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insonparvarlik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hissi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tarbiyalanadi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O‘quvchilarda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atrofdagi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insonlarga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imkoniyati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cheklanganlarga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pozitiv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munosabat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o‘zaro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hurmat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tarbiyalanadi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Yoramga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muhtoj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insonlarga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e'tibosizlik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qilmaydigan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shaxsga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aylanadilar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15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3922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Ushbu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manzillar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orqali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o‘z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fikr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mulohazlaringizni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bildirishingiz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mumkin</a:t>
            </a:r>
            <a:r>
              <a:rPr lang="en-US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9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1959154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2424481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4801631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655589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136043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1464294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6347146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3929885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856853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2723343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1587950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6C04-E416-4DD5-9D45-38BAEFA10C6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5138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BAZA/tavsiy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0" y="1707654"/>
            <a:ext cx="3203848" cy="3672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MODUL: INKLYUZIV TA’LIMNI JORIY ETISH 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MASALALARI</a:t>
            </a:r>
            <a:b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maktablari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o‘quv-tarbiya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direktor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o‘rinbosarlari</a:t>
            </a:r>
            <a:r>
              <a:rPr lang="en-US" alt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4685" y="3795886"/>
            <a:ext cx="4459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XURRAMOV ANVAR VAFOKULOVICH</a:t>
            </a:r>
            <a:endParaRPr lang="en-US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749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viloyati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pedagoglarni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metodikalarga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o`rgatish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millliy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markazi</a:t>
            </a:r>
            <a:endPara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Pedagogika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psixologiya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texnologiyalari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kafedrasi</a:t>
            </a:r>
            <a:endParaRPr lang="en-US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50;p12"/>
          <p:cNvSpPr txBox="1">
            <a:spLocks/>
          </p:cNvSpPr>
          <p:nvPr/>
        </p:nvSpPr>
        <p:spPr>
          <a:xfrm>
            <a:off x="4932040" y="1635646"/>
            <a:ext cx="4211960" cy="1728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 algn="ctr">
              <a:buClrTx/>
              <a:buSzPts val="48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MAVZU: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Imkoniyati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cheklangan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o‘quvchilarni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qo‘llab-quvvatlashning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strategiyalari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Tx/>
              <a:buSzPts val="4800"/>
            </a:pP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(2-qism)</a:t>
            </a:r>
            <a:r>
              <a:rPr kumimoji="0" lang="uz-Latn-UZ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z-Latn-UZ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z-Latn-U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315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2"/>
            <a:ext cx="7639000" cy="3567608"/>
          </a:xfrm>
        </p:spPr>
        <p:txBody>
          <a:bodyPr/>
          <a:lstStyle/>
          <a:p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072" y="40060"/>
            <a:ext cx="914399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INKLYUZIV TA'LIMDA O‘QITUVCHIGA TAVSIYA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330220823"/>
              </p:ext>
            </p:extLst>
          </p:nvPr>
        </p:nvGraphicFramePr>
        <p:xfrm>
          <a:off x="251520" y="77155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391776" y="1347614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91776" y="2571750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391776" y="3827465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865568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94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jonivorning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alifbo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7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3927" y="573617"/>
            <a:ext cx="7886700" cy="18002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E’TIBORINGIZ UCHUN RAHMAT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7651" name="Picture 2" descr="G:\Доступная среда\Картинка 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350" y="3219450"/>
            <a:ext cx="3168650" cy="1779588"/>
          </a:xfrm>
          <a:noFill/>
        </p:spPr>
      </p:pic>
      <p:pic>
        <p:nvPicPr>
          <p:cNvPr id="27652" name="Picture 4" descr="C:\Users\Monitoring-4\Desktop\logo\Без названия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9942"/>
            <a:ext cx="7921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44395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anvarxurramov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0498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539552" y="3199284"/>
            <a:ext cx="7740352" cy="194421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4" name="Google Shape;110;p19"/>
          <p:cNvSpPr txBox="1">
            <a:spLocks/>
          </p:cNvSpPr>
          <p:nvPr/>
        </p:nvSpPr>
        <p:spPr>
          <a:xfrm>
            <a:off x="539552" y="267494"/>
            <a:ext cx="7560840" cy="213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101631"/>
              </a:buClr>
              <a:buSzPts val="4000"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 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	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</a:b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Inklyuziv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ta'lim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imkoniyati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cheklangan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bolalarga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nima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beradi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highlight>
                <a:srgbClr val="FFFFFF"/>
              </a:highlight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2"/>
            <a:ext cx="7639000" cy="3567608"/>
          </a:xfrm>
        </p:spPr>
        <p:txBody>
          <a:bodyPr/>
          <a:lstStyle/>
          <a:p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072" y="40060"/>
            <a:ext cx="914399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INKLYUZIV TA'LIM IMKONIYATI CHEKLANGAN BOLALARGA NIMA BERADI?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4732209"/>
              </p:ext>
            </p:extLst>
          </p:nvPr>
        </p:nvGraphicFramePr>
        <p:xfrm>
          <a:off x="251520" y="77155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83260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2"/>
            <a:ext cx="7639000" cy="3567608"/>
          </a:xfrm>
        </p:spPr>
        <p:txBody>
          <a:bodyPr/>
          <a:lstStyle/>
          <a:p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072" y="40060"/>
            <a:ext cx="914399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INKLYUZIV TA'LIM IMKONIYATI CHEKLANGAN BOLALARGA NIMA BERADI?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494775666"/>
              </p:ext>
            </p:extLst>
          </p:nvPr>
        </p:nvGraphicFramePr>
        <p:xfrm>
          <a:off x="251520" y="77155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65568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64000">
                <a:schemeClr val="accent6">
                  <a:tint val="50000"/>
                  <a:satMod val="300000"/>
                  <a:alpha val="35000"/>
                </a:schemeClr>
              </a:gs>
              <a:gs pos="9000">
                <a:schemeClr val="accent6">
                  <a:tint val="37000"/>
                  <a:satMod val="300000"/>
                  <a:alpha val="86000"/>
                </a:schemeClr>
              </a:gs>
              <a:gs pos="82000">
                <a:schemeClr val="accent6">
                  <a:tint val="15000"/>
                  <a:satMod val="350000"/>
                  <a:lumMod val="97000"/>
                  <a:lumOff val="3000"/>
                  <a:alpha val="65000"/>
                </a:schemeClr>
              </a:gs>
            </a:gsLst>
            <a:lin ang="12000000" scaled="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50;p12"/>
          <p:cNvSpPr txBox="1">
            <a:spLocks noGrp="1"/>
          </p:cNvSpPr>
          <p:nvPr>
            <p:ph type="ctrTitle"/>
          </p:nvPr>
        </p:nvSpPr>
        <p:spPr>
          <a:xfrm>
            <a:off x="251520" y="699543"/>
            <a:ext cx="4106416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INKLYUZIV TA'LIM SOG‘LOM BOLALAR HAYOTIGA QANDAY TA'SIR KO‘RSATADI?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239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2"/>
            <a:ext cx="7639000" cy="3567608"/>
          </a:xfrm>
        </p:spPr>
        <p:txBody>
          <a:bodyPr/>
          <a:lstStyle/>
          <a:p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072" y="40060"/>
            <a:ext cx="914399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INKLYUZIV TA'LIM SOG‘LOM BOLALAR HAYOTIGA QANDAY TA'SIR KO‘RSATADI?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58114308"/>
              </p:ext>
            </p:extLst>
          </p:nvPr>
        </p:nvGraphicFramePr>
        <p:xfrm>
          <a:off x="107504" y="954460"/>
          <a:ext cx="8784976" cy="40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ÐÐ°ÑÑÐ¸Ð½ÐºÐ¸ Ð¿Ð¾ Ð·Ð°Ð¿ÑÐ¾ÑÑ cooper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" y="3867894"/>
            <a:ext cx="1614893" cy="12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0621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9502"/>
            <a:ext cx="4038600" cy="943776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ILOJSIZLIK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360045"/>
            <a:ext cx="54726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Ikki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kishilik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velosipedni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dastlab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Charlz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oyoqsiz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Bouen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ismli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ingliz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akrobatlar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yaratishgan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Bunday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g‘oya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uchun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turtki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 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savolga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Ilojsizlik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javob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berishgan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Bizning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bahona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qilishga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boshqa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yo‘l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axtarishga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ilojimiz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yo‘q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Yashashimiz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ishlashimiz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kerak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shuni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yaratdik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deyishgan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Ilojsizlikdan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ko‘p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yaxshi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narsalar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yaraladi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aslida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Ilojsizlik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so‘zning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o‘zagida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iloj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563638"/>
            <a:ext cx="32682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6910A"/>
                </a:solidFill>
              </a:rPr>
              <a:t>O‘QITUVCHIGA TAVSIYALAR</a:t>
            </a:r>
            <a:endParaRPr lang="en-US" b="1" dirty="0">
              <a:solidFill>
                <a:srgbClr val="F6910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347614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10A"/>
                </a:solidFill>
                <a:hlinkClick r:id="rId4" action="ppaction://hlinkfile"/>
              </a:rPr>
              <a:t>TAVSIYALAR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164288" y="369206"/>
            <a:ext cx="484632" cy="978408"/>
          </a:xfrm>
          <a:prstGeom prst="downArrow">
            <a:avLst/>
          </a:prstGeom>
          <a:solidFill>
            <a:srgbClr val="F691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2"/>
            <a:ext cx="7639000" cy="3567608"/>
          </a:xfrm>
        </p:spPr>
        <p:txBody>
          <a:bodyPr/>
          <a:lstStyle/>
          <a:p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072" y="40060"/>
            <a:ext cx="9143999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INKLYUZIV TA'LIMDA O‘QITUVCHIGA TAVSIYA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850199158"/>
              </p:ext>
            </p:extLst>
          </p:nvPr>
        </p:nvGraphicFramePr>
        <p:xfrm>
          <a:off x="251520" y="77155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323528" y="1347614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23528" y="2571750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323528" y="3827465"/>
            <a:ext cx="864096" cy="648072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865568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7027</TotalTime>
  <Words>390</Words>
  <Application>Microsoft Office PowerPoint</Application>
  <PresentationFormat>Экран (16:9)</PresentationFormat>
  <Paragraphs>58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MODUL: INKLYUZIV TA’LIMNI JORIY ETISH MASALALARI   Umumiy o‘rta ta’lim maktablari o‘quv-tarbiya ishlari bo‘yicha direktor o‘rinbosarlari  </vt:lpstr>
      <vt:lpstr> </vt:lpstr>
      <vt:lpstr>   </vt:lpstr>
      <vt:lpstr>   </vt:lpstr>
      <vt:lpstr>INKLYUZIV TA'LIM SOG‘LOM BOLALAR HAYOTIGA QANDAY TA'SIR KO‘RSATADI?  </vt:lpstr>
      <vt:lpstr>   </vt:lpstr>
      <vt:lpstr>ILOJSIZLIK</vt:lpstr>
      <vt:lpstr>O‘QITUVCHIGA TAVSIYALAR</vt:lpstr>
      <vt:lpstr>   </vt:lpstr>
      <vt:lpstr>   </vt:lpstr>
      <vt:lpstr>Endi …har bir jonivorning nomini alifbo tartibi bilan yozib chiqing.</vt:lpstr>
      <vt:lpstr>Слайд 12</vt:lpstr>
      <vt:lpstr>E’TIBORINGIZ UCHUN RAHMAT!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INKLYUZIV  TA'LIMNING  ZAMONAVIY TENDENSIYALARI</dc:title>
  <dc:creator>Abdulla Muxamadov</dc:creator>
  <cp:lastModifiedBy>Hp</cp:lastModifiedBy>
  <cp:revision>260</cp:revision>
  <dcterms:modified xsi:type="dcterms:W3CDTF">2023-08-18T09:07:53Z</dcterms:modified>
</cp:coreProperties>
</file>