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0"/>
  </p:notesMasterIdLst>
  <p:sldIdLst>
    <p:sldId id="256" r:id="rId2"/>
    <p:sldId id="336" r:id="rId3"/>
    <p:sldId id="317" r:id="rId4"/>
    <p:sldId id="310" r:id="rId5"/>
    <p:sldId id="311" r:id="rId6"/>
    <p:sldId id="338" r:id="rId7"/>
    <p:sldId id="333" r:id="rId8"/>
    <p:sldId id="288" r:id="rId9"/>
  </p:sldIdLst>
  <p:sldSz cx="9144000" cy="5143500" type="screen16x9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04" d="100"/>
          <a:sy n="104" d="100"/>
        </p:scale>
        <p:origin x="438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51D800-DB28-4AE6-A75F-7ACAC9FCFA8C}" type="doc">
      <dgm:prSet loTypeId="urn:microsoft.com/office/officeart/2005/8/layout/chevron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3701E50-35C9-41B1-B0C3-998FF52F7B7D}">
      <dgm:prSet phldrT="[Текст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1</a:t>
          </a:r>
          <a:endParaRPr lang="ru-RU" b="1" dirty="0">
            <a:solidFill>
              <a:schemeClr val="tx1"/>
            </a:solidFill>
          </a:endParaRPr>
        </a:p>
      </dgm:t>
    </dgm:pt>
    <dgm:pt modelId="{B7AD9C1F-C44D-4511-A225-AB8504758E6B}" type="parTrans" cxnId="{B047903F-6D7A-4A49-8EB5-FCB5B9D37D35}">
      <dgm:prSet/>
      <dgm:spPr/>
      <dgm:t>
        <a:bodyPr/>
        <a:lstStyle/>
        <a:p>
          <a:endParaRPr lang="ru-RU"/>
        </a:p>
      </dgm:t>
    </dgm:pt>
    <dgm:pt modelId="{9E60CE88-F2D1-4EE1-9DC3-2257C1AA7BF1}" type="sibTrans" cxnId="{B047903F-6D7A-4A49-8EB5-FCB5B9D37D35}">
      <dgm:prSet/>
      <dgm:spPr/>
      <dgm:t>
        <a:bodyPr/>
        <a:lstStyle/>
        <a:p>
          <a:endParaRPr lang="ru-RU"/>
        </a:p>
      </dgm:t>
    </dgm:pt>
    <dgm:pt modelId="{2F63C2FA-5904-4C07-BEC2-7AC0A2204B3B}">
      <dgm:prSet phldrT="[Текст]"/>
      <dgm:spPr/>
      <dgm:t>
        <a:bodyPr/>
        <a:lstStyle/>
        <a:p>
          <a:r>
            <a:rPr lang="en-US" b="1" i="0" u="none" dirty="0" err="1"/>
            <a:t>Kommunikativ</a:t>
          </a:r>
          <a:r>
            <a:rPr lang="en-US" b="1" i="0" u="none" dirty="0"/>
            <a:t> </a:t>
          </a:r>
          <a:r>
            <a:rPr lang="en-US" b="1" i="0" u="none" dirty="0" err="1"/>
            <a:t>kompetensiya</a:t>
          </a:r>
          <a:r>
            <a:rPr lang="en-US" b="0" i="0" u="none" dirty="0"/>
            <a:t> 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743663D-C41A-4980-B003-2258BEBF9A48}" type="parTrans" cxnId="{655B6969-0C6D-4E7B-83AB-B61ADBC0FFEE}">
      <dgm:prSet/>
      <dgm:spPr/>
      <dgm:t>
        <a:bodyPr/>
        <a:lstStyle/>
        <a:p>
          <a:endParaRPr lang="ru-RU"/>
        </a:p>
      </dgm:t>
    </dgm:pt>
    <dgm:pt modelId="{B86CA921-18AE-4EB8-B861-0A5A59DA61B1}" type="sibTrans" cxnId="{655B6969-0C6D-4E7B-83AB-B61ADBC0FFEE}">
      <dgm:prSet/>
      <dgm:spPr/>
      <dgm:t>
        <a:bodyPr/>
        <a:lstStyle/>
        <a:p>
          <a:endParaRPr lang="ru-RU"/>
        </a:p>
      </dgm:t>
    </dgm:pt>
    <dgm:pt modelId="{6547F8F1-7CFF-4D45-945B-CBE582C74CEA}">
      <dgm:prSet phldrT="[Текст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2</a:t>
          </a:r>
          <a:endParaRPr lang="ru-RU" b="1" dirty="0">
            <a:solidFill>
              <a:schemeClr val="tx1"/>
            </a:solidFill>
          </a:endParaRPr>
        </a:p>
      </dgm:t>
    </dgm:pt>
    <dgm:pt modelId="{E10AA8BB-5058-4068-9BF8-E7E8CBABB31E}" type="parTrans" cxnId="{5F9FE7B8-CD4D-4A95-A235-72DF8F9ED48A}">
      <dgm:prSet/>
      <dgm:spPr/>
      <dgm:t>
        <a:bodyPr/>
        <a:lstStyle/>
        <a:p>
          <a:endParaRPr lang="ru-RU"/>
        </a:p>
      </dgm:t>
    </dgm:pt>
    <dgm:pt modelId="{ECB7022D-9438-4B34-8B39-995743C7DC09}" type="sibTrans" cxnId="{5F9FE7B8-CD4D-4A95-A235-72DF8F9ED48A}">
      <dgm:prSet/>
      <dgm:spPr/>
      <dgm:t>
        <a:bodyPr/>
        <a:lstStyle/>
        <a:p>
          <a:endParaRPr lang="ru-RU"/>
        </a:p>
      </dgm:t>
    </dgm:pt>
    <dgm:pt modelId="{4A609556-11BC-4C6D-8B42-9E83001D8EF3}">
      <dgm:prSet phldrT="[Текст]"/>
      <dgm:spPr/>
      <dgm:t>
        <a:bodyPr/>
        <a:lstStyle/>
        <a:p>
          <a:r>
            <a:rPr lang="en-US" b="1" i="0" u="none" dirty="0" err="1"/>
            <a:t>Axborotlar</a:t>
          </a:r>
          <a:r>
            <a:rPr lang="en-US" b="1" i="0" u="none" dirty="0"/>
            <a:t> </a:t>
          </a:r>
          <a:r>
            <a:rPr lang="en-US" b="1" i="0" u="none" dirty="0" err="1"/>
            <a:t>bilan</a:t>
          </a:r>
          <a:r>
            <a:rPr lang="en-US" b="1" i="0" u="none" dirty="0"/>
            <a:t> </a:t>
          </a:r>
          <a:r>
            <a:rPr lang="en-US" b="1" i="0" u="none" dirty="0" err="1"/>
            <a:t>ishlash</a:t>
          </a:r>
          <a:r>
            <a:rPr lang="en-US" b="1" i="0" u="none" dirty="0"/>
            <a:t> </a:t>
          </a:r>
          <a:r>
            <a:rPr lang="en-US" b="1" i="0" u="none" dirty="0" err="1"/>
            <a:t>kompetensiyasi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C00512B-9538-4606-A52C-E829BE85DABF}" type="parTrans" cxnId="{CFE60820-23A6-414E-BE3E-D43CC2187810}">
      <dgm:prSet/>
      <dgm:spPr/>
      <dgm:t>
        <a:bodyPr/>
        <a:lstStyle/>
        <a:p>
          <a:endParaRPr lang="ru-RU"/>
        </a:p>
      </dgm:t>
    </dgm:pt>
    <dgm:pt modelId="{7B7B5191-89A9-4D77-B9DA-9FA8732A3A2F}" type="sibTrans" cxnId="{CFE60820-23A6-414E-BE3E-D43CC2187810}">
      <dgm:prSet/>
      <dgm:spPr/>
      <dgm:t>
        <a:bodyPr/>
        <a:lstStyle/>
        <a:p>
          <a:endParaRPr lang="ru-RU"/>
        </a:p>
      </dgm:t>
    </dgm:pt>
    <dgm:pt modelId="{195901AA-0F1B-4246-9C56-BC31BA9221CA}">
      <dgm:prSet phldrT="[Текст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3</a:t>
          </a:r>
          <a:endParaRPr lang="ru-RU" b="1" dirty="0">
            <a:solidFill>
              <a:schemeClr val="tx1"/>
            </a:solidFill>
          </a:endParaRPr>
        </a:p>
      </dgm:t>
    </dgm:pt>
    <dgm:pt modelId="{FA858F2D-2650-4166-8CF2-F04C9669CBD3}" type="parTrans" cxnId="{17EBD406-16BC-442F-B4EC-4A9E98217BA5}">
      <dgm:prSet/>
      <dgm:spPr/>
      <dgm:t>
        <a:bodyPr/>
        <a:lstStyle/>
        <a:p>
          <a:endParaRPr lang="ru-RU"/>
        </a:p>
      </dgm:t>
    </dgm:pt>
    <dgm:pt modelId="{E86333C6-4F6A-47DE-AA18-23051DF3389A}" type="sibTrans" cxnId="{17EBD406-16BC-442F-B4EC-4A9E98217BA5}">
      <dgm:prSet/>
      <dgm:spPr/>
      <dgm:t>
        <a:bodyPr/>
        <a:lstStyle/>
        <a:p>
          <a:endParaRPr lang="ru-RU"/>
        </a:p>
      </dgm:t>
    </dgm:pt>
    <dgm:pt modelId="{6FE03A3D-9CB0-4704-AD3F-9C7043251CE9}">
      <dgm:prSet phldrT="[Текст]"/>
      <dgm:spPr/>
      <dgm:t>
        <a:bodyPr/>
        <a:lstStyle/>
        <a:p>
          <a:r>
            <a:rPr lang="en-US" b="1" i="0" u="none" dirty="0" err="1"/>
            <a:t>O‘zini</a:t>
          </a:r>
          <a:r>
            <a:rPr lang="en-US" b="1" i="0" u="none" dirty="0"/>
            <a:t> </a:t>
          </a:r>
          <a:r>
            <a:rPr lang="en-US" b="1" i="0" u="none" dirty="0" err="1"/>
            <a:t>o‘zi</a:t>
          </a:r>
          <a:r>
            <a:rPr lang="en-US" b="1" i="0" u="none" dirty="0"/>
            <a:t> </a:t>
          </a:r>
          <a:r>
            <a:rPr lang="en-US" b="1" i="0" u="none" dirty="0" err="1"/>
            <a:t>rivojlantirish</a:t>
          </a:r>
          <a:r>
            <a:rPr lang="en-US" b="1" i="0" u="none" dirty="0"/>
            <a:t> </a:t>
          </a:r>
          <a:r>
            <a:rPr lang="en-US" b="1" i="0" u="none" dirty="0" err="1"/>
            <a:t>kompetensiyasi</a:t>
          </a:r>
          <a:r>
            <a:rPr lang="en-US" b="0" i="0" u="none" dirty="0"/>
            <a:t> 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B875AC9-0932-48A0-8DF7-D1C6CD043B88}" type="parTrans" cxnId="{752CDAFA-808E-4597-86FC-D467E01EF76B}">
      <dgm:prSet/>
      <dgm:spPr/>
      <dgm:t>
        <a:bodyPr/>
        <a:lstStyle/>
        <a:p>
          <a:endParaRPr lang="ru-RU"/>
        </a:p>
      </dgm:t>
    </dgm:pt>
    <dgm:pt modelId="{467FB130-8FCE-4016-9E92-E1B9854E20A1}" type="sibTrans" cxnId="{752CDAFA-808E-4597-86FC-D467E01EF76B}">
      <dgm:prSet/>
      <dgm:spPr/>
      <dgm:t>
        <a:bodyPr/>
        <a:lstStyle/>
        <a:p>
          <a:endParaRPr lang="ru-RU"/>
        </a:p>
      </dgm:t>
    </dgm:pt>
    <dgm:pt modelId="{87019733-3735-410B-914E-3A9B9614387A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4</a:t>
          </a:r>
          <a:endParaRPr lang="ru-RU" b="1" dirty="0">
            <a:solidFill>
              <a:schemeClr val="tx1"/>
            </a:solidFill>
          </a:endParaRPr>
        </a:p>
      </dgm:t>
    </dgm:pt>
    <dgm:pt modelId="{71ECAFE3-38C7-43E0-AE03-4A16327536EE}" type="parTrans" cxnId="{673CC00B-02D2-4EA2-834B-A6074AD0FBC7}">
      <dgm:prSet/>
      <dgm:spPr/>
      <dgm:t>
        <a:bodyPr/>
        <a:lstStyle/>
        <a:p>
          <a:endParaRPr lang="ru-RU"/>
        </a:p>
      </dgm:t>
    </dgm:pt>
    <dgm:pt modelId="{D0CE12E6-3E13-4B53-AE58-ECA2FFCE41DA}" type="sibTrans" cxnId="{673CC00B-02D2-4EA2-834B-A6074AD0FBC7}">
      <dgm:prSet/>
      <dgm:spPr/>
      <dgm:t>
        <a:bodyPr/>
        <a:lstStyle/>
        <a:p>
          <a:endParaRPr lang="ru-RU"/>
        </a:p>
      </dgm:t>
    </dgm:pt>
    <dgm:pt modelId="{D1122533-DF7B-4D3F-ABDD-0296379FA4EB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5</a:t>
          </a:r>
          <a:endParaRPr lang="ru-RU" b="1" dirty="0">
            <a:solidFill>
              <a:schemeClr val="tx1"/>
            </a:solidFill>
          </a:endParaRPr>
        </a:p>
      </dgm:t>
    </dgm:pt>
    <dgm:pt modelId="{FE593474-14CA-4E83-952B-63DC28B3CCD1}" type="parTrans" cxnId="{ED022A33-36DC-41C7-9368-0527C788CBDA}">
      <dgm:prSet/>
      <dgm:spPr/>
      <dgm:t>
        <a:bodyPr/>
        <a:lstStyle/>
        <a:p>
          <a:endParaRPr lang="ru-RU"/>
        </a:p>
      </dgm:t>
    </dgm:pt>
    <dgm:pt modelId="{936B9759-FA45-43C1-8F7C-0C84067A5BE3}" type="sibTrans" cxnId="{ED022A33-36DC-41C7-9368-0527C788CBDA}">
      <dgm:prSet/>
      <dgm:spPr/>
      <dgm:t>
        <a:bodyPr/>
        <a:lstStyle/>
        <a:p>
          <a:endParaRPr lang="ru-RU"/>
        </a:p>
      </dgm:t>
    </dgm:pt>
    <dgm:pt modelId="{B4A85211-FC67-4412-A09E-C9AA366CD2B0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6</a:t>
          </a:r>
          <a:endParaRPr lang="ru-RU" b="1" dirty="0">
            <a:solidFill>
              <a:schemeClr val="tx1"/>
            </a:solidFill>
          </a:endParaRPr>
        </a:p>
      </dgm:t>
    </dgm:pt>
    <dgm:pt modelId="{FAAE9DA5-2A2C-482C-BA08-37B99FF30BFE}" type="parTrans" cxnId="{965606E5-6322-4F31-86B2-9B0AA0984C78}">
      <dgm:prSet/>
      <dgm:spPr/>
      <dgm:t>
        <a:bodyPr/>
        <a:lstStyle/>
        <a:p>
          <a:endParaRPr lang="ru-RU"/>
        </a:p>
      </dgm:t>
    </dgm:pt>
    <dgm:pt modelId="{523E6AD5-2527-430F-97B8-F87AF67A6BF2}" type="sibTrans" cxnId="{965606E5-6322-4F31-86B2-9B0AA0984C78}">
      <dgm:prSet/>
      <dgm:spPr/>
      <dgm:t>
        <a:bodyPr/>
        <a:lstStyle/>
        <a:p>
          <a:endParaRPr lang="ru-RU"/>
        </a:p>
      </dgm:t>
    </dgm:pt>
    <dgm:pt modelId="{268D594E-A450-424C-BD34-81C8458BD259}">
      <dgm:prSet/>
      <dgm:spPr/>
      <dgm:t>
        <a:bodyPr/>
        <a:lstStyle/>
        <a:p>
          <a:r>
            <a:rPr lang="en-US" b="1" i="0" u="none" dirty="0" err="1"/>
            <a:t>Ijtimoiy</a:t>
          </a:r>
          <a:r>
            <a:rPr lang="en-US" b="1" i="0" u="none" dirty="0"/>
            <a:t> </a:t>
          </a:r>
          <a:r>
            <a:rPr lang="en-US" b="1" i="0" u="none" dirty="0" err="1"/>
            <a:t>faol</a:t>
          </a:r>
          <a:r>
            <a:rPr lang="en-US" b="1" i="0" u="none" dirty="0"/>
            <a:t> </a:t>
          </a:r>
          <a:r>
            <a:rPr lang="en-US" b="1" i="0" u="none" dirty="0" err="1"/>
            <a:t>fuqarolik</a:t>
          </a:r>
          <a:r>
            <a:rPr lang="en-US" b="1" i="0" u="none" dirty="0"/>
            <a:t> </a:t>
          </a:r>
          <a:r>
            <a:rPr lang="en-US" b="1" i="0" u="none" dirty="0" err="1"/>
            <a:t>kompetensiyasi</a:t>
          </a:r>
          <a:r>
            <a:rPr lang="en-US" b="0" i="0" u="none" dirty="0"/>
            <a:t> 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B4CA1AD-832B-47DD-A053-43C9517C14CA}" type="parTrans" cxnId="{CB6D0525-4C2E-4622-9E3A-0E6DE564DCC1}">
      <dgm:prSet/>
      <dgm:spPr/>
      <dgm:t>
        <a:bodyPr/>
        <a:lstStyle/>
        <a:p>
          <a:endParaRPr lang="ru-RU"/>
        </a:p>
      </dgm:t>
    </dgm:pt>
    <dgm:pt modelId="{303BD5DF-F3FA-4B36-B195-3F4F9A92F3D7}" type="sibTrans" cxnId="{CB6D0525-4C2E-4622-9E3A-0E6DE564DCC1}">
      <dgm:prSet/>
      <dgm:spPr/>
      <dgm:t>
        <a:bodyPr/>
        <a:lstStyle/>
        <a:p>
          <a:endParaRPr lang="ru-RU"/>
        </a:p>
      </dgm:t>
    </dgm:pt>
    <dgm:pt modelId="{7CD8291B-2B2F-455C-A31F-15BAEBCE1B36}">
      <dgm:prSet/>
      <dgm:spPr/>
      <dgm:t>
        <a:bodyPr/>
        <a:lstStyle/>
        <a:p>
          <a:r>
            <a:rPr lang="en-US" b="1" i="0" u="none" dirty="0" err="1"/>
            <a:t>Milliy</a:t>
          </a:r>
          <a:r>
            <a:rPr lang="en-US" b="1" i="0" u="none" dirty="0"/>
            <a:t> </a:t>
          </a:r>
          <a:r>
            <a:rPr lang="en-US" b="1" i="0" u="none" dirty="0" err="1"/>
            <a:t>va</a:t>
          </a:r>
          <a:r>
            <a:rPr lang="en-US" b="1" i="0" u="none" dirty="0"/>
            <a:t> </a:t>
          </a:r>
          <a:r>
            <a:rPr lang="en-US" b="1" i="0" u="none" dirty="0" err="1"/>
            <a:t>umummadaniy</a:t>
          </a:r>
          <a:r>
            <a:rPr lang="en-US" b="1" i="0" u="none" dirty="0"/>
            <a:t> </a:t>
          </a:r>
          <a:r>
            <a:rPr lang="en-US" b="1" i="0" u="none" dirty="0" err="1"/>
            <a:t>kompetensiya</a:t>
          </a:r>
          <a:r>
            <a:rPr lang="en-US" b="0" i="0" u="none" dirty="0"/>
            <a:t> 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79540F6-FB3D-4AA9-A59D-96F80249AE60}" type="parTrans" cxnId="{21E6EBBD-C367-4614-B401-D51C9C0F0DA3}">
      <dgm:prSet/>
      <dgm:spPr/>
      <dgm:t>
        <a:bodyPr/>
        <a:lstStyle/>
        <a:p>
          <a:endParaRPr lang="ru-RU"/>
        </a:p>
      </dgm:t>
    </dgm:pt>
    <dgm:pt modelId="{4C479734-35BE-42DE-A7FE-0EAE020F1B16}" type="sibTrans" cxnId="{21E6EBBD-C367-4614-B401-D51C9C0F0DA3}">
      <dgm:prSet/>
      <dgm:spPr/>
      <dgm:t>
        <a:bodyPr/>
        <a:lstStyle/>
        <a:p>
          <a:endParaRPr lang="ru-RU"/>
        </a:p>
      </dgm:t>
    </dgm:pt>
    <dgm:pt modelId="{5AB7CE13-2D3A-4BD2-9C51-D2E2103C46D3}">
      <dgm:prSet/>
      <dgm:spPr/>
      <dgm:t>
        <a:bodyPr/>
        <a:lstStyle/>
        <a:p>
          <a:r>
            <a:rPr lang="en-US" b="1" i="0" u="none" dirty="0" err="1"/>
            <a:t>Matematik</a:t>
          </a:r>
          <a:r>
            <a:rPr lang="en-US" b="1" i="0" u="none" dirty="0"/>
            <a:t> </a:t>
          </a:r>
          <a:r>
            <a:rPr lang="en-US" b="1" i="0" u="none" dirty="0" err="1"/>
            <a:t>savodxonlik</a:t>
          </a:r>
          <a:r>
            <a:rPr lang="en-US" b="1" i="0" u="none" dirty="0"/>
            <a:t>, fan </a:t>
          </a:r>
          <a:r>
            <a:rPr lang="en-US" b="1" i="0" u="none" dirty="0" err="1"/>
            <a:t>va</a:t>
          </a:r>
          <a:r>
            <a:rPr lang="en-US" b="1" i="0" u="none" dirty="0"/>
            <a:t> </a:t>
          </a:r>
          <a:r>
            <a:rPr lang="en-US" b="1" i="0" u="none" dirty="0" err="1"/>
            <a:t>texnika</a:t>
          </a:r>
          <a:r>
            <a:rPr lang="en-US" b="1" i="0" u="none" dirty="0"/>
            <a:t> </a:t>
          </a:r>
          <a:r>
            <a:rPr lang="en-US" b="1" i="0" u="none" dirty="0" err="1"/>
            <a:t>yangiliklaridan</a:t>
          </a:r>
          <a:r>
            <a:rPr lang="en-US" b="1" i="0" u="none" dirty="0"/>
            <a:t> </a:t>
          </a:r>
          <a:r>
            <a:rPr lang="en-US" b="1" i="0" u="none" dirty="0" err="1"/>
            <a:t>xabardor</a:t>
          </a:r>
          <a:r>
            <a:rPr lang="en-US" b="1" i="0" u="none" dirty="0"/>
            <a:t> </a:t>
          </a:r>
          <a:r>
            <a:rPr lang="en-US" b="1" i="0" u="none" dirty="0" err="1"/>
            <a:t>bo‘lish</a:t>
          </a:r>
          <a:r>
            <a:rPr lang="en-US" b="1" i="0" u="none" dirty="0"/>
            <a:t> </a:t>
          </a:r>
          <a:r>
            <a:rPr lang="en-US" b="1" i="0" u="none" dirty="0" err="1"/>
            <a:t>hamda</a:t>
          </a:r>
          <a:r>
            <a:rPr lang="en-US" b="1" i="0" u="none" dirty="0"/>
            <a:t> </a:t>
          </a:r>
          <a:r>
            <a:rPr lang="en-US" b="1" i="0" u="none" dirty="0" err="1"/>
            <a:t>foydalanish</a:t>
          </a:r>
          <a:r>
            <a:rPr lang="en-US" b="1" i="0" u="none" dirty="0"/>
            <a:t> </a:t>
          </a:r>
          <a:r>
            <a:rPr lang="en-US" b="1" i="0" u="none" dirty="0" err="1"/>
            <a:t>kompetensiyasi</a:t>
          </a:r>
          <a:r>
            <a:rPr lang="en-US" b="0" i="0" u="none" dirty="0"/>
            <a:t> </a:t>
          </a:r>
          <a:endParaRPr lang="ru-RU" dirty="0"/>
        </a:p>
      </dgm:t>
    </dgm:pt>
    <dgm:pt modelId="{186050F2-9CA5-48B6-93EB-74E12716B966}" type="parTrans" cxnId="{8F6268E7-30D5-4E81-A1BE-793CF7AD4F03}">
      <dgm:prSet/>
      <dgm:spPr/>
      <dgm:t>
        <a:bodyPr/>
        <a:lstStyle/>
        <a:p>
          <a:endParaRPr lang="ru-RU"/>
        </a:p>
      </dgm:t>
    </dgm:pt>
    <dgm:pt modelId="{A9DED601-CCD9-4183-A6AB-115119512DF6}" type="sibTrans" cxnId="{8F6268E7-30D5-4E81-A1BE-793CF7AD4F03}">
      <dgm:prSet/>
      <dgm:spPr/>
      <dgm:t>
        <a:bodyPr/>
        <a:lstStyle/>
        <a:p>
          <a:endParaRPr lang="ru-RU"/>
        </a:p>
      </dgm:t>
    </dgm:pt>
    <dgm:pt modelId="{803ACBA4-41A5-4317-8B41-586E93C6933D}" type="pres">
      <dgm:prSet presAssocID="{6251D800-DB28-4AE6-A75F-7ACAC9FCFA8C}" presName="linearFlow" presStyleCnt="0">
        <dgm:presLayoutVars>
          <dgm:dir/>
          <dgm:animLvl val="lvl"/>
          <dgm:resizeHandles val="exact"/>
        </dgm:presLayoutVars>
      </dgm:prSet>
      <dgm:spPr/>
    </dgm:pt>
    <dgm:pt modelId="{915197CA-52E6-4394-9449-9B5D29EEBE82}" type="pres">
      <dgm:prSet presAssocID="{73701E50-35C9-41B1-B0C3-998FF52F7B7D}" presName="composite" presStyleCnt="0"/>
      <dgm:spPr/>
    </dgm:pt>
    <dgm:pt modelId="{DB260EF2-9098-4BB1-BE51-CA07D2FE368F}" type="pres">
      <dgm:prSet presAssocID="{73701E50-35C9-41B1-B0C3-998FF52F7B7D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5329E528-1203-41E3-8643-119985A84B65}" type="pres">
      <dgm:prSet presAssocID="{73701E50-35C9-41B1-B0C3-998FF52F7B7D}" presName="descendantText" presStyleLbl="alignAcc1" presStyleIdx="0" presStyleCnt="6">
        <dgm:presLayoutVars>
          <dgm:bulletEnabled val="1"/>
        </dgm:presLayoutVars>
      </dgm:prSet>
      <dgm:spPr/>
    </dgm:pt>
    <dgm:pt modelId="{0ABCE817-E94F-47B2-BCCC-B1BA1232D3B1}" type="pres">
      <dgm:prSet presAssocID="{9E60CE88-F2D1-4EE1-9DC3-2257C1AA7BF1}" presName="sp" presStyleCnt="0"/>
      <dgm:spPr/>
    </dgm:pt>
    <dgm:pt modelId="{9DC7EFB3-AB46-474B-8AE7-569C3677C1E5}" type="pres">
      <dgm:prSet presAssocID="{6547F8F1-7CFF-4D45-945B-CBE582C74CEA}" presName="composite" presStyleCnt="0"/>
      <dgm:spPr/>
    </dgm:pt>
    <dgm:pt modelId="{63A21614-CB57-493A-9599-F251186F29FC}" type="pres">
      <dgm:prSet presAssocID="{6547F8F1-7CFF-4D45-945B-CBE582C74CEA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69A2644E-467A-4F3A-B940-073997E7C245}" type="pres">
      <dgm:prSet presAssocID="{6547F8F1-7CFF-4D45-945B-CBE582C74CEA}" presName="descendantText" presStyleLbl="alignAcc1" presStyleIdx="1" presStyleCnt="6" custLinFactNeighborX="241" custLinFactNeighborY="6605">
        <dgm:presLayoutVars>
          <dgm:bulletEnabled val="1"/>
        </dgm:presLayoutVars>
      </dgm:prSet>
      <dgm:spPr/>
    </dgm:pt>
    <dgm:pt modelId="{A07E2E0C-AECC-4CE7-B0F8-3D6B68C98321}" type="pres">
      <dgm:prSet presAssocID="{ECB7022D-9438-4B34-8B39-995743C7DC09}" presName="sp" presStyleCnt="0"/>
      <dgm:spPr/>
    </dgm:pt>
    <dgm:pt modelId="{089784BA-D1E5-49A6-8D4D-B236B91D7D5D}" type="pres">
      <dgm:prSet presAssocID="{195901AA-0F1B-4246-9C56-BC31BA9221CA}" presName="composite" presStyleCnt="0"/>
      <dgm:spPr/>
    </dgm:pt>
    <dgm:pt modelId="{09923502-DD65-4DBD-942D-CF047A0AEA1C}" type="pres">
      <dgm:prSet presAssocID="{195901AA-0F1B-4246-9C56-BC31BA9221CA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1FE7ECB8-6127-4DFF-AE3D-59C317BCCF28}" type="pres">
      <dgm:prSet presAssocID="{195901AA-0F1B-4246-9C56-BC31BA9221CA}" presName="descendantText" presStyleLbl="alignAcc1" presStyleIdx="2" presStyleCnt="6">
        <dgm:presLayoutVars>
          <dgm:bulletEnabled val="1"/>
        </dgm:presLayoutVars>
      </dgm:prSet>
      <dgm:spPr/>
    </dgm:pt>
    <dgm:pt modelId="{95916914-915E-4FC3-9523-4A29D6F34AF6}" type="pres">
      <dgm:prSet presAssocID="{E86333C6-4F6A-47DE-AA18-23051DF3389A}" presName="sp" presStyleCnt="0"/>
      <dgm:spPr/>
    </dgm:pt>
    <dgm:pt modelId="{F3693E1D-60B3-4B69-BB3C-183EFB0A3861}" type="pres">
      <dgm:prSet presAssocID="{87019733-3735-410B-914E-3A9B9614387A}" presName="composite" presStyleCnt="0"/>
      <dgm:spPr/>
    </dgm:pt>
    <dgm:pt modelId="{E2930F59-A1CB-4F3C-8908-E3F22C35914E}" type="pres">
      <dgm:prSet presAssocID="{87019733-3735-410B-914E-3A9B9614387A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E34E5304-2230-4630-AD1E-60765AEB07A3}" type="pres">
      <dgm:prSet presAssocID="{87019733-3735-410B-914E-3A9B9614387A}" presName="descendantText" presStyleLbl="alignAcc1" presStyleIdx="3" presStyleCnt="6">
        <dgm:presLayoutVars>
          <dgm:bulletEnabled val="1"/>
        </dgm:presLayoutVars>
      </dgm:prSet>
      <dgm:spPr/>
    </dgm:pt>
    <dgm:pt modelId="{468DB96B-08EE-42BE-B6BC-D58E7049B3C9}" type="pres">
      <dgm:prSet presAssocID="{D0CE12E6-3E13-4B53-AE58-ECA2FFCE41DA}" presName="sp" presStyleCnt="0"/>
      <dgm:spPr/>
    </dgm:pt>
    <dgm:pt modelId="{0CE08E8D-8E98-4DB6-8837-59802B2E9D9D}" type="pres">
      <dgm:prSet presAssocID="{D1122533-DF7B-4D3F-ABDD-0296379FA4EB}" presName="composite" presStyleCnt="0"/>
      <dgm:spPr/>
    </dgm:pt>
    <dgm:pt modelId="{B9E27F3D-69E3-4D75-BCD3-F8889E9C644C}" type="pres">
      <dgm:prSet presAssocID="{D1122533-DF7B-4D3F-ABDD-0296379FA4EB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79C49962-4F64-4150-8863-B9F0457F1278}" type="pres">
      <dgm:prSet presAssocID="{D1122533-DF7B-4D3F-ABDD-0296379FA4EB}" presName="descendantText" presStyleLbl="alignAcc1" presStyleIdx="4" presStyleCnt="6">
        <dgm:presLayoutVars>
          <dgm:bulletEnabled val="1"/>
        </dgm:presLayoutVars>
      </dgm:prSet>
      <dgm:spPr/>
    </dgm:pt>
    <dgm:pt modelId="{F67B1976-CCF2-4E05-9909-06C2749EE805}" type="pres">
      <dgm:prSet presAssocID="{936B9759-FA45-43C1-8F7C-0C84067A5BE3}" presName="sp" presStyleCnt="0"/>
      <dgm:spPr/>
    </dgm:pt>
    <dgm:pt modelId="{98AB8021-0075-469D-92B7-CF58D5F7B1C7}" type="pres">
      <dgm:prSet presAssocID="{B4A85211-FC67-4412-A09E-C9AA366CD2B0}" presName="composite" presStyleCnt="0"/>
      <dgm:spPr/>
    </dgm:pt>
    <dgm:pt modelId="{1A07C4E7-8003-40B5-BEEA-A5E1BDA04E29}" type="pres">
      <dgm:prSet presAssocID="{B4A85211-FC67-4412-A09E-C9AA366CD2B0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F29C1763-A120-4D82-9292-92966C33F1E6}" type="pres">
      <dgm:prSet presAssocID="{B4A85211-FC67-4412-A09E-C9AA366CD2B0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17EBD406-16BC-442F-B4EC-4A9E98217BA5}" srcId="{6251D800-DB28-4AE6-A75F-7ACAC9FCFA8C}" destId="{195901AA-0F1B-4246-9C56-BC31BA9221CA}" srcOrd="2" destOrd="0" parTransId="{FA858F2D-2650-4166-8CF2-F04C9669CBD3}" sibTransId="{E86333C6-4F6A-47DE-AA18-23051DF3389A}"/>
    <dgm:cxn modelId="{673CC00B-02D2-4EA2-834B-A6074AD0FBC7}" srcId="{6251D800-DB28-4AE6-A75F-7ACAC9FCFA8C}" destId="{87019733-3735-410B-914E-3A9B9614387A}" srcOrd="3" destOrd="0" parTransId="{71ECAFE3-38C7-43E0-AE03-4A16327536EE}" sibTransId="{D0CE12E6-3E13-4B53-AE58-ECA2FFCE41DA}"/>
    <dgm:cxn modelId="{DACCAD0F-88B6-46B5-A383-3B0F1348770E}" type="presOf" srcId="{73701E50-35C9-41B1-B0C3-998FF52F7B7D}" destId="{DB260EF2-9098-4BB1-BE51-CA07D2FE368F}" srcOrd="0" destOrd="0" presId="urn:microsoft.com/office/officeart/2005/8/layout/chevron2"/>
    <dgm:cxn modelId="{B73B3414-4739-48C7-BC74-9163A8ADE2DB}" type="presOf" srcId="{268D594E-A450-424C-BD34-81C8458BD259}" destId="{E34E5304-2230-4630-AD1E-60765AEB07A3}" srcOrd="0" destOrd="0" presId="urn:microsoft.com/office/officeart/2005/8/layout/chevron2"/>
    <dgm:cxn modelId="{EF62E11A-9B74-4AA0-BB8F-E0312DFA8955}" type="presOf" srcId="{B4A85211-FC67-4412-A09E-C9AA366CD2B0}" destId="{1A07C4E7-8003-40B5-BEEA-A5E1BDA04E29}" srcOrd="0" destOrd="0" presId="urn:microsoft.com/office/officeart/2005/8/layout/chevron2"/>
    <dgm:cxn modelId="{CFE60820-23A6-414E-BE3E-D43CC2187810}" srcId="{6547F8F1-7CFF-4D45-945B-CBE582C74CEA}" destId="{4A609556-11BC-4C6D-8B42-9E83001D8EF3}" srcOrd="0" destOrd="0" parTransId="{2C00512B-9538-4606-A52C-E829BE85DABF}" sibTransId="{7B7B5191-89A9-4D77-B9DA-9FA8732A3A2F}"/>
    <dgm:cxn modelId="{CB6D0525-4C2E-4622-9E3A-0E6DE564DCC1}" srcId="{87019733-3735-410B-914E-3A9B9614387A}" destId="{268D594E-A450-424C-BD34-81C8458BD259}" srcOrd="0" destOrd="0" parTransId="{CB4CA1AD-832B-47DD-A053-43C9517C14CA}" sibTransId="{303BD5DF-F3FA-4B36-B195-3F4F9A92F3D7}"/>
    <dgm:cxn modelId="{ED022A33-36DC-41C7-9368-0527C788CBDA}" srcId="{6251D800-DB28-4AE6-A75F-7ACAC9FCFA8C}" destId="{D1122533-DF7B-4D3F-ABDD-0296379FA4EB}" srcOrd="4" destOrd="0" parTransId="{FE593474-14CA-4E83-952B-63DC28B3CCD1}" sibTransId="{936B9759-FA45-43C1-8F7C-0C84067A5BE3}"/>
    <dgm:cxn modelId="{B047903F-6D7A-4A49-8EB5-FCB5B9D37D35}" srcId="{6251D800-DB28-4AE6-A75F-7ACAC9FCFA8C}" destId="{73701E50-35C9-41B1-B0C3-998FF52F7B7D}" srcOrd="0" destOrd="0" parTransId="{B7AD9C1F-C44D-4511-A225-AB8504758E6B}" sibTransId="{9E60CE88-F2D1-4EE1-9DC3-2257C1AA7BF1}"/>
    <dgm:cxn modelId="{050FB766-C2DE-4070-A10E-26E3E2684416}" type="presOf" srcId="{4A609556-11BC-4C6D-8B42-9E83001D8EF3}" destId="{69A2644E-467A-4F3A-B940-073997E7C245}" srcOrd="0" destOrd="0" presId="urn:microsoft.com/office/officeart/2005/8/layout/chevron2"/>
    <dgm:cxn modelId="{655B6969-0C6D-4E7B-83AB-B61ADBC0FFEE}" srcId="{73701E50-35C9-41B1-B0C3-998FF52F7B7D}" destId="{2F63C2FA-5904-4C07-BEC2-7AC0A2204B3B}" srcOrd="0" destOrd="0" parTransId="{6743663D-C41A-4980-B003-2258BEBF9A48}" sibTransId="{B86CA921-18AE-4EB8-B861-0A5A59DA61B1}"/>
    <dgm:cxn modelId="{420BDA4E-D398-4202-AA94-BD1E0CBB7054}" type="presOf" srcId="{5AB7CE13-2D3A-4BD2-9C51-D2E2103C46D3}" destId="{F29C1763-A120-4D82-9292-92966C33F1E6}" srcOrd="0" destOrd="0" presId="urn:microsoft.com/office/officeart/2005/8/layout/chevron2"/>
    <dgm:cxn modelId="{47B52C78-F110-474C-95E4-92AE3BF83D0D}" type="presOf" srcId="{D1122533-DF7B-4D3F-ABDD-0296379FA4EB}" destId="{B9E27F3D-69E3-4D75-BCD3-F8889E9C644C}" srcOrd="0" destOrd="0" presId="urn:microsoft.com/office/officeart/2005/8/layout/chevron2"/>
    <dgm:cxn modelId="{8983F690-28CC-4D33-A738-7EEDFAACD32F}" type="presOf" srcId="{6251D800-DB28-4AE6-A75F-7ACAC9FCFA8C}" destId="{803ACBA4-41A5-4317-8B41-586E93C6933D}" srcOrd="0" destOrd="0" presId="urn:microsoft.com/office/officeart/2005/8/layout/chevron2"/>
    <dgm:cxn modelId="{5C991E96-63E5-4595-BB40-F0825808EC0B}" type="presOf" srcId="{7CD8291B-2B2F-455C-A31F-15BAEBCE1B36}" destId="{79C49962-4F64-4150-8863-B9F0457F1278}" srcOrd="0" destOrd="0" presId="urn:microsoft.com/office/officeart/2005/8/layout/chevron2"/>
    <dgm:cxn modelId="{E1226797-C4D6-4DF8-95BE-91D678FD0AEF}" type="presOf" srcId="{195901AA-0F1B-4246-9C56-BC31BA9221CA}" destId="{09923502-DD65-4DBD-942D-CF047A0AEA1C}" srcOrd="0" destOrd="0" presId="urn:microsoft.com/office/officeart/2005/8/layout/chevron2"/>
    <dgm:cxn modelId="{E5882EB8-5C37-49F5-A001-318538EA5F35}" type="presOf" srcId="{6547F8F1-7CFF-4D45-945B-CBE582C74CEA}" destId="{63A21614-CB57-493A-9599-F251186F29FC}" srcOrd="0" destOrd="0" presId="urn:microsoft.com/office/officeart/2005/8/layout/chevron2"/>
    <dgm:cxn modelId="{5F9FE7B8-CD4D-4A95-A235-72DF8F9ED48A}" srcId="{6251D800-DB28-4AE6-A75F-7ACAC9FCFA8C}" destId="{6547F8F1-7CFF-4D45-945B-CBE582C74CEA}" srcOrd="1" destOrd="0" parTransId="{E10AA8BB-5058-4068-9BF8-E7E8CBABB31E}" sibTransId="{ECB7022D-9438-4B34-8B39-995743C7DC09}"/>
    <dgm:cxn modelId="{209698BC-3131-48E0-B0B1-B45259C14E2F}" type="presOf" srcId="{6FE03A3D-9CB0-4704-AD3F-9C7043251CE9}" destId="{1FE7ECB8-6127-4DFF-AE3D-59C317BCCF28}" srcOrd="0" destOrd="0" presId="urn:microsoft.com/office/officeart/2005/8/layout/chevron2"/>
    <dgm:cxn modelId="{21E6EBBD-C367-4614-B401-D51C9C0F0DA3}" srcId="{D1122533-DF7B-4D3F-ABDD-0296379FA4EB}" destId="{7CD8291B-2B2F-455C-A31F-15BAEBCE1B36}" srcOrd="0" destOrd="0" parTransId="{479540F6-FB3D-4AA9-A59D-96F80249AE60}" sibTransId="{4C479734-35BE-42DE-A7FE-0EAE020F1B16}"/>
    <dgm:cxn modelId="{A9C9EDE2-9410-4628-BF5A-D04277B6C382}" type="presOf" srcId="{2F63C2FA-5904-4C07-BEC2-7AC0A2204B3B}" destId="{5329E528-1203-41E3-8643-119985A84B65}" srcOrd="0" destOrd="0" presId="urn:microsoft.com/office/officeart/2005/8/layout/chevron2"/>
    <dgm:cxn modelId="{965606E5-6322-4F31-86B2-9B0AA0984C78}" srcId="{6251D800-DB28-4AE6-A75F-7ACAC9FCFA8C}" destId="{B4A85211-FC67-4412-A09E-C9AA366CD2B0}" srcOrd="5" destOrd="0" parTransId="{FAAE9DA5-2A2C-482C-BA08-37B99FF30BFE}" sibTransId="{523E6AD5-2527-430F-97B8-F87AF67A6BF2}"/>
    <dgm:cxn modelId="{8F6268E7-30D5-4E81-A1BE-793CF7AD4F03}" srcId="{B4A85211-FC67-4412-A09E-C9AA366CD2B0}" destId="{5AB7CE13-2D3A-4BD2-9C51-D2E2103C46D3}" srcOrd="0" destOrd="0" parTransId="{186050F2-9CA5-48B6-93EB-74E12716B966}" sibTransId="{A9DED601-CCD9-4183-A6AB-115119512DF6}"/>
    <dgm:cxn modelId="{752CDAFA-808E-4597-86FC-D467E01EF76B}" srcId="{195901AA-0F1B-4246-9C56-BC31BA9221CA}" destId="{6FE03A3D-9CB0-4704-AD3F-9C7043251CE9}" srcOrd="0" destOrd="0" parTransId="{8B875AC9-0932-48A0-8DF7-D1C6CD043B88}" sibTransId="{467FB130-8FCE-4016-9E92-E1B9854E20A1}"/>
    <dgm:cxn modelId="{2D7066FD-2E42-4865-8DA4-860729D8AF50}" type="presOf" srcId="{87019733-3735-410B-914E-3A9B9614387A}" destId="{E2930F59-A1CB-4F3C-8908-E3F22C35914E}" srcOrd="0" destOrd="0" presId="urn:microsoft.com/office/officeart/2005/8/layout/chevron2"/>
    <dgm:cxn modelId="{E9E39B59-8BE9-491A-BDE3-00C3932636B8}" type="presParOf" srcId="{803ACBA4-41A5-4317-8B41-586E93C6933D}" destId="{915197CA-52E6-4394-9449-9B5D29EEBE82}" srcOrd="0" destOrd="0" presId="urn:microsoft.com/office/officeart/2005/8/layout/chevron2"/>
    <dgm:cxn modelId="{1CDEA2EF-B05C-4D1C-A006-6A296DB00FEA}" type="presParOf" srcId="{915197CA-52E6-4394-9449-9B5D29EEBE82}" destId="{DB260EF2-9098-4BB1-BE51-CA07D2FE368F}" srcOrd="0" destOrd="0" presId="urn:microsoft.com/office/officeart/2005/8/layout/chevron2"/>
    <dgm:cxn modelId="{CEB5B167-1D32-4BC2-ABA9-8E7C5A106488}" type="presParOf" srcId="{915197CA-52E6-4394-9449-9B5D29EEBE82}" destId="{5329E528-1203-41E3-8643-119985A84B65}" srcOrd="1" destOrd="0" presId="urn:microsoft.com/office/officeart/2005/8/layout/chevron2"/>
    <dgm:cxn modelId="{3C97F31D-736D-46D2-81B9-B35DB1D73EEF}" type="presParOf" srcId="{803ACBA4-41A5-4317-8B41-586E93C6933D}" destId="{0ABCE817-E94F-47B2-BCCC-B1BA1232D3B1}" srcOrd="1" destOrd="0" presId="urn:microsoft.com/office/officeart/2005/8/layout/chevron2"/>
    <dgm:cxn modelId="{092B069B-9DF1-49C9-9F22-1E0707781BB4}" type="presParOf" srcId="{803ACBA4-41A5-4317-8B41-586E93C6933D}" destId="{9DC7EFB3-AB46-474B-8AE7-569C3677C1E5}" srcOrd="2" destOrd="0" presId="urn:microsoft.com/office/officeart/2005/8/layout/chevron2"/>
    <dgm:cxn modelId="{C5C4B000-2251-476D-8A82-C91C00A44AFF}" type="presParOf" srcId="{9DC7EFB3-AB46-474B-8AE7-569C3677C1E5}" destId="{63A21614-CB57-493A-9599-F251186F29FC}" srcOrd="0" destOrd="0" presId="urn:microsoft.com/office/officeart/2005/8/layout/chevron2"/>
    <dgm:cxn modelId="{3229C8A7-86DF-4B35-836D-62B43DF2EF05}" type="presParOf" srcId="{9DC7EFB3-AB46-474B-8AE7-569C3677C1E5}" destId="{69A2644E-467A-4F3A-B940-073997E7C245}" srcOrd="1" destOrd="0" presId="urn:microsoft.com/office/officeart/2005/8/layout/chevron2"/>
    <dgm:cxn modelId="{4FFF3E09-4C33-4C0A-B014-11EF73B39793}" type="presParOf" srcId="{803ACBA4-41A5-4317-8B41-586E93C6933D}" destId="{A07E2E0C-AECC-4CE7-B0F8-3D6B68C98321}" srcOrd="3" destOrd="0" presId="urn:microsoft.com/office/officeart/2005/8/layout/chevron2"/>
    <dgm:cxn modelId="{203DF9E8-E064-49BC-820A-9DD3FC9878DD}" type="presParOf" srcId="{803ACBA4-41A5-4317-8B41-586E93C6933D}" destId="{089784BA-D1E5-49A6-8D4D-B236B91D7D5D}" srcOrd="4" destOrd="0" presId="urn:microsoft.com/office/officeart/2005/8/layout/chevron2"/>
    <dgm:cxn modelId="{DCAF3070-BB9B-4E17-B78A-0E52D0BF3BC7}" type="presParOf" srcId="{089784BA-D1E5-49A6-8D4D-B236B91D7D5D}" destId="{09923502-DD65-4DBD-942D-CF047A0AEA1C}" srcOrd="0" destOrd="0" presId="urn:microsoft.com/office/officeart/2005/8/layout/chevron2"/>
    <dgm:cxn modelId="{12DD023B-0193-49F0-9A2D-284B757566B1}" type="presParOf" srcId="{089784BA-D1E5-49A6-8D4D-B236B91D7D5D}" destId="{1FE7ECB8-6127-4DFF-AE3D-59C317BCCF28}" srcOrd="1" destOrd="0" presId="urn:microsoft.com/office/officeart/2005/8/layout/chevron2"/>
    <dgm:cxn modelId="{ED8CCA84-FEF7-4439-B82B-BCA8C492000B}" type="presParOf" srcId="{803ACBA4-41A5-4317-8B41-586E93C6933D}" destId="{95916914-915E-4FC3-9523-4A29D6F34AF6}" srcOrd="5" destOrd="0" presId="urn:microsoft.com/office/officeart/2005/8/layout/chevron2"/>
    <dgm:cxn modelId="{8E8E8A49-2EE4-4763-A3E6-31072B9C8221}" type="presParOf" srcId="{803ACBA4-41A5-4317-8B41-586E93C6933D}" destId="{F3693E1D-60B3-4B69-BB3C-183EFB0A3861}" srcOrd="6" destOrd="0" presId="urn:microsoft.com/office/officeart/2005/8/layout/chevron2"/>
    <dgm:cxn modelId="{E5517F3B-22BC-40F8-98CB-A75BEAE9A808}" type="presParOf" srcId="{F3693E1D-60B3-4B69-BB3C-183EFB0A3861}" destId="{E2930F59-A1CB-4F3C-8908-E3F22C35914E}" srcOrd="0" destOrd="0" presId="urn:microsoft.com/office/officeart/2005/8/layout/chevron2"/>
    <dgm:cxn modelId="{FA886D1E-4755-4267-8B50-E8D46D5410D4}" type="presParOf" srcId="{F3693E1D-60B3-4B69-BB3C-183EFB0A3861}" destId="{E34E5304-2230-4630-AD1E-60765AEB07A3}" srcOrd="1" destOrd="0" presId="urn:microsoft.com/office/officeart/2005/8/layout/chevron2"/>
    <dgm:cxn modelId="{EE950CBE-D818-4766-BDFE-45A3E7CA1E53}" type="presParOf" srcId="{803ACBA4-41A5-4317-8B41-586E93C6933D}" destId="{468DB96B-08EE-42BE-B6BC-D58E7049B3C9}" srcOrd="7" destOrd="0" presId="urn:microsoft.com/office/officeart/2005/8/layout/chevron2"/>
    <dgm:cxn modelId="{54638296-E1A4-413D-B944-1E00493697F5}" type="presParOf" srcId="{803ACBA4-41A5-4317-8B41-586E93C6933D}" destId="{0CE08E8D-8E98-4DB6-8837-59802B2E9D9D}" srcOrd="8" destOrd="0" presId="urn:microsoft.com/office/officeart/2005/8/layout/chevron2"/>
    <dgm:cxn modelId="{899A857D-2B72-456F-A5ED-6FF7F91F7D3D}" type="presParOf" srcId="{0CE08E8D-8E98-4DB6-8837-59802B2E9D9D}" destId="{B9E27F3D-69E3-4D75-BCD3-F8889E9C644C}" srcOrd="0" destOrd="0" presId="urn:microsoft.com/office/officeart/2005/8/layout/chevron2"/>
    <dgm:cxn modelId="{C7216A7F-83A1-4CEA-8587-0E319D78ABEB}" type="presParOf" srcId="{0CE08E8D-8E98-4DB6-8837-59802B2E9D9D}" destId="{79C49962-4F64-4150-8863-B9F0457F1278}" srcOrd="1" destOrd="0" presId="urn:microsoft.com/office/officeart/2005/8/layout/chevron2"/>
    <dgm:cxn modelId="{4B7EC660-6159-4B58-BC65-0A4E17BEF4BF}" type="presParOf" srcId="{803ACBA4-41A5-4317-8B41-586E93C6933D}" destId="{F67B1976-CCF2-4E05-9909-06C2749EE805}" srcOrd="9" destOrd="0" presId="urn:microsoft.com/office/officeart/2005/8/layout/chevron2"/>
    <dgm:cxn modelId="{02FEF36F-7A3C-4E70-ADA2-69D95540F0AD}" type="presParOf" srcId="{803ACBA4-41A5-4317-8B41-586E93C6933D}" destId="{98AB8021-0075-469D-92B7-CF58D5F7B1C7}" srcOrd="10" destOrd="0" presId="urn:microsoft.com/office/officeart/2005/8/layout/chevron2"/>
    <dgm:cxn modelId="{47864A1E-F888-4AB4-A903-D1919AD4593A}" type="presParOf" srcId="{98AB8021-0075-469D-92B7-CF58D5F7B1C7}" destId="{1A07C4E7-8003-40B5-BEEA-A5E1BDA04E29}" srcOrd="0" destOrd="0" presId="urn:microsoft.com/office/officeart/2005/8/layout/chevron2"/>
    <dgm:cxn modelId="{0DF2024F-B4F6-44BF-8B9F-D341F4E29AD9}" type="presParOf" srcId="{98AB8021-0075-469D-92B7-CF58D5F7B1C7}" destId="{F29C1763-A120-4D82-9292-92966C33F1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60EF2-9098-4BB1-BE51-CA07D2FE368F}">
      <dsp:nvSpPr>
        <dsp:cNvPr id="0" name=""/>
        <dsp:cNvSpPr/>
      </dsp:nvSpPr>
      <dsp:spPr>
        <a:xfrm rot="5400000">
          <a:off x="-99835" y="101881"/>
          <a:ext cx="665568" cy="46589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1</a:t>
          </a:r>
          <a:endParaRPr lang="ru-RU" sz="1300" b="1" kern="1200" dirty="0">
            <a:solidFill>
              <a:schemeClr val="tx1"/>
            </a:solidFill>
          </a:endParaRPr>
        </a:p>
      </dsp:txBody>
      <dsp:txXfrm rot="-5400000">
        <a:off x="0" y="234995"/>
        <a:ext cx="465898" cy="199670"/>
      </dsp:txXfrm>
    </dsp:sp>
    <dsp:sp modelId="{5329E528-1203-41E3-8643-119985A84B65}">
      <dsp:nvSpPr>
        <dsp:cNvPr id="0" name=""/>
        <dsp:cNvSpPr/>
      </dsp:nvSpPr>
      <dsp:spPr>
        <a:xfrm rot="5400000">
          <a:off x="4201289" y="-3733344"/>
          <a:ext cx="432619" cy="7903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 dirty="0" err="1"/>
            <a:t>Kommunikativ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kompetensiya</a:t>
          </a:r>
          <a:r>
            <a:rPr lang="en-US" sz="1400" b="0" i="0" u="none" kern="1200" dirty="0"/>
            <a:t> 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465899" y="23165"/>
        <a:ext cx="7882282" cy="390381"/>
      </dsp:txXfrm>
    </dsp:sp>
    <dsp:sp modelId="{63A21614-CB57-493A-9599-F251186F29FC}">
      <dsp:nvSpPr>
        <dsp:cNvPr id="0" name=""/>
        <dsp:cNvSpPr/>
      </dsp:nvSpPr>
      <dsp:spPr>
        <a:xfrm rot="5400000">
          <a:off x="-99835" y="665179"/>
          <a:ext cx="665568" cy="465898"/>
        </a:xfrm>
        <a:prstGeom prst="chevron">
          <a:avLst/>
        </a:prstGeom>
        <a:gradFill rotWithShape="0">
          <a:gsLst>
            <a:gs pos="0">
              <a:schemeClr val="accent4">
                <a:hueOff val="-437063"/>
                <a:satOff val="-525"/>
                <a:lumOff val="-628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-437063"/>
                <a:satOff val="-525"/>
                <a:lumOff val="-628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-437063"/>
                <a:satOff val="-525"/>
                <a:lumOff val="-628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-437063"/>
              <a:satOff val="-525"/>
              <a:lumOff val="-628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2</a:t>
          </a:r>
          <a:endParaRPr lang="ru-RU" sz="1300" b="1" kern="1200" dirty="0">
            <a:solidFill>
              <a:schemeClr val="tx1"/>
            </a:solidFill>
          </a:endParaRPr>
        </a:p>
      </dsp:txBody>
      <dsp:txXfrm rot="-5400000">
        <a:off x="0" y="798293"/>
        <a:ext cx="465898" cy="199670"/>
      </dsp:txXfrm>
    </dsp:sp>
    <dsp:sp modelId="{69A2644E-467A-4F3A-B940-073997E7C245}">
      <dsp:nvSpPr>
        <dsp:cNvPr id="0" name=""/>
        <dsp:cNvSpPr/>
      </dsp:nvSpPr>
      <dsp:spPr>
        <a:xfrm rot="5400000">
          <a:off x="4201289" y="-3141472"/>
          <a:ext cx="432619" cy="7903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37063"/>
              <a:satOff val="-525"/>
              <a:lumOff val="-628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 dirty="0" err="1"/>
            <a:t>Axborotlar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bilan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ishlash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kompetensiyasi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465899" y="615037"/>
        <a:ext cx="7882282" cy="390381"/>
      </dsp:txXfrm>
    </dsp:sp>
    <dsp:sp modelId="{09923502-DD65-4DBD-942D-CF047A0AEA1C}">
      <dsp:nvSpPr>
        <dsp:cNvPr id="0" name=""/>
        <dsp:cNvSpPr/>
      </dsp:nvSpPr>
      <dsp:spPr>
        <a:xfrm rot="5400000">
          <a:off x="-99835" y="1228477"/>
          <a:ext cx="665568" cy="465898"/>
        </a:xfrm>
        <a:prstGeom prst="chevron">
          <a:avLst/>
        </a:prstGeom>
        <a:gradFill rotWithShape="0">
          <a:gsLst>
            <a:gs pos="0">
              <a:schemeClr val="accent4">
                <a:hueOff val="-874125"/>
                <a:satOff val="-1050"/>
                <a:lumOff val="-1255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-874125"/>
                <a:satOff val="-1050"/>
                <a:lumOff val="-1255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-874125"/>
                <a:satOff val="-1050"/>
                <a:lumOff val="-1255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-874125"/>
              <a:satOff val="-1050"/>
              <a:lumOff val="-1255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3</a:t>
          </a:r>
          <a:endParaRPr lang="ru-RU" sz="1300" b="1" kern="1200" dirty="0">
            <a:solidFill>
              <a:schemeClr val="tx1"/>
            </a:solidFill>
          </a:endParaRPr>
        </a:p>
      </dsp:txBody>
      <dsp:txXfrm rot="-5400000">
        <a:off x="0" y="1361591"/>
        <a:ext cx="465898" cy="199670"/>
      </dsp:txXfrm>
    </dsp:sp>
    <dsp:sp modelId="{1FE7ECB8-6127-4DFF-AE3D-59C317BCCF28}">
      <dsp:nvSpPr>
        <dsp:cNvPr id="0" name=""/>
        <dsp:cNvSpPr/>
      </dsp:nvSpPr>
      <dsp:spPr>
        <a:xfrm rot="5400000">
          <a:off x="4201289" y="-2606749"/>
          <a:ext cx="432619" cy="7903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874125"/>
              <a:satOff val="-1050"/>
              <a:lumOff val="-1255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 dirty="0" err="1"/>
            <a:t>O‘zini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o‘zi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rivojlantirish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kompetensiyasi</a:t>
          </a:r>
          <a:r>
            <a:rPr lang="en-US" sz="1400" b="0" i="0" u="none" kern="1200" dirty="0"/>
            <a:t> 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465899" y="1149760"/>
        <a:ext cx="7882282" cy="390381"/>
      </dsp:txXfrm>
    </dsp:sp>
    <dsp:sp modelId="{E2930F59-A1CB-4F3C-8908-E3F22C35914E}">
      <dsp:nvSpPr>
        <dsp:cNvPr id="0" name=""/>
        <dsp:cNvSpPr/>
      </dsp:nvSpPr>
      <dsp:spPr>
        <a:xfrm rot="5400000">
          <a:off x="-99835" y="1791774"/>
          <a:ext cx="665568" cy="465898"/>
        </a:xfrm>
        <a:prstGeom prst="chevron">
          <a:avLst/>
        </a:prstGeom>
        <a:gradFill rotWithShape="0">
          <a:gsLst>
            <a:gs pos="0">
              <a:schemeClr val="accent4">
                <a:hueOff val="-1311188"/>
                <a:satOff val="-1575"/>
                <a:lumOff val="-1883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-1311188"/>
                <a:satOff val="-1575"/>
                <a:lumOff val="-1883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-1311188"/>
                <a:satOff val="-1575"/>
                <a:lumOff val="-1883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-1311188"/>
              <a:satOff val="-1575"/>
              <a:lumOff val="-1883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4</a:t>
          </a:r>
          <a:endParaRPr lang="ru-RU" sz="1300" b="1" kern="1200" dirty="0">
            <a:solidFill>
              <a:schemeClr val="tx1"/>
            </a:solidFill>
          </a:endParaRPr>
        </a:p>
      </dsp:txBody>
      <dsp:txXfrm rot="-5400000">
        <a:off x="0" y="1924888"/>
        <a:ext cx="465898" cy="199670"/>
      </dsp:txXfrm>
    </dsp:sp>
    <dsp:sp modelId="{E34E5304-2230-4630-AD1E-60765AEB07A3}">
      <dsp:nvSpPr>
        <dsp:cNvPr id="0" name=""/>
        <dsp:cNvSpPr/>
      </dsp:nvSpPr>
      <dsp:spPr>
        <a:xfrm rot="5400000">
          <a:off x="4201289" y="-2043451"/>
          <a:ext cx="432619" cy="7903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311188"/>
              <a:satOff val="-1575"/>
              <a:lumOff val="-1883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 dirty="0" err="1"/>
            <a:t>Ijtimoiy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faol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fuqarolik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kompetensiyasi</a:t>
          </a:r>
          <a:r>
            <a:rPr lang="en-US" sz="1400" b="0" i="0" u="none" kern="1200" dirty="0"/>
            <a:t> 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465899" y="1713058"/>
        <a:ext cx="7882282" cy="390381"/>
      </dsp:txXfrm>
    </dsp:sp>
    <dsp:sp modelId="{B9E27F3D-69E3-4D75-BCD3-F8889E9C644C}">
      <dsp:nvSpPr>
        <dsp:cNvPr id="0" name=""/>
        <dsp:cNvSpPr/>
      </dsp:nvSpPr>
      <dsp:spPr>
        <a:xfrm rot="5400000">
          <a:off x="-99835" y="2355072"/>
          <a:ext cx="665568" cy="465898"/>
        </a:xfrm>
        <a:prstGeom prst="chevron">
          <a:avLst/>
        </a:prstGeom>
        <a:gradFill rotWithShape="0">
          <a:gsLst>
            <a:gs pos="0">
              <a:schemeClr val="accent4">
                <a:hueOff val="-1748251"/>
                <a:satOff val="-2100"/>
                <a:lumOff val="-251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-1748251"/>
                <a:satOff val="-2100"/>
                <a:lumOff val="-251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-1748251"/>
                <a:satOff val="-2100"/>
                <a:lumOff val="-251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-1748251"/>
              <a:satOff val="-2100"/>
              <a:lumOff val="-251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5</a:t>
          </a:r>
          <a:endParaRPr lang="ru-RU" sz="1300" b="1" kern="1200" dirty="0">
            <a:solidFill>
              <a:schemeClr val="tx1"/>
            </a:solidFill>
          </a:endParaRPr>
        </a:p>
      </dsp:txBody>
      <dsp:txXfrm rot="-5400000">
        <a:off x="0" y="2488186"/>
        <a:ext cx="465898" cy="199670"/>
      </dsp:txXfrm>
    </dsp:sp>
    <dsp:sp modelId="{79C49962-4F64-4150-8863-B9F0457F1278}">
      <dsp:nvSpPr>
        <dsp:cNvPr id="0" name=""/>
        <dsp:cNvSpPr/>
      </dsp:nvSpPr>
      <dsp:spPr>
        <a:xfrm rot="5400000">
          <a:off x="4201289" y="-1480153"/>
          <a:ext cx="432619" cy="7903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748251"/>
              <a:satOff val="-2100"/>
              <a:lumOff val="-251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 dirty="0" err="1"/>
            <a:t>Milliy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va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umummadaniy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kompetensiya</a:t>
          </a:r>
          <a:r>
            <a:rPr lang="en-US" sz="1400" b="0" i="0" u="none" kern="1200" dirty="0"/>
            <a:t> 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465899" y="2276356"/>
        <a:ext cx="7882282" cy="390381"/>
      </dsp:txXfrm>
    </dsp:sp>
    <dsp:sp modelId="{1A07C4E7-8003-40B5-BEEA-A5E1BDA04E29}">
      <dsp:nvSpPr>
        <dsp:cNvPr id="0" name=""/>
        <dsp:cNvSpPr/>
      </dsp:nvSpPr>
      <dsp:spPr>
        <a:xfrm rot="5400000">
          <a:off x="-99835" y="2918370"/>
          <a:ext cx="665568" cy="465898"/>
        </a:xfrm>
        <a:prstGeom prst="chevron">
          <a:avLst/>
        </a:prstGeom>
        <a:gradFill rotWithShape="0">
          <a:gsLst>
            <a:gs pos="0">
              <a:schemeClr val="accent4">
                <a:hueOff val="-2185313"/>
                <a:satOff val="-2625"/>
                <a:lumOff val="-3138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-2185313"/>
                <a:satOff val="-2625"/>
                <a:lumOff val="-3138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-2185313"/>
                <a:satOff val="-2625"/>
                <a:lumOff val="-3138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-2185313"/>
              <a:satOff val="-2625"/>
              <a:lumOff val="-3138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6</a:t>
          </a:r>
          <a:endParaRPr lang="ru-RU" sz="1300" b="1" kern="1200" dirty="0">
            <a:solidFill>
              <a:schemeClr val="tx1"/>
            </a:solidFill>
          </a:endParaRPr>
        </a:p>
      </dsp:txBody>
      <dsp:txXfrm rot="-5400000">
        <a:off x="0" y="3051484"/>
        <a:ext cx="465898" cy="199670"/>
      </dsp:txXfrm>
    </dsp:sp>
    <dsp:sp modelId="{F29C1763-A120-4D82-9292-92966C33F1E6}">
      <dsp:nvSpPr>
        <dsp:cNvPr id="0" name=""/>
        <dsp:cNvSpPr/>
      </dsp:nvSpPr>
      <dsp:spPr>
        <a:xfrm rot="5400000">
          <a:off x="4201289" y="-916856"/>
          <a:ext cx="432619" cy="7903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185313"/>
              <a:satOff val="-2625"/>
              <a:lumOff val="-3138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 dirty="0" err="1"/>
            <a:t>Matematik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savodxonlik</a:t>
          </a:r>
          <a:r>
            <a:rPr lang="en-US" sz="1400" b="1" i="0" u="none" kern="1200" dirty="0"/>
            <a:t>, fan </a:t>
          </a:r>
          <a:r>
            <a:rPr lang="en-US" sz="1400" b="1" i="0" u="none" kern="1200" dirty="0" err="1"/>
            <a:t>va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texnika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yangiliklaridan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xabardor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bo‘lish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hamda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foydalanish</a:t>
          </a:r>
          <a:r>
            <a:rPr lang="en-US" sz="1400" b="1" i="0" u="none" kern="1200" dirty="0"/>
            <a:t> </a:t>
          </a:r>
          <a:r>
            <a:rPr lang="en-US" sz="1400" b="1" i="0" u="none" kern="1200" dirty="0" err="1"/>
            <a:t>kompetensiyasi</a:t>
          </a:r>
          <a:r>
            <a:rPr lang="en-US" sz="1400" b="0" i="0" u="none" kern="1200" dirty="0"/>
            <a:t> </a:t>
          </a:r>
          <a:endParaRPr lang="ru-RU" sz="1400" kern="1200" dirty="0"/>
        </a:p>
      </dsp:txBody>
      <dsp:txXfrm rot="-5400000">
        <a:off x="465899" y="2839653"/>
        <a:ext cx="7882282" cy="390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12DB5-90CE-4BB1-A121-4FB23F95D6A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C7B8E-A23C-4FC4-9F50-DD1F00900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5" name="Google Shape;1465;g8d31934cf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6" name="Google Shape;1466;g8d31934cf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936b3ac661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936b3ac661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93bd779a4d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93bd779a4d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52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60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992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One Column 1">
  <p:cSld name="Title + One Column 1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 flipH="1">
            <a:off x="674800" y="1555775"/>
            <a:ext cx="2070300" cy="848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ubTitle" idx="1"/>
          </p:nvPr>
        </p:nvSpPr>
        <p:spPr>
          <a:xfrm flipH="1">
            <a:off x="660325" y="2472925"/>
            <a:ext cx="2070300" cy="1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031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2255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21389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09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75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66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22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75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88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00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FCFEE-3FB2-4B64-9CF5-A57A1F0BF8EA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F038B07B-6564-47D9-8448-84852EB2D60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107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4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119;p22"/>
          <p:cNvGrpSpPr/>
          <p:nvPr/>
        </p:nvGrpSpPr>
        <p:grpSpPr>
          <a:xfrm>
            <a:off x="56561" y="1612634"/>
            <a:ext cx="3651343" cy="3191364"/>
            <a:chOff x="2746320" y="1649702"/>
            <a:chExt cx="3651343" cy="3191364"/>
          </a:xfrm>
        </p:grpSpPr>
        <p:sp>
          <p:nvSpPr>
            <p:cNvPr id="5" name="Google Shape;1120;p22"/>
            <p:cNvSpPr/>
            <p:nvPr/>
          </p:nvSpPr>
          <p:spPr>
            <a:xfrm>
              <a:off x="4217621" y="3420981"/>
              <a:ext cx="1007521" cy="561108"/>
            </a:xfrm>
            <a:custGeom>
              <a:avLst/>
              <a:gdLst/>
              <a:ahLst/>
              <a:cxnLst/>
              <a:rect l="l" t="t" r="r" b="b"/>
              <a:pathLst>
                <a:path w="38695" h="21550" extrusionOk="0">
                  <a:moveTo>
                    <a:pt x="18747" y="1"/>
                  </a:moveTo>
                  <a:cubicBezTo>
                    <a:pt x="18047" y="1"/>
                    <a:pt x="17346" y="34"/>
                    <a:pt x="16679" y="101"/>
                  </a:cubicBezTo>
                  <a:lnTo>
                    <a:pt x="16679" y="501"/>
                  </a:lnTo>
                  <a:cubicBezTo>
                    <a:pt x="17379" y="468"/>
                    <a:pt x="18080" y="434"/>
                    <a:pt x="18747" y="434"/>
                  </a:cubicBezTo>
                  <a:lnTo>
                    <a:pt x="18747" y="1"/>
                  </a:lnTo>
                  <a:close/>
                  <a:moveTo>
                    <a:pt x="21282" y="67"/>
                  </a:moveTo>
                  <a:lnTo>
                    <a:pt x="21249" y="468"/>
                  </a:lnTo>
                  <a:cubicBezTo>
                    <a:pt x="21949" y="501"/>
                    <a:pt x="22650" y="568"/>
                    <a:pt x="23317" y="634"/>
                  </a:cubicBezTo>
                  <a:lnTo>
                    <a:pt x="23350" y="234"/>
                  </a:lnTo>
                  <a:cubicBezTo>
                    <a:pt x="22683" y="167"/>
                    <a:pt x="21983" y="101"/>
                    <a:pt x="21282" y="67"/>
                  </a:cubicBezTo>
                  <a:close/>
                  <a:moveTo>
                    <a:pt x="14177" y="401"/>
                  </a:moveTo>
                  <a:cubicBezTo>
                    <a:pt x="13477" y="501"/>
                    <a:pt x="12776" y="634"/>
                    <a:pt x="12109" y="768"/>
                  </a:cubicBezTo>
                  <a:lnTo>
                    <a:pt x="12209" y="1201"/>
                  </a:lnTo>
                  <a:cubicBezTo>
                    <a:pt x="12843" y="1035"/>
                    <a:pt x="13543" y="901"/>
                    <a:pt x="14244" y="801"/>
                  </a:cubicBezTo>
                  <a:lnTo>
                    <a:pt x="14177" y="401"/>
                  </a:lnTo>
                  <a:close/>
                  <a:moveTo>
                    <a:pt x="25852" y="634"/>
                  </a:moveTo>
                  <a:lnTo>
                    <a:pt x="25785" y="1035"/>
                  </a:lnTo>
                  <a:cubicBezTo>
                    <a:pt x="26453" y="1168"/>
                    <a:pt x="27120" y="1335"/>
                    <a:pt x="27787" y="1502"/>
                  </a:cubicBezTo>
                  <a:lnTo>
                    <a:pt x="27887" y="1101"/>
                  </a:lnTo>
                  <a:cubicBezTo>
                    <a:pt x="27253" y="935"/>
                    <a:pt x="26553" y="768"/>
                    <a:pt x="25852" y="634"/>
                  </a:cubicBezTo>
                  <a:close/>
                  <a:moveTo>
                    <a:pt x="9674" y="1435"/>
                  </a:moveTo>
                  <a:cubicBezTo>
                    <a:pt x="8973" y="1668"/>
                    <a:pt x="8340" y="1902"/>
                    <a:pt x="7706" y="2169"/>
                  </a:cubicBezTo>
                  <a:lnTo>
                    <a:pt x="7873" y="2536"/>
                  </a:lnTo>
                  <a:cubicBezTo>
                    <a:pt x="8473" y="2302"/>
                    <a:pt x="9140" y="2069"/>
                    <a:pt x="9807" y="1835"/>
                  </a:cubicBezTo>
                  <a:lnTo>
                    <a:pt x="9674" y="1435"/>
                  </a:lnTo>
                  <a:close/>
                  <a:moveTo>
                    <a:pt x="30289" y="1869"/>
                  </a:moveTo>
                  <a:lnTo>
                    <a:pt x="30155" y="2269"/>
                  </a:lnTo>
                  <a:cubicBezTo>
                    <a:pt x="30822" y="2536"/>
                    <a:pt x="31456" y="2803"/>
                    <a:pt x="32057" y="3103"/>
                  </a:cubicBezTo>
                  <a:lnTo>
                    <a:pt x="32223" y="2736"/>
                  </a:lnTo>
                  <a:cubicBezTo>
                    <a:pt x="31623" y="2436"/>
                    <a:pt x="30956" y="2135"/>
                    <a:pt x="30289" y="1869"/>
                  </a:cubicBezTo>
                  <a:close/>
                  <a:moveTo>
                    <a:pt x="5438" y="3270"/>
                  </a:moveTo>
                  <a:cubicBezTo>
                    <a:pt x="4804" y="3636"/>
                    <a:pt x="4203" y="4037"/>
                    <a:pt x="3670" y="4437"/>
                  </a:cubicBezTo>
                  <a:lnTo>
                    <a:pt x="3937" y="4771"/>
                  </a:lnTo>
                  <a:cubicBezTo>
                    <a:pt x="4437" y="4370"/>
                    <a:pt x="5037" y="4003"/>
                    <a:pt x="5638" y="3636"/>
                  </a:cubicBezTo>
                  <a:lnTo>
                    <a:pt x="5438" y="3270"/>
                  </a:lnTo>
                  <a:close/>
                  <a:moveTo>
                    <a:pt x="34425" y="4003"/>
                  </a:moveTo>
                  <a:lnTo>
                    <a:pt x="34158" y="4337"/>
                  </a:lnTo>
                  <a:cubicBezTo>
                    <a:pt x="34759" y="4771"/>
                    <a:pt x="35292" y="5171"/>
                    <a:pt x="35759" y="5638"/>
                  </a:cubicBezTo>
                  <a:lnTo>
                    <a:pt x="36059" y="5338"/>
                  </a:lnTo>
                  <a:cubicBezTo>
                    <a:pt x="35559" y="4871"/>
                    <a:pt x="35025" y="4437"/>
                    <a:pt x="34425" y="4003"/>
                  </a:cubicBezTo>
                  <a:close/>
                  <a:moveTo>
                    <a:pt x="1835" y="6205"/>
                  </a:moveTo>
                  <a:cubicBezTo>
                    <a:pt x="1335" y="6772"/>
                    <a:pt x="968" y="7372"/>
                    <a:pt x="668" y="7973"/>
                  </a:cubicBezTo>
                  <a:lnTo>
                    <a:pt x="1034" y="8173"/>
                  </a:lnTo>
                  <a:cubicBezTo>
                    <a:pt x="1301" y="7573"/>
                    <a:pt x="1702" y="7006"/>
                    <a:pt x="2135" y="6472"/>
                  </a:cubicBezTo>
                  <a:lnTo>
                    <a:pt x="1835" y="6205"/>
                  </a:lnTo>
                  <a:close/>
                  <a:moveTo>
                    <a:pt x="37661" y="7306"/>
                  </a:moveTo>
                  <a:lnTo>
                    <a:pt x="37327" y="7506"/>
                  </a:lnTo>
                  <a:cubicBezTo>
                    <a:pt x="37661" y="8106"/>
                    <a:pt x="37927" y="8740"/>
                    <a:pt x="38094" y="9374"/>
                  </a:cubicBezTo>
                  <a:lnTo>
                    <a:pt x="38495" y="9274"/>
                  </a:lnTo>
                  <a:cubicBezTo>
                    <a:pt x="38328" y="8607"/>
                    <a:pt x="38061" y="7940"/>
                    <a:pt x="37661" y="7306"/>
                  </a:cubicBezTo>
                  <a:close/>
                  <a:moveTo>
                    <a:pt x="0" y="10475"/>
                  </a:moveTo>
                  <a:cubicBezTo>
                    <a:pt x="0" y="10575"/>
                    <a:pt x="0" y="10675"/>
                    <a:pt x="0" y="10775"/>
                  </a:cubicBezTo>
                  <a:cubicBezTo>
                    <a:pt x="0" y="11375"/>
                    <a:pt x="100" y="11976"/>
                    <a:pt x="267" y="12576"/>
                  </a:cubicBezTo>
                  <a:lnTo>
                    <a:pt x="668" y="12476"/>
                  </a:lnTo>
                  <a:cubicBezTo>
                    <a:pt x="501" y="11909"/>
                    <a:pt x="434" y="11342"/>
                    <a:pt x="434" y="10775"/>
                  </a:cubicBezTo>
                  <a:cubicBezTo>
                    <a:pt x="434" y="10675"/>
                    <a:pt x="434" y="10575"/>
                    <a:pt x="434" y="10475"/>
                  </a:cubicBezTo>
                  <a:close/>
                  <a:moveTo>
                    <a:pt x="38261" y="10775"/>
                  </a:moveTo>
                  <a:cubicBezTo>
                    <a:pt x="38261" y="11442"/>
                    <a:pt x="38161" y="12109"/>
                    <a:pt x="37927" y="12743"/>
                  </a:cubicBezTo>
                  <a:lnTo>
                    <a:pt x="38328" y="12876"/>
                  </a:lnTo>
                  <a:cubicBezTo>
                    <a:pt x="38561" y="12176"/>
                    <a:pt x="38695" y="11475"/>
                    <a:pt x="38695" y="10775"/>
                  </a:cubicBezTo>
                  <a:close/>
                  <a:moveTo>
                    <a:pt x="1768" y="14611"/>
                  </a:moveTo>
                  <a:lnTo>
                    <a:pt x="1435" y="14878"/>
                  </a:lnTo>
                  <a:cubicBezTo>
                    <a:pt x="1835" y="15412"/>
                    <a:pt x="2335" y="15945"/>
                    <a:pt x="2869" y="16446"/>
                  </a:cubicBezTo>
                  <a:lnTo>
                    <a:pt x="3136" y="16112"/>
                  </a:lnTo>
                  <a:cubicBezTo>
                    <a:pt x="2636" y="15645"/>
                    <a:pt x="2169" y="15145"/>
                    <a:pt x="1768" y="14611"/>
                  </a:cubicBezTo>
                  <a:close/>
                  <a:moveTo>
                    <a:pt x="36727" y="14844"/>
                  </a:moveTo>
                  <a:cubicBezTo>
                    <a:pt x="36360" y="15345"/>
                    <a:pt x="35859" y="15845"/>
                    <a:pt x="35326" y="16312"/>
                  </a:cubicBezTo>
                  <a:lnTo>
                    <a:pt x="35592" y="16646"/>
                  </a:lnTo>
                  <a:cubicBezTo>
                    <a:pt x="36160" y="16145"/>
                    <a:pt x="36660" y="15645"/>
                    <a:pt x="37060" y="15111"/>
                  </a:cubicBezTo>
                  <a:lnTo>
                    <a:pt x="36727" y="14844"/>
                  </a:lnTo>
                  <a:close/>
                  <a:moveTo>
                    <a:pt x="5104" y="17580"/>
                  </a:moveTo>
                  <a:lnTo>
                    <a:pt x="4904" y="17947"/>
                  </a:lnTo>
                  <a:cubicBezTo>
                    <a:pt x="5471" y="18314"/>
                    <a:pt x="6105" y="18647"/>
                    <a:pt x="6739" y="18947"/>
                  </a:cubicBezTo>
                  <a:lnTo>
                    <a:pt x="6939" y="18580"/>
                  </a:lnTo>
                  <a:cubicBezTo>
                    <a:pt x="6272" y="18280"/>
                    <a:pt x="5671" y="17947"/>
                    <a:pt x="5104" y="17580"/>
                  </a:cubicBezTo>
                  <a:close/>
                  <a:moveTo>
                    <a:pt x="33324" y="17747"/>
                  </a:moveTo>
                  <a:cubicBezTo>
                    <a:pt x="32757" y="18080"/>
                    <a:pt x="32123" y="18414"/>
                    <a:pt x="31490" y="18714"/>
                  </a:cubicBezTo>
                  <a:lnTo>
                    <a:pt x="31656" y="19081"/>
                  </a:lnTo>
                  <a:cubicBezTo>
                    <a:pt x="32323" y="18781"/>
                    <a:pt x="32957" y="18447"/>
                    <a:pt x="33524" y="18113"/>
                  </a:cubicBezTo>
                  <a:lnTo>
                    <a:pt x="33324" y="17747"/>
                  </a:lnTo>
                  <a:close/>
                  <a:moveTo>
                    <a:pt x="9240" y="19514"/>
                  </a:moveTo>
                  <a:lnTo>
                    <a:pt x="9074" y="19915"/>
                  </a:lnTo>
                  <a:cubicBezTo>
                    <a:pt x="9741" y="20148"/>
                    <a:pt x="10408" y="20348"/>
                    <a:pt x="11108" y="20515"/>
                  </a:cubicBezTo>
                  <a:lnTo>
                    <a:pt x="11208" y="20115"/>
                  </a:lnTo>
                  <a:cubicBezTo>
                    <a:pt x="10541" y="19948"/>
                    <a:pt x="9874" y="19748"/>
                    <a:pt x="9240" y="19514"/>
                  </a:cubicBezTo>
                  <a:close/>
                  <a:moveTo>
                    <a:pt x="29188" y="19615"/>
                  </a:moveTo>
                  <a:cubicBezTo>
                    <a:pt x="28554" y="19815"/>
                    <a:pt x="27887" y="20015"/>
                    <a:pt x="27186" y="20182"/>
                  </a:cubicBezTo>
                  <a:lnTo>
                    <a:pt x="27287" y="20615"/>
                  </a:lnTo>
                  <a:cubicBezTo>
                    <a:pt x="27987" y="20415"/>
                    <a:pt x="28688" y="20248"/>
                    <a:pt x="29321" y="20015"/>
                  </a:cubicBezTo>
                  <a:lnTo>
                    <a:pt x="29188" y="19615"/>
                  </a:lnTo>
                  <a:close/>
                  <a:moveTo>
                    <a:pt x="13643" y="20649"/>
                  </a:moveTo>
                  <a:lnTo>
                    <a:pt x="13543" y="21049"/>
                  </a:lnTo>
                  <a:cubicBezTo>
                    <a:pt x="14244" y="21182"/>
                    <a:pt x="14944" y="21282"/>
                    <a:pt x="15645" y="21349"/>
                  </a:cubicBezTo>
                  <a:lnTo>
                    <a:pt x="15678" y="20949"/>
                  </a:lnTo>
                  <a:cubicBezTo>
                    <a:pt x="14978" y="20849"/>
                    <a:pt x="14311" y="20749"/>
                    <a:pt x="13643" y="20649"/>
                  </a:cubicBezTo>
                  <a:close/>
                  <a:moveTo>
                    <a:pt x="24785" y="20715"/>
                  </a:moveTo>
                  <a:cubicBezTo>
                    <a:pt x="24084" y="20815"/>
                    <a:pt x="23417" y="20916"/>
                    <a:pt x="22717" y="20982"/>
                  </a:cubicBezTo>
                  <a:lnTo>
                    <a:pt x="22750" y="21383"/>
                  </a:lnTo>
                  <a:cubicBezTo>
                    <a:pt x="23450" y="21316"/>
                    <a:pt x="24151" y="21216"/>
                    <a:pt x="24851" y="21116"/>
                  </a:cubicBezTo>
                  <a:lnTo>
                    <a:pt x="24785" y="20715"/>
                  </a:lnTo>
                  <a:close/>
                  <a:moveTo>
                    <a:pt x="18147" y="21116"/>
                  </a:moveTo>
                  <a:lnTo>
                    <a:pt x="18147" y="21516"/>
                  </a:lnTo>
                  <a:cubicBezTo>
                    <a:pt x="18547" y="21549"/>
                    <a:pt x="18947" y="21549"/>
                    <a:pt x="19348" y="21549"/>
                  </a:cubicBezTo>
                  <a:lnTo>
                    <a:pt x="20248" y="21549"/>
                  </a:lnTo>
                  <a:lnTo>
                    <a:pt x="20248" y="21116"/>
                  </a:lnTo>
                  <a:cubicBezTo>
                    <a:pt x="19898" y="21132"/>
                    <a:pt x="19548" y="21141"/>
                    <a:pt x="19197" y="21141"/>
                  </a:cubicBezTo>
                  <a:cubicBezTo>
                    <a:pt x="18847" y="21141"/>
                    <a:pt x="18497" y="21132"/>
                    <a:pt x="18147" y="21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121;p22"/>
            <p:cNvSpPr/>
            <p:nvPr/>
          </p:nvSpPr>
          <p:spPr>
            <a:xfrm>
              <a:off x="2991255" y="2726144"/>
              <a:ext cx="1006662" cy="561108"/>
            </a:xfrm>
            <a:custGeom>
              <a:avLst/>
              <a:gdLst/>
              <a:ahLst/>
              <a:cxnLst/>
              <a:rect l="l" t="t" r="r" b="b"/>
              <a:pathLst>
                <a:path w="38662" h="21550" extrusionOk="0">
                  <a:moveTo>
                    <a:pt x="18747" y="1"/>
                  </a:moveTo>
                  <a:cubicBezTo>
                    <a:pt x="18046" y="1"/>
                    <a:pt x="17346" y="34"/>
                    <a:pt x="16645" y="101"/>
                  </a:cubicBezTo>
                  <a:lnTo>
                    <a:pt x="16679" y="534"/>
                  </a:lnTo>
                  <a:cubicBezTo>
                    <a:pt x="17346" y="468"/>
                    <a:pt x="18046" y="434"/>
                    <a:pt x="18747" y="434"/>
                  </a:cubicBezTo>
                  <a:lnTo>
                    <a:pt x="18747" y="1"/>
                  </a:lnTo>
                  <a:close/>
                  <a:moveTo>
                    <a:pt x="21249" y="67"/>
                  </a:moveTo>
                  <a:lnTo>
                    <a:pt x="21249" y="468"/>
                  </a:lnTo>
                  <a:cubicBezTo>
                    <a:pt x="21916" y="501"/>
                    <a:pt x="22616" y="568"/>
                    <a:pt x="23317" y="635"/>
                  </a:cubicBezTo>
                  <a:lnTo>
                    <a:pt x="23350" y="234"/>
                  </a:lnTo>
                  <a:cubicBezTo>
                    <a:pt x="22650" y="168"/>
                    <a:pt x="21949" y="101"/>
                    <a:pt x="21249" y="67"/>
                  </a:cubicBezTo>
                  <a:close/>
                  <a:moveTo>
                    <a:pt x="14144" y="401"/>
                  </a:moveTo>
                  <a:cubicBezTo>
                    <a:pt x="13443" y="501"/>
                    <a:pt x="12776" y="635"/>
                    <a:pt x="12075" y="768"/>
                  </a:cubicBezTo>
                  <a:lnTo>
                    <a:pt x="12175" y="1202"/>
                  </a:lnTo>
                  <a:cubicBezTo>
                    <a:pt x="12843" y="1035"/>
                    <a:pt x="13510" y="901"/>
                    <a:pt x="14210" y="801"/>
                  </a:cubicBezTo>
                  <a:lnTo>
                    <a:pt x="14144" y="401"/>
                  </a:lnTo>
                  <a:close/>
                  <a:moveTo>
                    <a:pt x="25852" y="635"/>
                  </a:moveTo>
                  <a:lnTo>
                    <a:pt x="25752" y="1035"/>
                  </a:lnTo>
                  <a:cubicBezTo>
                    <a:pt x="26452" y="1168"/>
                    <a:pt x="27119" y="1335"/>
                    <a:pt x="27787" y="1502"/>
                  </a:cubicBezTo>
                  <a:lnTo>
                    <a:pt x="27887" y="1102"/>
                  </a:lnTo>
                  <a:cubicBezTo>
                    <a:pt x="27220" y="935"/>
                    <a:pt x="26519" y="768"/>
                    <a:pt x="25852" y="635"/>
                  </a:cubicBezTo>
                  <a:close/>
                  <a:moveTo>
                    <a:pt x="9640" y="1435"/>
                  </a:moveTo>
                  <a:cubicBezTo>
                    <a:pt x="8973" y="1669"/>
                    <a:pt x="8306" y="1902"/>
                    <a:pt x="7672" y="2169"/>
                  </a:cubicBezTo>
                  <a:lnTo>
                    <a:pt x="7839" y="2536"/>
                  </a:lnTo>
                  <a:cubicBezTo>
                    <a:pt x="8473" y="2302"/>
                    <a:pt x="9107" y="2069"/>
                    <a:pt x="9774" y="1835"/>
                  </a:cubicBezTo>
                  <a:lnTo>
                    <a:pt x="9640" y="1435"/>
                  </a:lnTo>
                  <a:close/>
                  <a:moveTo>
                    <a:pt x="30288" y="1902"/>
                  </a:moveTo>
                  <a:lnTo>
                    <a:pt x="30122" y="2269"/>
                  </a:lnTo>
                  <a:cubicBezTo>
                    <a:pt x="30789" y="2536"/>
                    <a:pt x="31423" y="2803"/>
                    <a:pt x="32023" y="3103"/>
                  </a:cubicBezTo>
                  <a:lnTo>
                    <a:pt x="32190" y="2736"/>
                  </a:lnTo>
                  <a:cubicBezTo>
                    <a:pt x="31589" y="2436"/>
                    <a:pt x="30956" y="2136"/>
                    <a:pt x="30288" y="1902"/>
                  </a:cubicBezTo>
                  <a:close/>
                  <a:moveTo>
                    <a:pt x="5404" y="3270"/>
                  </a:moveTo>
                  <a:cubicBezTo>
                    <a:pt x="4770" y="3637"/>
                    <a:pt x="4203" y="4037"/>
                    <a:pt x="3669" y="4437"/>
                  </a:cubicBezTo>
                  <a:lnTo>
                    <a:pt x="3903" y="4771"/>
                  </a:lnTo>
                  <a:cubicBezTo>
                    <a:pt x="4437" y="4371"/>
                    <a:pt x="5004" y="4004"/>
                    <a:pt x="5637" y="3637"/>
                  </a:cubicBezTo>
                  <a:lnTo>
                    <a:pt x="5404" y="3270"/>
                  </a:lnTo>
                  <a:close/>
                  <a:moveTo>
                    <a:pt x="34391" y="4004"/>
                  </a:moveTo>
                  <a:lnTo>
                    <a:pt x="34158" y="4337"/>
                  </a:lnTo>
                  <a:cubicBezTo>
                    <a:pt x="34725" y="4771"/>
                    <a:pt x="35292" y="5204"/>
                    <a:pt x="35759" y="5638"/>
                  </a:cubicBezTo>
                  <a:lnTo>
                    <a:pt x="36026" y="5338"/>
                  </a:lnTo>
                  <a:cubicBezTo>
                    <a:pt x="35559" y="4871"/>
                    <a:pt x="34992" y="4437"/>
                    <a:pt x="34391" y="4004"/>
                  </a:cubicBezTo>
                  <a:close/>
                  <a:moveTo>
                    <a:pt x="1801" y="6205"/>
                  </a:moveTo>
                  <a:cubicBezTo>
                    <a:pt x="1334" y="6772"/>
                    <a:pt x="934" y="7373"/>
                    <a:pt x="634" y="7973"/>
                  </a:cubicBezTo>
                  <a:lnTo>
                    <a:pt x="1034" y="8173"/>
                  </a:lnTo>
                  <a:cubicBezTo>
                    <a:pt x="1301" y="7573"/>
                    <a:pt x="1668" y="7006"/>
                    <a:pt x="2135" y="6472"/>
                  </a:cubicBezTo>
                  <a:lnTo>
                    <a:pt x="1801" y="6205"/>
                  </a:lnTo>
                  <a:close/>
                  <a:moveTo>
                    <a:pt x="37660" y="7306"/>
                  </a:moveTo>
                  <a:lnTo>
                    <a:pt x="37293" y="7506"/>
                  </a:lnTo>
                  <a:cubicBezTo>
                    <a:pt x="37660" y="8107"/>
                    <a:pt x="37927" y="8740"/>
                    <a:pt x="38094" y="9374"/>
                  </a:cubicBezTo>
                  <a:lnTo>
                    <a:pt x="38494" y="9274"/>
                  </a:lnTo>
                  <a:cubicBezTo>
                    <a:pt x="38327" y="8607"/>
                    <a:pt x="38027" y="7940"/>
                    <a:pt x="37660" y="7306"/>
                  </a:cubicBezTo>
                  <a:close/>
                  <a:moveTo>
                    <a:pt x="0" y="10475"/>
                  </a:moveTo>
                  <a:cubicBezTo>
                    <a:pt x="0" y="10575"/>
                    <a:pt x="0" y="10675"/>
                    <a:pt x="0" y="10775"/>
                  </a:cubicBezTo>
                  <a:cubicBezTo>
                    <a:pt x="0" y="11376"/>
                    <a:pt x="67" y="12009"/>
                    <a:pt x="267" y="12576"/>
                  </a:cubicBezTo>
                  <a:lnTo>
                    <a:pt x="667" y="12476"/>
                  </a:lnTo>
                  <a:cubicBezTo>
                    <a:pt x="500" y="11909"/>
                    <a:pt x="400" y="11342"/>
                    <a:pt x="400" y="10775"/>
                  </a:cubicBezTo>
                  <a:cubicBezTo>
                    <a:pt x="400" y="10675"/>
                    <a:pt x="400" y="10575"/>
                    <a:pt x="400" y="10475"/>
                  </a:cubicBezTo>
                  <a:close/>
                  <a:moveTo>
                    <a:pt x="38261" y="10775"/>
                  </a:moveTo>
                  <a:cubicBezTo>
                    <a:pt x="38261" y="11442"/>
                    <a:pt x="38127" y="12109"/>
                    <a:pt x="37927" y="12743"/>
                  </a:cubicBezTo>
                  <a:lnTo>
                    <a:pt x="38294" y="12877"/>
                  </a:lnTo>
                  <a:cubicBezTo>
                    <a:pt x="38561" y="12209"/>
                    <a:pt x="38661" y="11476"/>
                    <a:pt x="38661" y="10775"/>
                  </a:cubicBezTo>
                  <a:close/>
                  <a:moveTo>
                    <a:pt x="1768" y="14611"/>
                  </a:moveTo>
                  <a:lnTo>
                    <a:pt x="1434" y="14878"/>
                  </a:lnTo>
                  <a:cubicBezTo>
                    <a:pt x="1835" y="15412"/>
                    <a:pt x="2302" y="15946"/>
                    <a:pt x="2869" y="16446"/>
                  </a:cubicBezTo>
                  <a:lnTo>
                    <a:pt x="3136" y="16112"/>
                  </a:lnTo>
                  <a:cubicBezTo>
                    <a:pt x="2602" y="15645"/>
                    <a:pt x="2135" y="15145"/>
                    <a:pt x="1768" y="14611"/>
                  </a:cubicBezTo>
                  <a:close/>
                  <a:moveTo>
                    <a:pt x="36726" y="14845"/>
                  </a:moveTo>
                  <a:cubicBezTo>
                    <a:pt x="36326" y="15345"/>
                    <a:pt x="35859" y="15845"/>
                    <a:pt x="35292" y="16312"/>
                  </a:cubicBezTo>
                  <a:lnTo>
                    <a:pt x="35592" y="16646"/>
                  </a:lnTo>
                  <a:cubicBezTo>
                    <a:pt x="36126" y="16146"/>
                    <a:pt x="36626" y="15645"/>
                    <a:pt x="37060" y="15112"/>
                  </a:cubicBezTo>
                  <a:lnTo>
                    <a:pt x="36726" y="14845"/>
                  </a:lnTo>
                  <a:close/>
                  <a:moveTo>
                    <a:pt x="5104" y="17613"/>
                  </a:moveTo>
                  <a:lnTo>
                    <a:pt x="4870" y="17947"/>
                  </a:lnTo>
                  <a:cubicBezTo>
                    <a:pt x="5471" y="18314"/>
                    <a:pt x="6071" y="18647"/>
                    <a:pt x="6738" y="18948"/>
                  </a:cubicBezTo>
                  <a:lnTo>
                    <a:pt x="6905" y="18581"/>
                  </a:lnTo>
                  <a:cubicBezTo>
                    <a:pt x="6271" y="18281"/>
                    <a:pt x="5671" y="17947"/>
                    <a:pt x="5104" y="17613"/>
                  </a:cubicBezTo>
                  <a:close/>
                  <a:moveTo>
                    <a:pt x="33291" y="17747"/>
                  </a:moveTo>
                  <a:cubicBezTo>
                    <a:pt x="32723" y="18080"/>
                    <a:pt x="32123" y="18414"/>
                    <a:pt x="31489" y="18714"/>
                  </a:cubicBezTo>
                  <a:lnTo>
                    <a:pt x="31656" y="19081"/>
                  </a:lnTo>
                  <a:cubicBezTo>
                    <a:pt x="32323" y="18781"/>
                    <a:pt x="32924" y="18447"/>
                    <a:pt x="33524" y="18114"/>
                  </a:cubicBezTo>
                  <a:lnTo>
                    <a:pt x="33291" y="17747"/>
                  </a:lnTo>
                  <a:close/>
                  <a:moveTo>
                    <a:pt x="9207" y="19515"/>
                  </a:moveTo>
                  <a:lnTo>
                    <a:pt x="9073" y="19915"/>
                  </a:lnTo>
                  <a:cubicBezTo>
                    <a:pt x="9707" y="20149"/>
                    <a:pt x="10374" y="20349"/>
                    <a:pt x="11075" y="20515"/>
                  </a:cubicBezTo>
                  <a:lnTo>
                    <a:pt x="11175" y="20115"/>
                  </a:lnTo>
                  <a:cubicBezTo>
                    <a:pt x="10508" y="19948"/>
                    <a:pt x="9840" y="19748"/>
                    <a:pt x="9207" y="19515"/>
                  </a:cubicBezTo>
                  <a:close/>
                  <a:moveTo>
                    <a:pt x="29154" y="19615"/>
                  </a:moveTo>
                  <a:cubicBezTo>
                    <a:pt x="28520" y="19815"/>
                    <a:pt x="27853" y="20015"/>
                    <a:pt x="27186" y="20182"/>
                  </a:cubicBezTo>
                  <a:lnTo>
                    <a:pt x="27286" y="20616"/>
                  </a:lnTo>
                  <a:cubicBezTo>
                    <a:pt x="27987" y="20415"/>
                    <a:pt x="28654" y="20249"/>
                    <a:pt x="29288" y="20015"/>
                  </a:cubicBezTo>
                  <a:lnTo>
                    <a:pt x="29154" y="19615"/>
                  </a:lnTo>
                  <a:close/>
                  <a:moveTo>
                    <a:pt x="13610" y="20649"/>
                  </a:moveTo>
                  <a:lnTo>
                    <a:pt x="13543" y="21049"/>
                  </a:lnTo>
                  <a:cubicBezTo>
                    <a:pt x="14210" y="21183"/>
                    <a:pt x="14911" y="21283"/>
                    <a:pt x="15611" y="21349"/>
                  </a:cubicBezTo>
                  <a:lnTo>
                    <a:pt x="15645" y="20949"/>
                  </a:lnTo>
                  <a:cubicBezTo>
                    <a:pt x="14977" y="20849"/>
                    <a:pt x="14277" y="20749"/>
                    <a:pt x="13610" y="20649"/>
                  </a:cubicBezTo>
                  <a:close/>
                  <a:moveTo>
                    <a:pt x="24751" y="20716"/>
                  </a:moveTo>
                  <a:cubicBezTo>
                    <a:pt x="24084" y="20816"/>
                    <a:pt x="23383" y="20882"/>
                    <a:pt x="22683" y="20982"/>
                  </a:cubicBezTo>
                  <a:lnTo>
                    <a:pt x="22750" y="21383"/>
                  </a:lnTo>
                  <a:cubicBezTo>
                    <a:pt x="23450" y="21316"/>
                    <a:pt x="24151" y="21216"/>
                    <a:pt x="24818" y="21116"/>
                  </a:cubicBezTo>
                  <a:lnTo>
                    <a:pt x="24751" y="20716"/>
                  </a:lnTo>
                  <a:close/>
                  <a:moveTo>
                    <a:pt x="18146" y="21116"/>
                  </a:moveTo>
                  <a:lnTo>
                    <a:pt x="18146" y="21516"/>
                  </a:lnTo>
                  <a:cubicBezTo>
                    <a:pt x="18513" y="21550"/>
                    <a:pt x="18914" y="21550"/>
                    <a:pt x="19347" y="21550"/>
                  </a:cubicBezTo>
                  <a:lnTo>
                    <a:pt x="20215" y="21550"/>
                  </a:lnTo>
                  <a:lnTo>
                    <a:pt x="20215" y="21116"/>
                  </a:lnTo>
                  <a:cubicBezTo>
                    <a:pt x="19864" y="21133"/>
                    <a:pt x="19514" y="21141"/>
                    <a:pt x="19168" y="21141"/>
                  </a:cubicBezTo>
                  <a:cubicBezTo>
                    <a:pt x="18822" y="21141"/>
                    <a:pt x="18480" y="21133"/>
                    <a:pt x="18146" y="211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122;p22"/>
            <p:cNvSpPr/>
            <p:nvPr/>
          </p:nvSpPr>
          <p:spPr>
            <a:xfrm>
              <a:off x="5390142" y="4083687"/>
              <a:ext cx="1007521" cy="561082"/>
            </a:xfrm>
            <a:custGeom>
              <a:avLst/>
              <a:gdLst/>
              <a:ahLst/>
              <a:cxnLst/>
              <a:rect l="l" t="t" r="r" b="b"/>
              <a:pathLst>
                <a:path w="38695" h="21549" extrusionOk="0">
                  <a:moveTo>
                    <a:pt x="18747" y="0"/>
                  </a:moveTo>
                  <a:cubicBezTo>
                    <a:pt x="18047" y="0"/>
                    <a:pt x="17346" y="33"/>
                    <a:pt x="16679" y="100"/>
                  </a:cubicBezTo>
                  <a:lnTo>
                    <a:pt x="16712" y="500"/>
                  </a:lnTo>
                  <a:cubicBezTo>
                    <a:pt x="17380" y="434"/>
                    <a:pt x="18080" y="434"/>
                    <a:pt x="18747" y="400"/>
                  </a:cubicBezTo>
                  <a:lnTo>
                    <a:pt x="18747" y="0"/>
                  </a:lnTo>
                  <a:close/>
                  <a:moveTo>
                    <a:pt x="21282" y="33"/>
                  </a:moveTo>
                  <a:lnTo>
                    <a:pt x="21249" y="467"/>
                  </a:lnTo>
                  <a:cubicBezTo>
                    <a:pt x="21950" y="500"/>
                    <a:pt x="22650" y="567"/>
                    <a:pt x="23317" y="634"/>
                  </a:cubicBezTo>
                  <a:lnTo>
                    <a:pt x="23351" y="234"/>
                  </a:lnTo>
                  <a:cubicBezTo>
                    <a:pt x="22683" y="134"/>
                    <a:pt x="21983" y="67"/>
                    <a:pt x="21282" y="33"/>
                  </a:cubicBezTo>
                  <a:close/>
                  <a:moveTo>
                    <a:pt x="14177" y="367"/>
                  </a:moveTo>
                  <a:cubicBezTo>
                    <a:pt x="13477" y="467"/>
                    <a:pt x="12776" y="601"/>
                    <a:pt x="12109" y="767"/>
                  </a:cubicBezTo>
                  <a:lnTo>
                    <a:pt x="12209" y="1168"/>
                  </a:lnTo>
                  <a:cubicBezTo>
                    <a:pt x="12843" y="1034"/>
                    <a:pt x="13544" y="901"/>
                    <a:pt x="14211" y="801"/>
                  </a:cubicBezTo>
                  <a:lnTo>
                    <a:pt x="14177" y="367"/>
                  </a:lnTo>
                  <a:close/>
                  <a:moveTo>
                    <a:pt x="25852" y="601"/>
                  </a:moveTo>
                  <a:lnTo>
                    <a:pt x="25786" y="1001"/>
                  </a:lnTo>
                  <a:cubicBezTo>
                    <a:pt x="26453" y="1168"/>
                    <a:pt x="27120" y="1301"/>
                    <a:pt x="27787" y="1501"/>
                  </a:cubicBezTo>
                  <a:lnTo>
                    <a:pt x="27887" y="1068"/>
                  </a:lnTo>
                  <a:cubicBezTo>
                    <a:pt x="27253" y="901"/>
                    <a:pt x="26553" y="734"/>
                    <a:pt x="25852" y="601"/>
                  </a:cubicBezTo>
                  <a:close/>
                  <a:moveTo>
                    <a:pt x="9674" y="1434"/>
                  </a:moveTo>
                  <a:cubicBezTo>
                    <a:pt x="8974" y="1635"/>
                    <a:pt x="8340" y="1901"/>
                    <a:pt x="7706" y="2135"/>
                  </a:cubicBezTo>
                  <a:lnTo>
                    <a:pt x="7873" y="2535"/>
                  </a:lnTo>
                  <a:cubicBezTo>
                    <a:pt x="8473" y="2268"/>
                    <a:pt x="9140" y="2035"/>
                    <a:pt x="9808" y="1801"/>
                  </a:cubicBezTo>
                  <a:lnTo>
                    <a:pt x="9674" y="1434"/>
                  </a:lnTo>
                  <a:close/>
                  <a:moveTo>
                    <a:pt x="30289" y="1868"/>
                  </a:moveTo>
                  <a:lnTo>
                    <a:pt x="30155" y="2268"/>
                  </a:lnTo>
                  <a:cubicBezTo>
                    <a:pt x="30823" y="2502"/>
                    <a:pt x="31456" y="2802"/>
                    <a:pt x="32057" y="3069"/>
                  </a:cubicBezTo>
                  <a:lnTo>
                    <a:pt x="32224" y="2702"/>
                  </a:lnTo>
                  <a:cubicBezTo>
                    <a:pt x="31623" y="2402"/>
                    <a:pt x="30956" y="2135"/>
                    <a:pt x="30289" y="1868"/>
                  </a:cubicBezTo>
                  <a:close/>
                  <a:moveTo>
                    <a:pt x="5438" y="3269"/>
                  </a:moveTo>
                  <a:cubicBezTo>
                    <a:pt x="4804" y="3636"/>
                    <a:pt x="4204" y="4036"/>
                    <a:pt x="3670" y="4437"/>
                  </a:cubicBezTo>
                  <a:lnTo>
                    <a:pt x="3937" y="4770"/>
                  </a:lnTo>
                  <a:cubicBezTo>
                    <a:pt x="4437" y="4370"/>
                    <a:pt x="5037" y="3970"/>
                    <a:pt x="5638" y="3636"/>
                  </a:cubicBezTo>
                  <a:lnTo>
                    <a:pt x="5438" y="3269"/>
                  </a:lnTo>
                  <a:close/>
                  <a:moveTo>
                    <a:pt x="34425" y="4003"/>
                  </a:moveTo>
                  <a:lnTo>
                    <a:pt x="34158" y="4337"/>
                  </a:lnTo>
                  <a:cubicBezTo>
                    <a:pt x="34759" y="4737"/>
                    <a:pt x="35292" y="5170"/>
                    <a:pt x="35759" y="5604"/>
                  </a:cubicBezTo>
                  <a:lnTo>
                    <a:pt x="36060" y="5304"/>
                  </a:lnTo>
                  <a:cubicBezTo>
                    <a:pt x="35559" y="4837"/>
                    <a:pt x="35026" y="4403"/>
                    <a:pt x="34425" y="4003"/>
                  </a:cubicBezTo>
                  <a:close/>
                  <a:moveTo>
                    <a:pt x="1835" y="6171"/>
                  </a:moveTo>
                  <a:cubicBezTo>
                    <a:pt x="1335" y="6738"/>
                    <a:pt x="968" y="7339"/>
                    <a:pt x="668" y="7972"/>
                  </a:cubicBezTo>
                  <a:lnTo>
                    <a:pt x="1035" y="8139"/>
                  </a:lnTo>
                  <a:cubicBezTo>
                    <a:pt x="1301" y="7572"/>
                    <a:pt x="1702" y="7005"/>
                    <a:pt x="2135" y="6438"/>
                  </a:cubicBezTo>
                  <a:lnTo>
                    <a:pt x="1835" y="6171"/>
                  </a:lnTo>
                  <a:close/>
                  <a:moveTo>
                    <a:pt x="37661" y="7272"/>
                  </a:moveTo>
                  <a:lnTo>
                    <a:pt x="37327" y="7505"/>
                  </a:lnTo>
                  <a:cubicBezTo>
                    <a:pt x="37661" y="8106"/>
                    <a:pt x="37928" y="8740"/>
                    <a:pt x="38094" y="9340"/>
                  </a:cubicBezTo>
                  <a:lnTo>
                    <a:pt x="38495" y="9240"/>
                  </a:lnTo>
                  <a:cubicBezTo>
                    <a:pt x="38328" y="8573"/>
                    <a:pt x="38061" y="7939"/>
                    <a:pt x="37661" y="7272"/>
                  </a:cubicBezTo>
                  <a:close/>
                  <a:moveTo>
                    <a:pt x="1" y="10441"/>
                  </a:moveTo>
                  <a:cubicBezTo>
                    <a:pt x="1" y="10541"/>
                    <a:pt x="1" y="10641"/>
                    <a:pt x="1" y="10774"/>
                  </a:cubicBezTo>
                  <a:cubicBezTo>
                    <a:pt x="1" y="11375"/>
                    <a:pt x="101" y="11975"/>
                    <a:pt x="267" y="12576"/>
                  </a:cubicBezTo>
                  <a:lnTo>
                    <a:pt x="668" y="12442"/>
                  </a:lnTo>
                  <a:cubicBezTo>
                    <a:pt x="501" y="11909"/>
                    <a:pt x="434" y="11342"/>
                    <a:pt x="434" y="10774"/>
                  </a:cubicBezTo>
                  <a:cubicBezTo>
                    <a:pt x="434" y="10674"/>
                    <a:pt x="434" y="10574"/>
                    <a:pt x="434" y="10474"/>
                  </a:cubicBezTo>
                  <a:lnTo>
                    <a:pt x="1" y="10441"/>
                  </a:lnTo>
                  <a:close/>
                  <a:moveTo>
                    <a:pt x="38261" y="10774"/>
                  </a:moveTo>
                  <a:cubicBezTo>
                    <a:pt x="38261" y="11408"/>
                    <a:pt x="38161" y="12075"/>
                    <a:pt x="37928" y="12743"/>
                  </a:cubicBezTo>
                  <a:lnTo>
                    <a:pt x="38328" y="12876"/>
                  </a:lnTo>
                  <a:cubicBezTo>
                    <a:pt x="38561" y="12175"/>
                    <a:pt x="38695" y="11475"/>
                    <a:pt x="38695" y="10774"/>
                  </a:cubicBezTo>
                  <a:close/>
                  <a:moveTo>
                    <a:pt x="1768" y="14611"/>
                  </a:moveTo>
                  <a:lnTo>
                    <a:pt x="1435" y="14844"/>
                  </a:lnTo>
                  <a:cubicBezTo>
                    <a:pt x="1835" y="15378"/>
                    <a:pt x="2302" y="15911"/>
                    <a:pt x="2869" y="16412"/>
                  </a:cubicBezTo>
                  <a:lnTo>
                    <a:pt x="3136" y="16112"/>
                  </a:lnTo>
                  <a:cubicBezTo>
                    <a:pt x="2636" y="15611"/>
                    <a:pt x="2169" y="15111"/>
                    <a:pt x="1768" y="14611"/>
                  </a:cubicBezTo>
                  <a:close/>
                  <a:moveTo>
                    <a:pt x="36727" y="14844"/>
                  </a:moveTo>
                  <a:cubicBezTo>
                    <a:pt x="36360" y="15344"/>
                    <a:pt x="35859" y="15845"/>
                    <a:pt x="35326" y="16312"/>
                  </a:cubicBezTo>
                  <a:lnTo>
                    <a:pt x="35593" y="16612"/>
                  </a:lnTo>
                  <a:cubicBezTo>
                    <a:pt x="36160" y="16145"/>
                    <a:pt x="36660" y="15611"/>
                    <a:pt x="37060" y="15078"/>
                  </a:cubicBezTo>
                  <a:lnTo>
                    <a:pt x="36727" y="14844"/>
                  </a:lnTo>
                  <a:close/>
                  <a:moveTo>
                    <a:pt x="5104" y="17579"/>
                  </a:moveTo>
                  <a:lnTo>
                    <a:pt x="4904" y="17946"/>
                  </a:lnTo>
                  <a:cubicBezTo>
                    <a:pt x="5471" y="18280"/>
                    <a:pt x="6105" y="18647"/>
                    <a:pt x="6739" y="18947"/>
                  </a:cubicBezTo>
                  <a:lnTo>
                    <a:pt x="6939" y="18580"/>
                  </a:lnTo>
                  <a:cubicBezTo>
                    <a:pt x="6272" y="18246"/>
                    <a:pt x="5671" y="17913"/>
                    <a:pt x="5104" y="17579"/>
                  </a:cubicBezTo>
                  <a:close/>
                  <a:moveTo>
                    <a:pt x="33324" y="17746"/>
                  </a:moveTo>
                  <a:cubicBezTo>
                    <a:pt x="32757" y="18080"/>
                    <a:pt x="32123" y="18413"/>
                    <a:pt x="31490" y="18680"/>
                  </a:cubicBezTo>
                  <a:lnTo>
                    <a:pt x="31656" y="19080"/>
                  </a:lnTo>
                  <a:cubicBezTo>
                    <a:pt x="32324" y="18780"/>
                    <a:pt x="32957" y="18447"/>
                    <a:pt x="33524" y="18080"/>
                  </a:cubicBezTo>
                  <a:lnTo>
                    <a:pt x="33324" y="17746"/>
                  </a:lnTo>
                  <a:close/>
                  <a:moveTo>
                    <a:pt x="9240" y="19514"/>
                  </a:moveTo>
                  <a:lnTo>
                    <a:pt x="9074" y="19914"/>
                  </a:lnTo>
                  <a:cubicBezTo>
                    <a:pt x="9741" y="20114"/>
                    <a:pt x="10408" y="20315"/>
                    <a:pt x="11108" y="20515"/>
                  </a:cubicBezTo>
                  <a:lnTo>
                    <a:pt x="11209" y="20114"/>
                  </a:lnTo>
                  <a:cubicBezTo>
                    <a:pt x="10541" y="19914"/>
                    <a:pt x="9874" y="19714"/>
                    <a:pt x="9240" y="19514"/>
                  </a:cubicBezTo>
                  <a:close/>
                  <a:moveTo>
                    <a:pt x="29188" y="19614"/>
                  </a:moveTo>
                  <a:cubicBezTo>
                    <a:pt x="28554" y="19814"/>
                    <a:pt x="27887" y="20014"/>
                    <a:pt x="27187" y="20181"/>
                  </a:cubicBezTo>
                  <a:lnTo>
                    <a:pt x="27287" y="20581"/>
                  </a:lnTo>
                  <a:cubicBezTo>
                    <a:pt x="27987" y="20415"/>
                    <a:pt x="28688" y="20215"/>
                    <a:pt x="29321" y="20014"/>
                  </a:cubicBezTo>
                  <a:lnTo>
                    <a:pt x="29188" y="19614"/>
                  </a:lnTo>
                  <a:close/>
                  <a:moveTo>
                    <a:pt x="13644" y="20648"/>
                  </a:moveTo>
                  <a:lnTo>
                    <a:pt x="13544" y="21048"/>
                  </a:lnTo>
                  <a:cubicBezTo>
                    <a:pt x="14244" y="21149"/>
                    <a:pt x="14945" y="21249"/>
                    <a:pt x="15645" y="21349"/>
                  </a:cubicBezTo>
                  <a:lnTo>
                    <a:pt x="15678" y="20915"/>
                  </a:lnTo>
                  <a:cubicBezTo>
                    <a:pt x="14978" y="20848"/>
                    <a:pt x="14311" y="20748"/>
                    <a:pt x="13644" y="20648"/>
                  </a:cubicBezTo>
                  <a:close/>
                  <a:moveTo>
                    <a:pt x="24785" y="20682"/>
                  </a:moveTo>
                  <a:cubicBezTo>
                    <a:pt x="24084" y="20782"/>
                    <a:pt x="23417" y="20882"/>
                    <a:pt x="22717" y="20948"/>
                  </a:cubicBezTo>
                  <a:lnTo>
                    <a:pt x="22750" y="21382"/>
                  </a:lnTo>
                  <a:cubicBezTo>
                    <a:pt x="23451" y="21282"/>
                    <a:pt x="24151" y="21215"/>
                    <a:pt x="24852" y="21082"/>
                  </a:cubicBezTo>
                  <a:lnTo>
                    <a:pt x="24785" y="20682"/>
                  </a:lnTo>
                  <a:close/>
                  <a:moveTo>
                    <a:pt x="18147" y="21082"/>
                  </a:moveTo>
                  <a:lnTo>
                    <a:pt x="18147" y="21515"/>
                  </a:lnTo>
                  <a:cubicBezTo>
                    <a:pt x="18547" y="21515"/>
                    <a:pt x="18947" y="21549"/>
                    <a:pt x="19348" y="21549"/>
                  </a:cubicBezTo>
                  <a:cubicBezTo>
                    <a:pt x="19648" y="21549"/>
                    <a:pt x="19948" y="21515"/>
                    <a:pt x="20248" y="21515"/>
                  </a:cubicBezTo>
                  <a:lnTo>
                    <a:pt x="20248" y="21115"/>
                  </a:lnTo>
                  <a:cubicBezTo>
                    <a:pt x="19548" y="21115"/>
                    <a:pt x="18847" y="21115"/>
                    <a:pt x="18147" y="210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123;p22"/>
            <p:cNvSpPr/>
            <p:nvPr/>
          </p:nvSpPr>
          <p:spPr>
            <a:xfrm>
              <a:off x="5064439" y="2921582"/>
              <a:ext cx="1007521" cy="561082"/>
            </a:xfrm>
            <a:custGeom>
              <a:avLst/>
              <a:gdLst/>
              <a:ahLst/>
              <a:cxnLst/>
              <a:rect l="l" t="t" r="r" b="b"/>
              <a:pathLst>
                <a:path w="38695" h="21549" extrusionOk="0">
                  <a:moveTo>
                    <a:pt x="18747" y="0"/>
                  </a:moveTo>
                  <a:cubicBezTo>
                    <a:pt x="18047" y="0"/>
                    <a:pt x="17346" y="33"/>
                    <a:pt x="16679" y="100"/>
                  </a:cubicBezTo>
                  <a:lnTo>
                    <a:pt x="16713" y="534"/>
                  </a:lnTo>
                  <a:cubicBezTo>
                    <a:pt x="17380" y="467"/>
                    <a:pt x="18080" y="434"/>
                    <a:pt x="18747" y="434"/>
                  </a:cubicBezTo>
                  <a:lnTo>
                    <a:pt x="18747" y="0"/>
                  </a:lnTo>
                  <a:close/>
                  <a:moveTo>
                    <a:pt x="21282" y="67"/>
                  </a:moveTo>
                  <a:lnTo>
                    <a:pt x="21249" y="467"/>
                  </a:lnTo>
                  <a:cubicBezTo>
                    <a:pt x="21950" y="500"/>
                    <a:pt x="22650" y="567"/>
                    <a:pt x="23317" y="634"/>
                  </a:cubicBezTo>
                  <a:lnTo>
                    <a:pt x="23351" y="234"/>
                  </a:lnTo>
                  <a:cubicBezTo>
                    <a:pt x="22683" y="167"/>
                    <a:pt x="21983" y="100"/>
                    <a:pt x="21282" y="67"/>
                  </a:cubicBezTo>
                  <a:close/>
                  <a:moveTo>
                    <a:pt x="14177" y="400"/>
                  </a:moveTo>
                  <a:cubicBezTo>
                    <a:pt x="13477" y="500"/>
                    <a:pt x="12776" y="634"/>
                    <a:pt x="12109" y="767"/>
                  </a:cubicBezTo>
                  <a:lnTo>
                    <a:pt x="12209" y="1201"/>
                  </a:lnTo>
                  <a:cubicBezTo>
                    <a:pt x="12843" y="1034"/>
                    <a:pt x="13544" y="901"/>
                    <a:pt x="14211" y="801"/>
                  </a:cubicBezTo>
                  <a:lnTo>
                    <a:pt x="14177" y="400"/>
                  </a:lnTo>
                  <a:close/>
                  <a:moveTo>
                    <a:pt x="25852" y="634"/>
                  </a:moveTo>
                  <a:lnTo>
                    <a:pt x="25786" y="1034"/>
                  </a:lnTo>
                  <a:cubicBezTo>
                    <a:pt x="26453" y="1168"/>
                    <a:pt x="27153" y="1334"/>
                    <a:pt x="27787" y="1501"/>
                  </a:cubicBezTo>
                  <a:lnTo>
                    <a:pt x="27887" y="1101"/>
                  </a:lnTo>
                  <a:cubicBezTo>
                    <a:pt x="27253" y="934"/>
                    <a:pt x="26553" y="767"/>
                    <a:pt x="25852" y="634"/>
                  </a:cubicBezTo>
                  <a:close/>
                  <a:moveTo>
                    <a:pt x="9674" y="1434"/>
                  </a:moveTo>
                  <a:cubicBezTo>
                    <a:pt x="8974" y="1668"/>
                    <a:pt x="8340" y="1901"/>
                    <a:pt x="7706" y="2168"/>
                  </a:cubicBezTo>
                  <a:lnTo>
                    <a:pt x="7873" y="2535"/>
                  </a:lnTo>
                  <a:cubicBezTo>
                    <a:pt x="8473" y="2302"/>
                    <a:pt x="9140" y="2068"/>
                    <a:pt x="9808" y="1835"/>
                  </a:cubicBezTo>
                  <a:lnTo>
                    <a:pt x="9674" y="1434"/>
                  </a:lnTo>
                  <a:close/>
                  <a:moveTo>
                    <a:pt x="30289" y="1901"/>
                  </a:moveTo>
                  <a:lnTo>
                    <a:pt x="30155" y="2268"/>
                  </a:lnTo>
                  <a:cubicBezTo>
                    <a:pt x="30789" y="2535"/>
                    <a:pt x="31456" y="2802"/>
                    <a:pt x="32023" y="3102"/>
                  </a:cubicBezTo>
                  <a:lnTo>
                    <a:pt x="32224" y="2735"/>
                  </a:lnTo>
                  <a:cubicBezTo>
                    <a:pt x="31623" y="2435"/>
                    <a:pt x="30956" y="2135"/>
                    <a:pt x="30289" y="1901"/>
                  </a:cubicBezTo>
                  <a:close/>
                  <a:moveTo>
                    <a:pt x="5438" y="3269"/>
                  </a:moveTo>
                  <a:cubicBezTo>
                    <a:pt x="4804" y="3636"/>
                    <a:pt x="4204" y="4036"/>
                    <a:pt x="3670" y="4437"/>
                  </a:cubicBezTo>
                  <a:lnTo>
                    <a:pt x="3937" y="4770"/>
                  </a:lnTo>
                  <a:cubicBezTo>
                    <a:pt x="4437" y="4370"/>
                    <a:pt x="5004" y="4003"/>
                    <a:pt x="5638" y="3636"/>
                  </a:cubicBezTo>
                  <a:lnTo>
                    <a:pt x="5438" y="3269"/>
                  </a:lnTo>
                  <a:close/>
                  <a:moveTo>
                    <a:pt x="34425" y="4003"/>
                  </a:moveTo>
                  <a:lnTo>
                    <a:pt x="34158" y="4337"/>
                  </a:lnTo>
                  <a:cubicBezTo>
                    <a:pt x="34759" y="4770"/>
                    <a:pt x="35292" y="5170"/>
                    <a:pt x="35759" y="5637"/>
                  </a:cubicBezTo>
                  <a:lnTo>
                    <a:pt x="36060" y="5337"/>
                  </a:lnTo>
                  <a:cubicBezTo>
                    <a:pt x="35559" y="4870"/>
                    <a:pt x="35026" y="4437"/>
                    <a:pt x="34425" y="4003"/>
                  </a:cubicBezTo>
                  <a:close/>
                  <a:moveTo>
                    <a:pt x="1835" y="6205"/>
                  </a:moveTo>
                  <a:cubicBezTo>
                    <a:pt x="1335" y="6772"/>
                    <a:pt x="968" y="7372"/>
                    <a:pt x="668" y="7973"/>
                  </a:cubicBezTo>
                  <a:lnTo>
                    <a:pt x="1035" y="8173"/>
                  </a:lnTo>
                  <a:cubicBezTo>
                    <a:pt x="1302" y="7572"/>
                    <a:pt x="1668" y="7005"/>
                    <a:pt x="2135" y="6471"/>
                  </a:cubicBezTo>
                  <a:lnTo>
                    <a:pt x="1835" y="6205"/>
                  </a:lnTo>
                  <a:close/>
                  <a:moveTo>
                    <a:pt x="37661" y="7305"/>
                  </a:moveTo>
                  <a:lnTo>
                    <a:pt x="37327" y="7506"/>
                  </a:lnTo>
                  <a:cubicBezTo>
                    <a:pt x="37661" y="8106"/>
                    <a:pt x="37928" y="8740"/>
                    <a:pt x="38094" y="9374"/>
                  </a:cubicBezTo>
                  <a:lnTo>
                    <a:pt x="38495" y="9273"/>
                  </a:lnTo>
                  <a:cubicBezTo>
                    <a:pt x="38328" y="8606"/>
                    <a:pt x="38061" y="7939"/>
                    <a:pt x="37661" y="7305"/>
                  </a:cubicBezTo>
                  <a:close/>
                  <a:moveTo>
                    <a:pt x="1" y="10474"/>
                  </a:moveTo>
                  <a:cubicBezTo>
                    <a:pt x="1" y="10574"/>
                    <a:pt x="1" y="10674"/>
                    <a:pt x="1" y="10775"/>
                  </a:cubicBezTo>
                  <a:cubicBezTo>
                    <a:pt x="1" y="11375"/>
                    <a:pt x="101" y="11975"/>
                    <a:pt x="267" y="12576"/>
                  </a:cubicBezTo>
                  <a:lnTo>
                    <a:pt x="668" y="12476"/>
                  </a:lnTo>
                  <a:cubicBezTo>
                    <a:pt x="501" y="11909"/>
                    <a:pt x="434" y="11342"/>
                    <a:pt x="434" y="10775"/>
                  </a:cubicBezTo>
                  <a:cubicBezTo>
                    <a:pt x="434" y="10674"/>
                    <a:pt x="434" y="10574"/>
                    <a:pt x="434" y="10474"/>
                  </a:cubicBezTo>
                  <a:close/>
                  <a:moveTo>
                    <a:pt x="38261" y="10775"/>
                  </a:moveTo>
                  <a:cubicBezTo>
                    <a:pt x="38261" y="11442"/>
                    <a:pt x="38161" y="12109"/>
                    <a:pt x="37928" y="12743"/>
                  </a:cubicBezTo>
                  <a:lnTo>
                    <a:pt x="38328" y="12876"/>
                  </a:lnTo>
                  <a:cubicBezTo>
                    <a:pt x="38561" y="12176"/>
                    <a:pt x="38695" y="11475"/>
                    <a:pt x="38695" y="10775"/>
                  </a:cubicBezTo>
                  <a:close/>
                  <a:moveTo>
                    <a:pt x="1769" y="14611"/>
                  </a:moveTo>
                  <a:lnTo>
                    <a:pt x="1435" y="14877"/>
                  </a:lnTo>
                  <a:cubicBezTo>
                    <a:pt x="1835" y="15411"/>
                    <a:pt x="2302" y="15945"/>
                    <a:pt x="2869" y="16445"/>
                  </a:cubicBezTo>
                  <a:lnTo>
                    <a:pt x="3136" y="16112"/>
                  </a:lnTo>
                  <a:cubicBezTo>
                    <a:pt x="2636" y="15645"/>
                    <a:pt x="2169" y="15144"/>
                    <a:pt x="1769" y="14611"/>
                  </a:cubicBezTo>
                  <a:close/>
                  <a:moveTo>
                    <a:pt x="36727" y="14844"/>
                  </a:moveTo>
                  <a:cubicBezTo>
                    <a:pt x="36360" y="15344"/>
                    <a:pt x="35860" y="15845"/>
                    <a:pt x="35326" y="16312"/>
                  </a:cubicBezTo>
                  <a:lnTo>
                    <a:pt x="35593" y="16645"/>
                  </a:lnTo>
                  <a:cubicBezTo>
                    <a:pt x="36160" y="16145"/>
                    <a:pt x="36660" y="15645"/>
                    <a:pt x="37060" y="15111"/>
                  </a:cubicBezTo>
                  <a:lnTo>
                    <a:pt x="36727" y="14844"/>
                  </a:lnTo>
                  <a:close/>
                  <a:moveTo>
                    <a:pt x="5104" y="17579"/>
                  </a:moveTo>
                  <a:lnTo>
                    <a:pt x="4904" y="17946"/>
                  </a:lnTo>
                  <a:cubicBezTo>
                    <a:pt x="5471" y="18313"/>
                    <a:pt x="6105" y="18647"/>
                    <a:pt x="6739" y="18947"/>
                  </a:cubicBezTo>
                  <a:lnTo>
                    <a:pt x="6939" y="18580"/>
                  </a:lnTo>
                  <a:cubicBezTo>
                    <a:pt x="6272" y="18280"/>
                    <a:pt x="5671" y="17946"/>
                    <a:pt x="5104" y="17579"/>
                  </a:cubicBezTo>
                  <a:close/>
                  <a:moveTo>
                    <a:pt x="33324" y="17746"/>
                  </a:moveTo>
                  <a:cubicBezTo>
                    <a:pt x="32757" y="18080"/>
                    <a:pt x="32124" y="18413"/>
                    <a:pt x="31490" y="18714"/>
                  </a:cubicBezTo>
                  <a:lnTo>
                    <a:pt x="31657" y="19080"/>
                  </a:lnTo>
                  <a:cubicBezTo>
                    <a:pt x="32324" y="18780"/>
                    <a:pt x="32957" y="18447"/>
                    <a:pt x="33525" y="18113"/>
                  </a:cubicBezTo>
                  <a:lnTo>
                    <a:pt x="33324" y="17746"/>
                  </a:lnTo>
                  <a:close/>
                  <a:moveTo>
                    <a:pt x="9241" y="19514"/>
                  </a:moveTo>
                  <a:lnTo>
                    <a:pt x="9074" y="19914"/>
                  </a:lnTo>
                  <a:cubicBezTo>
                    <a:pt x="9741" y="20148"/>
                    <a:pt x="10408" y="20348"/>
                    <a:pt x="11109" y="20515"/>
                  </a:cubicBezTo>
                  <a:lnTo>
                    <a:pt x="11209" y="20115"/>
                  </a:lnTo>
                  <a:cubicBezTo>
                    <a:pt x="10541" y="19948"/>
                    <a:pt x="9874" y="19748"/>
                    <a:pt x="9241" y="19514"/>
                  </a:cubicBezTo>
                  <a:close/>
                  <a:moveTo>
                    <a:pt x="29188" y="19614"/>
                  </a:moveTo>
                  <a:cubicBezTo>
                    <a:pt x="28554" y="19814"/>
                    <a:pt x="27887" y="20014"/>
                    <a:pt x="27187" y="20181"/>
                  </a:cubicBezTo>
                  <a:lnTo>
                    <a:pt x="27287" y="20615"/>
                  </a:lnTo>
                  <a:cubicBezTo>
                    <a:pt x="27987" y="20415"/>
                    <a:pt x="28688" y="20248"/>
                    <a:pt x="29322" y="20014"/>
                  </a:cubicBezTo>
                  <a:lnTo>
                    <a:pt x="29188" y="19614"/>
                  </a:lnTo>
                  <a:close/>
                  <a:moveTo>
                    <a:pt x="13644" y="20648"/>
                  </a:moveTo>
                  <a:lnTo>
                    <a:pt x="13544" y="21049"/>
                  </a:lnTo>
                  <a:cubicBezTo>
                    <a:pt x="14244" y="21182"/>
                    <a:pt x="14945" y="21282"/>
                    <a:pt x="15645" y="21349"/>
                  </a:cubicBezTo>
                  <a:lnTo>
                    <a:pt x="15678" y="20948"/>
                  </a:lnTo>
                  <a:cubicBezTo>
                    <a:pt x="14978" y="20848"/>
                    <a:pt x="14311" y="20748"/>
                    <a:pt x="13644" y="20648"/>
                  </a:cubicBezTo>
                  <a:close/>
                  <a:moveTo>
                    <a:pt x="24785" y="20715"/>
                  </a:moveTo>
                  <a:cubicBezTo>
                    <a:pt x="24084" y="20815"/>
                    <a:pt x="23417" y="20882"/>
                    <a:pt x="22717" y="20982"/>
                  </a:cubicBezTo>
                  <a:lnTo>
                    <a:pt x="22750" y="21382"/>
                  </a:lnTo>
                  <a:cubicBezTo>
                    <a:pt x="23451" y="21315"/>
                    <a:pt x="24151" y="21215"/>
                    <a:pt x="24852" y="21115"/>
                  </a:cubicBezTo>
                  <a:lnTo>
                    <a:pt x="24785" y="20715"/>
                  </a:lnTo>
                  <a:close/>
                  <a:moveTo>
                    <a:pt x="18147" y="21115"/>
                  </a:moveTo>
                  <a:lnTo>
                    <a:pt x="18147" y="21516"/>
                  </a:lnTo>
                  <a:cubicBezTo>
                    <a:pt x="18547" y="21549"/>
                    <a:pt x="18947" y="21549"/>
                    <a:pt x="19348" y="21549"/>
                  </a:cubicBezTo>
                  <a:lnTo>
                    <a:pt x="20248" y="21549"/>
                  </a:lnTo>
                  <a:lnTo>
                    <a:pt x="20248" y="21115"/>
                  </a:lnTo>
                  <a:cubicBezTo>
                    <a:pt x="19898" y="21132"/>
                    <a:pt x="19548" y="21140"/>
                    <a:pt x="19198" y="21140"/>
                  </a:cubicBezTo>
                  <a:cubicBezTo>
                    <a:pt x="18847" y="21140"/>
                    <a:pt x="18497" y="21132"/>
                    <a:pt x="18147" y="21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124;p22"/>
            <p:cNvSpPr/>
            <p:nvPr/>
          </p:nvSpPr>
          <p:spPr>
            <a:xfrm>
              <a:off x="3935349" y="2226745"/>
              <a:ext cx="1007521" cy="561108"/>
            </a:xfrm>
            <a:custGeom>
              <a:avLst/>
              <a:gdLst/>
              <a:ahLst/>
              <a:cxnLst/>
              <a:rect l="l" t="t" r="r" b="b"/>
              <a:pathLst>
                <a:path w="38695" h="21550" extrusionOk="0">
                  <a:moveTo>
                    <a:pt x="18747" y="0"/>
                  </a:moveTo>
                  <a:cubicBezTo>
                    <a:pt x="18047" y="0"/>
                    <a:pt x="17346" y="34"/>
                    <a:pt x="16679" y="100"/>
                  </a:cubicBezTo>
                  <a:lnTo>
                    <a:pt x="16712" y="534"/>
                  </a:lnTo>
                  <a:cubicBezTo>
                    <a:pt x="17379" y="467"/>
                    <a:pt x="18080" y="434"/>
                    <a:pt x="18780" y="434"/>
                  </a:cubicBezTo>
                  <a:lnTo>
                    <a:pt x="18747" y="0"/>
                  </a:lnTo>
                  <a:close/>
                  <a:moveTo>
                    <a:pt x="21282" y="67"/>
                  </a:moveTo>
                  <a:lnTo>
                    <a:pt x="21249" y="467"/>
                  </a:lnTo>
                  <a:cubicBezTo>
                    <a:pt x="21949" y="501"/>
                    <a:pt x="22650" y="567"/>
                    <a:pt x="23317" y="634"/>
                  </a:cubicBezTo>
                  <a:lnTo>
                    <a:pt x="23350" y="234"/>
                  </a:lnTo>
                  <a:cubicBezTo>
                    <a:pt x="22683" y="167"/>
                    <a:pt x="21983" y="100"/>
                    <a:pt x="21282" y="67"/>
                  </a:cubicBezTo>
                  <a:close/>
                  <a:moveTo>
                    <a:pt x="14177" y="401"/>
                  </a:moveTo>
                  <a:cubicBezTo>
                    <a:pt x="13477" y="501"/>
                    <a:pt x="12776" y="634"/>
                    <a:pt x="12109" y="768"/>
                  </a:cubicBezTo>
                  <a:lnTo>
                    <a:pt x="12209" y="1201"/>
                  </a:lnTo>
                  <a:cubicBezTo>
                    <a:pt x="12843" y="1034"/>
                    <a:pt x="13543" y="901"/>
                    <a:pt x="14244" y="801"/>
                  </a:cubicBezTo>
                  <a:lnTo>
                    <a:pt x="14177" y="401"/>
                  </a:lnTo>
                  <a:close/>
                  <a:moveTo>
                    <a:pt x="25852" y="634"/>
                  </a:moveTo>
                  <a:lnTo>
                    <a:pt x="25785" y="1034"/>
                  </a:lnTo>
                  <a:cubicBezTo>
                    <a:pt x="26453" y="1168"/>
                    <a:pt x="27153" y="1335"/>
                    <a:pt x="27787" y="1501"/>
                  </a:cubicBezTo>
                  <a:lnTo>
                    <a:pt x="27887" y="1101"/>
                  </a:lnTo>
                  <a:cubicBezTo>
                    <a:pt x="27253" y="934"/>
                    <a:pt x="26553" y="768"/>
                    <a:pt x="25852" y="634"/>
                  </a:cubicBezTo>
                  <a:close/>
                  <a:moveTo>
                    <a:pt x="9674" y="1435"/>
                  </a:moveTo>
                  <a:cubicBezTo>
                    <a:pt x="8973" y="1668"/>
                    <a:pt x="8340" y="1902"/>
                    <a:pt x="7706" y="2169"/>
                  </a:cubicBezTo>
                  <a:lnTo>
                    <a:pt x="7873" y="2536"/>
                  </a:lnTo>
                  <a:cubicBezTo>
                    <a:pt x="8473" y="2302"/>
                    <a:pt x="9140" y="2069"/>
                    <a:pt x="9807" y="1835"/>
                  </a:cubicBezTo>
                  <a:lnTo>
                    <a:pt x="9674" y="1435"/>
                  </a:lnTo>
                  <a:close/>
                  <a:moveTo>
                    <a:pt x="30289" y="1902"/>
                  </a:moveTo>
                  <a:lnTo>
                    <a:pt x="30155" y="2269"/>
                  </a:lnTo>
                  <a:cubicBezTo>
                    <a:pt x="30789" y="2536"/>
                    <a:pt x="31456" y="2802"/>
                    <a:pt x="32023" y="3103"/>
                  </a:cubicBezTo>
                  <a:lnTo>
                    <a:pt x="32223" y="2736"/>
                  </a:lnTo>
                  <a:cubicBezTo>
                    <a:pt x="31623" y="2435"/>
                    <a:pt x="30956" y="2135"/>
                    <a:pt x="30289" y="1902"/>
                  </a:cubicBezTo>
                  <a:close/>
                  <a:moveTo>
                    <a:pt x="5438" y="3269"/>
                  </a:moveTo>
                  <a:cubicBezTo>
                    <a:pt x="4804" y="3636"/>
                    <a:pt x="4203" y="4037"/>
                    <a:pt x="3670" y="4437"/>
                  </a:cubicBezTo>
                  <a:lnTo>
                    <a:pt x="3936" y="4770"/>
                  </a:lnTo>
                  <a:cubicBezTo>
                    <a:pt x="4437" y="4370"/>
                    <a:pt x="5037" y="4003"/>
                    <a:pt x="5638" y="3636"/>
                  </a:cubicBezTo>
                  <a:lnTo>
                    <a:pt x="5438" y="3269"/>
                  </a:lnTo>
                  <a:close/>
                  <a:moveTo>
                    <a:pt x="34425" y="4003"/>
                  </a:moveTo>
                  <a:lnTo>
                    <a:pt x="34158" y="4337"/>
                  </a:lnTo>
                  <a:cubicBezTo>
                    <a:pt x="34758" y="4770"/>
                    <a:pt x="35292" y="5171"/>
                    <a:pt x="35759" y="5638"/>
                  </a:cubicBezTo>
                  <a:lnTo>
                    <a:pt x="36059" y="5338"/>
                  </a:lnTo>
                  <a:cubicBezTo>
                    <a:pt x="35559" y="4871"/>
                    <a:pt x="35025" y="4437"/>
                    <a:pt x="34425" y="4003"/>
                  </a:cubicBezTo>
                  <a:close/>
                  <a:moveTo>
                    <a:pt x="1835" y="6205"/>
                  </a:moveTo>
                  <a:cubicBezTo>
                    <a:pt x="1335" y="6772"/>
                    <a:pt x="968" y="7372"/>
                    <a:pt x="667" y="7973"/>
                  </a:cubicBezTo>
                  <a:lnTo>
                    <a:pt x="1034" y="8173"/>
                  </a:lnTo>
                  <a:cubicBezTo>
                    <a:pt x="1301" y="7572"/>
                    <a:pt x="1702" y="7005"/>
                    <a:pt x="2135" y="6472"/>
                  </a:cubicBezTo>
                  <a:lnTo>
                    <a:pt x="1835" y="6205"/>
                  </a:lnTo>
                  <a:close/>
                  <a:moveTo>
                    <a:pt x="37661" y="7306"/>
                  </a:moveTo>
                  <a:lnTo>
                    <a:pt x="37327" y="7506"/>
                  </a:lnTo>
                  <a:cubicBezTo>
                    <a:pt x="37661" y="8106"/>
                    <a:pt x="37927" y="8740"/>
                    <a:pt x="38094" y="9374"/>
                  </a:cubicBezTo>
                  <a:lnTo>
                    <a:pt x="38494" y="9274"/>
                  </a:lnTo>
                  <a:cubicBezTo>
                    <a:pt x="38328" y="8607"/>
                    <a:pt x="38061" y="7939"/>
                    <a:pt x="37661" y="7306"/>
                  </a:cubicBezTo>
                  <a:close/>
                  <a:moveTo>
                    <a:pt x="0" y="10475"/>
                  </a:moveTo>
                  <a:cubicBezTo>
                    <a:pt x="0" y="10575"/>
                    <a:pt x="0" y="10675"/>
                    <a:pt x="0" y="10775"/>
                  </a:cubicBezTo>
                  <a:cubicBezTo>
                    <a:pt x="0" y="11375"/>
                    <a:pt x="100" y="12009"/>
                    <a:pt x="267" y="12576"/>
                  </a:cubicBezTo>
                  <a:lnTo>
                    <a:pt x="667" y="12476"/>
                  </a:lnTo>
                  <a:cubicBezTo>
                    <a:pt x="501" y="11909"/>
                    <a:pt x="434" y="11342"/>
                    <a:pt x="434" y="10775"/>
                  </a:cubicBezTo>
                  <a:cubicBezTo>
                    <a:pt x="434" y="10675"/>
                    <a:pt x="434" y="10575"/>
                    <a:pt x="434" y="10475"/>
                  </a:cubicBezTo>
                  <a:close/>
                  <a:moveTo>
                    <a:pt x="38261" y="10775"/>
                  </a:moveTo>
                  <a:cubicBezTo>
                    <a:pt x="38261" y="11442"/>
                    <a:pt x="38161" y="12109"/>
                    <a:pt x="37927" y="12743"/>
                  </a:cubicBezTo>
                  <a:lnTo>
                    <a:pt x="38328" y="12876"/>
                  </a:lnTo>
                  <a:cubicBezTo>
                    <a:pt x="38561" y="12209"/>
                    <a:pt x="38695" y="11475"/>
                    <a:pt x="38695" y="10775"/>
                  </a:cubicBezTo>
                  <a:close/>
                  <a:moveTo>
                    <a:pt x="1768" y="14611"/>
                  </a:moveTo>
                  <a:lnTo>
                    <a:pt x="1435" y="14878"/>
                  </a:lnTo>
                  <a:cubicBezTo>
                    <a:pt x="1835" y="15411"/>
                    <a:pt x="2335" y="15945"/>
                    <a:pt x="2869" y="16445"/>
                  </a:cubicBezTo>
                  <a:lnTo>
                    <a:pt x="3136" y="16112"/>
                  </a:lnTo>
                  <a:cubicBezTo>
                    <a:pt x="2636" y="15645"/>
                    <a:pt x="2169" y="15145"/>
                    <a:pt x="1768" y="14611"/>
                  </a:cubicBezTo>
                  <a:close/>
                  <a:moveTo>
                    <a:pt x="36727" y="14844"/>
                  </a:moveTo>
                  <a:cubicBezTo>
                    <a:pt x="36360" y="15345"/>
                    <a:pt x="35859" y="15845"/>
                    <a:pt x="35326" y="16312"/>
                  </a:cubicBezTo>
                  <a:lnTo>
                    <a:pt x="35592" y="16646"/>
                  </a:lnTo>
                  <a:cubicBezTo>
                    <a:pt x="36159" y="16145"/>
                    <a:pt x="36660" y="15645"/>
                    <a:pt x="37060" y="15111"/>
                  </a:cubicBezTo>
                  <a:lnTo>
                    <a:pt x="36727" y="14844"/>
                  </a:lnTo>
                  <a:close/>
                  <a:moveTo>
                    <a:pt x="5104" y="17580"/>
                  </a:moveTo>
                  <a:lnTo>
                    <a:pt x="4904" y="17947"/>
                  </a:lnTo>
                  <a:cubicBezTo>
                    <a:pt x="5471" y="18313"/>
                    <a:pt x="6105" y="18647"/>
                    <a:pt x="6738" y="18947"/>
                  </a:cubicBezTo>
                  <a:lnTo>
                    <a:pt x="6939" y="18580"/>
                  </a:lnTo>
                  <a:cubicBezTo>
                    <a:pt x="6271" y="18280"/>
                    <a:pt x="5671" y="17947"/>
                    <a:pt x="5104" y="17580"/>
                  </a:cubicBezTo>
                  <a:close/>
                  <a:moveTo>
                    <a:pt x="33324" y="17746"/>
                  </a:moveTo>
                  <a:cubicBezTo>
                    <a:pt x="32757" y="18080"/>
                    <a:pt x="32123" y="18414"/>
                    <a:pt x="31489" y="18714"/>
                  </a:cubicBezTo>
                  <a:lnTo>
                    <a:pt x="31656" y="19081"/>
                  </a:lnTo>
                  <a:cubicBezTo>
                    <a:pt x="32323" y="18780"/>
                    <a:pt x="32957" y="18447"/>
                    <a:pt x="33524" y="18113"/>
                  </a:cubicBezTo>
                  <a:lnTo>
                    <a:pt x="33324" y="17746"/>
                  </a:lnTo>
                  <a:close/>
                  <a:moveTo>
                    <a:pt x="9207" y="19514"/>
                  </a:moveTo>
                  <a:lnTo>
                    <a:pt x="9073" y="19915"/>
                  </a:lnTo>
                  <a:cubicBezTo>
                    <a:pt x="9741" y="20148"/>
                    <a:pt x="10408" y="20348"/>
                    <a:pt x="11108" y="20515"/>
                  </a:cubicBezTo>
                  <a:lnTo>
                    <a:pt x="11208" y="20115"/>
                  </a:lnTo>
                  <a:cubicBezTo>
                    <a:pt x="10508" y="19948"/>
                    <a:pt x="9841" y="19748"/>
                    <a:pt x="9207" y="19514"/>
                  </a:cubicBezTo>
                  <a:close/>
                  <a:moveTo>
                    <a:pt x="29188" y="19614"/>
                  </a:moveTo>
                  <a:cubicBezTo>
                    <a:pt x="28554" y="19848"/>
                    <a:pt x="27887" y="20015"/>
                    <a:pt x="27186" y="20215"/>
                  </a:cubicBezTo>
                  <a:lnTo>
                    <a:pt x="27286" y="20615"/>
                  </a:lnTo>
                  <a:cubicBezTo>
                    <a:pt x="27987" y="20415"/>
                    <a:pt x="28687" y="20248"/>
                    <a:pt x="29321" y="20015"/>
                  </a:cubicBezTo>
                  <a:lnTo>
                    <a:pt x="29188" y="19614"/>
                  </a:lnTo>
                  <a:close/>
                  <a:moveTo>
                    <a:pt x="13643" y="20648"/>
                  </a:moveTo>
                  <a:lnTo>
                    <a:pt x="13543" y="21049"/>
                  </a:lnTo>
                  <a:cubicBezTo>
                    <a:pt x="14244" y="21182"/>
                    <a:pt x="14944" y="21282"/>
                    <a:pt x="15645" y="21349"/>
                  </a:cubicBezTo>
                  <a:lnTo>
                    <a:pt x="15678" y="20949"/>
                  </a:lnTo>
                  <a:cubicBezTo>
                    <a:pt x="14978" y="20849"/>
                    <a:pt x="14311" y="20749"/>
                    <a:pt x="13643" y="20648"/>
                  </a:cubicBezTo>
                  <a:close/>
                  <a:moveTo>
                    <a:pt x="24785" y="20682"/>
                  </a:moveTo>
                  <a:cubicBezTo>
                    <a:pt x="24084" y="20815"/>
                    <a:pt x="23417" y="20915"/>
                    <a:pt x="22717" y="20982"/>
                  </a:cubicBezTo>
                  <a:lnTo>
                    <a:pt x="22750" y="21382"/>
                  </a:lnTo>
                  <a:cubicBezTo>
                    <a:pt x="23450" y="21316"/>
                    <a:pt x="24151" y="21216"/>
                    <a:pt x="24851" y="21115"/>
                  </a:cubicBezTo>
                  <a:lnTo>
                    <a:pt x="24785" y="20682"/>
                  </a:lnTo>
                  <a:close/>
                  <a:moveTo>
                    <a:pt x="18147" y="21115"/>
                  </a:moveTo>
                  <a:lnTo>
                    <a:pt x="18147" y="21516"/>
                  </a:lnTo>
                  <a:cubicBezTo>
                    <a:pt x="18547" y="21549"/>
                    <a:pt x="18947" y="21549"/>
                    <a:pt x="19347" y="21549"/>
                  </a:cubicBezTo>
                  <a:lnTo>
                    <a:pt x="20248" y="21549"/>
                  </a:lnTo>
                  <a:lnTo>
                    <a:pt x="20248" y="21115"/>
                  </a:lnTo>
                  <a:cubicBezTo>
                    <a:pt x="19898" y="21132"/>
                    <a:pt x="19548" y="21140"/>
                    <a:pt x="19197" y="21140"/>
                  </a:cubicBezTo>
                  <a:cubicBezTo>
                    <a:pt x="18847" y="21140"/>
                    <a:pt x="18497" y="21132"/>
                    <a:pt x="18147" y="2111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25;p22"/>
            <p:cNvSpPr/>
            <p:nvPr/>
          </p:nvSpPr>
          <p:spPr>
            <a:xfrm>
              <a:off x="3373407" y="2925045"/>
              <a:ext cx="257094" cy="207597"/>
            </a:xfrm>
            <a:custGeom>
              <a:avLst/>
              <a:gdLst/>
              <a:ahLst/>
              <a:cxnLst/>
              <a:rect l="l" t="t" r="r" b="b"/>
              <a:pathLst>
                <a:path w="9874" h="7973" extrusionOk="0">
                  <a:moveTo>
                    <a:pt x="3503" y="1"/>
                  </a:moveTo>
                  <a:lnTo>
                    <a:pt x="3581" y="46"/>
                  </a:lnTo>
                  <a:lnTo>
                    <a:pt x="3581" y="46"/>
                  </a:lnTo>
                  <a:cubicBezTo>
                    <a:pt x="3556" y="29"/>
                    <a:pt x="3530" y="14"/>
                    <a:pt x="3503" y="1"/>
                  </a:cubicBezTo>
                  <a:close/>
                  <a:moveTo>
                    <a:pt x="3581" y="46"/>
                  </a:moveTo>
                  <a:cubicBezTo>
                    <a:pt x="3862" y="233"/>
                    <a:pt x="4003" y="611"/>
                    <a:pt x="4003" y="1101"/>
                  </a:cubicBezTo>
                  <a:cubicBezTo>
                    <a:pt x="4003" y="1435"/>
                    <a:pt x="3770" y="1835"/>
                    <a:pt x="3469" y="2035"/>
                  </a:cubicBezTo>
                  <a:lnTo>
                    <a:pt x="267" y="3870"/>
                  </a:lnTo>
                  <a:cubicBezTo>
                    <a:pt x="100" y="3970"/>
                    <a:pt x="0" y="4204"/>
                    <a:pt x="0" y="4370"/>
                  </a:cubicBezTo>
                  <a:cubicBezTo>
                    <a:pt x="0" y="4470"/>
                    <a:pt x="34" y="4537"/>
                    <a:pt x="67" y="4570"/>
                  </a:cubicBezTo>
                  <a:lnTo>
                    <a:pt x="5919" y="7962"/>
                  </a:lnTo>
                  <a:lnTo>
                    <a:pt x="5919" y="7962"/>
                  </a:lnTo>
                  <a:cubicBezTo>
                    <a:pt x="5865" y="7926"/>
                    <a:pt x="5838" y="7863"/>
                    <a:pt x="5838" y="7773"/>
                  </a:cubicBezTo>
                  <a:cubicBezTo>
                    <a:pt x="5838" y="7606"/>
                    <a:pt x="5971" y="7373"/>
                    <a:pt x="6138" y="7272"/>
                  </a:cubicBezTo>
                  <a:lnTo>
                    <a:pt x="9340" y="5438"/>
                  </a:lnTo>
                  <a:cubicBezTo>
                    <a:pt x="9640" y="5271"/>
                    <a:pt x="9874" y="4837"/>
                    <a:pt x="9874" y="4504"/>
                  </a:cubicBezTo>
                  <a:cubicBezTo>
                    <a:pt x="9874" y="3970"/>
                    <a:pt x="9707" y="3570"/>
                    <a:pt x="9374" y="3403"/>
                  </a:cubicBezTo>
                  <a:lnTo>
                    <a:pt x="3581" y="46"/>
                  </a:lnTo>
                  <a:close/>
                  <a:moveTo>
                    <a:pt x="5919" y="7962"/>
                  </a:moveTo>
                  <a:cubicBezTo>
                    <a:pt x="5925" y="7966"/>
                    <a:pt x="5931" y="7970"/>
                    <a:pt x="5938" y="7973"/>
                  </a:cubicBezTo>
                  <a:lnTo>
                    <a:pt x="5919" y="796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26;p22"/>
            <p:cNvSpPr/>
            <p:nvPr/>
          </p:nvSpPr>
          <p:spPr>
            <a:xfrm>
              <a:off x="3356900" y="2844276"/>
              <a:ext cx="163307" cy="107717"/>
            </a:xfrm>
            <a:custGeom>
              <a:avLst/>
              <a:gdLst/>
              <a:ahLst/>
              <a:cxnLst/>
              <a:rect l="l" t="t" r="r" b="b"/>
              <a:pathLst>
                <a:path w="6272" h="4137" extrusionOk="0">
                  <a:moveTo>
                    <a:pt x="434" y="0"/>
                  </a:moveTo>
                  <a:lnTo>
                    <a:pt x="0" y="734"/>
                  </a:lnTo>
                  <a:lnTo>
                    <a:pt x="5871" y="4137"/>
                  </a:lnTo>
                  <a:lnTo>
                    <a:pt x="6272" y="340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212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27;p22"/>
            <p:cNvSpPr/>
            <p:nvPr/>
          </p:nvSpPr>
          <p:spPr>
            <a:xfrm>
              <a:off x="3368200" y="2844276"/>
              <a:ext cx="259698" cy="150288"/>
            </a:xfrm>
            <a:custGeom>
              <a:avLst/>
              <a:gdLst/>
              <a:ahLst/>
              <a:cxnLst/>
              <a:rect l="l" t="t" r="r" b="b"/>
              <a:pathLst>
                <a:path w="9974" h="5772" extrusionOk="0">
                  <a:moveTo>
                    <a:pt x="0" y="0"/>
                  </a:moveTo>
                  <a:lnTo>
                    <a:pt x="5838" y="3403"/>
                  </a:lnTo>
                  <a:lnTo>
                    <a:pt x="9974" y="5771"/>
                  </a:lnTo>
                  <a:lnTo>
                    <a:pt x="4136" y="2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1E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28;p22"/>
            <p:cNvSpPr/>
            <p:nvPr/>
          </p:nvSpPr>
          <p:spPr>
            <a:xfrm>
              <a:off x="3509766" y="2932856"/>
              <a:ext cx="132895" cy="200463"/>
            </a:xfrm>
            <a:custGeom>
              <a:avLst/>
              <a:gdLst/>
              <a:ahLst/>
              <a:cxnLst/>
              <a:rect l="l" t="t" r="r" b="b"/>
              <a:pathLst>
                <a:path w="5104" h="7699" extrusionOk="0">
                  <a:moveTo>
                    <a:pt x="401" y="1"/>
                  </a:moveTo>
                  <a:lnTo>
                    <a:pt x="0" y="735"/>
                  </a:lnTo>
                  <a:lnTo>
                    <a:pt x="4137" y="3103"/>
                  </a:lnTo>
                  <a:cubicBezTo>
                    <a:pt x="4470" y="3270"/>
                    <a:pt x="4637" y="3670"/>
                    <a:pt x="4637" y="4204"/>
                  </a:cubicBezTo>
                  <a:cubicBezTo>
                    <a:pt x="4637" y="4537"/>
                    <a:pt x="4403" y="4971"/>
                    <a:pt x="4103" y="5138"/>
                  </a:cubicBezTo>
                  <a:lnTo>
                    <a:pt x="901" y="6972"/>
                  </a:lnTo>
                  <a:cubicBezTo>
                    <a:pt x="734" y="7073"/>
                    <a:pt x="634" y="7306"/>
                    <a:pt x="634" y="7506"/>
                  </a:cubicBezTo>
                  <a:cubicBezTo>
                    <a:pt x="634" y="7630"/>
                    <a:pt x="707" y="7698"/>
                    <a:pt x="800" y="7698"/>
                  </a:cubicBezTo>
                  <a:cubicBezTo>
                    <a:pt x="832" y="7698"/>
                    <a:pt x="866" y="7690"/>
                    <a:pt x="901" y="7673"/>
                  </a:cubicBezTo>
                  <a:lnTo>
                    <a:pt x="4103" y="5805"/>
                  </a:lnTo>
                  <a:cubicBezTo>
                    <a:pt x="4737" y="5438"/>
                    <a:pt x="5104" y="4838"/>
                    <a:pt x="5104" y="4137"/>
                  </a:cubicBezTo>
                  <a:cubicBezTo>
                    <a:pt x="5104" y="3403"/>
                    <a:pt x="4604" y="2636"/>
                    <a:pt x="4170" y="2369"/>
                  </a:cubicBezTo>
                  <a:lnTo>
                    <a:pt x="4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129;p22"/>
            <p:cNvSpPr/>
            <p:nvPr/>
          </p:nvSpPr>
          <p:spPr>
            <a:xfrm>
              <a:off x="3177111" y="2145560"/>
              <a:ext cx="35645" cy="12602"/>
            </a:xfrm>
            <a:custGeom>
              <a:avLst/>
              <a:gdLst/>
              <a:ahLst/>
              <a:cxnLst/>
              <a:rect l="l" t="t" r="r" b="b"/>
              <a:pathLst>
                <a:path w="1369" h="484" extrusionOk="0">
                  <a:moveTo>
                    <a:pt x="884" y="1"/>
                  </a:moveTo>
                  <a:cubicBezTo>
                    <a:pt x="780" y="1"/>
                    <a:pt x="684" y="27"/>
                    <a:pt x="601" y="83"/>
                  </a:cubicBezTo>
                  <a:lnTo>
                    <a:pt x="1" y="416"/>
                  </a:lnTo>
                  <a:cubicBezTo>
                    <a:pt x="88" y="373"/>
                    <a:pt x="194" y="348"/>
                    <a:pt x="311" y="348"/>
                  </a:cubicBezTo>
                  <a:cubicBezTo>
                    <a:pt x="463" y="348"/>
                    <a:pt x="632" y="389"/>
                    <a:pt x="801" y="483"/>
                  </a:cubicBezTo>
                  <a:lnTo>
                    <a:pt x="1368" y="150"/>
                  </a:lnTo>
                  <a:cubicBezTo>
                    <a:pt x="1193" y="52"/>
                    <a:pt x="1030" y="1"/>
                    <a:pt x="884" y="1"/>
                  </a:cubicBezTo>
                  <a:close/>
                </a:path>
              </a:pathLst>
            </a:custGeom>
            <a:solidFill>
              <a:srgbClr val="696E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130;p22"/>
            <p:cNvSpPr/>
            <p:nvPr/>
          </p:nvSpPr>
          <p:spPr>
            <a:xfrm>
              <a:off x="3202289" y="2183314"/>
              <a:ext cx="680100" cy="849447"/>
            </a:xfrm>
            <a:custGeom>
              <a:avLst/>
              <a:gdLst/>
              <a:ahLst/>
              <a:cxnLst/>
              <a:rect l="l" t="t" r="r" b="b"/>
              <a:pathLst>
                <a:path w="26120" h="32624" extrusionOk="0">
                  <a:moveTo>
                    <a:pt x="601" y="1"/>
                  </a:moveTo>
                  <a:lnTo>
                    <a:pt x="34" y="334"/>
                  </a:lnTo>
                  <a:lnTo>
                    <a:pt x="1" y="17847"/>
                  </a:lnTo>
                  <a:lnTo>
                    <a:pt x="25519" y="32624"/>
                  </a:lnTo>
                  <a:lnTo>
                    <a:pt x="26120" y="32257"/>
                  </a:lnTo>
                  <a:lnTo>
                    <a:pt x="568" y="17513"/>
                  </a:lnTo>
                  <a:lnTo>
                    <a:pt x="6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131;p22"/>
            <p:cNvSpPr/>
            <p:nvPr/>
          </p:nvSpPr>
          <p:spPr>
            <a:xfrm>
              <a:off x="3890174" y="3083118"/>
              <a:ext cx="23486" cy="79935"/>
            </a:xfrm>
            <a:custGeom>
              <a:avLst/>
              <a:gdLst/>
              <a:ahLst/>
              <a:cxnLst/>
              <a:rect l="l" t="t" r="r" b="b"/>
              <a:pathLst>
                <a:path w="902" h="3070" extrusionOk="0">
                  <a:moveTo>
                    <a:pt x="901" y="1"/>
                  </a:moveTo>
                  <a:lnTo>
                    <a:pt x="301" y="334"/>
                  </a:lnTo>
                  <a:lnTo>
                    <a:pt x="301" y="2336"/>
                  </a:lnTo>
                  <a:cubicBezTo>
                    <a:pt x="301" y="2703"/>
                    <a:pt x="201" y="2936"/>
                    <a:pt x="1" y="3069"/>
                  </a:cubicBezTo>
                  <a:lnTo>
                    <a:pt x="568" y="2703"/>
                  </a:lnTo>
                  <a:cubicBezTo>
                    <a:pt x="768" y="2602"/>
                    <a:pt x="901" y="2369"/>
                    <a:pt x="901" y="2002"/>
                  </a:cubicBezTo>
                  <a:lnTo>
                    <a:pt x="9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32;p22"/>
            <p:cNvSpPr/>
            <p:nvPr/>
          </p:nvSpPr>
          <p:spPr>
            <a:xfrm>
              <a:off x="3167555" y="2670554"/>
              <a:ext cx="730456" cy="499451"/>
            </a:xfrm>
            <a:custGeom>
              <a:avLst/>
              <a:gdLst/>
              <a:ahLst/>
              <a:cxnLst/>
              <a:rect l="l" t="t" r="r" b="b"/>
              <a:pathLst>
                <a:path w="28054" h="19182" extrusionOk="0">
                  <a:moveTo>
                    <a:pt x="28054" y="16179"/>
                  </a:moveTo>
                  <a:lnTo>
                    <a:pt x="1" y="1"/>
                  </a:lnTo>
                  <a:lnTo>
                    <a:pt x="1" y="2002"/>
                  </a:lnTo>
                  <a:cubicBezTo>
                    <a:pt x="1" y="2703"/>
                    <a:pt x="501" y="3570"/>
                    <a:pt x="1101" y="3904"/>
                  </a:cubicBezTo>
                  <a:lnTo>
                    <a:pt x="11042" y="9641"/>
                  </a:lnTo>
                  <a:lnTo>
                    <a:pt x="17079" y="13144"/>
                  </a:lnTo>
                  <a:lnTo>
                    <a:pt x="26953" y="18814"/>
                  </a:lnTo>
                  <a:cubicBezTo>
                    <a:pt x="27554" y="19181"/>
                    <a:pt x="28054" y="18914"/>
                    <a:pt x="28054" y="1818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133;p22"/>
            <p:cNvSpPr/>
            <p:nvPr/>
          </p:nvSpPr>
          <p:spPr>
            <a:xfrm>
              <a:off x="3210985" y="2186777"/>
              <a:ext cx="666195" cy="839918"/>
            </a:xfrm>
            <a:custGeom>
              <a:avLst/>
              <a:gdLst/>
              <a:ahLst/>
              <a:cxnLst/>
              <a:rect l="l" t="t" r="r" b="b"/>
              <a:pathLst>
                <a:path w="25586" h="32258" extrusionOk="0">
                  <a:moveTo>
                    <a:pt x="34" y="1"/>
                  </a:moveTo>
                  <a:lnTo>
                    <a:pt x="0" y="17513"/>
                  </a:lnTo>
                  <a:lnTo>
                    <a:pt x="25552" y="32257"/>
                  </a:lnTo>
                  <a:lnTo>
                    <a:pt x="25585" y="14745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134;p22"/>
            <p:cNvSpPr/>
            <p:nvPr/>
          </p:nvSpPr>
          <p:spPr>
            <a:xfrm>
              <a:off x="3866740" y="2567211"/>
              <a:ext cx="16508" cy="465551"/>
            </a:xfrm>
            <a:custGeom>
              <a:avLst/>
              <a:gdLst/>
              <a:ahLst/>
              <a:cxnLst/>
              <a:rect l="l" t="t" r="r" b="b"/>
              <a:pathLst>
                <a:path w="634" h="17880" extrusionOk="0">
                  <a:moveTo>
                    <a:pt x="634" y="0"/>
                  </a:moveTo>
                  <a:lnTo>
                    <a:pt x="67" y="334"/>
                  </a:lnTo>
                  <a:lnTo>
                    <a:pt x="0" y="17880"/>
                  </a:lnTo>
                  <a:lnTo>
                    <a:pt x="0" y="17880"/>
                  </a:lnTo>
                  <a:lnTo>
                    <a:pt x="601" y="17513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135;p22"/>
            <p:cNvSpPr/>
            <p:nvPr/>
          </p:nvSpPr>
          <p:spPr>
            <a:xfrm>
              <a:off x="3203174" y="2183314"/>
              <a:ext cx="680073" cy="392593"/>
            </a:xfrm>
            <a:custGeom>
              <a:avLst/>
              <a:gdLst/>
              <a:ahLst/>
              <a:cxnLst/>
              <a:rect l="l" t="t" r="r" b="b"/>
              <a:pathLst>
                <a:path w="26119" h="15078" extrusionOk="0">
                  <a:moveTo>
                    <a:pt x="567" y="1"/>
                  </a:moveTo>
                  <a:lnTo>
                    <a:pt x="0" y="334"/>
                  </a:lnTo>
                  <a:lnTo>
                    <a:pt x="25552" y="15078"/>
                  </a:lnTo>
                  <a:lnTo>
                    <a:pt x="26119" y="14744"/>
                  </a:lnTo>
                  <a:lnTo>
                    <a:pt x="567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136;p22"/>
            <p:cNvSpPr/>
            <p:nvPr/>
          </p:nvSpPr>
          <p:spPr>
            <a:xfrm>
              <a:off x="3177111" y="2145560"/>
              <a:ext cx="737408" cy="946281"/>
            </a:xfrm>
            <a:custGeom>
              <a:avLst/>
              <a:gdLst/>
              <a:ahLst/>
              <a:cxnLst/>
              <a:rect l="l" t="t" r="r" b="b"/>
              <a:pathLst>
                <a:path w="28321" h="36343" extrusionOk="0">
                  <a:moveTo>
                    <a:pt x="884" y="1"/>
                  </a:moveTo>
                  <a:cubicBezTo>
                    <a:pt x="780" y="1"/>
                    <a:pt x="684" y="27"/>
                    <a:pt x="601" y="83"/>
                  </a:cubicBezTo>
                  <a:lnTo>
                    <a:pt x="1" y="416"/>
                  </a:lnTo>
                  <a:cubicBezTo>
                    <a:pt x="88" y="373"/>
                    <a:pt x="194" y="348"/>
                    <a:pt x="311" y="348"/>
                  </a:cubicBezTo>
                  <a:cubicBezTo>
                    <a:pt x="463" y="348"/>
                    <a:pt x="632" y="389"/>
                    <a:pt x="801" y="483"/>
                  </a:cubicBezTo>
                  <a:lnTo>
                    <a:pt x="26620" y="15427"/>
                  </a:lnTo>
                  <a:cubicBezTo>
                    <a:pt x="27220" y="15761"/>
                    <a:pt x="27720" y="16595"/>
                    <a:pt x="27720" y="17329"/>
                  </a:cubicBezTo>
                  <a:lnTo>
                    <a:pt x="27687" y="34774"/>
                  </a:lnTo>
                  <a:lnTo>
                    <a:pt x="27687" y="36342"/>
                  </a:lnTo>
                  <a:lnTo>
                    <a:pt x="28287" y="36009"/>
                  </a:lnTo>
                  <a:lnTo>
                    <a:pt x="28287" y="34407"/>
                  </a:lnTo>
                  <a:lnTo>
                    <a:pt x="28321" y="16995"/>
                  </a:lnTo>
                  <a:cubicBezTo>
                    <a:pt x="28321" y="16328"/>
                    <a:pt x="27854" y="15427"/>
                    <a:pt x="27220" y="15060"/>
                  </a:cubicBezTo>
                  <a:lnTo>
                    <a:pt x="1368" y="150"/>
                  </a:lnTo>
                  <a:cubicBezTo>
                    <a:pt x="1193" y="52"/>
                    <a:pt x="1030" y="1"/>
                    <a:pt x="8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37;p22"/>
            <p:cNvSpPr/>
            <p:nvPr/>
          </p:nvSpPr>
          <p:spPr>
            <a:xfrm>
              <a:off x="3167555" y="2154413"/>
              <a:ext cx="731341" cy="937428"/>
            </a:xfrm>
            <a:custGeom>
              <a:avLst/>
              <a:gdLst/>
              <a:ahLst/>
              <a:cxnLst/>
              <a:rect l="l" t="t" r="r" b="b"/>
              <a:pathLst>
                <a:path w="28088" h="36003" extrusionOk="0">
                  <a:moveTo>
                    <a:pt x="1368" y="1444"/>
                  </a:moveTo>
                  <a:lnTo>
                    <a:pt x="26920" y="16188"/>
                  </a:lnTo>
                  <a:lnTo>
                    <a:pt x="26853" y="33734"/>
                  </a:lnTo>
                  <a:lnTo>
                    <a:pt x="1335" y="18957"/>
                  </a:lnTo>
                  <a:lnTo>
                    <a:pt x="1368" y="1444"/>
                  </a:lnTo>
                  <a:close/>
                  <a:moveTo>
                    <a:pt x="682" y="0"/>
                  </a:moveTo>
                  <a:cubicBezTo>
                    <a:pt x="320" y="0"/>
                    <a:pt x="67" y="279"/>
                    <a:pt x="67" y="777"/>
                  </a:cubicBezTo>
                  <a:cubicBezTo>
                    <a:pt x="1" y="19824"/>
                    <a:pt x="1" y="19557"/>
                    <a:pt x="1" y="19824"/>
                  </a:cubicBezTo>
                  <a:lnTo>
                    <a:pt x="28054" y="36002"/>
                  </a:lnTo>
                  <a:lnTo>
                    <a:pt x="28054" y="34701"/>
                  </a:lnTo>
                  <a:lnTo>
                    <a:pt x="28054" y="34401"/>
                  </a:lnTo>
                  <a:lnTo>
                    <a:pt x="28087" y="16989"/>
                  </a:lnTo>
                  <a:cubicBezTo>
                    <a:pt x="28087" y="16288"/>
                    <a:pt x="27620" y="15421"/>
                    <a:pt x="26987" y="15054"/>
                  </a:cubicBezTo>
                  <a:lnTo>
                    <a:pt x="1168" y="143"/>
                  </a:lnTo>
                  <a:cubicBezTo>
                    <a:pt x="994" y="47"/>
                    <a:pt x="829" y="0"/>
                    <a:pt x="6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138;p22"/>
            <p:cNvSpPr/>
            <p:nvPr/>
          </p:nvSpPr>
          <p:spPr>
            <a:xfrm>
              <a:off x="4567643" y="3586866"/>
              <a:ext cx="257120" cy="208482"/>
            </a:xfrm>
            <a:custGeom>
              <a:avLst/>
              <a:gdLst/>
              <a:ahLst/>
              <a:cxnLst/>
              <a:rect l="l" t="t" r="r" b="b"/>
              <a:pathLst>
                <a:path w="9875" h="8007" extrusionOk="0">
                  <a:moveTo>
                    <a:pt x="3503" y="1"/>
                  </a:moveTo>
                  <a:cubicBezTo>
                    <a:pt x="3836" y="201"/>
                    <a:pt x="4003" y="601"/>
                    <a:pt x="4003" y="1102"/>
                  </a:cubicBezTo>
                  <a:cubicBezTo>
                    <a:pt x="4003" y="1435"/>
                    <a:pt x="3770" y="1869"/>
                    <a:pt x="3469" y="2036"/>
                  </a:cubicBezTo>
                  <a:lnTo>
                    <a:pt x="267" y="3904"/>
                  </a:lnTo>
                  <a:cubicBezTo>
                    <a:pt x="100" y="3970"/>
                    <a:pt x="0" y="4204"/>
                    <a:pt x="0" y="4404"/>
                  </a:cubicBezTo>
                  <a:cubicBezTo>
                    <a:pt x="0" y="4504"/>
                    <a:pt x="34" y="4571"/>
                    <a:pt x="67" y="4604"/>
                  </a:cubicBezTo>
                  <a:lnTo>
                    <a:pt x="5919" y="7995"/>
                  </a:lnTo>
                  <a:lnTo>
                    <a:pt x="5919" y="7995"/>
                  </a:lnTo>
                  <a:cubicBezTo>
                    <a:pt x="5865" y="7959"/>
                    <a:pt x="5838" y="7896"/>
                    <a:pt x="5838" y="7806"/>
                  </a:cubicBezTo>
                  <a:cubicBezTo>
                    <a:pt x="5838" y="7606"/>
                    <a:pt x="5971" y="7373"/>
                    <a:pt x="6138" y="7306"/>
                  </a:cubicBezTo>
                  <a:lnTo>
                    <a:pt x="9340" y="5438"/>
                  </a:lnTo>
                  <a:cubicBezTo>
                    <a:pt x="9641" y="5271"/>
                    <a:pt x="9874" y="4871"/>
                    <a:pt x="9874" y="4504"/>
                  </a:cubicBezTo>
                  <a:cubicBezTo>
                    <a:pt x="9874" y="4004"/>
                    <a:pt x="9707" y="3603"/>
                    <a:pt x="9374" y="3403"/>
                  </a:cubicBezTo>
                  <a:lnTo>
                    <a:pt x="3503" y="1"/>
                  </a:lnTo>
                  <a:close/>
                  <a:moveTo>
                    <a:pt x="5919" y="7995"/>
                  </a:moveTo>
                  <a:cubicBezTo>
                    <a:pt x="5925" y="7999"/>
                    <a:pt x="5931" y="8003"/>
                    <a:pt x="5938" y="8006"/>
                  </a:cubicBezTo>
                  <a:lnTo>
                    <a:pt x="5919" y="7995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139;p22"/>
            <p:cNvSpPr/>
            <p:nvPr/>
          </p:nvSpPr>
          <p:spPr>
            <a:xfrm>
              <a:off x="4551136" y="3506957"/>
              <a:ext cx="163307" cy="106858"/>
            </a:xfrm>
            <a:custGeom>
              <a:avLst/>
              <a:gdLst/>
              <a:ahLst/>
              <a:cxnLst/>
              <a:rect l="l" t="t" r="r" b="b"/>
              <a:pathLst>
                <a:path w="6272" h="4104" extrusionOk="0">
                  <a:moveTo>
                    <a:pt x="434" y="1"/>
                  </a:moveTo>
                  <a:lnTo>
                    <a:pt x="1" y="701"/>
                  </a:lnTo>
                  <a:lnTo>
                    <a:pt x="5871" y="4104"/>
                  </a:lnTo>
                  <a:lnTo>
                    <a:pt x="6272" y="3403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212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40;p22"/>
            <p:cNvSpPr/>
            <p:nvPr/>
          </p:nvSpPr>
          <p:spPr>
            <a:xfrm>
              <a:off x="4562436" y="3506957"/>
              <a:ext cx="259698" cy="150288"/>
            </a:xfrm>
            <a:custGeom>
              <a:avLst/>
              <a:gdLst/>
              <a:ahLst/>
              <a:cxnLst/>
              <a:rect l="l" t="t" r="r" b="b"/>
              <a:pathLst>
                <a:path w="9974" h="5772" extrusionOk="0">
                  <a:moveTo>
                    <a:pt x="0" y="1"/>
                  </a:moveTo>
                  <a:lnTo>
                    <a:pt x="5838" y="3403"/>
                  </a:lnTo>
                  <a:lnTo>
                    <a:pt x="9974" y="5772"/>
                  </a:lnTo>
                  <a:lnTo>
                    <a:pt x="4136" y="233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1E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41;p22"/>
            <p:cNvSpPr/>
            <p:nvPr/>
          </p:nvSpPr>
          <p:spPr>
            <a:xfrm>
              <a:off x="4704002" y="3595562"/>
              <a:ext cx="132921" cy="200124"/>
            </a:xfrm>
            <a:custGeom>
              <a:avLst/>
              <a:gdLst/>
              <a:ahLst/>
              <a:cxnLst/>
              <a:rect l="l" t="t" r="r" b="b"/>
              <a:pathLst>
                <a:path w="5105" h="7686" extrusionOk="0">
                  <a:moveTo>
                    <a:pt x="401" y="0"/>
                  </a:moveTo>
                  <a:lnTo>
                    <a:pt x="0" y="701"/>
                  </a:lnTo>
                  <a:lnTo>
                    <a:pt x="4137" y="3069"/>
                  </a:lnTo>
                  <a:cubicBezTo>
                    <a:pt x="4437" y="3269"/>
                    <a:pt x="4637" y="3670"/>
                    <a:pt x="4637" y="4170"/>
                  </a:cubicBezTo>
                  <a:cubicBezTo>
                    <a:pt x="4637" y="4537"/>
                    <a:pt x="4404" y="4937"/>
                    <a:pt x="4103" y="5104"/>
                  </a:cubicBezTo>
                  <a:lnTo>
                    <a:pt x="901" y="6972"/>
                  </a:lnTo>
                  <a:cubicBezTo>
                    <a:pt x="734" y="7072"/>
                    <a:pt x="634" y="7272"/>
                    <a:pt x="634" y="7472"/>
                  </a:cubicBezTo>
                  <a:cubicBezTo>
                    <a:pt x="634" y="7611"/>
                    <a:pt x="682" y="7685"/>
                    <a:pt x="766" y="7685"/>
                  </a:cubicBezTo>
                  <a:cubicBezTo>
                    <a:pt x="804" y="7685"/>
                    <a:pt x="849" y="7670"/>
                    <a:pt x="901" y="7639"/>
                  </a:cubicBezTo>
                  <a:lnTo>
                    <a:pt x="4103" y="5804"/>
                  </a:lnTo>
                  <a:cubicBezTo>
                    <a:pt x="4737" y="5438"/>
                    <a:pt x="5104" y="4837"/>
                    <a:pt x="5104" y="4103"/>
                  </a:cubicBezTo>
                  <a:cubicBezTo>
                    <a:pt x="5104" y="3403"/>
                    <a:pt x="4604" y="2602"/>
                    <a:pt x="4170" y="2369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142;p22"/>
            <p:cNvSpPr/>
            <p:nvPr/>
          </p:nvSpPr>
          <p:spPr>
            <a:xfrm>
              <a:off x="4371347" y="2807824"/>
              <a:ext cx="35645" cy="13019"/>
            </a:xfrm>
            <a:custGeom>
              <a:avLst/>
              <a:gdLst/>
              <a:ahLst/>
              <a:cxnLst/>
              <a:rect l="l" t="t" r="r" b="b"/>
              <a:pathLst>
                <a:path w="1369" h="500" extrusionOk="0">
                  <a:moveTo>
                    <a:pt x="31" y="415"/>
                  </a:moveTo>
                  <a:cubicBezTo>
                    <a:pt x="21" y="420"/>
                    <a:pt x="10" y="426"/>
                    <a:pt x="1" y="433"/>
                  </a:cubicBezTo>
                  <a:lnTo>
                    <a:pt x="31" y="415"/>
                  </a:lnTo>
                  <a:close/>
                  <a:moveTo>
                    <a:pt x="882" y="0"/>
                  </a:moveTo>
                  <a:cubicBezTo>
                    <a:pt x="778" y="0"/>
                    <a:pt x="684" y="25"/>
                    <a:pt x="601" y="66"/>
                  </a:cubicBezTo>
                  <a:lnTo>
                    <a:pt x="31" y="415"/>
                  </a:lnTo>
                  <a:lnTo>
                    <a:pt x="31" y="415"/>
                  </a:lnTo>
                  <a:cubicBezTo>
                    <a:pt x="108" y="371"/>
                    <a:pt x="198" y="351"/>
                    <a:pt x="296" y="351"/>
                  </a:cubicBezTo>
                  <a:cubicBezTo>
                    <a:pt x="451" y="351"/>
                    <a:pt x="626" y="403"/>
                    <a:pt x="801" y="500"/>
                  </a:cubicBezTo>
                  <a:lnTo>
                    <a:pt x="1368" y="166"/>
                  </a:lnTo>
                  <a:cubicBezTo>
                    <a:pt x="1192" y="49"/>
                    <a:pt x="1028" y="0"/>
                    <a:pt x="882" y="0"/>
                  </a:cubicBezTo>
                  <a:close/>
                </a:path>
              </a:pathLst>
            </a:custGeom>
            <a:solidFill>
              <a:srgbClr val="696E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143;p22"/>
            <p:cNvSpPr/>
            <p:nvPr/>
          </p:nvSpPr>
          <p:spPr>
            <a:xfrm>
              <a:off x="4396525" y="2846021"/>
              <a:ext cx="680100" cy="848588"/>
            </a:xfrm>
            <a:custGeom>
              <a:avLst/>
              <a:gdLst/>
              <a:ahLst/>
              <a:cxnLst/>
              <a:rect l="l" t="t" r="r" b="b"/>
              <a:pathLst>
                <a:path w="26120" h="32591" extrusionOk="0">
                  <a:moveTo>
                    <a:pt x="601" y="0"/>
                  </a:moveTo>
                  <a:lnTo>
                    <a:pt x="34" y="334"/>
                  </a:lnTo>
                  <a:lnTo>
                    <a:pt x="1" y="17846"/>
                  </a:lnTo>
                  <a:lnTo>
                    <a:pt x="25519" y="32590"/>
                  </a:lnTo>
                  <a:lnTo>
                    <a:pt x="26120" y="32256"/>
                  </a:lnTo>
                  <a:lnTo>
                    <a:pt x="568" y="17513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44;p22"/>
            <p:cNvSpPr/>
            <p:nvPr/>
          </p:nvSpPr>
          <p:spPr>
            <a:xfrm>
              <a:off x="5084410" y="3744940"/>
              <a:ext cx="23486" cy="79935"/>
            </a:xfrm>
            <a:custGeom>
              <a:avLst/>
              <a:gdLst/>
              <a:ahLst/>
              <a:cxnLst/>
              <a:rect l="l" t="t" r="r" b="b"/>
              <a:pathLst>
                <a:path w="902" h="3070" extrusionOk="0">
                  <a:moveTo>
                    <a:pt x="901" y="1"/>
                  </a:moveTo>
                  <a:lnTo>
                    <a:pt x="301" y="368"/>
                  </a:lnTo>
                  <a:lnTo>
                    <a:pt x="301" y="2369"/>
                  </a:lnTo>
                  <a:cubicBezTo>
                    <a:pt x="301" y="2703"/>
                    <a:pt x="168" y="2970"/>
                    <a:pt x="1" y="3070"/>
                  </a:cubicBezTo>
                  <a:lnTo>
                    <a:pt x="568" y="2736"/>
                  </a:lnTo>
                  <a:cubicBezTo>
                    <a:pt x="768" y="2603"/>
                    <a:pt x="901" y="2369"/>
                    <a:pt x="901" y="2036"/>
                  </a:cubicBezTo>
                  <a:lnTo>
                    <a:pt x="9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45;p22"/>
            <p:cNvSpPr/>
            <p:nvPr/>
          </p:nvSpPr>
          <p:spPr>
            <a:xfrm>
              <a:off x="4361791" y="3332401"/>
              <a:ext cx="730482" cy="500285"/>
            </a:xfrm>
            <a:custGeom>
              <a:avLst/>
              <a:gdLst/>
              <a:ahLst/>
              <a:cxnLst/>
              <a:rect l="l" t="t" r="r" b="b"/>
              <a:pathLst>
                <a:path w="28055" h="19214" extrusionOk="0">
                  <a:moveTo>
                    <a:pt x="28054" y="16212"/>
                  </a:moveTo>
                  <a:lnTo>
                    <a:pt x="1" y="0"/>
                  </a:lnTo>
                  <a:lnTo>
                    <a:pt x="1" y="2002"/>
                  </a:lnTo>
                  <a:cubicBezTo>
                    <a:pt x="1" y="2735"/>
                    <a:pt x="501" y="3569"/>
                    <a:pt x="1101" y="3936"/>
                  </a:cubicBezTo>
                  <a:lnTo>
                    <a:pt x="11075" y="9674"/>
                  </a:lnTo>
                  <a:lnTo>
                    <a:pt x="17080" y="13143"/>
                  </a:lnTo>
                  <a:lnTo>
                    <a:pt x="26953" y="18847"/>
                  </a:lnTo>
                  <a:cubicBezTo>
                    <a:pt x="27554" y="19214"/>
                    <a:pt x="28054" y="18914"/>
                    <a:pt x="28054" y="18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46;p22"/>
            <p:cNvSpPr/>
            <p:nvPr/>
          </p:nvSpPr>
          <p:spPr>
            <a:xfrm>
              <a:off x="4405221" y="2848625"/>
              <a:ext cx="666195" cy="840751"/>
            </a:xfrm>
            <a:custGeom>
              <a:avLst/>
              <a:gdLst/>
              <a:ahLst/>
              <a:cxnLst/>
              <a:rect l="l" t="t" r="r" b="b"/>
              <a:pathLst>
                <a:path w="25586" h="32290" extrusionOk="0">
                  <a:moveTo>
                    <a:pt x="34" y="0"/>
                  </a:moveTo>
                  <a:lnTo>
                    <a:pt x="1" y="17546"/>
                  </a:lnTo>
                  <a:lnTo>
                    <a:pt x="25552" y="32290"/>
                  </a:lnTo>
                  <a:lnTo>
                    <a:pt x="25585" y="1474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47;p22"/>
            <p:cNvSpPr/>
            <p:nvPr/>
          </p:nvSpPr>
          <p:spPr>
            <a:xfrm>
              <a:off x="5060976" y="3229892"/>
              <a:ext cx="16508" cy="464717"/>
            </a:xfrm>
            <a:custGeom>
              <a:avLst/>
              <a:gdLst/>
              <a:ahLst/>
              <a:cxnLst/>
              <a:rect l="l" t="t" r="r" b="b"/>
              <a:pathLst>
                <a:path w="634" h="17848" extrusionOk="0">
                  <a:moveTo>
                    <a:pt x="634" y="1"/>
                  </a:moveTo>
                  <a:lnTo>
                    <a:pt x="67" y="335"/>
                  </a:lnTo>
                  <a:lnTo>
                    <a:pt x="0" y="17847"/>
                  </a:lnTo>
                  <a:lnTo>
                    <a:pt x="601" y="17513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48;p22"/>
            <p:cNvSpPr/>
            <p:nvPr/>
          </p:nvSpPr>
          <p:spPr>
            <a:xfrm>
              <a:off x="4397410" y="2846021"/>
              <a:ext cx="680073" cy="392593"/>
            </a:xfrm>
            <a:custGeom>
              <a:avLst/>
              <a:gdLst/>
              <a:ahLst/>
              <a:cxnLst/>
              <a:rect l="l" t="t" r="r" b="b"/>
              <a:pathLst>
                <a:path w="26119" h="15078" extrusionOk="0">
                  <a:moveTo>
                    <a:pt x="567" y="0"/>
                  </a:moveTo>
                  <a:lnTo>
                    <a:pt x="0" y="334"/>
                  </a:lnTo>
                  <a:lnTo>
                    <a:pt x="25552" y="15078"/>
                  </a:lnTo>
                  <a:lnTo>
                    <a:pt x="26119" y="14744"/>
                  </a:lnTo>
                  <a:lnTo>
                    <a:pt x="567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49;p22"/>
            <p:cNvSpPr/>
            <p:nvPr/>
          </p:nvSpPr>
          <p:spPr>
            <a:xfrm>
              <a:off x="4371347" y="2807824"/>
              <a:ext cx="737408" cy="946697"/>
            </a:xfrm>
            <a:custGeom>
              <a:avLst/>
              <a:gdLst/>
              <a:ahLst/>
              <a:cxnLst/>
              <a:rect l="l" t="t" r="r" b="b"/>
              <a:pathLst>
                <a:path w="28321" h="36359" extrusionOk="0">
                  <a:moveTo>
                    <a:pt x="31" y="415"/>
                  </a:moveTo>
                  <a:cubicBezTo>
                    <a:pt x="21" y="420"/>
                    <a:pt x="10" y="426"/>
                    <a:pt x="1" y="433"/>
                  </a:cubicBezTo>
                  <a:lnTo>
                    <a:pt x="31" y="415"/>
                  </a:lnTo>
                  <a:close/>
                  <a:moveTo>
                    <a:pt x="882" y="0"/>
                  </a:moveTo>
                  <a:cubicBezTo>
                    <a:pt x="778" y="0"/>
                    <a:pt x="684" y="25"/>
                    <a:pt x="601" y="66"/>
                  </a:cubicBezTo>
                  <a:lnTo>
                    <a:pt x="31" y="415"/>
                  </a:lnTo>
                  <a:lnTo>
                    <a:pt x="31" y="415"/>
                  </a:lnTo>
                  <a:cubicBezTo>
                    <a:pt x="108" y="371"/>
                    <a:pt x="198" y="351"/>
                    <a:pt x="296" y="351"/>
                  </a:cubicBezTo>
                  <a:cubicBezTo>
                    <a:pt x="451" y="351"/>
                    <a:pt x="626" y="403"/>
                    <a:pt x="801" y="500"/>
                  </a:cubicBezTo>
                  <a:lnTo>
                    <a:pt x="26620" y="15410"/>
                  </a:lnTo>
                  <a:cubicBezTo>
                    <a:pt x="27220" y="15744"/>
                    <a:pt x="27720" y="16611"/>
                    <a:pt x="27720" y="17312"/>
                  </a:cubicBezTo>
                  <a:lnTo>
                    <a:pt x="27687" y="34758"/>
                  </a:lnTo>
                  <a:lnTo>
                    <a:pt x="27687" y="36359"/>
                  </a:lnTo>
                  <a:lnTo>
                    <a:pt x="28287" y="35992"/>
                  </a:lnTo>
                  <a:lnTo>
                    <a:pt x="28287" y="34424"/>
                  </a:lnTo>
                  <a:lnTo>
                    <a:pt x="28321" y="16978"/>
                  </a:lnTo>
                  <a:cubicBezTo>
                    <a:pt x="28321" y="16311"/>
                    <a:pt x="27854" y="15444"/>
                    <a:pt x="27220" y="15077"/>
                  </a:cubicBezTo>
                  <a:lnTo>
                    <a:pt x="1368" y="166"/>
                  </a:lnTo>
                  <a:cubicBezTo>
                    <a:pt x="1192" y="49"/>
                    <a:pt x="1028" y="0"/>
                    <a:pt x="8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50;p22"/>
            <p:cNvSpPr/>
            <p:nvPr/>
          </p:nvSpPr>
          <p:spPr>
            <a:xfrm>
              <a:off x="4361791" y="2816729"/>
              <a:ext cx="731341" cy="937793"/>
            </a:xfrm>
            <a:custGeom>
              <a:avLst/>
              <a:gdLst/>
              <a:ahLst/>
              <a:cxnLst/>
              <a:rect l="l" t="t" r="r" b="b"/>
              <a:pathLst>
                <a:path w="28088" h="36017" extrusionOk="0">
                  <a:moveTo>
                    <a:pt x="1368" y="1459"/>
                  </a:moveTo>
                  <a:lnTo>
                    <a:pt x="26920" y="16203"/>
                  </a:lnTo>
                  <a:lnTo>
                    <a:pt x="26853" y="33715"/>
                  </a:lnTo>
                  <a:lnTo>
                    <a:pt x="1335" y="18971"/>
                  </a:lnTo>
                  <a:lnTo>
                    <a:pt x="1368" y="1459"/>
                  </a:lnTo>
                  <a:close/>
                  <a:moveTo>
                    <a:pt x="678" y="0"/>
                  </a:moveTo>
                  <a:cubicBezTo>
                    <a:pt x="318" y="0"/>
                    <a:pt x="67" y="296"/>
                    <a:pt x="67" y="791"/>
                  </a:cubicBezTo>
                  <a:cubicBezTo>
                    <a:pt x="1" y="19805"/>
                    <a:pt x="1" y="19572"/>
                    <a:pt x="1" y="19805"/>
                  </a:cubicBezTo>
                  <a:lnTo>
                    <a:pt x="28054" y="36017"/>
                  </a:lnTo>
                  <a:lnTo>
                    <a:pt x="28054" y="34682"/>
                  </a:lnTo>
                  <a:lnTo>
                    <a:pt x="28054" y="34416"/>
                  </a:lnTo>
                  <a:lnTo>
                    <a:pt x="28087" y="16970"/>
                  </a:lnTo>
                  <a:cubicBezTo>
                    <a:pt x="28087" y="16269"/>
                    <a:pt x="27620" y="15435"/>
                    <a:pt x="26987" y="15068"/>
                  </a:cubicBezTo>
                  <a:lnTo>
                    <a:pt x="1168" y="158"/>
                  </a:lnTo>
                  <a:cubicBezTo>
                    <a:pt x="993" y="51"/>
                    <a:pt x="826" y="0"/>
                    <a:pt x="6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151;p22"/>
            <p:cNvSpPr/>
            <p:nvPr/>
          </p:nvSpPr>
          <p:spPr>
            <a:xfrm>
              <a:off x="4241940" y="2436060"/>
              <a:ext cx="257120" cy="208482"/>
            </a:xfrm>
            <a:custGeom>
              <a:avLst/>
              <a:gdLst/>
              <a:ahLst/>
              <a:cxnLst/>
              <a:rect l="l" t="t" r="r" b="b"/>
              <a:pathLst>
                <a:path w="9875" h="8007" extrusionOk="0">
                  <a:moveTo>
                    <a:pt x="3503" y="0"/>
                  </a:moveTo>
                  <a:lnTo>
                    <a:pt x="3503" y="0"/>
                  </a:lnTo>
                  <a:cubicBezTo>
                    <a:pt x="3836" y="201"/>
                    <a:pt x="4003" y="601"/>
                    <a:pt x="4003" y="1101"/>
                  </a:cubicBezTo>
                  <a:cubicBezTo>
                    <a:pt x="4003" y="1435"/>
                    <a:pt x="3770" y="1868"/>
                    <a:pt x="3470" y="2035"/>
                  </a:cubicBezTo>
                  <a:lnTo>
                    <a:pt x="267" y="3903"/>
                  </a:lnTo>
                  <a:cubicBezTo>
                    <a:pt x="100" y="3970"/>
                    <a:pt x="0" y="4203"/>
                    <a:pt x="0" y="4404"/>
                  </a:cubicBezTo>
                  <a:cubicBezTo>
                    <a:pt x="0" y="4504"/>
                    <a:pt x="34" y="4570"/>
                    <a:pt x="67" y="4604"/>
                  </a:cubicBezTo>
                  <a:lnTo>
                    <a:pt x="5919" y="7995"/>
                  </a:lnTo>
                  <a:lnTo>
                    <a:pt x="5919" y="7995"/>
                  </a:lnTo>
                  <a:cubicBezTo>
                    <a:pt x="5865" y="7959"/>
                    <a:pt x="5838" y="7896"/>
                    <a:pt x="5838" y="7806"/>
                  </a:cubicBezTo>
                  <a:cubicBezTo>
                    <a:pt x="5838" y="7606"/>
                    <a:pt x="5971" y="7372"/>
                    <a:pt x="6138" y="7306"/>
                  </a:cubicBezTo>
                  <a:lnTo>
                    <a:pt x="9340" y="5438"/>
                  </a:lnTo>
                  <a:cubicBezTo>
                    <a:pt x="9641" y="5271"/>
                    <a:pt x="9874" y="4871"/>
                    <a:pt x="9874" y="4504"/>
                  </a:cubicBezTo>
                  <a:cubicBezTo>
                    <a:pt x="9874" y="4003"/>
                    <a:pt x="9707" y="3603"/>
                    <a:pt x="9374" y="3403"/>
                  </a:cubicBezTo>
                  <a:lnTo>
                    <a:pt x="3503" y="0"/>
                  </a:lnTo>
                  <a:close/>
                  <a:moveTo>
                    <a:pt x="5919" y="7995"/>
                  </a:moveTo>
                  <a:cubicBezTo>
                    <a:pt x="5925" y="7999"/>
                    <a:pt x="5931" y="8003"/>
                    <a:pt x="5938" y="8006"/>
                  </a:cubicBezTo>
                  <a:lnTo>
                    <a:pt x="5919" y="7995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152;p22"/>
            <p:cNvSpPr/>
            <p:nvPr/>
          </p:nvSpPr>
          <p:spPr>
            <a:xfrm>
              <a:off x="4225433" y="2356151"/>
              <a:ext cx="163307" cy="106858"/>
            </a:xfrm>
            <a:custGeom>
              <a:avLst/>
              <a:gdLst/>
              <a:ahLst/>
              <a:cxnLst/>
              <a:rect l="l" t="t" r="r" b="b"/>
              <a:pathLst>
                <a:path w="6272" h="4104" extrusionOk="0">
                  <a:moveTo>
                    <a:pt x="434" y="1"/>
                  </a:moveTo>
                  <a:lnTo>
                    <a:pt x="1" y="701"/>
                  </a:lnTo>
                  <a:lnTo>
                    <a:pt x="5871" y="4104"/>
                  </a:lnTo>
                  <a:lnTo>
                    <a:pt x="6272" y="3403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212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153;p22"/>
            <p:cNvSpPr/>
            <p:nvPr/>
          </p:nvSpPr>
          <p:spPr>
            <a:xfrm>
              <a:off x="4236733" y="2356151"/>
              <a:ext cx="259724" cy="150288"/>
            </a:xfrm>
            <a:custGeom>
              <a:avLst/>
              <a:gdLst/>
              <a:ahLst/>
              <a:cxnLst/>
              <a:rect l="l" t="t" r="r" b="b"/>
              <a:pathLst>
                <a:path w="9975" h="5772" extrusionOk="0">
                  <a:moveTo>
                    <a:pt x="0" y="1"/>
                  </a:moveTo>
                  <a:lnTo>
                    <a:pt x="5838" y="3403"/>
                  </a:lnTo>
                  <a:lnTo>
                    <a:pt x="9974" y="5771"/>
                  </a:lnTo>
                  <a:lnTo>
                    <a:pt x="9974" y="5771"/>
                  </a:lnTo>
                  <a:lnTo>
                    <a:pt x="4137" y="233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1E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154;p22"/>
            <p:cNvSpPr/>
            <p:nvPr/>
          </p:nvSpPr>
          <p:spPr>
            <a:xfrm>
              <a:off x="4378299" y="2444757"/>
              <a:ext cx="132921" cy="200098"/>
            </a:xfrm>
            <a:custGeom>
              <a:avLst/>
              <a:gdLst/>
              <a:ahLst/>
              <a:cxnLst/>
              <a:rect l="l" t="t" r="r" b="b"/>
              <a:pathLst>
                <a:path w="5105" h="7685" extrusionOk="0">
                  <a:moveTo>
                    <a:pt x="401" y="0"/>
                  </a:moveTo>
                  <a:lnTo>
                    <a:pt x="0" y="701"/>
                  </a:lnTo>
                  <a:lnTo>
                    <a:pt x="4137" y="3069"/>
                  </a:lnTo>
                  <a:cubicBezTo>
                    <a:pt x="4470" y="3269"/>
                    <a:pt x="4637" y="3669"/>
                    <a:pt x="4637" y="4170"/>
                  </a:cubicBezTo>
                  <a:cubicBezTo>
                    <a:pt x="4637" y="4537"/>
                    <a:pt x="4404" y="4937"/>
                    <a:pt x="4103" y="5104"/>
                  </a:cubicBezTo>
                  <a:lnTo>
                    <a:pt x="901" y="6972"/>
                  </a:lnTo>
                  <a:cubicBezTo>
                    <a:pt x="734" y="7072"/>
                    <a:pt x="634" y="7272"/>
                    <a:pt x="634" y="7472"/>
                  </a:cubicBezTo>
                  <a:cubicBezTo>
                    <a:pt x="634" y="7610"/>
                    <a:pt x="698" y="7685"/>
                    <a:pt x="781" y="7685"/>
                  </a:cubicBezTo>
                  <a:cubicBezTo>
                    <a:pt x="818" y="7685"/>
                    <a:pt x="860" y="7670"/>
                    <a:pt x="901" y="7639"/>
                  </a:cubicBezTo>
                  <a:lnTo>
                    <a:pt x="4103" y="5804"/>
                  </a:lnTo>
                  <a:cubicBezTo>
                    <a:pt x="4737" y="5437"/>
                    <a:pt x="5104" y="4803"/>
                    <a:pt x="5104" y="4103"/>
                  </a:cubicBezTo>
                  <a:cubicBezTo>
                    <a:pt x="5104" y="3402"/>
                    <a:pt x="4604" y="2602"/>
                    <a:pt x="4170" y="2368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155;p22"/>
            <p:cNvSpPr/>
            <p:nvPr/>
          </p:nvSpPr>
          <p:spPr>
            <a:xfrm>
              <a:off x="4045644" y="1657018"/>
              <a:ext cx="35645" cy="13019"/>
            </a:xfrm>
            <a:custGeom>
              <a:avLst/>
              <a:gdLst/>
              <a:ahLst/>
              <a:cxnLst/>
              <a:rect l="l" t="t" r="r" b="b"/>
              <a:pathLst>
                <a:path w="1369" h="500" extrusionOk="0">
                  <a:moveTo>
                    <a:pt x="31" y="414"/>
                  </a:moveTo>
                  <a:cubicBezTo>
                    <a:pt x="21" y="420"/>
                    <a:pt x="11" y="426"/>
                    <a:pt x="1" y="433"/>
                  </a:cubicBezTo>
                  <a:lnTo>
                    <a:pt x="31" y="414"/>
                  </a:lnTo>
                  <a:close/>
                  <a:moveTo>
                    <a:pt x="882" y="0"/>
                  </a:moveTo>
                  <a:cubicBezTo>
                    <a:pt x="778" y="0"/>
                    <a:pt x="684" y="24"/>
                    <a:pt x="601" y="66"/>
                  </a:cubicBezTo>
                  <a:lnTo>
                    <a:pt x="31" y="414"/>
                  </a:lnTo>
                  <a:lnTo>
                    <a:pt x="31" y="414"/>
                  </a:lnTo>
                  <a:cubicBezTo>
                    <a:pt x="108" y="371"/>
                    <a:pt x="198" y="350"/>
                    <a:pt x="296" y="350"/>
                  </a:cubicBezTo>
                  <a:cubicBezTo>
                    <a:pt x="451" y="350"/>
                    <a:pt x="626" y="402"/>
                    <a:pt x="801" y="499"/>
                  </a:cubicBezTo>
                  <a:lnTo>
                    <a:pt x="1368" y="166"/>
                  </a:lnTo>
                  <a:cubicBezTo>
                    <a:pt x="1192" y="49"/>
                    <a:pt x="1028" y="0"/>
                    <a:pt x="882" y="0"/>
                  </a:cubicBezTo>
                  <a:close/>
                </a:path>
              </a:pathLst>
            </a:custGeom>
            <a:solidFill>
              <a:srgbClr val="696E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156;p22"/>
            <p:cNvSpPr/>
            <p:nvPr/>
          </p:nvSpPr>
          <p:spPr>
            <a:xfrm>
              <a:off x="4070848" y="1695189"/>
              <a:ext cx="680073" cy="848588"/>
            </a:xfrm>
            <a:custGeom>
              <a:avLst/>
              <a:gdLst/>
              <a:ahLst/>
              <a:cxnLst/>
              <a:rect l="l" t="t" r="r" b="b"/>
              <a:pathLst>
                <a:path w="26119" h="32591" extrusionOk="0">
                  <a:moveTo>
                    <a:pt x="600" y="1"/>
                  </a:moveTo>
                  <a:lnTo>
                    <a:pt x="33" y="334"/>
                  </a:lnTo>
                  <a:lnTo>
                    <a:pt x="0" y="17847"/>
                  </a:lnTo>
                  <a:lnTo>
                    <a:pt x="25518" y="32591"/>
                  </a:lnTo>
                  <a:lnTo>
                    <a:pt x="26119" y="32257"/>
                  </a:lnTo>
                  <a:lnTo>
                    <a:pt x="567" y="1751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157;p22"/>
            <p:cNvSpPr/>
            <p:nvPr/>
          </p:nvSpPr>
          <p:spPr>
            <a:xfrm>
              <a:off x="4758707" y="2594134"/>
              <a:ext cx="23486" cy="79935"/>
            </a:xfrm>
            <a:custGeom>
              <a:avLst/>
              <a:gdLst/>
              <a:ahLst/>
              <a:cxnLst/>
              <a:rect l="l" t="t" r="r" b="b"/>
              <a:pathLst>
                <a:path w="902" h="3070" extrusionOk="0">
                  <a:moveTo>
                    <a:pt x="902" y="0"/>
                  </a:moveTo>
                  <a:lnTo>
                    <a:pt x="301" y="367"/>
                  </a:lnTo>
                  <a:lnTo>
                    <a:pt x="301" y="2369"/>
                  </a:lnTo>
                  <a:cubicBezTo>
                    <a:pt x="301" y="2702"/>
                    <a:pt x="168" y="2969"/>
                    <a:pt x="1" y="3069"/>
                  </a:cubicBezTo>
                  <a:lnTo>
                    <a:pt x="568" y="2736"/>
                  </a:lnTo>
                  <a:cubicBezTo>
                    <a:pt x="768" y="2602"/>
                    <a:pt x="902" y="2369"/>
                    <a:pt x="902" y="2035"/>
                  </a:cubicBezTo>
                  <a:lnTo>
                    <a:pt x="9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58;p22"/>
            <p:cNvSpPr/>
            <p:nvPr/>
          </p:nvSpPr>
          <p:spPr>
            <a:xfrm>
              <a:off x="4036088" y="2181570"/>
              <a:ext cx="730482" cy="500311"/>
            </a:xfrm>
            <a:custGeom>
              <a:avLst/>
              <a:gdLst/>
              <a:ahLst/>
              <a:cxnLst/>
              <a:rect l="l" t="t" r="r" b="b"/>
              <a:pathLst>
                <a:path w="28055" h="19215" extrusionOk="0">
                  <a:moveTo>
                    <a:pt x="28054" y="16212"/>
                  </a:moveTo>
                  <a:lnTo>
                    <a:pt x="1" y="1"/>
                  </a:lnTo>
                  <a:lnTo>
                    <a:pt x="1" y="2002"/>
                  </a:lnTo>
                  <a:cubicBezTo>
                    <a:pt x="1" y="2703"/>
                    <a:pt x="501" y="3570"/>
                    <a:pt x="1102" y="3937"/>
                  </a:cubicBezTo>
                  <a:lnTo>
                    <a:pt x="11075" y="9674"/>
                  </a:lnTo>
                  <a:lnTo>
                    <a:pt x="17080" y="13144"/>
                  </a:lnTo>
                  <a:lnTo>
                    <a:pt x="26953" y="18848"/>
                  </a:lnTo>
                  <a:cubicBezTo>
                    <a:pt x="27554" y="19215"/>
                    <a:pt x="28054" y="18914"/>
                    <a:pt x="28054" y="1821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59;p22"/>
            <p:cNvSpPr/>
            <p:nvPr/>
          </p:nvSpPr>
          <p:spPr>
            <a:xfrm>
              <a:off x="4079518" y="1697793"/>
              <a:ext cx="666195" cy="840777"/>
            </a:xfrm>
            <a:custGeom>
              <a:avLst/>
              <a:gdLst/>
              <a:ahLst/>
              <a:cxnLst/>
              <a:rect l="l" t="t" r="r" b="b"/>
              <a:pathLst>
                <a:path w="25586" h="32291" extrusionOk="0">
                  <a:moveTo>
                    <a:pt x="34" y="1"/>
                  </a:moveTo>
                  <a:lnTo>
                    <a:pt x="1" y="17513"/>
                  </a:lnTo>
                  <a:lnTo>
                    <a:pt x="25552" y="32291"/>
                  </a:lnTo>
                  <a:lnTo>
                    <a:pt x="25586" y="14745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60;p22"/>
            <p:cNvSpPr/>
            <p:nvPr/>
          </p:nvSpPr>
          <p:spPr>
            <a:xfrm>
              <a:off x="4735273" y="2079086"/>
              <a:ext cx="16534" cy="464691"/>
            </a:xfrm>
            <a:custGeom>
              <a:avLst/>
              <a:gdLst/>
              <a:ahLst/>
              <a:cxnLst/>
              <a:rect l="l" t="t" r="r" b="b"/>
              <a:pathLst>
                <a:path w="635" h="17847" extrusionOk="0">
                  <a:moveTo>
                    <a:pt x="634" y="1"/>
                  </a:moveTo>
                  <a:lnTo>
                    <a:pt x="67" y="334"/>
                  </a:lnTo>
                  <a:lnTo>
                    <a:pt x="0" y="17847"/>
                  </a:lnTo>
                  <a:lnTo>
                    <a:pt x="601" y="17513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61;p22"/>
            <p:cNvSpPr/>
            <p:nvPr/>
          </p:nvSpPr>
          <p:spPr>
            <a:xfrm>
              <a:off x="4071707" y="1695189"/>
              <a:ext cx="680100" cy="392619"/>
            </a:xfrm>
            <a:custGeom>
              <a:avLst/>
              <a:gdLst/>
              <a:ahLst/>
              <a:cxnLst/>
              <a:rect l="l" t="t" r="r" b="b"/>
              <a:pathLst>
                <a:path w="26120" h="15079" extrusionOk="0">
                  <a:moveTo>
                    <a:pt x="567" y="1"/>
                  </a:moveTo>
                  <a:lnTo>
                    <a:pt x="0" y="334"/>
                  </a:lnTo>
                  <a:lnTo>
                    <a:pt x="25552" y="15078"/>
                  </a:lnTo>
                  <a:lnTo>
                    <a:pt x="26119" y="14745"/>
                  </a:lnTo>
                  <a:lnTo>
                    <a:pt x="567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62;p22"/>
            <p:cNvSpPr/>
            <p:nvPr/>
          </p:nvSpPr>
          <p:spPr>
            <a:xfrm>
              <a:off x="4045644" y="1657018"/>
              <a:ext cx="737408" cy="946697"/>
            </a:xfrm>
            <a:custGeom>
              <a:avLst/>
              <a:gdLst/>
              <a:ahLst/>
              <a:cxnLst/>
              <a:rect l="l" t="t" r="r" b="b"/>
              <a:pathLst>
                <a:path w="28321" h="36359" extrusionOk="0">
                  <a:moveTo>
                    <a:pt x="31" y="414"/>
                  </a:moveTo>
                  <a:cubicBezTo>
                    <a:pt x="21" y="420"/>
                    <a:pt x="11" y="426"/>
                    <a:pt x="1" y="433"/>
                  </a:cubicBezTo>
                  <a:lnTo>
                    <a:pt x="31" y="414"/>
                  </a:lnTo>
                  <a:close/>
                  <a:moveTo>
                    <a:pt x="882" y="0"/>
                  </a:moveTo>
                  <a:cubicBezTo>
                    <a:pt x="778" y="0"/>
                    <a:pt x="684" y="24"/>
                    <a:pt x="601" y="66"/>
                  </a:cubicBezTo>
                  <a:lnTo>
                    <a:pt x="31" y="414"/>
                  </a:lnTo>
                  <a:lnTo>
                    <a:pt x="31" y="414"/>
                  </a:lnTo>
                  <a:cubicBezTo>
                    <a:pt x="108" y="371"/>
                    <a:pt x="198" y="350"/>
                    <a:pt x="296" y="350"/>
                  </a:cubicBezTo>
                  <a:cubicBezTo>
                    <a:pt x="451" y="350"/>
                    <a:pt x="626" y="402"/>
                    <a:pt x="801" y="499"/>
                  </a:cubicBezTo>
                  <a:lnTo>
                    <a:pt x="26620" y="15410"/>
                  </a:lnTo>
                  <a:cubicBezTo>
                    <a:pt x="27220" y="15744"/>
                    <a:pt x="27720" y="16611"/>
                    <a:pt x="27720" y="17311"/>
                  </a:cubicBezTo>
                  <a:lnTo>
                    <a:pt x="27687" y="34757"/>
                  </a:lnTo>
                  <a:lnTo>
                    <a:pt x="27687" y="36358"/>
                  </a:lnTo>
                  <a:lnTo>
                    <a:pt x="28288" y="35991"/>
                  </a:lnTo>
                  <a:lnTo>
                    <a:pt x="28288" y="34424"/>
                  </a:lnTo>
                  <a:lnTo>
                    <a:pt x="28321" y="16978"/>
                  </a:lnTo>
                  <a:cubicBezTo>
                    <a:pt x="28321" y="16344"/>
                    <a:pt x="27854" y="15443"/>
                    <a:pt x="27220" y="15076"/>
                  </a:cubicBezTo>
                  <a:lnTo>
                    <a:pt x="1368" y="166"/>
                  </a:lnTo>
                  <a:cubicBezTo>
                    <a:pt x="1192" y="49"/>
                    <a:pt x="1028" y="0"/>
                    <a:pt x="8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63;p22"/>
            <p:cNvSpPr/>
            <p:nvPr/>
          </p:nvSpPr>
          <p:spPr>
            <a:xfrm>
              <a:off x="4036088" y="1665897"/>
              <a:ext cx="731341" cy="937819"/>
            </a:xfrm>
            <a:custGeom>
              <a:avLst/>
              <a:gdLst/>
              <a:ahLst/>
              <a:cxnLst/>
              <a:rect l="l" t="t" r="r" b="b"/>
              <a:pathLst>
                <a:path w="28088" h="36018" extrusionOk="0">
                  <a:moveTo>
                    <a:pt x="1368" y="1459"/>
                  </a:moveTo>
                  <a:lnTo>
                    <a:pt x="26920" y="16203"/>
                  </a:lnTo>
                  <a:lnTo>
                    <a:pt x="26853" y="33716"/>
                  </a:lnTo>
                  <a:lnTo>
                    <a:pt x="1335" y="18972"/>
                  </a:lnTo>
                  <a:lnTo>
                    <a:pt x="1368" y="1459"/>
                  </a:lnTo>
                  <a:close/>
                  <a:moveTo>
                    <a:pt x="678" y="1"/>
                  </a:moveTo>
                  <a:cubicBezTo>
                    <a:pt x="318" y="1"/>
                    <a:pt x="67" y="296"/>
                    <a:pt x="67" y="792"/>
                  </a:cubicBezTo>
                  <a:cubicBezTo>
                    <a:pt x="1" y="19806"/>
                    <a:pt x="1" y="19572"/>
                    <a:pt x="1" y="19806"/>
                  </a:cubicBezTo>
                  <a:lnTo>
                    <a:pt x="28054" y="36017"/>
                  </a:lnTo>
                  <a:lnTo>
                    <a:pt x="28054" y="34683"/>
                  </a:lnTo>
                  <a:lnTo>
                    <a:pt x="28054" y="34416"/>
                  </a:lnTo>
                  <a:lnTo>
                    <a:pt x="28087" y="16970"/>
                  </a:lnTo>
                  <a:cubicBezTo>
                    <a:pt x="28087" y="16270"/>
                    <a:pt x="27620" y="15403"/>
                    <a:pt x="26987" y="15069"/>
                  </a:cubicBezTo>
                  <a:lnTo>
                    <a:pt x="1168" y="158"/>
                  </a:lnTo>
                  <a:cubicBezTo>
                    <a:pt x="993" y="51"/>
                    <a:pt x="826" y="1"/>
                    <a:pt x="6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164;p22"/>
            <p:cNvSpPr/>
            <p:nvPr/>
          </p:nvSpPr>
          <p:spPr>
            <a:xfrm>
              <a:off x="5381445" y="3142171"/>
              <a:ext cx="258006" cy="207623"/>
            </a:xfrm>
            <a:custGeom>
              <a:avLst/>
              <a:gdLst/>
              <a:ahLst/>
              <a:cxnLst/>
              <a:rect l="l" t="t" r="r" b="b"/>
              <a:pathLst>
                <a:path w="9909" h="7974" extrusionOk="0">
                  <a:moveTo>
                    <a:pt x="3537" y="1"/>
                  </a:moveTo>
                  <a:lnTo>
                    <a:pt x="3562" y="15"/>
                  </a:lnTo>
                  <a:lnTo>
                    <a:pt x="3562" y="15"/>
                  </a:lnTo>
                  <a:cubicBezTo>
                    <a:pt x="3554" y="10"/>
                    <a:pt x="3545" y="6"/>
                    <a:pt x="3537" y="1"/>
                  </a:cubicBezTo>
                  <a:close/>
                  <a:moveTo>
                    <a:pt x="3562" y="15"/>
                  </a:moveTo>
                  <a:lnTo>
                    <a:pt x="3562" y="15"/>
                  </a:lnTo>
                  <a:cubicBezTo>
                    <a:pt x="3848" y="190"/>
                    <a:pt x="4037" y="583"/>
                    <a:pt x="4037" y="1102"/>
                  </a:cubicBezTo>
                  <a:cubicBezTo>
                    <a:pt x="4037" y="1435"/>
                    <a:pt x="3804" y="1836"/>
                    <a:pt x="3503" y="2036"/>
                  </a:cubicBezTo>
                  <a:lnTo>
                    <a:pt x="301" y="3870"/>
                  </a:lnTo>
                  <a:cubicBezTo>
                    <a:pt x="134" y="3970"/>
                    <a:pt x="1" y="4204"/>
                    <a:pt x="1" y="4371"/>
                  </a:cubicBezTo>
                  <a:cubicBezTo>
                    <a:pt x="1" y="4471"/>
                    <a:pt x="34" y="4537"/>
                    <a:pt x="101" y="4571"/>
                  </a:cubicBezTo>
                  <a:lnTo>
                    <a:pt x="5939" y="7973"/>
                  </a:lnTo>
                  <a:cubicBezTo>
                    <a:pt x="5905" y="7940"/>
                    <a:pt x="5872" y="7873"/>
                    <a:pt x="5872" y="7773"/>
                  </a:cubicBezTo>
                  <a:cubicBezTo>
                    <a:pt x="5872" y="7606"/>
                    <a:pt x="6005" y="7373"/>
                    <a:pt x="6172" y="7273"/>
                  </a:cubicBezTo>
                  <a:lnTo>
                    <a:pt x="9341" y="5438"/>
                  </a:lnTo>
                  <a:cubicBezTo>
                    <a:pt x="9641" y="5271"/>
                    <a:pt x="9908" y="4838"/>
                    <a:pt x="9875" y="4504"/>
                  </a:cubicBezTo>
                  <a:cubicBezTo>
                    <a:pt x="9908" y="3970"/>
                    <a:pt x="9708" y="3570"/>
                    <a:pt x="9374" y="3403"/>
                  </a:cubicBezTo>
                  <a:lnTo>
                    <a:pt x="3562" y="15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165;p22"/>
            <p:cNvSpPr/>
            <p:nvPr/>
          </p:nvSpPr>
          <p:spPr>
            <a:xfrm>
              <a:off x="5365823" y="3061403"/>
              <a:ext cx="163307" cy="107717"/>
            </a:xfrm>
            <a:custGeom>
              <a:avLst/>
              <a:gdLst/>
              <a:ahLst/>
              <a:cxnLst/>
              <a:rect l="l" t="t" r="r" b="b"/>
              <a:pathLst>
                <a:path w="6272" h="4137" extrusionOk="0">
                  <a:moveTo>
                    <a:pt x="401" y="1"/>
                  </a:moveTo>
                  <a:lnTo>
                    <a:pt x="1" y="734"/>
                  </a:lnTo>
                  <a:lnTo>
                    <a:pt x="5838" y="4137"/>
                  </a:lnTo>
                  <a:lnTo>
                    <a:pt x="6272" y="3403"/>
                  </a:lnTo>
                  <a:lnTo>
                    <a:pt x="401" y="1"/>
                  </a:lnTo>
                  <a:close/>
                </a:path>
              </a:pathLst>
            </a:custGeom>
            <a:solidFill>
              <a:srgbClr val="212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166;p22"/>
            <p:cNvSpPr/>
            <p:nvPr/>
          </p:nvSpPr>
          <p:spPr>
            <a:xfrm>
              <a:off x="5376238" y="3061403"/>
              <a:ext cx="260583" cy="150288"/>
            </a:xfrm>
            <a:custGeom>
              <a:avLst/>
              <a:gdLst/>
              <a:ahLst/>
              <a:cxnLst/>
              <a:rect l="l" t="t" r="r" b="b"/>
              <a:pathLst>
                <a:path w="10008" h="5772" extrusionOk="0">
                  <a:moveTo>
                    <a:pt x="1" y="1"/>
                  </a:moveTo>
                  <a:lnTo>
                    <a:pt x="5872" y="3403"/>
                  </a:lnTo>
                  <a:lnTo>
                    <a:pt x="10008" y="5771"/>
                  </a:lnTo>
                  <a:lnTo>
                    <a:pt x="4137" y="236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1E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167;p22"/>
            <p:cNvSpPr/>
            <p:nvPr/>
          </p:nvSpPr>
          <p:spPr>
            <a:xfrm>
              <a:off x="5517830" y="3150009"/>
              <a:ext cx="133781" cy="200437"/>
            </a:xfrm>
            <a:custGeom>
              <a:avLst/>
              <a:gdLst/>
              <a:ahLst/>
              <a:cxnLst/>
              <a:rect l="l" t="t" r="r" b="b"/>
              <a:pathLst>
                <a:path w="5138" h="7698" extrusionOk="0">
                  <a:moveTo>
                    <a:pt x="434" y="0"/>
                  </a:moveTo>
                  <a:lnTo>
                    <a:pt x="0" y="734"/>
                  </a:lnTo>
                  <a:lnTo>
                    <a:pt x="4136" y="3102"/>
                  </a:lnTo>
                  <a:cubicBezTo>
                    <a:pt x="4470" y="3269"/>
                    <a:pt x="4670" y="3669"/>
                    <a:pt x="4670" y="4203"/>
                  </a:cubicBezTo>
                  <a:cubicBezTo>
                    <a:pt x="4670" y="4537"/>
                    <a:pt x="4403" y="4970"/>
                    <a:pt x="4136" y="5137"/>
                  </a:cubicBezTo>
                  <a:lnTo>
                    <a:pt x="934" y="6972"/>
                  </a:lnTo>
                  <a:cubicBezTo>
                    <a:pt x="767" y="7072"/>
                    <a:pt x="634" y="7305"/>
                    <a:pt x="634" y="7505"/>
                  </a:cubicBezTo>
                  <a:cubicBezTo>
                    <a:pt x="634" y="7629"/>
                    <a:pt x="707" y="7698"/>
                    <a:pt x="813" y="7698"/>
                  </a:cubicBezTo>
                  <a:cubicBezTo>
                    <a:pt x="850" y="7698"/>
                    <a:pt x="891" y="7689"/>
                    <a:pt x="934" y="7672"/>
                  </a:cubicBezTo>
                  <a:lnTo>
                    <a:pt x="4136" y="5804"/>
                  </a:lnTo>
                  <a:cubicBezTo>
                    <a:pt x="4737" y="5471"/>
                    <a:pt x="5137" y="4837"/>
                    <a:pt x="5137" y="4136"/>
                  </a:cubicBezTo>
                  <a:cubicBezTo>
                    <a:pt x="5137" y="3436"/>
                    <a:pt x="4603" y="2635"/>
                    <a:pt x="4170" y="2368"/>
                  </a:cubicBezTo>
                  <a:lnTo>
                    <a:pt x="4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68;p22"/>
            <p:cNvSpPr/>
            <p:nvPr/>
          </p:nvSpPr>
          <p:spPr>
            <a:xfrm>
              <a:off x="5186034" y="2362687"/>
              <a:ext cx="35645" cy="12602"/>
            </a:xfrm>
            <a:custGeom>
              <a:avLst/>
              <a:gdLst/>
              <a:ahLst/>
              <a:cxnLst/>
              <a:rect l="l" t="t" r="r" b="b"/>
              <a:pathLst>
                <a:path w="1369" h="484" extrusionOk="0">
                  <a:moveTo>
                    <a:pt x="863" y="1"/>
                  </a:moveTo>
                  <a:cubicBezTo>
                    <a:pt x="752" y="1"/>
                    <a:pt x="651" y="27"/>
                    <a:pt x="568" y="83"/>
                  </a:cubicBezTo>
                  <a:lnTo>
                    <a:pt x="1" y="417"/>
                  </a:lnTo>
                  <a:cubicBezTo>
                    <a:pt x="88" y="373"/>
                    <a:pt x="188" y="348"/>
                    <a:pt x="298" y="348"/>
                  </a:cubicBezTo>
                  <a:cubicBezTo>
                    <a:pt x="440" y="348"/>
                    <a:pt x="599" y="389"/>
                    <a:pt x="768" y="483"/>
                  </a:cubicBezTo>
                  <a:lnTo>
                    <a:pt x="1368" y="150"/>
                  </a:lnTo>
                  <a:cubicBezTo>
                    <a:pt x="1193" y="53"/>
                    <a:pt x="1018" y="1"/>
                    <a:pt x="863" y="1"/>
                  </a:cubicBezTo>
                  <a:close/>
                </a:path>
              </a:pathLst>
            </a:custGeom>
            <a:solidFill>
              <a:srgbClr val="696E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9;p22"/>
            <p:cNvSpPr/>
            <p:nvPr/>
          </p:nvSpPr>
          <p:spPr>
            <a:xfrm>
              <a:off x="5210353" y="2400441"/>
              <a:ext cx="680100" cy="849473"/>
            </a:xfrm>
            <a:custGeom>
              <a:avLst/>
              <a:gdLst/>
              <a:ahLst/>
              <a:cxnLst/>
              <a:rect l="l" t="t" r="r" b="b"/>
              <a:pathLst>
                <a:path w="26120" h="32625" extrusionOk="0">
                  <a:moveTo>
                    <a:pt x="634" y="1"/>
                  </a:moveTo>
                  <a:lnTo>
                    <a:pt x="34" y="334"/>
                  </a:lnTo>
                  <a:lnTo>
                    <a:pt x="1" y="17847"/>
                  </a:lnTo>
                  <a:lnTo>
                    <a:pt x="25552" y="32624"/>
                  </a:lnTo>
                  <a:lnTo>
                    <a:pt x="26119" y="32257"/>
                  </a:lnTo>
                  <a:lnTo>
                    <a:pt x="601" y="17513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170;p22"/>
            <p:cNvSpPr/>
            <p:nvPr/>
          </p:nvSpPr>
          <p:spPr>
            <a:xfrm>
              <a:off x="5898238" y="3300245"/>
              <a:ext cx="23486" cy="79935"/>
            </a:xfrm>
            <a:custGeom>
              <a:avLst/>
              <a:gdLst/>
              <a:ahLst/>
              <a:cxnLst/>
              <a:rect l="l" t="t" r="r" b="b"/>
              <a:pathLst>
                <a:path w="902" h="3070" extrusionOk="0">
                  <a:moveTo>
                    <a:pt x="901" y="1"/>
                  </a:moveTo>
                  <a:lnTo>
                    <a:pt x="301" y="334"/>
                  </a:lnTo>
                  <a:lnTo>
                    <a:pt x="334" y="2359"/>
                  </a:lnTo>
                  <a:lnTo>
                    <a:pt x="334" y="2359"/>
                  </a:lnTo>
                  <a:cubicBezTo>
                    <a:pt x="328" y="2713"/>
                    <a:pt x="196" y="2939"/>
                    <a:pt x="0" y="3070"/>
                  </a:cubicBezTo>
                  <a:lnTo>
                    <a:pt x="601" y="2703"/>
                  </a:lnTo>
                  <a:cubicBezTo>
                    <a:pt x="801" y="2603"/>
                    <a:pt x="901" y="2369"/>
                    <a:pt x="901" y="2002"/>
                  </a:cubicBezTo>
                  <a:lnTo>
                    <a:pt x="9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71;p22"/>
            <p:cNvSpPr/>
            <p:nvPr/>
          </p:nvSpPr>
          <p:spPr>
            <a:xfrm>
              <a:off x="5176478" y="2887707"/>
              <a:ext cx="730482" cy="499425"/>
            </a:xfrm>
            <a:custGeom>
              <a:avLst/>
              <a:gdLst/>
              <a:ahLst/>
              <a:cxnLst/>
              <a:rect l="l" t="t" r="r" b="b"/>
              <a:pathLst>
                <a:path w="28055" h="19181" extrusionOk="0">
                  <a:moveTo>
                    <a:pt x="28054" y="16178"/>
                  </a:moveTo>
                  <a:lnTo>
                    <a:pt x="1" y="0"/>
                  </a:lnTo>
                  <a:lnTo>
                    <a:pt x="1" y="2002"/>
                  </a:lnTo>
                  <a:cubicBezTo>
                    <a:pt x="1" y="2702"/>
                    <a:pt x="468" y="3569"/>
                    <a:pt x="1101" y="3903"/>
                  </a:cubicBezTo>
                  <a:lnTo>
                    <a:pt x="11042" y="9640"/>
                  </a:lnTo>
                  <a:lnTo>
                    <a:pt x="17046" y="13143"/>
                  </a:lnTo>
                  <a:lnTo>
                    <a:pt x="26953" y="18814"/>
                  </a:lnTo>
                  <a:cubicBezTo>
                    <a:pt x="27554" y="19181"/>
                    <a:pt x="28054" y="18914"/>
                    <a:pt x="28054" y="181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72;p22"/>
            <p:cNvSpPr/>
            <p:nvPr/>
          </p:nvSpPr>
          <p:spPr>
            <a:xfrm>
              <a:off x="5219050" y="2403930"/>
              <a:ext cx="666195" cy="839892"/>
            </a:xfrm>
            <a:custGeom>
              <a:avLst/>
              <a:gdLst/>
              <a:ahLst/>
              <a:cxnLst/>
              <a:rect l="l" t="t" r="r" b="b"/>
              <a:pathLst>
                <a:path w="25586" h="32257" extrusionOk="0">
                  <a:moveTo>
                    <a:pt x="67" y="0"/>
                  </a:moveTo>
                  <a:lnTo>
                    <a:pt x="0" y="17513"/>
                  </a:lnTo>
                  <a:lnTo>
                    <a:pt x="25552" y="32257"/>
                  </a:lnTo>
                  <a:lnTo>
                    <a:pt x="25585" y="14744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73;p22"/>
            <p:cNvSpPr/>
            <p:nvPr/>
          </p:nvSpPr>
          <p:spPr>
            <a:xfrm>
              <a:off x="5875663" y="2784338"/>
              <a:ext cx="16508" cy="465577"/>
            </a:xfrm>
            <a:custGeom>
              <a:avLst/>
              <a:gdLst/>
              <a:ahLst/>
              <a:cxnLst/>
              <a:rect l="l" t="t" r="r" b="b"/>
              <a:pathLst>
                <a:path w="634" h="17881" extrusionOk="0">
                  <a:moveTo>
                    <a:pt x="634" y="1"/>
                  </a:moveTo>
                  <a:lnTo>
                    <a:pt x="34" y="334"/>
                  </a:lnTo>
                  <a:lnTo>
                    <a:pt x="0" y="17880"/>
                  </a:lnTo>
                  <a:lnTo>
                    <a:pt x="567" y="17513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74;p22"/>
            <p:cNvSpPr/>
            <p:nvPr/>
          </p:nvSpPr>
          <p:spPr>
            <a:xfrm>
              <a:off x="5211212" y="2400441"/>
              <a:ext cx="680959" cy="392619"/>
            </a:xfrm>
            <a:custGeom>
              <a:avLst/>
              <a:gdLst/>
              <a:ahLst/>
              <a:cxnLst/>
              <a:rect l="l" t="t" r="r" b="b"/>
              <a:pathLst>
                <a:path w="26153" h="15079" extrusionOk="0">
                  <a:moveTo>
                    <a:pt x="601" y="1"/>
                  </a:moveTo>
                  <a:lnTo>
                    <a:pt x="1" y="334"/>
                  </a:lnTo>
                  <a:lnTo>
                    <a:pt x="25553" y="15078"/>
                  </a:lnTo>
                  <a:lnTo>
                    <a:pt x="26153" y="14745"/>
                  </a:lnTo>
                  <a:lnTo>
                    <a:pt x="601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175;p22"/>
            <p:cNvSpPr/>
            <p:nvPr/>
          </p:nvSpPr>
          <p:spPr>
            <a:xfrm>
              <a:off x="5186034" y="2362687"/>
              <a:ext cx="736549" cy="946281"/>
            </a:xfrm>
            <a:custGeom>
              <a:avLst/>
              <a:gdLst/>
              <a:ahLst/>
              <a:cxnLst/>
              <a:rect l="l" t="t" r="r" b="b"/>
              <a:pathLst>
                <a:path w="28288" h="36343" extrusionOk="0">
                  <a:moveTo>
                    <a:pt x="863" y="1"/>
                  </a:moveTo>
                  <a:cubicBezTo>
                    <a:pt x="752" y="1"/>
                    <a:pt x="651" y="27"/>
                    <a:pt x="568" y="83"/>
                  </a:cubicBezTo>
                  <a:lnTo>
                    <a:pt x="1" y="417"/>
                  </a:lnTo>
                  <a:cubicBezTo>
                    <a:pt x="88" y="373"/>
                    <a:pt x="188" y="348"/>
                    <a:pt x="298" y="348"/>
                  </a:cubicBezTo>
                  <a:cubicBezTo>
                    <a:pt x="440" y="348"/>
                    <a:pt x="599" y="389"/>
                    <a:pt x="768" y="483"/>
                  </a:cubicBezTo>
                  <a:lnTo>
                    <a:pt x="26620" y="15427"/>
                  </a:lnTo>
                  <a:cubicBezTo>
                    <a:pt x="27187" y="15761"/>
                    <a:pt x="27720" y="16595"/>
                    <a:pt x="27720" y="17329"/>
                  </a:cubicBezTo>
                  <a:lnTo>
                    <a:pt x="27687" y="34775"/>
                  </a:lnTo>
                  <a:lnTo>
                    <a:pt x="27687" y="36342"/>
                  </a:lnTo>
                  <a:lnTo>
                    <a:pt x="28254" y="36009"/>
                  </a:lnTo>
                  <a:lnTo>
                    <a:pt x="28254" y="34408"/>
                  </a:lnTo>
                  <a:lnTo>
                    <a:pt x="28287" y="16995"/>
                  </a:lnTo>
                  <a:cubicBezTo>
                    <a:pt x="28287" y="16328"/>
                    <a:pt x="27820" y="15427"/>
                    <a:pt x="27187" y="15061"/>
                  </a:cubicBezTo>
                  <a:lnTo>
                    <a:pt x="1368" y="150"/>
                  </a:lnTo>
                  <a:cubicBezTo>
                    <a:pt x="1193" y="53"/>
                    <a:pt x="1018" y="1"/>
                    <a:pt x="8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76;p22"/>
            <p:cNvSpPr/>
            <p:nvPr/>
          </p:nvSpPr>
          <p:spPr>
            <a:xfrm>
              <a:off x="5176478" y="2371540"/>
              <a:ext cx="731341" cy="937428"/>
            </a:xfrm>
            <a:custGeom>
              <a:avLst/>
              <a:gdLst/>
              <a:ahLst/>
              <a:cxnLst/>
              <a:rect l="l" t="t" r="r" b="b"/>
              <a:pathLst>
                <a:path w="28088" h="36003" extrusionOk="0">
                  <a:moveTo>
                    <a:pt x="1335" y="1444"/>
                  </a:moveTo>
                  <a:lnTo>
                    <a:pt x="26887" y="16188"/>
                  </a:lnTo>
                  <a:lnTo>
                    <a:pt x="26853" y="33734"/>
                  </a:lnTo>
                  <a:lnTo>
                    <a:pt x="1302" y="18957"/>
                  </a:lnTo>
                  <a:lnTo>
                    <a:pt x="1335" y="1444"/>
                  </a:lnTo>
                  <a:close/>
                  <a:moveTo>
                    <a:pt x="648" y="1"/>
                  </a:moveTo>
                  <a:cubicBezTo>
                    <a:pt x="287" y="1"/>
                    <a:pt x="34" y="279"/>
                    <a:pt x="34" y="777"/>
                  </a:cubicBezTo>
                  <a:cubicBezTo>
                    <a:pt x="1" y="19824"/>
                    <a:pt x="1" y="19557"/>
                    <a:pt x="1" y="19824"/>
                  </a:cubicBezTo>
                  <a:lnTo>
                    <a:pt x="28054" y="36002"/>
                  </a:lnTo>
                  <a:lnTo>
                    <a:pt x="28054" y="34702"/>
                  </a:lnTo>
                  <a:lnTo>
                    <a:pt x="28054" y="34401"/>
                  </a:lnTo>
                  <a:lnTo>
                    <a:pt x="28087" y="16989"/>
                  </a:lnTo>
                  <a:cubicBezTo>
                    <a:pt x="28087" y="16288"/>
                    <a:pt x="27587" y="15421"/>
                    <a:pt x="26987" y="15054"/>
                  </a:cubicBezTo>
                  <a:lnTo>
                    <a:pt x="1135" y="143"/>
                  </a:lnTo>
                  <a:cubicBezTo>
                    <a:pt x="961" y="47"/>
                    <a:pt x="796" y="1"/>
                    <a:pt x="6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177;p22"/>
            <p:cNvSpPr/>
            <p:nvPr/>
          </p:nvSpPr>
          <p:spPr>
            <a:xfrm>
              <a:off x="5750579" y="4293003"/>
              <a:ext cx="257980" cy="207597"/>
            </a:xfrm>
            <a:custGeom>
              <a:avLst/>
              <a:gdLst/>
              <a:ahLst/>
              <a:cxnLst/>
              <a:rect l="l" t="t" r="r" b="b"/>
              <a:pathLst>
                <a:path w="9908" h="7973" extrusionOk="0">
                  <a:moveTo>
                    <a:pt x="3537" y="0"/>
                  </a:moveTo>
                  <a:lnTo>
                    <a:pt x="3562" y="15"/>
                  </a:lnTo>
                  <a:lnTo>
                    <a:pt x="3562" y="15"/>
                  </a:lnTo>
                  <a:cubicBezTo>
                    <a:pt x="3553" y="10"/>
                    <a:pt x="3545" y="5"/>
                    <a:pt x="3537" y="0"/>
                  </a:cubicBezTo>
                  <a:close/>
                  <a:moveTo>
                    <a:pt x="3562" y="15"/>
                  </a:moveTo>
                  <a:cubicBezTo>
                    <a:pt x="3848" y="190"/>
                    <a:pt x="4037" y="582"/>
                    <a:pt x="4037" y="1101"/>
                  </a:cubicBezTo>
                  <a:cubicBezTo>
                    <a:pt x="4037" y="1435"/>
                    <a:pt x="3803" y="1835"/>
                    <a:pt x="3503" y="2035"/>
                  </a:cubicBezTo>
                  <a:lnTo>
                    <a:pt x="301" y="3870"/>
                  </a:lnTo>
                  <a:cubicBezTo>
                    <a:pt x="134" y="3970"/>
                    <a:pt x="1" y="4203"/>
                    <a:pt x="1" y="4370"/>
                  </a:cubicBezTo>
                  <a:cubicBezTo>
                    <a:pt x="1" y="4470"/>
                    <a:pt x="34" y="4537"/>
                    <a:pt x="101" y="4570"/>
                  </a:cubicBezTo>
                  <a:lnTo>
                    <a:pt x="5938" y="7973"/>
                  </a:lnTo>
                  <a:cubicBezTo>
                    <a:pt x="5905" y="7939"/>
                    <a:pt x="5872" y="7872"/>
                    <a:pt x="5872" y="7772"/>
                  </a:cubicBezTo>
                  <a:cubicBezTo>
                    <a:pt x="5872" y="7606"/>
                    <a:pt x="6005" y="7372"/>
                    <a:pt x="6172" y="7272"/>
                  </a:cubicBezTo>
                  <a:lnTo>
                    <a:pt x="9341" y="5437"/>
                  </a:lnTo>
                  <a:cubicBezTo>
                    <a:pt x="9641" y="5271"/>
                    <a:pt x="9908" y="4837"/>
                    <a:pt x="9874" y="4503"/>
                  </a:cubicBezTo>
                  <a:cubicBezTo>
                    <a:pt x="9908" y="3970"/>
                    <a:pt x="9708" y="3569"/>
                    <a:pt x="9374" y="3403"/>
                  </a:cubicBezTo>
                  <a:lnTo>
                    <a:pt x="3562" y="15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178;p22"/>
            <p:cNvSpPr/>
            <p:nvPr/>
          </p:nvSpPr>
          <p:spPr>
            <a:xfrm>
              <a:off x="5734957" y="4212208"/>
              <a:ext cx="163307" cy="107743"/>
            </a:xfrm>
            <a:custGeom>
              <a:avLst/>
              <a:gdLst/>
              <a:ahLst/>
              <a:cxnLst/>
              <a:rect l="l" t="t" r="r" b="b"/>
              <a:pathLst>
                <a:path w="6272" h="4138" extrusionOk="0">
                  <a:moveTo>
                    <a:pt x="401" y="1"/>
                  </a:moveTo>
                  <a:lnTo>
                    <a:pt x="0" y="735"/>
                  </a:lnTo>
                  <a:lnTo>
                    <a:pt x="5838" y="4137"/>
                  </a:lnTo>
                  <a:lnTo>
                    <a:pt x="6271" y="3403"/>
                  </a:lnTo>
                  <a:lnTo>
                    <a:pt x="401" y="1"/>
                  </a:lnTo>
                  <a:close/>
                </a:path>
              </a:pathLst>
            </a:custGeom>
            <a:solidFill>
              <a:srgbClr val="212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179;p22"/>
            <p:cNvSpPr/>
            <p:nvPr/>
          </p:nvSpPr>
          <p:spPr>
            <a:xfrm>
              <a:off x="5745372" y="4212208"/>
              <a:ext cx="260583" cy="150288"/>
            </a:xfrm>
            <a:custGeom>
              <a:avLst/>
              <a:gdLst/>
              <a:ahLst/>
              <a:cxnLst/>
              <a:rect l="l" t="t" r="r" b="b"/>
              <a:pathLst>
                <a:path w="10008" h="5772" extrusionOk="0">
                  <a:moveTo>
                    <a:pt x="1" y="1"/>
                  </a:moveTo>
                  <a:lnTo>
                    <a:pt x="5871" y="3403"/>
                  </a:lnTo>
                  <a:lnTo>
                    <a:pt x="10008" y="5772"/>
                  </a:lnTo>
                  <a:lnTo>
                    <a:pt x="4137" y="2369"/>
                  </a:lnTo>
                  <a:lnTo>
                    <a:pt x="1" y="1"/>
                  </a:lnTo>
                  <a:close/>
                  <a:moveTo>
                    <a:pt x="10008" y="5772"/>
                  </a:moveTo>
                  <a:lnTo>
                    <a:pt x="10008" y="5772"/>
                  </a:lnTo>
                  <a:lnTo>
                    <a:pt x="10008" y="5772"/>
                  </a:lnTo>
                  <a:close/>
                </a:path>
              </a:pathLst>
            </a:custGeom>
            <a:solidFill>
              <a:srgbClr val="1C1E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180;p22"/>
            <p:cNvSpPr/>
            <p:nvPr/>
          </p:nvSpPr>
          <p:spPr>
            <a:xfrm>
              <a:off x="5886937" y="4300814"/>
              <a:ext cx="133781" cy="200463"/>
            </a:xfrm>
            <a:custGeom>
              <a:avLst/>
              <a:gdLst/>
              <a:ahLst/>
              <a:cxnLst/>
              <a:rect l="l" t="t" r="r" b="b"/>
              <a:pathLst>
                <a:path w="5138" h="7699" extrusionOk="0">
                  <a:moveTo>
                    <a:pt x="434" y="0"/>
                  </a:moveTo>
                  <a:lnTo>
                    <a:pt x="1" y="734"/>
                  </a:lnTo>
                  <a:lnTo>
                    <a:pt x="4137" y="3103"/>
                  </a:lnTo>
                  <a:cubicBezTo>
                    <a:pt x="4471" y="3269"/>
                    <a:pt x="4671" y="3670"/>
                    <a:pt x="4671" y="4203"/>
                  </a:cubicBezTo>
                  <a:cubicBezTo>
                    <a:pt x="4671" y="4537"/>
                    <a:pt x="4404" y="4971"/>
                    <a:pt x="4137" y="5137"/>
                  </a:cubicBezTo>
                  <a:lnTo>
                    <a:pt x="935" y="6972"/>
                  </a:lnTo>
                  <a:cubicBezTo>
                    <a:pt x="768" y="7072"/>
                    <a:pt x="635" y="7306"/>
                    <a:pt x="635" y="7506"/>
                  </a:cubicBezTo>
                  <a:cubicBezTo>
                    <a:pt x="635" y="7629"/>
                    <a:pt x="708" y="7698"/>
                    <a:pt x="814" y="7698"/>
                  </a:cubicBezTo>
                  <a:cubicBezTo>
                    <a:pt x="851" y="7698"/>
                    <a:pt x="892" y="7690"/>
                    <a:pt x="935" y="7673"/>
                  </a:cubicBezTo>
                  <a:lnTo>
                    <a:pt x="4137" y="5805"/>
                  </a:lnTo>
                  <a:cubicBezTo>
                    <a:pt x="4738" y="5471"/>
                    <a:pt x="5138" y="4837"/>
                    <a:pt x="5138" y="4137"/>
                  </a:cubicBezTo>
                  <a:cubicBezTo>
                    <a:pt x="5138" y="3436"/>
                    <a:pt x="4604" y="2636"/>
                    <a:pt x="4170" y="2369"/>
                  </a:cubicBezTo>
                  <a:lnTo>
                    <a:pt x="4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181;p22"/>
            <p:cNvSpPr/>
            <p:nvPr/>
          </p:nvSpPr>
          <p:spPr>
            <a:xfrm>
              <a:off x="5555168" y="3513518"/>
              <a:ext cx="35645" cy="12576"/>
            </a:xfrm>
            <a:custGeom>
              <a:avLst/>
              <a:gdLst/>
              <a:ahLst/>
              <a:cxnLst/>
              <a:rect l="l" t="t" r="r" b="b"/>
              <a:pathLst>
                <a:path w="1369" h="483" extrusionOk="0">
                  <a:moveTo>
                    <a:pt x="863" y="0"/>
                  </a:moveTo>
                  <a:cubicBezTo>
                    <a:pt x="752" y="0"/>
                    <a:pt x="651" y="27"/>
                    <a:pt x="567" y="82"/>
                  </a:cubicBezTo>
                  <a:lnTo>
                    <a:pt x="0" y="416"/>
                  </a:lnTo>
                  <a:cubicBezTo>
                    <a:pt x="88" y="372"/>
                    <a:pt x="188" y="348"/>
                    <a:pt x="298" y="348"/>
                  </a:cubicBezTo>
                  <a:cubicBezTo>
                    <a:pt x="440" y="348"/>
                    <a:pt x="598" y="389"/>
                    <a:pt x="768" y="483"/>
                  </a:cubicBezTo>
                  <a:lnTo>
                    <a:pt x="1368" y="149"/>
                  </a:lnTo>
                  <a:cubicBezTo>
                    <a:pt x="1193" y="52"/>
                    <a:pt x="1018" y="0"/>
                    <a:pt x="863" y="0"/>
                  </a:cubicBezTo>
                  <a:close/>
                </a:path>
              </a:pathLst>
            </a:custGeom>
            <a:solidFill>
              <a:srgbClr val="696E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82;p22"/>
            <p:cNvSpPr/>
            <p:nvPr/>
          </p:nvSpPr>
          <p:spPr>
            <a:xfrm>
              <a:off x="5579487" y="3551273"/>
              <a:ext cx="680100" cy="849447"/>
            </a:xfrm>
            <a:custGeom>
              <a:avLst/>
              <a:gdLst/>
              <a:ahLst/>
              <a:cxnLst/>
              <a:rect l="l" t="t" r="r" b="b"/>
              <a:pathLst>
                <a:path w="26120" h="32624" extrusionOk="0">
                  <a:moveTo>
                    <a:pt x="634" y="0"/>
                  </a:moveTo>
                  <a:lnTo>
                    <a:pt x="34" y="334"/>
                  </a:lnTo>
                  <a:lnTo>
                    <a:pt x="0" y="17846"/>
                  </a:lnTo>
                  <a:lnTo>
                    <a:pt x="25552" y="32623"/>
                  </a:lnTo>
                  <a:lnTo>
                    <a:pt x="26119" y="32257"/>
                  </a:lnTo>
                  <a:lnTo>
                    <a:pt x="601" y="17513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83;p22"/>
            <p:cNvSpPr/>
            <p:nvPr/>
          </p:nvSpPr>
          <p:spPr>
            <a:xfrm>
              <a:off x="6267371" y="4451077"/>
              <a:ext cx="23460" cy="79935"/>
            </a:xfrm>
            <a:custGeom>
              <a:avLst/>
              <a:gdLst/>
              <a:ahLst/>
              <a:cxnLst/>
              <a:rect l="l" t="t" r="r" b="b"/>
              <a:pathLst>
                <a:path w="901" h="3070" extrusionOk="0">
                  <a:moveTo>
                    <a:pt x="901" y="0"/>
                  </a:moveTo>
                  <a:lnTo>
                    <a:pt x="300" y="334"/>
                  </a:lnTo>
                  <a:lnTo>
                    <a:pt x="334" y="2358"/>
                  </a:lnTo>
                  <a:lnTo>
                    <a:pt x="334" y="2358"/>
                  </a:lnTo>
                  <a:cubicBezTo>
                    <a:pt x="328" y="2712"/>
                    <a:pt x="196" y="2938"/>
                    <a:pt x="0" y="3069"/>
                  </a:cubicBezTo>
                  <a:lnTo>
                    <a:pt x="601" y="2702"/>
                  </a:lnTo>
                  <a:cubicBezTo>
                    <a:pt x="801" y="2602"/>
                    <a:pt x="901" y="2369"/>
                    <a:pt x="901" y="2002"/>
                  </a:cubicBezTo>
                  <a:lnTo>
                    <a:pt x="9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84;p22"/>
            <p:cNvSpPr/>
            <p:nvPr/>
          </p:nvSpPr>
          <p:spPr>
            <a:xfrm>
              <a:off x="5545612" y="4038512"/>
              <a:ext cx="730456" cy="499425"/>
            </a:xfrm>
            <a:custGeom>
              <a:avLst/>
              <a:gdLst/>
              <a:ahLst/>
              <a:cxnLst/>
              <a:rect l="l" t="t" r="r" b="b"/>
              <a:pathLst>
                <a:path w="28054" h="19181" extrusionOk="0">
                  <a:moveTo>
                    <a:pt x="28054" y="16179"/>
                  </a:moveTo>
                  <a:lnTo>
                    <a:pt x="0" y="1"/>
                  </a:lnTo>
                  <a:lnTo>
                    <a:pt x="0" y="2002"/>
                  </a:lnTo>
                  <a:cubicBezTo>
                    <a:pt x="0" y="2702"/>
                    <a:pt x="467" y="3570"/>
                    <a:pt x="1101" y="3903"/>
                  </a:cubicBezTo>
                  <a:lnTo>
                    <a:pt x="11042" y="9641"/>
                  </a:lnTo>
                  <a:lnTo>
                    <a:pt x="17046" y="13143"/>
                  </a:lnTo>
                  <a:lnTo>
                    <a:pt x="26953" y="18814"/>
                  </a:lnTo>
                  <a:cubicBezTo>
                    <a:pt x="27553" y="19181"/>
                    <a:pt x="28054" y="18914"/>
                    <a:pt x="28054" y="181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85;p22"/>
            <p:cNvSpPr/>
            <p:nvPr/>
          </p:nvSpPr>
          <p:spPr>
            <a:xfrm>
              <a:off x="5588157" y="3554736"/>
              <a:ext cx="666195" cy="839892"/>
            </a:xfrm>
            <a:custGeom>
              <a:avLst/>
              <a:gdLst/>
              <a:ahLst/>
              <a:cxnLst/>
              <a:rect l="l" t="t" r="r" b="b"/>
              <a:pathLst>
                <a:path w="25586" h="32257" extrusionOk="0">
                  <a:moveTo>
                    <a:pt x="68" y="1"/>
                  </a:moveTo>
                  <a:lnTo>
                    <a:pt x="1" y="17513"/>
                  </a:lnTo>
                  <a:lnTo>
                    <a:pt x="25553" y="32257"/>
                  </a:lnTo>
                  <a:lnTo>
                    <a:pt x="25586" y="1474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186;p22"/>
            <p:cNvSpPr/>
            <p:nvPr/>
          </p:nvSpPr>
          <p:spPr>
            <a:xfrm>
              <a:off x="6244771" y="3935143"/>
              <a:ext cx="16534" cy="465577"/>
            </a:xfrm>
            <a:custGeom>
              <a:avLst/>
              <a:gdLst/>
              <a:ahLst/>
              <a:cxnLst/>
              <a:rect l="l" t="t" r="r" b="b"/>
              <a:pathLst>
                <a:path w="635" h="17881" extrusionOk="0">
                  <a:moveTo>
                    <a:pt x="635" y="1"/>
                  </a:moveTo>
                  <a:lnTo>
                    <a:pt x="34" y="335"/>
                  </a:lnTo>
                  <a:lnTo>
                    <a:pt x="1" y="17880"/>
                  </a:lnTo>
                  <a:lnTo>
                    <a:pt x="568" y="17514"/>
                  </a:lnTo>
                  <a:lnTo>
                    <a:pt x="635" y="1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187;p22"/>
            <p:cNvSpPr/>
            <p:nvPr/>
          </p:nvSpPr>
          <p:spPr>
            <a:xfrm>
              <a:off x="5580346" y="3551273"/>
              <a:ext cx="680959" cy="392593"/>
            </a:xfrm>
            <a:custGeom>
              <a:avLst/>
              <a:gdLst/>
              <a:ahLst/>
              <a:cxnLst/>
              <a:rect l="l" t="t" r="r" b="b"/>
              <a:pathLst>
                <a:path w="26153" h="15078" extrusionOk="0">
                  <a:moveTo>
                    <a:pt x="601" y="0"/>
                  </a:moveTo>
                  <a:lnTo>
                    <a:pt x="1" y="334"/>
                  </a:lnTo>
                  <a:lnTo>
                    <a:pt x="25552" y="15078"/>
                  </a:lnTo>
                  <a:lnTo>
                    <a:pt x="26153" y="14744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188;p22"/>
            <p:cNvSpPr/>
            <p:nvPr/>
          </p:nvSpPr>
          <p:spPr>
            <a:xfrm>
              <a:off x="5555168" y="3513518"/>
              <a:ext cx="736549" cy="946255"/>
            </a:xfrm>
            <a:custGeom>
              <a:avLst/>
              <a:gdLst/>
              <a:ahLst/>
              <a:cxnLst/>
              <a:rect l="l" t="t" r="r" b="b"/>
              <a:pathLst>
                <a:path w="28288" h="36342" extrusionOk="0">
                  <a:moveTo>
                    <a:pt x="863" y="0"/>
                  </a:moveTo>
                  <a:cubicBezTo>
                    <a:pt x="752" y="0"/>
                    <a:pt x="651" y="27"/>
                    <a:pt x="567" y="82"/>
                  </a:cubicBezTo>
                  <a:lnTo>
                    <a:pt x="0" y="416"/>
                  </a:lnTo>
                  <a:cubicBezTo>
                    <a:pt x="88" y="372"/>
                    <a:pt x="188" y="348"/>
                    <a:pt x="298" y="348"/>
                  </a:cubicBezTo>
                  <a:cubicBezTo>
                    <a:pt x="440" y="348"/>
                    <a:pt x="598" y="389"/>
                    <a:pt x="768" y="483"/>
                  </a:cubicBezTo>
                  <a:lnTo>
                    <a:pt x="26619" y="15427"/>
                  </a:lnTo>
                  <a:cubicBezTo>
                    <a:pt x="27186" y="15760"/>
                    <a:pt x="27720" y="16594"/>
                    <a:pt x="27720" y="17328"/>
                  </a:cubicBezTo>
                  <a:lnTo>
                    <a:pt x="27687" y="34741"/>
                  </a:lnTo>
                  <a:lnTo>
                    <a:pt x="27687" y="36342"/>
                  </a:lnTo>
                  <a:lnTo>
                    <a:pt x="28254" y="36008"/>
                  </a:lnTo>
                  <a:lnTo>
                    <a:pt x="28254" y="34407"/>
                  </a:lnTo>
                  <a:lnTo>
                    <a:pt x="28287" y="16961"/>
                  </a:lnTo>
                  <a:cubicBezTo>
                    <a:pt x="28287" y="16327"/>
                    <a:pt x="27820" y="15427"/>
                    <a:pt x="27186" y="15060"/>
                  </a:cubicBezTo>
                  <a:lnTo>
                    <a:pt x="1368" y="149"/>
                  </a:lnTo>
                  <a:cubicBezTo>
                    <a:pt x="1193" y="52"/>
                    <a:pt x="1018" y="0"/>
                    <a:pt x="8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189;p22"/>
            <p:cNvSpPr/>
            <p:nvPr/>
          </p:nvSpPr>
          <p:spPr>
            <a:xfrm>
              <a:off x="5545612" y="3522345"/>
              <a:ext cx="731341" cy="937428"/>
            </a:xfrm>
            <a:custGeom>
              <a:avLst/>
              <a:gdLst/>
              <a:ahLst/>
              <a:cxnLst/>
              <a:rect l="l" t="t" r="r" b="b"/>
              <a:pathLst>
                <a:path w="28088" h="36003" extrusionOk="0">
                  <a:moveTo>
                    <a:pt x="1335" y="1445"/>
                  </a:moveTo>
                  <a:lnTo>
                    <a:pt x="26886" y="16189"/>
                  </a:lnTo>
                  <a:lnTo>
                    <a:pt x="26853" y="33734"/>
                  </a:lnTo>
                  <a:lnTo>
                    <a:pt x="1301" y="18957"/>
                  </a:lnTo>
                  <a:lnTo>
                    <a:pt x="1335" y="1445"/>
                  </a:lnTo>
                  <a:close/>
                  <a:moveTo>
                    <a:pt x="648" y="1"/>
                  </a:moveTo>
                  <a:cubicBezTo>
                    <a:pt x="286" y="1"/>
                    <a:pt x="34" y="280"/>
                    <a:pt x="34" y="778"/>
                  </a:cubicBezTo>
                  <a:cubicBezTo>
                    <a:pt x="0" y="19825"/>
                    <a:pt x="0" y="19558"/>
                    <a:pt x="0" y="19825"/>
                  </a:cubicBezTo>
                  <a:lnTo>
                    <a:pt x="28054" y="36003"/>
                  </a:lnTo>
                  <a:lnTo>
                    <a:pt x="28054" y="34702"/>
                  </a:lnTo>
                  <a:lnTo>
                    <a:pt x="28054" y="34402"/>
                  </a:lnTo>
                  <a:lnTo>
                    <a:pt x="28087" y="16989"/>
                  </a:lnTo>
                  <a:cubicBezTo>
                    <a:pt x="28087" y="16289"/>
                    <a:pt x="27587" y="15421"/>
                    <a:pt x="26986" y="15054"/>
                  </a:cubicBezTo>
                  <a:lnTo>
                    <a:pt x="1135" y="144"/>
                  </a:lnTo>
                  <a:cubicBezTo>
                    <a:pt x="961" y="47"/>
                    <a:pt x="795" y="1"/>
                    <a:pt x="6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190;p22"/>
            <p:cNvSpPr/>
            <p:nvPr/>
          </p:nvSpPr>
          <p:spPr>
            <a:xfrm>
              <a:off x="4497290" y="1649702"/>
              <a:ext cx="369160" cy="515907"/>
            </a:xfrm>
            <a:custGeom>
              <a:avLst/>
              <a:gdLst/>
              <a:ahLst/>
              <a:cxnLst/>
              <a:rect l="l" t="t" r="r" b="b"/>
              <a:pathLst>
                <a:path w="14178" h="19814" extrusionOk="0">
                  <a:moveTo>
                    <a:pt x="1857" y="0"/>
                  </a:moveTo>
                  <a:cubicBezTo>
                    <a:pt x="1798" y="0"/>
                    <a:pt x="1747" y="17"/>
                    <a:pt x="1702" y="47"/>
                  </a:cubicBezTo>
                  <a:lnTo>
                    <a:pt x="1602" y="47"/>
                  </a:lnTo>
                  <a:cubicBezTo>
                    <a:pt x="1602" y="47"/>
                    <a:pt x="1568" y="80"/>
                    <a:pt x="1568" y="80"/>
                  </a:cubicBezTo>
                  <a:lnTo>
                    <a:pt x="1501" y="80"/>
                  </a:lnTo>
                  <a:cubicBezTo>
                    <a:pt x="1468" y="113"/>
                    <a:pt x="1468" y="113"/>
                    <a:pt x="1435" y="113"/>
                  </a:cubicBezTo>
                  <a:lnTo>
                    <a:pt x="1401" y="113"/>
                  </a:lnTo>
                  <a:cubicBezTo>
                    <a:pt x="1401" y="113"/>
                    <a:pt x="1368" y="113"/>
                    <a:pt x="1368" y="147"/>
                  </a:cubicBezTo>
                  <a:lnTo>
                    <a:pt x="1268" y="147"/>
                  </a:lnTo>
                  <a:cubicBezTo>
                    <a:pt x="1268" y="147"/>
                    <a:pt x="1235" y="180"/>
                    <a:pt x="1235" y="180"/>
                  </a:cubicBezTo>
                  <a:lnTo>
                    <a:pt x="1168" y="180"/>
                  </a:lnTo>
                  <a:cubicBezTo>
                    <a:pt x="1135" y="213"/>
                    <a:pt x="1135" y="213"/>
                    <a:pt x="1101" y="213"/>
                  </a:cubicBezTo>
                  <a:lnTo>
                    <a:pt x="1068" y="213"/>
                  </a:lnTo>
                  <a:cubicBezTo>
                    <a:pt x="1068" y="213"/>
                    <a:pt x="1034" y="213"/>
                    <a:pt x="1034" y="247"/>
                  </a:cubicBezTo>
                  <a:lnTo>
                    <a:pt x="934" y="247"/>
                  </a:lnTo>
                  <a:cubicBezTo>
                    <a:pt x="934" y="247"/>
                    <a:pt x="901" y="280"/>
                    <a:pt x="901" y="280"/>
                  </a:cubicBezTo>
                  <a:lnTo>
                    <a:pt x="834" y="280"/>
                  </a:lnTo>
                  <a:cubicBezTo>
                    <a:pt x="801" y="313"/>
                    <a:pt x="801" y="313"/>
                    <a:pt x="768" y="313"/>
                  </a:cubicBezTo>
                  <a:lnTo>
                    <a:pt x="734" y="313"/>
                  </a:lnTo>
                  <a:cubicBezTo>
                    <a:pt x="734" y="313"/>
                    <a:pt x="701" y="313"/>
                    <a:pt x="701" y="347"/>
                  </a:cubicBezTo>
                  <a:lnTo>
                    <a:pt x="601" y="347"/>
                  </a:lnTo>
                  <a:cubicBezTo>
                    <a:pt x="601" y="347"/>
                    <a:pt x="567" y="380"/>
                    <a:pt x="567" y="380"/>
                  </a:cubicBezTo>
                  <a:lnTo>
                    <a:pt x="501" y="380"/>
                  </a:lnTo>
                  <a:cubicBezTo>
                    <a:pt x="467" y="413"/>
                    <a:pt x="467" y="413"/>
                    <a:pt x="434" y="413"/>
                  </a:cubicBezTo>
                  <a:cubicBezTo>
                    <a:pt x="167" y="480"/>
                    <a:pt x="0" y="847"/>
                    <a:pt x="0" y="1381"/>
                  </a:cubicBezTo>
                  <a:lnTo>
                    <a:pt x="0" y="11621"/>
                  </a:lnTo>
                  <a:cubicBezTo>
                    <a:pt x="0" y="12389"/>
                    <a:pt x="367" y="13223"/>
                    <a:pt x="801" y="13489"/>
                  </a:cubicBezTo>
                  <a:lnTo>
                    <a:pt x="2402" y="14457"/>
                  </a:lnTo>
                  <a:lnTo>
                    <a:pt x="2402" y="17592"/>
                  </a:lnTo>
                  <a:lnTo>
                    <a:pt x="2435" y="17559"/>
                  </a:lnTo>
                  <a:lnTo>
                    <a:pt x="2502" y="17526"/>
                  </a:lnTo>
                  <a:lnTo>
                    <a:pt x="2502" y="17559"/>
                  </a:lnTo>
                  <a:lnTo>
                    <a:pt x="2536" y="17526"/>
                  </a:lnTo>
                  <a:lnTo>
                    <a:pt x="2569" y="17492"/>
                  </a:lnTo>
                  <a:lnTo>
                    <a:pt x="2569" y="17526"/>
                  </a:lnTo>
                  <a:lnTo>
                    <a:pt x="2602" y="17492"/>
                  </a:lnTo>
                  <a:lnTo>
                    <a:pt x="2669" y="17459"/>
                  </a:lnTo>
                  <a:lnTo>
                    <a:pt x="2669" y="17492"/>
                  </a:lnTo>
                  <a:lnTo>
                    <a:pt x="2702" y="17459"/>
                  </a:lnTo>
                  <a:lnTo>
                    <a:pt x="2736" y="17426"/>
                  </a:lnTo>
                  <a:lnTo>
                    <a:pt x="2736" y="17459"/>
                  </a:lnTo>
                  <a:lnTo>
                    <a:pt x="2769" y="17426"/>
                  </a:lnTo>
                  <a:lnTo>
                    <a:pt x="2836" y="17392"/>
                  </a:lnTo>
                  <a:lnTo>
                    <a:pt x="2836" y="17426"/>
                  </a:lnTo>
                  <a:lnTo>
                    <a:pt x="2869" y="17392"/>
                  </a:lnTo>
                  <a:lnTo>
                    <a:pt x="2902" y="17359"/>
                  </a:lnTo>
                  <a:lnTo>
                    <a:pt x="2902" y="17392"/>
                  </a:lnTo>
                  <a:lnTo>
                    <a:pt x="2936" y="17359"/>
                  </a:lnTo>
                  <a:lnTo>
                    <a:pt x="3003" y="17326"/>
                  </a:lnTo>
                  <a:lnTo>
                    <a:pt x="3003" y="17359"/>
                  </a:lnTo>
                  <a:lnTo>
                    <a:pt x="3036" y="17326"/>
                  </a:lnTo>
                  <a:lnTo>
                    <a:pt x="3069" y="17292"/>
                  </a:lnTo>
                  <a:lnTo>
                    <a:pt x="3069" y="17326"/>
                  </a:lnTo>
                  <a:lnTo>
                    <a:pt x="3103" y="17292"/>
                  </a:lnTo>
                  <a:lnTo>
                    <a:pt x="3169" y="17259"/>
                  </a:lnTo>
                  <a:lnTo>
                    <a:pt x="3169" y="17292"/>
                  </a:lnTo>
                  <a:lnTo>
                    <a:pt x="3203" y="17259"/>
                  </a:lnTo>
                  <a:lnTo>
                    <a:pt x="3236" y="17225"/>
                  </a:lnTo>
                  <a:lnTo>
                    <a:pt x="3236" y="17259"/>
                  </a:lnTo>
                  <a:lnTo>
                    <a:pt x="3269" y="17225"/>
                  </a:lnTo>
                  <a:lnTo>
                    <a:pt x="3336" y="17192"/>
                  </a:lnTo>
                  <a:lnTo>
                    <a:pt x="3336" y="17225"/>
                  </a:lnTo>
                  <a:lnTo>
                    <a:pt x="3369" y="17192"/>
                  </a:lnTo>
                  <a:lnTo>
                    <a:pt x="3403" y="17159"/>
                  </a:lnTo>
                  <a:lnTo>
                    <a:pt x="3403" y="17192"/>
                  </a:lnTo>
                  <a:lnTo>
                    <a:pt x="3436" y="17159"/>
                  </a:lnTo>
                  <a:lnTo>
                    <a:pt x="3503" y="17125"/>
                  </a:lnTo>
                  <a:lnTo>
                    <a:pt x="3503" y="17159"/>
                  </a:lnTo>
                  <a:lnTo>
                    <a:pt x="3536" y="17125"/>
                  </a:lnTo>
                  <a:lnTo>
                    <a:pt x="3570" y="17092"/>
                  </a:lnTo>
                  <a:lnTo>
                    <a:pt x="3570" y="17125"/>
                  </a:lnTo>
                  <a:lnTo>
                    <a:pt x="3603" y="17092"/>
                  </a:lnTo>
                  <a:lnTo>
                    <a:pt x="3670" y="17059"/>
                  </a:lnTo>
                  <a:lnTo>
                    <a:pt x="3670" y="17092"/>
                  </a:lnTo>
                  <a:lnTo>
                    <a:pt x="3703" y="17059"/>
                  </a:lnTo>
                  <a:lnTo>
                    <a:pt x="5037" y="15891"/>
                  </a:lnTo>
                  <a:lnTo>
                    <a:pt x="12376" y="19727"/>
                  </a:lnTo>
                  <a:cubicBezTo>
                    <a:pt x="12482" y="19791"/>
                    <a:pt x="12574" y="19814"/>
                    <a:pt x="12653" y="19814"/>
                  </a:cubicBezTo>
                  <a:cubicBezTo>
                    <a:pt x="12698" y="19814"/>
                    <a:pt x="12740" y="19806"/>
                    <a:pt x="12776" y="19794"/>
                  </a:cubicBezTo>
                  <a:lnTo>
                    <a:pt x="12843" y="19794"/>
                  </a:lnTo>
                  <a:cubicBezTo>
                    <a:pt x="12843" y="19761"/>
                    <a:pt x="12876" y="19761"/>
                    <a:pt x="12876" y="19761"/>
                  </a:cubicBezTo>
                  <a:cubicBezTo>
                    <a:pt x="13677" y="19427"/>
                    <a:pt x="14177" y="19460"/>
                    <a:pt x="14177" y="18426"/>
                  </a:cubicBezTo>
                  <a:lnTo>
                    <a:pt x="14177" y="8152"/>
                  </a:lnTo>
                  <a:cubicBezTo>
                    <a:pt x="14177" y="7519"/>
                    <a:pt x="13810" y="6685"/>
                    <a:pt x="13377" y="6418"/>
                  </a:cubicBezTo>
                  <a:lnTo>
                    <a:pt x="2102" y="80"/>
                  </a:lnTo>
                  <a:cubicBezTo>
                    <a:pt x="2010" y="25"/>
                    <a:pt x="1928" y="0"/>
                    <a:pt x="18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191;p22"/>
            <p:cNvSpPr/>
            <p:nvPr/>
          </p:nvSpPr>
          <p:spPr>
            <a:xfrm>
              <a:off x="4498149" y="1660898"/>
              <a:ext cx="343096" cy="508096"/>
            </a:xfrm>
            <a:custGeom>
              <a:avLst/>
              <a:gdLst/>
              <a:ahLst/>
              <a:cxnLst/>
              <a:rect l="l" t="t" r="r" b="b"/>
              <a:pathLst>
                <a:path w="13177" h="19514" extrusionOk="0">
                  <a:moveTo>
                    <a:pt x="540" y="1"/>
                  </a:moveTo>
                  <a:cubicBezTo>
                    <a:pt x="230" y="1"/>
                    <a:pt x="1" y="378"/>
                    <a:pt x="1" y="984"/>
                  </a:cubicBezTo>
                  <a:lnTo>
                    <a:pt x="1" y="11225"/>
                  </a:lnTo>
                  <a:cubicBezTo>
                    <a:pt x="1" y="11992"/>
                    <a:pt x="368" y="12826"/>
                    <a:pt x="801" y="13093"/>
                  </a:cubicBezTo>
                  <a:lnTo>
                    <a:pt x="2402" y="14060"/>
                  </a:lnTo>
                  <a:lnTo>
                    <a:pt x="2402" y="17196"/>
                  </a:lnTo>
                  <a:lnTo>
                    <a:pt x="4504" y="15294"/>
                  </a:lnTo>
                  <a:lnTo>
                    <a:pt x="12343" y="19431"/>
                  </a:lnTo>
                  <a:cubicBezTo>
                    <a:pt x="12441" y="19487"/>
                    <a:pt x="12535" y="19513"/>
                    <a:pt x="12621" y="19513"/>
                  </a:cubicBezTo>
                  <a:cubicBezTo>
                    <a:pt x="12948" y="19513"/>
                    <a:pt x="13177" y="19136"/>
                    <a:pt x="13177" y="18530"/>
                  </a:cubicBezTo>
                  <a:lnTo>
                    <a:pt x="13177" y="8289"/>
                  </a:lnTo>
                  <a:cubicBezTo>
                    <a:pt x="13177" y="7489"/>
                    <a:pt x="12810" y="6655"/>
                    <a:pt x="12343" y="6421"/>
                  </a:cubicBezTo>
                  <a:lnTo>
                    <a:pt x="801" y="84"/>
                  </a:lnTo>
                  <a:cubicBezTo>
                    <a:pt x="710" y="28"/>
                    <a:pt x="622" y="1"/>
                    <a:pt x="5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192;p22"/>
            <p:cNvSpPr/>
            <p:nvPr/>
          </p:nvSpPr>
          <p:spPr>
            <a:xfrm>
              <a:off x="4587614" y="1865761"/>
              <a:ext cx="21741" cy="39837"/>
            </a:xfrm>
            <a:custGeom>
              <a:avLst/>
              <a:gdLst/>
              <a:ahLst/>
              <a:cxnLst/>
              <a:rect l="l" t="t" r="r" b="b"/>
              <a:pathLst>
                <a:path w="835" h="1530" extrusionOk="0">
                  <a:moveTo>
                    <a:pt x="256" y="0"/>
                  </a:moveTo>
                  <a:cubicBezTo>
                    <a:pt x="101" y="0"/>
                    <a:pt x="1" y="210"/>
                    <a:pt x="1" y="521"/>
                  </a:cubicBezTo>
                  <a:cubicBezTo>
                    <a:pt x="1" y="922"/>
                    <a:pt x="167" y="1355"/>
                    <a:pt x="401" y="1489"/>
                  </a:cubicBezTo>
                  <a:cubicBezTo>
                    <a:pt x="450" y="1517"/>
                    <a:pt x="497" y="1530"/>
                    <a:pt x="541" y="1530"/>
                  </a:cubicBezTo>
                  <a:cubicBezTo>
                    <a:pt x="709" y="1530"/>
                    <a:pt x="834" y="1339"/>
                    <a:pt x="834" y="1022"/>
                  </a:cubicBezTo>
                  <a:cubicBezTo>
                    <a:pt x="834" y="622"/>
                    <a:pt x="634" y="188"/>
                    <a:pt x="401" y="54"/>
                  </a:cubicBezTo>
                  <a:cubicBezTo>
                    <a:pt x="349" y="17"/>
                    <a:pt x="300" y="0"/>
                    <a:pt x="2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193;p22"/>
            <p:cNvSpPr/>
            <p:nvPr/>
          </p:nvSpPr>
          <p:spPr>
            <a:xfrm>
              <a:off x="4652760" y="1904323"/>
              <a:ext cx="21741" cy="40280"/>
            </a:xfrm>
            <a:custGeom>
              <a:avLst/>
              <a:gdLst/>
              <a:ahLst/>
              <a:cxnLst/>
              <a:rect l="l" t="t" r="r" b="b"/>
              <a:pathLst>
                <a:path w="835" h="1547" extrusionOk="0">
                  <a:moveTo>
                    <a:pt x="264" y="0"/>
                  </a:moveTo>
                  <a:cubicBezTo>
                    <a:pt x="105" y="0"/>
                    <a:pt x="0" y="191"/>
                    <a:pt x="0" y="508"/>
                  </a:cubicBezTo>
                  <a:cubicBezTo>
                    <a:pt x="0" y="942"/>
                    <a:pt x="167" y="1375"/>
                    <a:pt x="401" y="1509"/>
                  </a:cubicBezTo>
                  <a:cubicBezTo>
                    <a:pt x="445" y="1535"/>
                    <a:pt x="489" y="1547"/>
                    <a:pt x="530" y="1547"/>
                  </a:cubicBezTo>
                  <a:cubicBezTo>
                    <a:pt x="704" y="1547"/>
                    <a:pt x="834" y="1332"/>
                    <a:pt x="834" y="1009"/>
                  </a:cubicBezTo>
                  <a:cubicBezTo>
                    <a:pt x="834" y="608"/>
                    <a:pt x="634" y="175"/>
                    <a:pt x="401" y="41"/>
                  </a:cubicBezTo>
                  <a:cubicBezTo>
                    <a:pt x="352" y="13"/>
                    <a:pt x="306" y="0"/>
                    <a:pt x="26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194;p22"/>
            <p:cNvSpPr/>
            <p:nvPr/>
          </p:nvSpPr>
          <p:spPr>
            <a:xfrm>
              <a:off x="4717906" y="1943040"/>
              <a:ext cx="21741" cy="39863"/>
            </a:xfrm>
            <a:custGeom>
              <a:avLst/>
              <a:gdLst/>
              <a:ahLst/>
              <a:cxnLst/>
              <a:rect l="l" t="t" r="r" b="b"/>
              <a:pathLst>
                <a:path w="835" h="1531" extrusionOk="0">
                  <a:moveTo>
                    <a:pt x="284" y="1"/>
                  </a:moveTo>
                  <a:cubicBezTo>
                    <a:pt x="121" y="1"/>
                    <a:pt x="0" y="211"/>
                    <a:pt x="0" y="522"/>
                  </a:cubicBezTo>
                  <a:cubicBezTo>
                    <a:pt x="0" y="923"/>
                    <a:pt x="200" y="1356"/>
                    <a:pt x="434" y="1490"/>
                  </a:cubicBezTo>
                  <a:cubicBezTo>
                    <a:pt x="482" y="1517"/>
                    <a:pt x="528" y="1531"/>
                    <a:pt x="570" y="1531"/>
                  </a:cubicBezTo>
                  <a:cubicBezTo>
                    <a:pt x="730" y="1531"/>
                    <a:pt x="834" y="1339"/>
                    <a:pt x="834" y="1023"/>
                  </a:cubicBezTo>
                  <a:cubicBezTo>
                    <a:pt x="834" y="622"/>
                    <a:pt x="634" y="189"/>
                    <a:pt x="434" y="55"/>
                  </a:cubicBezTo>
                  <a:cubicBezTo>
                    <a:pt x="382" y="18"/>
                    <a:pt x="331" y="1"/>
                    <a:pt x="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195;p22"/>
            <p:cNvSpPr/>
            <p:nvPr/>
          </p:nvSpPr>
          <p:spPr>
            <a:xfrm>
              <a:off x="5582950" y="2263744"/>
              <a:ext cx="369160" cy="517235"/>
            </a:xfrm>
            <a:custGeom>
              <a:avLst/>
              <a:gdLst/>
              <a:ahLst/>
              <a:cxnLst/>
              <a:rect l="l" t="t" r="r" b="b"/>
              <a:pathLst>
                <a:path w="14178" h="19865" extrusionOk="0">
                  <a:moveTo>
                    <a:pt x="1857" y="1"/>
                  </a:moveTo>
                  <a:cubicBezTo>
                    <a:pt x="1799" y="1"/>
                    <a:pt x="1747" y="17"/>
                    <a:pt x="1702" y="47"/>
                  </a:cubicBezTo>
                  <a:lnTo>
                    <a:pt x="1602" y="47"/>
                  </a:lnTo>
                  <a:cubicBezTo>
                    <a:pt x="1602" y="47"/>
                    <a:pt x="1569" y="80"/>
                    <a:pt x="1569" y="80"/>
                  </a:cubicBezTo>
                  <a:lnTo>
                    <a:pt x="1502" y="80"/>
                  </a:lnTo>
                  <a:cubicBezTo>
                    <a:pt x="1469" y="114"/>
                    <a:pt x="1469" y="114"/>
                    <a:pt x="1435" y="114"/>
                  </a:cubicBezTo>
                  <a:lnTo>
                    <a:pt x="1402" y="114"/>
                  </a:lnTo>
                  <a:cubicBezTo>
                    <a:pt x="1402" y="114"/>
                    <a:pt x="1368" y="114"/>
                    <a:pt x="1368" y="147"/>
                  </a:cubicBezTo>
                  <a:lnTo>
                    <a:pt x="1268" y="147"/>
                  </a:lnTo>
                  <a:cubicBezTo>
                    <a:pt x="1268" y="147"/>
                    <a:pt x="1235" y="181"/>
                    <a:pt x="1235" y="181"/>
                  </a:cubicBezTo>
                  <a:lnTo>
                    <a:pt x="1168" y="181"/>
                  </a:lnTo>
                  <a:cubicBezTo>
                    <a:pt x="1135" y="214"/>
                    <a:pt x="1135" y="214"/>
                    <a:pt x="1102" y="214"/>
                  </a:cubicBezTo>
                  <a:lnTo>
                    <a:pt x="1068" y="214"/>
                  </a:lnTo>
                  <a:cubicBezTo>
                    <a:pt x="1068" y="214"/>
                    <a:pt x="1035" y="214"/>
                    <a:pt x="1035" y="247"/>
                  </a:cubicBezTo>
                  <a:lnTo>
                    <a:pt x="935" y="247"/>
                  </a:lnTo>
                  <a:cubicBezTo>
                    <a:pt x="935" y="247"/>
                    <a:pt x="901" y="281"/>
                    <a:pt x="901" y="281"/>
                  </a:cubicBezTo>
                  <a:lnTo>
                    <a:pt x="835" y="281"/>
                  </a:lnTo>
                  <a:cubicBezTo>
                    <a:pt x="801" y="314"/>
                    <a:pt x="801" y="314"/>
                    <a:pt x="768" y="314"/>
                  </a:cubicBezTo>
                  <a:lnTo>
                    <a:pt x="735" y="314"/>
                  </a:lnTo>
                  <a:cubicBezTo>
                    <a:pt x="735" y="314"/>
                    <a:pt x="701" y="314"/>
                    <a:pt x="701" y="347"/>
                  </a:cubicBezTo>
                  <a:lnTo>
                    <a:pt x="601" y="347"/>
                  </a:lnTo>
                  <a:cubicBezTo>
                    <a:pt x="601" y="347"/>
                    <a:pt x="568" y="381"/>
                    <a:pt x="568" y="381"/>
                  </a:cubicBezTo>
                  <a:lnTo>
                    <a:pt x="501" y="381"/>
                  </a:lnTo>
                  <a:cubicBezTo>
                    <a:pt x="468" y="414"/>
                    <a:pt x="468" y="414"/>
                    <a:pt x="434" y="414"/>
                  </a:cubicBezTo>
                  <a:cubicBezTo>
                    <a:pt x="168" y="481"/>
                    <a:pt x="1" y="848"/>
                    <a:pt x="1" y="1381"/>
                  </a:cubicBezTo>
                  <a:lnTo>
                    <a:pt x="1" y="11622"/>
                  </a:lnTo>
                  <a:cubicBezTo>
                    <a:pt x="1" y="12389"/>
                    <a:pt x="368" y="13223"/>
                    <a:pt x="801" y="13490"/>
                  </a:cubicBezTo>
                  <a:lnTo>
                    <a:pt x="2403" y="14457"/>
                  </a:lnTo>
                  <a:lnTo>
                    <a:pt x="2403" y="17593"/>
                  </a:lnTo>
                  <a:lnTo>
                    <a:pt x="2436" y="17560"/>
                  </a:lnTo>
                  <a:lnTo>
                    <a:pt x="2503" y="17526"/>
                  </a:lnTo>
                  <a:lnTo>
                    <a:pt x="2503" y="17560"/>
                  </a:lnTo>
                  <a:lnTo>
                    <a:pt x="2536" y="17526"/>
                  </a:lnTo>
                  <a:lnTo>
                    <a:pt x="2569" y="17493"/>
                  </a:lnTo>
                  <a:lnTo>
                    <a:pt x="2569" y="17526"/>
                  </a:lnTo>
                  <a:lnTo>
                    <a:pt x="2603" y="17493"/>
                  </a:lnTo>
                  <a:lnTo>
                    <a:pt x="2669" y="17460"/>
                  </a:lnTo>
                  <a:lnTo>
                    <a:pt x="2669" y="17493"/>
                  </a:lnTo>
                  <a:lnTo>
                    <a:pt x="2703" y="17460"/>
                  </a:lnTo>
                  <a:lnTo>
                    <a:pt x="2703" y="17526"/>
                  </a:lnTo>
                  <a:lnTo>
                    <a:pt x="2736" y="17460"/>
                  </a:lnTo>
                  <a:lnTo>
                    <a:pt x="2736" y="17493"/>
                  </a:lnTo>
                  <a:lnTo>
                    <a:pt x="2769" y="17460"/>
                  </a:lnTo>
                  <a:lnTo>
                    <a:pt x="2769" y="17493"/>
                  </a:lnTo>
                  <a:lnTo>
                    <a:pt x="2836" y="17426"/>
                  </a:lnTo>
                  <a:lnTo>
                    <a:pt x="2836" y="17460"/>
                  </a:lnTo>
                  <a:lnTo>
                    <a:pt x="2870" y="17426"/>
                  </a:lnTo>
                  <a:lnTo>
                    <a:pt x="2870" y="17460"/>
                  </a:lnTo>
                  <a:lnTo>
                    <a:pt x="2903" y="17393"/>
                  </a:lnTo>
                  <a:lnTo>
                    <a:pt x="2903" y="17426"/>
                  </a:lnTo>
                  <a:lnTo>
                    <a:pt x="2936" y="17393"/>
                  </a:lnTo>
                  <a:lnTo>
                    <a:pt x="2936" y="17426"/>
                  </a:lnTo>
                  <a:lnTo>
                    <a:pt x="3003" y="17359"/>
                  </a:lnTo>
                  <a:lnTo>
                    <a:pt x="3003" y="17393"/>
                  </a:lnTo>
                  <a:lnTo>
                    <a:pt x="3036" y="17359"/>
                  </a:lnTo>
                  <a:lnTo>
                    <a:pt x="3036" y="17393"/>
                  </a:lnTo>
                  <a:lnTo>
                    <a:pt x="3070" y="17326"/>
                  </a:lnTo>
                  <a:lnTo>
                    <a:pt x="3070" y="17359"/>
                  </a:lnTo>
                  <a:lnTo>
                    <a:pt x="3103" y="17326"/>
                  </a:lnTo>
                  <a:lnTo>
                    <a:pt x="3103" y="17359"/>
                  </a:lnTo>
                  <a:lnTo>
                    <a:pt x="3170" y="17293"/>
                  </a:lnTo>
                  <a:lnTo>
                    <a:pt x="3170" y="17326"/>
                  </a:lnTo>
                  <a:lnTo>
                    <a:pt x="3203" y="17293"/>
                  </a:lnTo>
                  <a:lnTo>
                    <a:pt x="3203" y="17326"/>
                  </a:lnTo>
                  <a:lnTo>
                    <a:pt x="3236" y="17259"/>
                  </a:lnTo>
                  <a:lnTo>
                    <a:pt x="3236" y="17293"/>
                  </a:lnTo>
                  <a:lnTo>
                    <a:pt x="3270" y="17259"/>
                  </a:lnTo>
                  <a:lnTo>
                    <a:pt x="3270" y="17293"/>
                  </a:lnTo>
                  <a:lnTo>
                    <a:pt x="3337" y="17226"/>
                  </a:lnTo>
                  <a:lnTo>
                    <a:pt x="3337" y="17259"/>
                  </a:lnTo>
                  <a:lnTo>
                    <a:pt x="3370" y="17226"/>
                  </a:lnTo>
                  <a:lnTo>
                    <a:pt x="3370" y="17259"/>
                  </a:lnTo>
                  <a:lnTo>
                    <a:pt x="3403" y="17193"/>
                  </a:lnTo>
                  <a:lnTo>
                    <a:pt x="3403" y="17226"/>
                  </a:lnTo>
                  <a:lnTo>
                    <a:pt x="3437" y="17193"/>
                  </a:lnTo>
                  <a:lnTo>
                    <a:pt x="3437" y="17226"/>
                  </a:lnTo>
                  <a:lnTo>
                    <a:pt x="3503" y="17159"/>
                  </a:lnTo>
                  <a:lnTo>
                    <a:pt x="3503" y="17193"/>
                  </a:lnTo>
                  <a:lnTo>
                    <a:pt x="3537" y="17159"/>
                  </a:lnTo>
                  <a:lnTo>
                    <a:pt x="3537" y="17193"/>
                  </a:lnTo>
                  <a:lnTo>
                    <a:pt x="3570" y="17126"/>
                  </a:lnTo>
                  <a:lnTo>
                    <a:pt x="3570" y="17159"/>
                  </a:lnTo>
                  <a:lnTo>
                    <a:pt x="3603" y="17126"/>
                  </a:lnTo>
                  <a:lnTo>
                    <a:pt x="3603" y="17159"/>
                  </a:lnTo>
                  <a:lnTo>
                    <a:pt x="3670" y="17093"/>
                  </a:lnTo>
                  <a:lnTo>
                    <a:pt x="3670" y="17126"/>
                  </a:lnTo>
                  <a:lnTo>
                    <a:pt x="3703" y="17093"/>
                  </a:lnTo>
                  <a:lnTo>
                    <a:pt x="3703" y="17126"/>
                  </a:lnTo>
                  <a:lnTo>
                    <a:pt x="5038" y="15925"/>
                  </a:lnTo>
                  <a:lnTo>
                    <a:pt x="12410" y="19795"/>
                  </a:lnTo>
                  <a:cubicBezTo>
                    <a:pt x="12492" y="19836"/>
                    <a:pt x="12575" y="19864"/>
                    <a:pt x="12657" y="19864"/>
                  </a:cubicBezTo>
                  <a:cubicBezTo>
                    <a:pt x="12708" y="19864"/>
                    <a:pt x="12759" y="19853"/>
                    <a:pt x="12810" y="19828"/>
                  </a:cubicBezTo>
                  <a:lnTo>
                    <a:pt x="12877" y="19828"/>
                  </a:lnTo>
                  <a:cubicBezTo>
                    <a:pt x="13677" y="19494"/>
                    <a:pt x="14178" y="19494"/>
                    <a:pt x="14178" y="18460"/>
                  </a:cubicBezTo>
                  <a:lnTo>
                    <a:pt x="14178" y="8220"/>
                  </a:lnTo>
                  <a:cubicBezTo>
                    <a:pt x="14178" y="7519"/>
                    <a:pt x="13811" y="6685"/>
                    <a:pt x="13377" y="6418"/>
                  </a:cubicBezTo>
                  <a:lnTo>
                    <a:pt x="2102" y="80"/>
                  </a:lnTo>
                  <a:cubicBezTo>
                    <a:pt x="2011" y="25"/>
                    <a:pt x="1929" y="1"/>
                    <a:pt x="18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196;p22"/>
            <p:cNvSpPr/>
            <p:nvPr/>
          </p:nvSpPr>
          <p:spPr>
            <a:xfrm>
              <a:off x="5583835" y="2274966"/>
              <a:ext cx="343096" cy="508070"/>
            </a:xfrm>
            <a:custGeom>
              <a:avLst/>
              <a:gdLst/>
              <a:ahLst/>
              <a:cxnLst/>
              <a:rect l="l" t="t" r="r" b="b"/>
              <a:pathLst>
                <a:path w="13177" h="19513" extrusionOk="0">
                  <a:moveTo>
                    <a:pt x="539" y="0"/>
                  </a:moveTo>
                  <a:cubicBezTo>
                    <a:pt x="229" y="0"/>
                    <a:pt x="0" y="378"/>
                    <a:pt x="0" y="984"/>
                  </a:cubicBezTo>
                  <a:lnTo>
                    <a:pt x="0" y="11224"/>
                  </a:lnTo>
                  <a:cubicBezTo>
                    <a:pt x="0" y="11992"/>
                    <a:pt x="367" y="12826"/>
                    <a:pt x="801" y="13092"/>
                  </a:cubicBezTo>
                  <a:lnTo>
                    <a:pt x="2402" y="14060"/>
                  </a:lnTo>
                  <a:lnTo>
                    <a:pt x="2402" y="17195"/>
                  </a:lnTo>
                  <a:lnTo>
                    <a:pt x="4503" y="15294"/>
                  </a:lnTo>
                  <a:lnTo>
                    <a:pt x="12376" y="19430"/>
                  </a:lnTo>
                  <a:cubicBezTo>
                    <a:pt x="12467" y="19486"/>
                    <a:pt x="12555" y="19513"/>
                    <a:pt x="12637" y="19513"/>
                  </a:cubicBezTo>
                  <a:cubicBezTo>
                    <a:pt x="12947" y="19513"/>
                    <a:pt x="13176" y="19136"/>
                    <a:pt x="13176" y="18530"/>
                  </a:cubicBezTo>
                  <a:lnTo>
                    <a:pt x="13176" y="8289"/>
                  </a:lnTo>
                  <a:cubicBezTo>
                    <a:pt x="13176" y="7522"/>
                    <a:pt x="12809" y="6688"/>
                    <a:pt x="12376" y="6421"/>
                  </a:cubicBezTo>
                  <a:lnTo>
                    <a:pt x="801" y="83"/>
                  </a:lnTo>
                  <a:cubicBezTo>
                    <a:pt x="710" y="27"/>
                    <a:pt x="622" y="0"/>
                    <a:pt x="5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197;p22"/>
            <p:cNvSpPr/>
            <p:nvPr/>
          </p:nvSpPr>
          <p:spPr>
            <a:xfrm>
              <a:off x="5673274" y="2479803"/>
              <a:ext cx="21741" cy="39863"/>
            </a:xfrm>
            <a:custGeom>
              <a:avLst/>
              <a:gdLst/>
              <a:ahLst/>
              <a:cxnLst/>
              <a:rect l="l" t="t" r="r" b="b"/>
              <a:pathLst>
                <a:path w="835" h="1531" extrusionOk="0">
                  <a:moveTo>
                    <a:pt x="256" y="1"/>
                  </a:moveTo>
                  <a:cubicBezTo>
                    <a:pt x="102" y="1"/>
                    <a:pt x="1" y="211"/>
                    <a:pt x="1" y="522"/>
                  </a:cubicBezTo>
                  <a:cubicBezTo>
                    <a:pt x="1" y="922"/>
                    <a:pt x="168" y="1356"/>
                    <a:pt x="401" y="1489"/>
                  </a:cubicBezTo>
                  <a:cubicBezTo>
                    <a:pt x="450" y="1517"/>
                    <a:pt x="497" y="1531"/>
                    <a:pt x="542" y="1531"/>
                  </a:cubicBezTo>
                  <a:cubicBezTo>
                    <a:pt x="710" y="1531"/>
                    <a:pt x="835" y="1339"/>
                    <a:pt x="835" y="1022"/>
                  </a:cubicBezTo>
                  <a:cubicBezTo>
                    <a:pt x="835" y="622"/>
                    <a:pt x="635" y="188"/>
                    <a:pt x="401" y="55"/>
                  </a:cubicBezTo>
                  <a:cubicBezTo>
                    <a:pt x="349" y="18"/>
                    <a:pt x="301" y="1"/>
                    <a:pt x="2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198;p22"/>
            <p:cNvSpPr/>
            <p:nvPr/>
          </p:nvSpPr>
          <p:spPr>
            <a:xfrm>
              <a:off x="5738420" y="2518365"/>
              <a:ext cx="21741" cy="40306"/>
            </a:xfrm>
            <a:custGeom>
              <a:avLst/>
              <a:gdLst/>
              <a:ahLst/>
              <a:cxnLst/>
              <a:rect l="l" t="t" r="r" b="b"/>
              <a:pathLst>
                <a:path w="835" h="1548" extrusionOk="0">
                  <a:moveTo>
                    <a:pt x="294" y="1"/>
                  </a:moveTo>
                  <a:cubicBezTo>
                    <a:pt x="126" y="1"/>
                    <a:pt x="1" y="192"/>
                    <a:pt x="1" y="509"/>
                  </a:cubicBezTo>
                  <a:cubicBezTo>
                    <a:pt x="1" y="942"/>
                    <a:pt x="201" y="1376"/>
                    <a:pt x="434" y="1509"/>
                  </a:cubicBezTo>
                  <a:cubicBezTo>
                    <a:pt x="479" y="1535"/>
                    <a:pt x="522" y="1547"/>
                    <a:pt x="561" y="1547"/>
                  </a:cubicBezTo>
                  <a:cubicBezTo>
                    <a:pt x="726" y="1547"/>
                    <a:pt x="835" y="1333"/>
                    <a:pt x="835" y="1009"/>
                  </a:cubicBezTo>
                  <a:cubicBezTo>
                    <a:pt x="835" y="609"/>
                    <a:pt x="635" y="175"/>
                    <a:pt x="434" y="42"/>
                  </a:cubicBezTo>
                  <a:cubicBezTo>
                    <a:pt x="386" y="14"/>
                    <a:pt x="338" y="1"/>
                    <a:pt x="2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199;p22"/>
            <p:cNvSpPr/>
            <p:nvPr/>
          </p:nvSpPr>
          <p:spPr>
            <a:xfrm>
              <a:off x="5803565" y="2556666"/>
              <a:ext cx="21741" cy="40306"/>
            </a:xfrm>
            <a:custGeom>
              <a:avLst/>
              <a:gdLst/>
              <a:ahLst/>
              <a:cxnLst/>
              <a:rect l="l" t="t" r="r" b="b"/>
              <a:pathLst>
                <a:path w="835" h="1548" extrusionOk="0">
                  <a:moveTo>
                    <a:pt x="305" y="1"/>
                  </a:moveTo>
                  <a:cubicBezTo>
                    <a:pt x="131" y="1"/>
                    <a:pt x="1" y="215"/>
                    <a:pt x="1" y="539"/>
                  </a:cubicBezTo>
                  <a:cubicBezTo>
                    <a:pt x="1" y="939"/>
                    <a:pt x="201" y="1373"/>
                    <a:pt x="434" y="1506"/>
                  </a:cubicBezTo>
                  <a:cubicBezTo>
                    <a:pt x="483" y="1534"/>
                    <a:pt x="529" y="1547"/>
                    <a:pt x="571" y="1547"/>
                  </a:cubicBezTo>
                  <a:cubicBezTo>
                    <a:pt x="730" y="1547"/>
                    <a:pt x="834" y="1356"/>
                    <a:pt x="834" y="1039"/>
                  </a:cubicBezTo>
                  <a:cubicBezTo>
                    <a:pt x="834" y="639"/>
                    <a:pt x="668" y="205"/>
                    <a:pt x="434" y="38"/>
                  </a:cubicBezTo>
                  <a:cubicBezTo>
                    <a:pt x="389" y="13"/>
                    <a:pt x="346" y="1"/>
                    <a:pt x="3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200;p22"/>
            <p:cNvSpPr/>
            <p:nvPr/>
          </p:nvSpPr>
          <p:spPr>
            <a:xfrm>
              <a:off x="3401189" y="1995636"/>
              <a:ext cx="369160" cy="517834"/>
            </a:xfrm>
            <a:custGeom>
              <a:avLst/>
              <a:gdLst/>
              <a:ahLst/>
              <a:cxnLst/>
              <a:rect l="l" t="t" r="r" b="b"/>
              <a:pathLst>
                <a:path w="14178" h="19888" extrusionOk="0">
                  <a:moveTo>
                    <a:pt x="1821" y="0"/>
                  </a:moveTo>
                  <a:cubicBezTo>
                    <a:pt x="1770" y="0"/>
                    <a:pt x="1719" y="11"/>
                    <a:pt x="1669" y="37"/>
                  </a:cubicBezTo>
                  <a:lnTo>
                    <a:pt x="1635" y="37"/>
                  </a:lnTo>
                  <a:cubicBezTo>
                    <a:pt x="1635" y="37"/>
                    <a:pt x="1602" y="37"/>
                    <a:pt x="1602" y="70"/>
                  </a:cubicBezTo>
                  <a:lnTo>
                    <a:pt x="1502" y="70"/>
                  </a:lnTo>
                  <a:cubicBezTo>
                    <a:pt x="1502" y="70"/>
                    <a:pt x="1502" y="103"/>
                    <a:pt x="1468" y="103"/>
                  </a:cubicBezTo>
                  <a:lnTo>
                    <a:pt x="1402" y="103"/>
                  </a:lnTo>
                  <a:cubicBezTo>
                    <a:pt x="1368" y="137"/>
                    <a:pt x="1368" y="137"/>
                    <a:pt x="1335" y="137"/>
                  </a:cubicBezTo>
                  <a:lnTo>
                    <a:pt x="1302" y="137"/>
                  </a:lnTo>
                  <a:cubicBezTo>
                    <a:pt x="1302" y="137"/>
                    <a:pt x="1268" y="137"/>
                    <a:pt x="1268" y="170"/>
                  </a:cubicBezTo>
                  <a:lnTo>
                    <a:pt x="1168" y="170"/>
                  </a:lnTo>
                  <a:cubicBezTo>
                    <a:pt x="1168" y="170"/>
                    <a:pt x="1168" y="203"/>
                    <a:pt x="1135" y="203"/>
                  </a:cubicBezTo>
                  <a:lnTo>
                    <a:pt x="1068" y="203"/>
                  </a:lnTo>
                  <a:cubicBezTo>
                    <a:pt x="1035" y="237"/>
                    <a:pt x="1035" y="237"/>
                    <a:pt x="1001" y="237"/>
                  </a:cubicBezTo>
                  <a:lnTo>
                    <a:pt x="968" y="237"/>
                  </a:lnTo>
                  <a:cubicBezTo>
                    <a:pt x="968" y="237"/>
                    <a:pt x="935" y="237"/>
                    <a:pt x="935" y="270"/>
                  </a:cubicBezTo>
                  <a:lnTo>
                    <a:pt x="835" y="270"/>
                  </a:lnTo>
                  <a:cubicBezTo>
                    <a:pt x="835" y="270"/>
                    <a:pt x="835" y="304"/>
                    <a:pt x="801" y="304"/>
                  </a:cubicBezTo>
                  <a:lnTo>
                    <a:pt x="735" y="304"/>
                  </a:lnTo>
                  <a:cubicBezTo>
                    <a:pt x="701" y="337"/>
                    <a:pt x="701" y="337"/>
                    <a:pt x="668" y="337"/>
                  </a:cubicBezTo>
                  <a:lnTo>
                    <a:pt x="634" y="337"/>
                  </a:lnTo>
                  <a:cubicBezTo>
                    <a:pt x="634" y="337"/>
                    <a:pt x="601" y="337"/>
                    <a:pt x="601" y="370"/>
                  </a:cubicBezTo>
                  <a:lnTo>
                    <a:pt x="501" y="370"/>
                  </a:lnTo>
                  <a:cubicBezTo>
                    <a:pt x="501" y="370"/>
                    <a:pt x="501" y="404"/>
                    <a:pt x="468" y="404"/>
                  </a:cubicBezTo>
                  <a:lnTo>
                    <a:pt x="434" y="404"/>
                  </a:lnTo>
                  <a:cubicBezTo>
                    <a:pt x="167" y="470"/>
                    <a:pt x="1" y="837"/>
                    <a:pt x="1" y="1371"/>
                  </a:cubicBezTo>
                  <a:lnTo>
                    <a:pt x="1" y="11645"/>
                  </a:lnTo>
                  <a:cubicBezTo>
                    <a:pt x="1" y="12379"/>
                    <a:pt x="334" y="13213"/>
                    <a:pt x="801" y="13480"/>
                  </a:cubicBezTo>
                  <a:lnTo>
                    <a:pt x="2402" y="14447"/>
                  </a:lnTo>
                  <a:lnTo>
                    <a:pt x="2402" y="17583"/>
                  </a:lnTo>
                  <a:lnTo>
                    <a:pt x="2436" y="17549"/>
                  </a:lnTo>
                  <a:lnTo>
                    <a:pt x="2469" y="17516"/>
                  </a:lnTo>
                  <a:lnTo>
                    <a:pt x="2469" y="17549"/>
                  </a:lnTo>
                  <a:lnTo>
                    <a:pt x="2536" y="17516"/>
                  </a:lnTo>
                  <a:lnTo>
                    <a:pt x="2569" y="17483"/>
                  </a:lnTo>
                  <a:lnTo>
                    <a:pt x="2569" y="17516"/>
                  </a:lnTo>
                  <a:lnTo>
                    <a:pt x="2603" y="17483"/>
                  </a:lnTo>
                  <a:lnTo>
                    <a:pt x="2636" y="17449"/>
                  </a:lnTo>
                  <a:lnTo>
                    <a:pt x="2636" y="17483"/>
                  </a:lnTo>
                  <a:lnTo>
                    <a:pt x="2703" y="17449"/>
                  </a:lnTo>
                  <a:lnTo>
                    <a:pt x="2736" y="17416"/>
                  </a:lnTo>
                  <a:lnTo>
                    <a:pt x="2736" y="17449"/>
                  </a:lnTo>
                  <a:lnTo>
                    <a:pt x="2769" y="17416"/>
                  </a:lnTo>
                  <a:lnTo>
                    <a:pt x="2803" y="17382"/>
                  </a:lnTo>
                  <a:lnTo>
                    <a:pt x="2803" y="17416"/>
                  </a:lnTo>
                  <a:lnTo>
                    <a:pt x="2869" y="17382"/>
                  </a:lnTo>
                  <a:lnTo>
                    <a:pt x="2903" y="17349"/>
                  </a:lnTo>
                  <a:lnTo>
                    <a:pt x="2903" y="17382"/>
                  </a:lnTo>
                  <a:lnTo>
                    <a:pt x="2936" y="17349"/>
                  </a:lnTo>
                  <a:lnTo>
                    <a:pt x="2936" y="17382"/>
                  </a:lnTo>
                  <a:lnTo>
                    <a:pt x="2969" y="17316"/>
                  </a:lnTo>
                  <a:lnTo>
                    <a:pt x="2969" y="17349"/>
                  </a:lnTo>
                  <a:lnTo>
                    <a:pt x="3036" y="17316"/>
                  </a:lnTo>
                  <a:lnTo>
                    <a:pt x="3036" y="17349"/>
                  </a:lnTo>
                  <a:lnTo>
                    <a:pt x="3070" y="17282"/>
                  </a:lnTo>
                  <a:lnTo>
                    <a:pt x="3070" y="17382"/>
                  </a:lnTo>
                  <a:lnTo>
                    <a:pt x="3103" y="17349"/>
                  </a:lnTo>
                  <a:lnTo>
                    <a:pt x="3103" y="17382"/>
                  </a:lnTo>
                  <a:lnTo>
                    <a:pt x="3136" y="17316"/>
                  </a:lnTo>
                  <a:lnTo>
                    <a:pt x="3136" y="17349"/>
                  </a:lnTo>
                  <a:lnTo>
                    <a:pt x="3203" y="17316"/>
                  </a:lnTo>
                  <a:lnTo>
                    <a:pt x="3203" y="17349"/>
                  </a:lnTo>
                  <a:lnTo>
                    <a:pt x="3236" y="17282"/>
                  </a:lnTo>
                  <a:lnTo>
                    <a:pt x="3236" y="17316"/>
                  </a:lnTo>
                  <a:lnTo>
                    <a:pt x="3270" y="17282"/>
                  </a:lnTo>
                  <a:lnTo>
                    <a:pt x="3270" y="17316"/>
                  </a:lnTo>
                  <a:lnTo>
                    <a:pt x="3303" y="17249"/>
                  </a:lnTo>
                  <a:lnTo>
                    <a:pt x="3303" y="17282"/>
                  </a:lnTo>
                  <a:lnTo>
                    <a:pt x="3370" y="17249"/>
                  </a:lnTo>
                  <a:lnTo>
                    <a:pt x="3370" y="17282"/>
                  </a:lnTo>
                  <a:lnTo>
                    <a:pt x="3403" y="17216"/>
                  </a:lnTo>
                  <a:lnTo>
                    <a:pt x="3403" y="17249"/>
                  </a:lnTo>
                  <a:lnTo>
                    <a:pt x="3436" y="17216"/>
                  </a:lnTo>
                  <a:lnTo>
                    <a:pt x="3436" y="17249"/>
                  </a:lnTo>
                  <a:lnTo>
                    <a:pt x="3470" y="17182"/>
                  </a:lnTo>
                  <a:lnTo>
                    <a:pt x="3470" y="17216"/>
                  </a:lnTo>
                  <a:lnTo>
                    <a:pt x="3537" y="17182"/>
                  </a:lnTo>
                  <a:lnTo>
                    <a:pt x="3537" y="17216"/>
                  </a:lnTo>
                  <a:lnTo>
                    <a:pt x="3570" y="17182"/>
                  </a:lnTo>
                  <a:lnTo>
                    <a:pt x="3603" y="17149"/>
                  </a:lnTo>
                  <a:lnTo>
                    <a:pt x="3603" y="17182"/>
                  </a:lnTo>
                  <a:lnTo>
                    <a:pt x="3637" y="17149"/>
                  </a:lnTo>
                  <a:lnTo>
                    <a:pt x="3703" y="17116"/>
                  </a:lnTo>
                  <a:lnTo>
                    <a:pt x="3703" y="17149"/>
                  </a:lnTo>
                  <a:lnTo>
                    <a:pt x="5004" y="15948"/>
                  </a:lnTo>
                  <a:lnTo>
                    <a:pt x="12376" y="19818"/>
                  </a:lnTo>
                  <a:cubicBezTo>
                    <a:pt x="12479" y="19859"/>
                    <a:pt x="12570" y="19887"/>
                    <a:pt x="12647" y="19887"/>
                  </a:cubicBezTo>
                  <a:cubicBezTo>
                    <a:pt x="12695" y="19887"/>
                    <a:pt x="12738" y="19876"/>
                    <a:pt x="12776" y="19851"/>
                  </a:cubicBezTo>
                  <a:lnTo>
                    <a:pt x="12877" y="19851"/>
                  </a:lnTo>
                  <a:cubicBezTo>
                    <a:pt x="13677" y="19517"/>
                    <a:pt x="14177" y="19517"/>
                    <a:pt x="14177" y="18483"/>
                  </a:cubicBezTo>
                  <a:lnTo>
                    <a:pt x="14177" y="8243"/>
                  </a:lnTo>
                  <a:cubicBezTo>
                    <a:pt x="14144" y="7509"/>
                    <a:pt x="13811" y="6675"/>
                    <a:pt x="13344" y="6408"/>
                  </a:cubicBezTo>
                  <a:lnTo>
                    <a:pt x="2069" y="70"/>
                  </a:lnTo>
                  <a:cubicBezTo>
                    <a:pt x="1986" y="29"/>
                    <a:pt x="1904" y="0"/>
                    <a:pt x="18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201;p22"/>
            <p:cNvSpPr/>
            <p:nvPr/>
          </p:nvSpPr>
          <p:spPr>
            <a:xfrm>
              <a:off x="3402075" y="2006598"/>
              <a:ext cx="342211" cy="508070"/>
            </a:xfrm>
            <a:custGeom>
              <a:avLst/>
              <a:gdLst/>
              <a:ahLst/>
              <a:cxnLst/>
              <a:rect l="l" t="t" r="r" b="b"/>
              <a:pathLst>
                <a:path w="13143" h="19513" extrusionOk="0">
                  <a:moveTo>
                    <a:pt x="539" y="0"/>
                  </a:moveTo>
                  <a:cubicBezTo>
                    <a:pt x="229" y="0"/>
                    <a:pt x="0" y="377"/>
                    <a:pt x="0" y="983"/>
                  </a:cubicBezTo>
                  <a:lnTo>
                    <a:pt x="0" y="11224"/>
                  </a:lnTo>
                  <a:cubicBezTo>
                    <a:pt x="0" y="11991"/>
                    <a:pt x="367" y="12825"/>
                    <a:pt x="801" y="13092"/>
                  </a:cubicBezTo>
                  <a:lnTo>
                    <a:pt x="2402" y="14059"/>
                  </a:lnTo>
                  <a:lnTo>
                    <a:pt x="2402" y="17195"/>
                  </a:lnTo>
                  <a:lnTo>
                    <a:pt x="4503" y="15294"/>
                  </a:lnTo>
                  <a:lnTo>
                    <a:pt x="12342" y="19430"/>
                  </a:lnTo>
                  <a:cubicBezTo>
                    <a:pt x="12440" y="19486"/>
                    <a:pt x="12532" y="19513"/>
                    <a:pt x="12617" y="19513"/>
                  </a:cubicBezTo>
                  <a:cubicBezTo>
                    <a:pt x="12935" y="19513"/>
                    <a:pt x="13143" y="19135"/>
                    <a:pt x="13143" y="18529"/>
                  </a:cubicBezTo>
                  <a:lnTo>
                    <a:pt x="13143" y="8289"/>
                  </a:lnTo>
                  <a:cubicBezTo>
                    <a:pt x="13143" y="7521"/>
                    <a:pt x="12776" y="6687"/>
                    <a:pt x="12342" y="6421"/>
                  </a:cubicBezTo>
                  <a:lnTo>
                    <a:pt x="801" y="83"/>
                  </a:lnTo>
                  <a:cubicBezTo>
                    <a:pt x="710" y="27"/>
                    <a:pt x="621" y="0"/>
                    <a:pt x="5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202;p22"/>
            <p:cNvSpPr/>
            <p:nvPr/>
          </p:nvSpPr>
          <p:spPr>
            <a:xfrm>
              <a:off x="3490654" y="2211773"/>
              <a:ext cx="22601" cy="39525"/>
            </a:xfrm>
            <a:custGeom>
              <a:avLst/>
              <a:gdLst/>
              <a:ahLst/>
              <a:cxnLst/>
              <a:rect l="l" t="t" r="r" b="b"/>
              <a:pathLst>
                <a:path w="868" h="1518" extrusionOk="0">
                  <a:moveTo>
                    <a:pt x="294" y="0"/>
                  </a:moveTo>
                  <a:cubicBezTo>
                    <a:pt x="126" y="0"/>
                    <a:pt x="0" y="192"/>
                    <a:pt x="0" y="509"/>
                  </a:cubicBezTo>
                  <a:cubicBezTo>
                    <a:pt x="0" y="909"/>
                    <a:pt x="201" y="1343"/>
                    <a:pt x="434" y="1476"/>
                  </a:cubicBezTo>
                  <a:cubicBezTo>
                    <a:pt x="483" y="1504"/>
                    <a:pt x="530" y="1517"/>
                    <a:pt x="574" y="1517"/>
                  </a:cubicBezTo>
                  <a:cubicBezTo>
                    <a:pt x="742" y="1517"/>
                    <a:pt x="868" y="1326"/>
                    <a:pt x="868" y="1009"/>
                  </a:cubicBezTo>
                  <a:cubicBezTo>
                    <a:pt x="868" y="609"/>
                    <a:pt x="668" y="175"/>
                    <a:pt x="434" y="42"/>
                  </a:cubicBezTo>
                  <a:cubicBezTo>
                    <a:pt x="385" y="14"/>
                    <a:pt x="338" y="0"/>
                    <a:pt x="2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203;p22"/>
            <p:cNvSpPr/>
            <p:nvPr/>
          </p:nvSpPr>
          <p:spPr>
            <a:xfrm>
              <a:off x="3555800" y="2249996"/>
              <a:ext cx="22601" cy="40384"/>
            </a:xfrm>
            <a:custGeom>
              <a:avLst/>
              <a:gdLst/>
              <a:ahLst/>
              <a:cxnLst/>
              <a:rect l="l" t="t" r="r" b="b"/>
              <a:pathLst>
                <a:path w="868" h="1551" extrusionOk="0">
                  <a:moveTo>
                    <a:pt x="295" y="0"/>
                  </a:moveTo>
                  <a:cubicBezTo>
                    <a:pt x="126" y="0"/>
                    <a:pt x="0" y="198"/>
                    <a:pt x="0" y="542"/>
                  </a:cubicBezTo>
                  <a:cubicBezTo>
                    <a:pt x="0" y="942"/>
                    <a:pt x="200" y="1376"/>
                    <a:pt x="434" y="1509"/>
                  </a:cubicBezTo>
                  <a:cubicBezTo>
                    <a:pt x="483" y="1537"/>
                    <a:pt x="530" y="1550"/>
                    <a:pt x="574" y="1550"/>
                  </a:cubicBezTo>
                  <a:cubicBezTo>
                    <a:pt x="742" y="1550"/>
                    <a:pt x="868" y="1359"/>
                    <a:pt x="868" y="1042"/>
                  </a:cubicBezTo>
                  <a:cubicBezTo>
                    <a:pt x="868" y="642"/>
                    <a:pt x="667" y="175"/>
                    <a:pt x="434" y="41"/>
                  </a:cubicBezTo>
                  <a:cubicBezTo>
                    <a:pt x="386" y="14"/>
                    <a:pt x="339" y="0"/>
                    <a:pt x="2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204;p22"/>
            <p:cNvSpPr/>
            <p:nvPr/>
          </p:nvSpPr>
          <p:spPr>
            <a:xfrm>
              <a:off x="3621805" y="2289079"/>
              <a:ext cx="21741" cy="39499"/>
            </a:xfrm>
            <a:custGeom>
              <a:avLst/>
              <a:gdLst/>
              <a:ahLst/>
              <a:cxnLst/>
              <a:rect l="l" t="t" r="r" b="b"/>
              <a:pathLst>
                <a:path w="835" h="1517" extrusionOk="0">
                  <a:moveTo>
                    <a:pt x="264" y="0"/>
                  </a:moveTo>
                  <a:cubicBezTo>
                    <a:pt x="105" y="0"/>
                    <a:pt x="0" y="192"/>
                    <a:pt x="0" y="508"/>
                  </a:cubicBezTo>
                  <a:cubicBezTo>
                    <a:pt x="0" y="909"/>
                    <a:pt x="167" y="1342"/>
                    <a:pt x="401" y="1476"/>
                  </a:cubicBezTo>
                  <a:cubicBezTo>
                    <a:pt x="449" y="1504"/>
                    <a:pt x="497" y="1517"/>
                    <a:pt x="541" y="1517"/>
                  </a:cubicBezTo>
                  <a:cubicBezTo>
                    <a:pt x="709" y="1517"/>
                    <a:pt x="834" y="1326"/>
                    <a:pt x="834" y="1009"/>
                  </a:cubicBezTo>
                  <a:cubicBezTo>
                    <a:pt x="834" y="609"/>
                    <a:pt x="634" y="175"/>
                    <a:pt x="401" y="41"/>
                  </a:cubicBezTo>
                  <a:cubicBezTo>
                    <a:pt x="352" y="14"/>
                    <a:pt x="306" y="0"/>
                    <a:pt x="26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205;p22"/>
            <p:cNvSpPr/>
            <p:nvPr/>
          </p:nvSpPr>
          <p:spPr>
            <a:xfrm>
              <a:off x="4573710" y="2636185"/>
              <a:ext cx="369160" cy="517834"/>
            </a:xfrm>
            <a:custGeom>
              <a:avLst/>
              <a:gdLst/>
              <a:ahLst/>
              <a:cxnLst/>
              <a:rect l="l" t="t" r="r" b="b"/>
              <a:pathLst>
                <a:path w="14178" h="19888" extrusionOk="0">
                  <a:moveTo>
                    <a:pt x="1815" y="0"/>
                  </a:moveTo>
                  <a:cubicBezTo>
                    <a:pt x="1766" y="0"/>
                    <a:pt x="1718" y="8"/>
                    <a:pt x="1669" y="20"/>
                  </a:cubicBezTo>
                  <a:cubicBezTo>
                    <a:pt x="1669" y="20"/>
                    <a:pt x="1669" y="53"/>
                    <a:pt x="1635" y="53"/>
                  </a:cubicBezTo>
                  <a:lnTo>
                    <a:pt x="1569" y="53"/>
                  </a:lnTo>
                  <a:cubicBezTo>
                    <a:pt x="1535" y="87"/>
                    <a:pt x="1535" y="87"/>
                    <a:pt x="1502" y="87"/>
                  </a:cubicBezTo>
                  <a:lnTo>
                    <a:pt x="1469" y="87"/>
                  </a:lnTo>
                  <a:cubicBezTo>
                    <a:pt x="1469" y="87"/>
                    <a:pt x="1435" y="87"/>
                    <a:pt x="1435" y="120"/>
                  </a:cubicBezTo>
                  <a:lnTo>
                    <a:pt x="1335" y="120"/>
                  </a:lnTo>
                  <a:cubicBezTo>
                    <a:pt x="1335" y="120"/>
                    <a:pt x="1335" y="153"/>
                    <a:pt x="1302" y="153"/>
                  </a:cubicBezTo>
                  <a:lnTo>
                    <a:pt x="1235" y="153"/>
                  </a:lnTo>
                  <a:cubicBezTo>
                    <a:pt x="1202" y="187"/>
                    <a:pt x="1202" y="187"/>
                    <a:pt x="1168" y="187"/>
                  </a:cubicBezTo>
                  <a:lnTo>
                    <a:pt x="1135" y="187"/>
                  </a:lnTo>
                  <a:cubicBezTo>
                    <a:pt x="1135" y="187"/>
                    <a:pt x="1102" y="187"/>
                    <a:pt x="1102" y="220"/>
                  </a:cubicBezTo>
                  <a:lnTo>
                    <a:pt x="1002" y="220"/>
                  </a:lnTo>
                  <a:cubicBezTo>
                    <a:pt x="1002" y="220"/>
                    <a:pt x="1002" y="253"/>
                    <a:pt x="968" y="253"/>
                  </a:cubicBezTo>
                  <a:lnTo>
                    <a:pt x="901" y="253"/>
                  </a:lnTo>
                  <a:cubicBezTo>
                    <a:pt x="868" y="287"/>
                    <a:pt x="868" y="287"/>
                    <a:pt x="835" y="287"/>
                  </a:cubicBezTo>
                  <a:lnTo>
                    <a:pt x="801" y="287"/>
                  </a:lnTo>
                  <a:cubicBezTo>
                    <a:pt x="801" y="287"/>
                    <a:pt x="768" y="287"/>
                    <a:pt x="768" y="320"/>
                  </a:cubicBezTo>
                  <a:lnTo>
                    <a:pt x="668" y="320"/>
                  </a:lnTo>
                  <a:cubicBezTo>
                    <a:pt x="668" y="320"/>
                    <a:pt x="668" y="354"/>
                    <a:pt x="635" y="354"/>
                  </a:cubicBezTo>
                  <a:lnTo>
                    <a:pt x="568" y="354"/>
                  </a:lnTo>
                  <a:cubicBezTo>
                    <a:pt x="535" y="387"/>
                    <a:pt x="535" y="387"/>
                    <a:pt x="501" y="387"/>
                  </a:cubicBezTo>
                  <a:lnTo>
                    <a:pt x="468" y="387"/>
                  </a:lnTo>
                  <a:cubicBezTo>
                    <a:pt x="468" y="387"/>
                    <a:pt x="434" y="387"/>
                    <a:pt x="434" y="420"/>
                  </a:cubicBezTo>
                  <a:cubicBezTo>
                    <a:pt x="168" y="487"/>
                    <a:pt x="1" y="854"/>
                    <a:pt x="1" y="1388"/>
                  </a:cubicBezTo>
                  <a:lnTo>
                    <a:pt x="1" y="11628"/>
                  </a:lnTo>
                  <a:cubicBezTo>
                    <a:pt x="1" y="12395"/>
                    <a:pt x="334" y="13229"/>
                    <a:pt x="801" y="13496"/>
                  </a:cubicBezTo>
                  <a:lnTo>
                    <a:pt x="2403" y="14430"/>
                  </a:lnTo>
                  <a:lnTo>
                    <a:pt x="2403" y="17566"/>
                  </a:lnTo>
                  <a:lnTo>
                    <a:pt x="2436" y="17533"/>
                  </a:lnTo>
                  <a:lnTo>
                    <a:pt x="2436" y="17566"/>
                  </a:lnTo>
                  <a:lnTo>
                    <a:pt x="2469" y="17533"/>
                  </a:lnTo>
                  <a:lnTo>
                    <a:pt x="2536" y="17499"/>
                  </a:lnTo>
                  <a:lnTo>
                    <a:pt x="2536" y="17533"/>
                  </a:lnTo>
                  <a:lnTo>
                    <a:pt x="2569" y="17499"/>
                  </a:lnTo>
                  <a:lnTo>
                    <a:pt x="2603" y="17466"/>
                  </a:lnTo>
                  <a:lnTo>
                    <a:pt x="2603" y="17499"/>
                  </a:lnTo>
                  <a:lnTo>
                    <a:pt x="2636" y="17466"/>
                  </a:lnTo>
                  <a:lnTo>
                    <a:pt x="2703" y="17432"/>
                  </a:lnTo>
                  <a:lnTo>
                    <a:pt x="2703" y="17466"/>
                  </a:lnTo>
                  <a:lnTo>
                    <a:pt x="2736" y="17432"/>
                  </a:lnTo>
                  <a:lnTo>
                    <a:pt x="2769" y="17399"/>
                  </a:lnTo>
                  <a:lnTo>
                    <a:pt x="2769" y="17432"/>
                  </a:lnTo>
                  <a:lnTo>
                    <a:pt x="2803" y="17399"/>
                  </a:lnTo>
                  <a:lnTo>
                    <a:pt x="2870" y="17366"/>
                  </a:lnTo>
                  <a:lnTo>
                    <a:pt x="2870" y="17399"/>
                  </a:lnTo>
                  <a:lnTo>
                    <a:pt x="2903" y="17366"/>
                  </a:lnTo>
                  <a:lnTo>
                    <a:pt x="2936" y="17332"/>
                  </a:lnTo>
                  <a:lnTo>
                    <a:pt x="2936" y="17366"/>
                  </a:lnTo>
                  <a:lnTo>
                    <a:pt x="2970" y="17332"/>
                  </a:lnTo>
                  <a:lnTo>
                    <a:pt x="2970" y="17366"/>
                  </a:lnTo>
                  <a:lnTo>
                    <a:pt x="3036" y="17299"/>
                  </a:lnTo>
                  <a:lnTo>
                    <a:pt x="3036" y="17332"/>
                  </a:lnTo>
                  <a:lnTo>
                    <a:pt x="3070" y="17299"/>
                  </a:lnTo>
                  <a:lnTo>
                    <a:pt x="3070" y="17399"/>
                  </a:lnTo>
                  <a:lnTo>
                    <a:pt x="3103" y="17332"/>
                  </a:lnTo>
                  <a:lnTo>
                    <a:pt x="3103" y="17366"/>
                  </a:lnTo>
                  <a:lnTo>
                    <a:pt x="3136" y="17332"/>
                  </a:lnTo>
                  <a:lnTo>
                    <a:pt x="3136" y="17366"/>
                  </a:lnTo>
                  <a:lnTo>
                    <a:pt x="3203" y="17299"/>
                  </a:lnTo>
                  <a:lnTo>
                    <a:pt x="3203" y="17332"/>
                  </a:lnTo>
                  <a:lnTo>
                    <a:pt x="3236" y="17299"/>
                  </a:lnTo>
                  <a:lnTo>
                    <a:pt x="3236" y="17332"/>
                  </a:lnTo>
                  <a:lnTo>
                    <a:pt x="3270" y="17266"/>
                  </a:lnTo>
                  <a:lnTo>
                    <a:pt x="3270" y="17299"/>
                  </a:lnTo>
                  <a:lnTo>
                    <a:pt x="3303" y="17266"/>
                  </a:lnTo>
                  <a:lnTo>
                    <a:pt x="3303" y="17299"/>
                  </a:lnTo>
                  <a:lnTo>
                    <a:pt x="3370" y="17232"/>
                  </a:lnTo>
                  <a:lnTo>
                    <a:pt x="3370" y="17266"/>
                  </a:lnTo>
                  <a:lnTo>
                    <a:pt x="3403" y="17232"/>
                  </a:lnTo>
                  <a:lnTo>
                    <a:pt x="3403" y="17266"/>
                  </a:lnTo>
                  <a:lnTo>
                    <a:pt x="3437" y="17199"/>
                  </a:lnTo>
                  <a:lnTo>
                    <a:pt x="3437" y="17232"/>
                  </a:lnTo>
                  <a:lnTo>
                    <a:pt x="3470" y="17199"/>
                  </a:lnTo>
                  <a:lnTo>
                    <a:pt x="3470" y="17232"/>
                  </a:lnTo>
                  <a:lnTo>
                    <a:pt x="3537" y="17199"/>
                  </a:lnTo>
                  <a:lnTo>
                    <a:pt x="3570" y="17166"/>
                  </a:lnTo>
                  <a:lnTo>
                    <a:pt x="3570" y="17199"/>
                  </a:lnTo>
                  <a:lnTo>
                    <a:pt x="3603" y="17166"/>
                  </a:lnTo>
                  <a:lnTo>
                    <a:pt x="3637" y="17132"/>
                  </a:lnTo>
                  <a:lnTo>
                    <a:pt x="3637" y="17166"/>
                  </a:lnTo>
                  <a:lnTo>
                    <a:pt x="3703" y="17132"/>
                  </a:lnTo>
                  <a:lnTo>
                    <a:pt x="5004" y="15965"/>
                  </a:lnTo>
                  <a:lnTo>
                    <a:pt x="12376" y="19801"/>
                  </a:lnTo>
                  <a:cubicBezTo>
                    <a:pt x="12482" y="19864"/>
                    <a:pt x="12574" y="19887"/>
                    <a:pt x="12653" y="19887"/>
                  </a:cubicBezTo>
                  <a:cubicBezTo>
                    <a:pt x="12699" y="19887"/>
                    <a:pt x="12740" y="19880"/>
                    <a:pt x="12777" y="19868"/>
                  </a:cubicBezTo>
                  <a:cubicBezTo>
                    <a:pt x="12810" y="19868"/>
                    <a:pt x="12810" y="19868"/>
                    <a:pt x="12810" y="19834"/>
                  </a:cubicBezTo>
                  <a:lnTo>
                    <a:pt x="12877" y="19834"/>
                  </a:lnTo>
                  <a:cubicBezTo>
                    <a:pt x="13677" y="19501"/>
                    <a:pt x="14178" y="19534"/>
                    <a:pt x="14178" y="18500"/>
                  </a:cubicBezTo>
                  <a:lnTo>
                    <a:pt x="14178" y="8226"/>
                  </a:lnTo>
                  <a:cubicBezTo>
                    <a:pt x="14144" y="7525"/>
                    <a:pt x="13811" y="6691"/>
                    <a:pt x="13344" y="6425"/>
                  </a:cubicBezTo>
                  <a:lnTo>
                    <a:pt x="2069" y="87"/>
                  </a:lnTo>
                  <a:cubicBezTo>
                    <a:pt x="1984" y="23"/>
                    <a:pt x="1900" y="0"/>
                    <a:pt x="18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206;p22"/>
            <p:cNvSpPr/>
            <p:nvPr/>
          </p:nvSpPr>
          <p:spPr>
            <a:xfrm>
              <a:off x="4574595" y="2646782"/>
              <a:ext cx="342211" cy="508877"/>
            </a:xfrm>
            <a:custGeom>
              <a:avLst/>
              <a:gdLst/>
              <a:ahLst/>
              <a:cxnLst/>
              <a:rect l="l" t="t" r="r" b="b"/>
              <a:pathLst>
                <a:path w="13143" h="19544" extrusionOk="0">
                  <a:moveTo>
                    <a:pt x="550" y="1"/>
                  </a:moveTo>
                  <a:cubicBezTo>
                    <a:pt x="234" y="1"/>
                    <a:pt x="0" y="401"/>
                    <a:pt x="0" y="1014"/>
                  </a:cubicBezTo>
                  <a:lnTo>
                    <a:pt x="0" y="11255"/>
                  </a:lnTo>
                  <a:cubicBezTo>
                    <a:pt x="0" y="12022"/>
                    <a:pt x="367" y="12856"/>
                    <a:pt x="801" y="13123"/>
                  </a:cubicBezTo>
                  <a:lnTo>
                    <a:pt x="2402" y="14057"/>
                  </a:lnTo>
                  <a:lnTo>
                    <a:pt x="2402" y="17192"/>
                  </a:lnTo>
                  <a:lnTo>
                    <a:pt x="4503" y="15324"/>
                  </a:lnTo>
                  <a:lnTo>
                    <a:pt x="12342" y="19461"/>
                  </a:lnTo>
                  <a:cubicBezTo>
                    <a:pt x="12440" y="19517"/>
                    <a:pt x="12533" y="19543"/>
                    <a:pt x="12617" y="19543"/>
                  </a:cubicBezTo>
                  <a:cubicBezTo>
                    <a:pt x="12935" y="19543"/>
                    <a:pt x="13143" y="19166"/>
                    <a:pt x="13143" y="18560"/>
                  </a:cubicBezTo>
                  <a:lnTo>
                    <a:pt x="13143" y="8286"/>
                  </a:lnTo>
                  <a:cubicBezTo>
                    <a:pt x="13143" y="7519"/>
                    <a:pt x="12776" y="6685"/>
                    <a:pt x="12342" y="6418"/>
                  </a:cubicBezTo>
                  <a:lnTo>
                    <a:pt x="801" y="80"/>
                  </a:lnTo>
                  <a:cubicBezTo>
                    <a:pt x="714" y="26"/>
                    <a:pt x="629" y="1"/>
                    <a:pt x="5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207;p22"/>
            <p:cNvSpPr/>
            <p:nvPr/>
          </p:nvSpPr>
          <p:spPr>
            <a:xfrm>
              <a:off x="4663175" y="2851983"/>
              <a:ext cx="22601" cy="40280"/>
            </a:xfrm>
            <a:custGeom>
              <a:avLst/>
              <a:gdLst/>
              <a:ahLst/>
              <a:cxnLst/>
              <a:rect l="l" t="t" r="r" b="b"/>
              <a:pathLst>
                <a:path w="868" h="1547" extrusionOk="0">
                  <a:moveTo>
                    <a:pt x="305" y="0"/>
                  </a:moveTo>
                  <a:cubicBezTo>
                    <a:pt x="131" y="0"/>
                    <a:pt x="1" y="215"/>
                    <a:pt x="1" y="538"/>
                  </a:cubicBezTo>
                  <a:cubicBezTo>
                    <a:pt x="1" y="939"/>
                    <a:pt x="201" y="1372"/>
                    <a:pt x="434" y="1506"/>
                  </a:cubicBezTo>
                  <a:cubicBezTo>
                    <a:pt x="483" y="1533"/>
                    <a:pt x="530" y="1547"/>
                    <a:pt x="575" y="1547"/>
                  </a:cubicBezTo>
                  <a:cubicBezTo>
                    <a:pt x="743" y="1547"/>
                    <a:pt x="868" y="1355"/>
                    <a:pt x="868" y="1039"/>
                  </a:cubicBezTo>
                  <a:cubicBezTo>
                    <a:pt x="868" y="638"/>
                    <a:pt x="668" y="171"/>
                    <a:pt x="434" y="38"/>
                  </a:cubicBezTo>
                  <a:cubicBezTo>
                    <a:pt x="389" y="12"/>
                    <a:pt x="346" y="0"/>
                    <a:pt x="3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208;p22"/>
            <p:cNvSpPr/>
            <p:nvPr/>
          </p:nvSpPr>
          <p:spPr>
            <a:xfrm>
              <a:off x="4728321" y="2890962"/>
              <a:ext cx="22601" cy="39525"/>
            </a:xfrm>
            <a:custGeom>
              <a:avLst/>
              <a:gdLst/>
              <a:ahLst/>
              <a:cxnLst/>
              <a:rect l="l" t="t" r="r" b="b"/>
              <a:pathLst>
                <a:path w="868" h="1518" extrusionOk="0">
                  <a:moveTo>
                    <a:pt x="294" y="1"/>
                  </a:moveTo>
                  <a:cubicBezTo>
                    <a:pt x="126" y="1"/>
                    <a:pt x="0" y="192"/>
                    <a:pt x="0" y="509"/>
                  </a:cubicBezTo>
                  <a:cubicBezTo>
                    <a:pt x="0" y="909"/>
                    <a:pt x="201" y="1343"/>
                    <a:pt x="434" y="1476"/>
                  </a:cubicBezTo>
                  <a:cubicBezTo>
                    <a:pt x="483" y="1504"/>
                    <a:pt x="530" y="1518"/>
                    <a:pt x="574" y="1518"/>
                  </a:cubicBezTo>
                  <a:cubicBezTo>
                    <a:pt x="742" y="1518"/>
                    <a:pt x="868" y="1326"/>
                    <a:pt x="868" y="1009"/>
                  </a:cubicBezTo>
                  <a:cubicBezTo>
                    <a:pt x="868" y="609"/>
                    <a:pt x="668" y="175"/>
                    <a:pt x="434" y="42"/>
                  </a:cubicBezTo>
                  <a:cubicBezTo>
                    <a:pt x="385" y="14"/>
                    <a:pt x="338" y="1"/>
                    <a:pt x="2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209;p22"/>
            <p:cNvSpPr/>
            <p:nvPr/>
          </p:nvSpPr>
          <p:spPr>
            <a:xfrm>
              <a:off x="4794326" y="2929289"/>
              <a:ext cx="21741" cy="40280"/>
            </a:xfrm>
            <a:custGeom>
              <a:avLst/>
              <a:gdLst/>
              <a:ahLst/>
              <a:cxnLst/>
              <a:rect l="l" t="t" r="r" b="b"/>
              <a:pathLst>
                <a:path w="835" h="1547" extrusionOk="0">
                  <a:moveTo>
                    <a:pt x="275" y="0"/>
                  </a:moveTo>
                  <a:cubicBezTo>
                    <a:pt x="109" y="0"/>
                    <a:pt x="1" y="215"/>
                    <a:pt x="1" y="538"/>
                  </a:cubicBezTo>
                  <a:cubicBezTo>
                    <a:pt x="1" y="938"/>
                    <a:pt x="167" y="1372"/>
                    <a:pt x="401" y="1505"/>
                  </a:cubicBezTo>
                  <a:cubicBezTo>
                    <a:pt x="450" y="1533"/>
                    <a:pt x="497" y="1547"/>
                    <a:pt x="541" y="1547"/>
                  </a:cubicBezTo>
                  <a:cubicBezTo>
                    <a:pt x="709" y="1547"/>
                    <a:pt x="834" y="1355"/>
                    <a:pt x="834" y="1038"/>
                  </a:cubicBezTo>
                  <a:cubicBezTo>
                    <a:pt x="834" y="638"/>
                    <a:pt x="634" y="171"/>
                    <a:pt x="401" y="38"/>
                  </a:cubicBezTo>
                  <a:cubicBezTo>
                    <a:pt x="356" y="12"/>
                    <a:pt x="314" y="0"/>
                    <a:pt x="2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210;p22"/>
            <p:cNvSpPr/>
            <p:nvPr/>
          </p:nvSpPr>
          <p:spPr>
            <a:xfrm>
              <a:off x="5821818" y="3295012"/>
              <a:ext cx="369134" cy="517365"/>
            </a:xfrm>
            <a:custGeom>
              <a:avLst/>
              <a:gdLst/>
              <a:ahLst/>
              <a:cxnLst/>
              <a:rect l="l" t="t" r="r" b="b"/>
              <a:pathLst>
                <a:path w="14177" h="19870" extrusionOk="0">
                  <a:moveTo>
                    <a:pt x="1820" y="0"/>
                  </a:moveTo>
                  <a:cubicBezTo>
                    <a:pt x="1776" y="0"/>
                    <a:pt x="1737" y="11"/>
                    <a:pt x="1701" y="35"/>
                  </a:cubicBezTo>
                  <a:lnTo>
                    <a:pt x="1668" y="35"/>
                  </a:lnTo>
                  <a:cubicBezTo>
                    <a:pt x="1635" y="35"/>
                    <a:pt x="1635" y="68"/>
                    <a:pt x="1601" y="68"/>
                  </a:cubicBezTo>
                  <a:lnTo>
                    <a:pt x="1534" y="68"/>
                  </a:lnTo>
                  <a:cubicBezTo>
                    <a:pt x="1501" y="102"/>
                    <a:pt x="1501" y="102"/>
                    <a:pt x="1501" y="102"/>
                  </a:cubicBezTo>
                  <a:lnTo>
                    <a:pt x="1434" y="102"/>
                  </a:lnTo>
                  <a:cubicBezTo>
                    <a:pt x="1434" y="102"/>
                    <a:pt x="1401" y="102"/>
                    <a:pt x="1401" y="135"/>
                  </a:cubicBezTo>
                  <a:lnTo>
                    <a:pt x="1334" y="135"/>
                  </a:lnTo>
                  <a:cubicBezTo>
                    <a:pt x="1301" y="135"/>
                    <a:pt x="1301" y="169"/>
                    <a:pt x="1268" y="169"/>
                  </a:cubicBezTo>
                  <a:lnTo>
                    <a:pt x="1201" y="169"/>
                  </a:lnTo>
                  <a:cubicBezTo>
                    <a:pt x="1168" y="202"/>
                    <a:pt x="1168" y="202"/>
                    <a:pt x="1168" y="202"/>
                  </a:cubicBezTo>
                  <a:lnTo>
                    <a:pt x="1101" y="202"/>
                  </a:lnTo>
                  <a:cubicBezTo>
                    <a:pt x="1101" y="202"/>
                    <a:pt x="1067" y="202"/>
                    <a:pt x="1067" y="235"/>
                  </a:cubicBezTo>
                  <a:lnTo>
                    <a:pt x="1001" y="235"/>
                  </a:lnTo>
                  <a:cubicBezTo>
                    <a:pt x="967" y="235"/>
                    <a:pt x="967" y="269"/>
                    <a:pt x="934" y="269"/>
                  </a:cubicBezTo>
                  <a:lnTo>
                    <a:pt x="867" y="269"/>
                  </a:lnTo>
                  <a:cubicBezTo>
                    <a:pt x="834" y="302"/>
                    <a:pt x="834" y="302"/>
                    <a:pt x="834" y="302"/>
                  </a:cubicBezTo>
                  <a:lnTo>
                    <a:pt x="767" y="302"/>
                  </a:lnTo>
                  <a:cubicBezTo>
                    <a:pt x="767" y="302"/>
                    <a:pt x="734" y="302"/>
                    <a:pt x="734" y="335"/>
                  </a:cubicBezTo>
                  <a:lnTo>
                    <a:pt x="667" y="335"/>
                  </a:lnTo>
                  <a:cubicBezTo>
                    <a:pt x="634" y="335"/>
                    <a:pt x="634" y="369"/>
                    <a:pt x="600" y="369"/>
                  </a:cubicBezTo>
                  <a:lnTo>
                    <a:pt x="534" y="369"/>
                  </a:lnTo>
                  <a:cubicBezTo>
                    <a:pt x="500" y="402"/>
                    <a:pt x="500" y="402"/>
                    <a:pt x="500" y="402"/>
                  </a:cubicBezTo>
                  <a:lnTo>
                    <a:pt x="434" y="402"/>
                  </a:lnTo>
                  <a:cubicBezTo>
                    <a:pt x="167" y="469"/>
                    <a:pt x="0" y="836"/>
                    <a:pt x="0" y="1369"/>
                  </a:cubicBezTo>
                  <a:lnTo>
                    <a:pt x="0" y="11643"/>
                  </a:lnTo>
                  <a:cubicBezTo>
                    <a:pt x="0" y="12411"/>
                    <a:pt x="367" y="13245"/>
                    <a:pt x="801" y="13511"/>
                  </a:cubicBezTo>
                  <a:lnTo>
                    <a:pt x="2402" y="14445"/>
                  </a:lnTo>
                  <a:lnTo>
                    <a:pt x="2402" y="17581"/>
                  </a:lnTo>
                  <a:lnTo>
                    <a:pt x="2435" y="17548"/>
                  </a:lnTo>
                  <a:lnTo>
                    <a:pt x="2435" y="17581"/>
                  </a:lnTo>
                  <a:lnTo>
                    <a:pt x="2502" y="17514"/>
                  </a:lnTo>
                  <a:lnTo>
                    <a:pt x="2502" y="17548"/>
                  </a:lnTo>
                  <a:lnTo>
                    <a:pt x="2535" y="17514"/>
                  </a:lnTo>
                  <a:lnTo>
                    <a:pt x="2535" y="17548"/>
                  </a:lnTo>
                  <a:lnTo>
                    <a:pt x="2569" y="17481"/>
                  </a:lnTo>
                  <a:lnTo>
                    <a:pt x="2569" y="17514"/>
                  </a:lnTo>
                  <a:lnTo>
                    <a:pt x="2602" y="17481"/>
                  </a:lnTo>
                  <a:lnTo>
                    <a:pt x="2602" y="17514"/>
                  </a:lnTo>
                  <a:lnTo>
                    <a:pt x="2669" y="17448"/>
                  </a:lnTo>
                  <a:lnTo>
                    <a:pt x="2669" y="17481"/>
                  </a:lnTo>
                  <a:lnTo>
                    <a:pt x="2702" y="17448"/>
                  </a:lnTo>
                  <a:lnTo>
                    <a:pt x="2702" y="17514"/>
                  </a:lnTo>
                  <a:lnTo>
                    <a:pt x="2735" y="17481"/>
                  </a:lnTo>
                  <a:lnTo>
                    <a:pt x="2735" y="17514"/>
                  </a:lnTo>
                  <a:lnTo>
                    <a:pt x="2769" y="17448"/>
                  </a:lnTo>
                  <a:lnTo>
                    <a:pt x="2769" y="17481"/>
                  </a:lnTo>
                  <a:lnTo>
                    <a:pt x="2835" y="17448"/>
                  </a:lnTo>
                  <a:lnTo>
                    <a:pt x="2835" y="17481"/>
                  </a:lnTo>
                  <a:lnTo>
                    <a:pt x="2869" y="17414"/>
                  </a:lnTo>
                  <a:lnTo>
                    <a:pt x="2869" y="17448"/>
                  </a:lnTo>
                  <a:lnTo>
                    <a:pt x="2902" y="17414"/>
                  </a:lnTo>
                  <a:lnTo>
                    <a:pt x="2902" y="17448"/>
                  </a:lnTo>
                  <a:lnTo>
                    <a:pt x="2935" y="17381"/>
                  </a:lnTo>
                  <a:lnTo>
                    <a:pt x="2935" y="17414"/>
                  </a:lnTo>
                  <a:lnTo>
                    <a:pt x="3002" y="17381"/>
                  </a:lnTo>
                  <a:lnTo>
                    <a:pt x="3002" y="17414"/>
                  </a:lnTo>
                  <a:lnTo>
                    <a:pt x="3036" y="17347"/>
                  </a:lnTo>
                  <a:lnTo>
                    <a:pt x="3036" y="17381"/>
                  </a:lnTo>
                  <a:lnTo>
                    <a:pt x="3069" y="17347"/>
                  </a:lnTo>
                  <a:lnTo>
                    <a:pt x="3069" y="17381"/>
                  </a:lnTo>
                  <a:lnTo>
                    <a:pt x="3102" y="17347"/>
                  </a:lnTo>
                  <a:lnTo>
                    <a:pt x="3169" y="17314"/>
                  </a:lnTo>
                  <a:lnTo>
                    <a:pt x="3169" y="17347"/>
                  </a:lnTo>
                  <a:lnTo>
                    <a:pt x="3202" y="17314"/>
                  </a:lnTo>
                  <a:lnTo>
                    <a:pt x="3236" y="17281"/>
                  </a:lnTo>
                  <a:lnTo>
                    <a:pt x="3236" y="17314"/>
                  </a:lnTo>
                  <a:lnTo>
                    <a:pt x="3269" y="17281"/>
                  </a:lnTo>
                  <a:lnTo>
                    <a:pt x="3336" y="17247"/>
                  </a:lnTo>
                  <a:lnTo>
                    <a:pt x="3336" y="17281"/>
                  </a:lnTo>
                  <a:lnTo>
                    <a:pt x="3369" y="17247"/>
                  </a:lnTo>
                  <a:lnTo>
                    <a:pt x="3402" y="17214"/>
                  </a:lnTo>
                  <a:lnTo>
                    <a:pt x="3402" y="17247"/>
                  </a:lnTo>
                  <a:lnTo>
                    <a:pt x="3436" y="17214"/>
                  </a:lnTo>
                  <a:lnTo>
                    <a:pt x="3503" y="17181"/>
                  </a:lnTo>
                  <a:lnTo>
                    <a:pt x="3503" y="17214"/>
                  </a:lnTo>
                  <a:lnTo>
                    <a:pt x="3536" y="17181"/>
                  </a:lnTo>
                  <a:lnTo>
                    <a:pt x="3569" y="17147"/>
                  </a:lnTo>
                  <a:lnTo>
                    <a:pt x="3569" y="17181"/>
                  </a:lnTo>
                  <a:lnTo>
                    <a:pt x="3603" y="17147"/>
                  </a:lnTo>
                  <a:lnTo>
                    <a:pt x="3669" y="17114"/>
                  </a:lnTo>
                  <a:lnTo>
                    <a:pt x="3669" y="17147"/>
                  </a:lnTo>
                  <a:lnTo>
                    <a:pt x="3703" y="17114"/>
                  </a:lnTo>
                  <a:lnTo>
                    <a:pt x="5037" y="15946"/>
                  </a:lnTo>
                  <a:lnTo>
                    <a:pt x="12409" y="19783"/>
                  </a:lnTo>
                  <a:cubicBezTo>
                    <a:pt x="12494" y="19846"/>
                    <a:pt x="12578" y="19869"/>
                    <a:pt x="12663" y="19869"/>
                  </a:cubicBezTo>
                  <a:cubicBezTo>
                    <a:pt x="12712" y="19869"/>
                    <a:pt x="12760" y="19861"/>
                    <a:pt x="12809" y="19849"/>
                  </a:cubicBezTo>
                  <a:cubicBezTo>
                    <a:pt x="12809" y="19849"/>
                    <a:pt x="12843" y="19849"/>
                    <a:pt x="12843" y="19816"/>
                  </a:cubicBezTo>
                  <a:lnTo>
                    <a:pt x="12876" y="19816"/>
                  </a:lnTo>
                  <a:cubicBezTo>
                    <a:pt x="13676" y="19482"/>
                    <a:pt x="14177" y="19516"/>
                    <a:pt x="14177" y="18482"/>
                  </a:cubicBezTo>
                  <a:lnTo>
                    <a:pt x="14177" y="8208"/>
                  </a:lnTo>
                  <a:cubicBezTo>
                    <a:pt x="14177" y="7507"/>
                    <a:pt x="13810" y="6673"/>
                    <a:pt x="13376" y="6406"/>
                  </a:cubicBezTo>
                  <a:lnTo>
                    <a:pt x="2102" y="102"/>
                  </a:lnTo>
                  <a:cubicBezTo>
                    <a:pt x="1994" y="37"/>
                    <a:pt x="1900" y="0"/>
                    <a:pt x="18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211;p22"/>
            <p:cNvSpPr/>
            <p:nvPr/>
          </p:nvSpPr>
          <p:spPr>
            <a:xfrm>
              <a:off x="5822677" y="3305921"/>
              <a:ext cx="343096" cy="508851"/>
            </a:xfrm>
            <a:custGeom>
              <a:avLst/>
              <a:gdLst/>
              <a:ahLst/>
              <a:cxnLst/>
              <a:rect l="l" t="t" r="r" b="b"/>
              <a:pathLst>
                <a:path w="13177" h="19543" extrusionOk="0">
                  <a:moveTo>
                    <a:pt x="540" y="0"/>
                  </a:moveTo>
                  <a:cubicBezTo>
                    <a:pt x="229" y="0"/>
                    <a:pt x="0" y="378"/>
                    <a:pt x="0" y="984"/>
                  </a:cubicBezTo>
                  <a:lnTo>
                    <a:pt x="0" y="11258"/>
                  </a:lnTo>
                  <a:cubicBezTo>
                    <a:pt x="0" y="12025"/>
                    <a:pt x="367" y="12859"/>
                    <a:pt x="801" y="13126"/>
                  </a:cubicBezTo>
                  <a:lnTo>
                    <a:pt x="2402" y="14060"/>
                  </a:lnTo>
                  <a:lnTo>
                    <a:pt x="2402" y="17195"/>
                  </a:lnTo>
                  <a:lnTo>
                    <a:pt x="4504" y="15294"/>
                  </a:lnTo>
                  <a:lnTo>
                    <a:pt x="12376" y="19464"/>
                  </a:lnTo>
                  <a:cubicBezTo>
                    <a:pt x="12463" y="19517"/>
                    <a:pt x="12548" y="19543"/>
                    <a:pt x="12627" y="19543"/>
                  </a:cubicBezTo>
                  <a:cubicBezTo>
                    <a:pt x="12942" y="19543"/>
                    <a:pt x="13176" y="19143"/>
                    <a:pt x="13176" y="18530"/>
                  </a:cubicBezTo>
                  <a:lnTo>
                    <a:pt x="13176" y="8289"/>
                  </a:lnTo>
                  <a:cubicBezTo>
                    <a:pt x="13176" y="7522"/>
                    <a:pt x="12810" y="6688"/>
                    <a:pt x="12376" y="6421"/>
                  </a:cubicBezTo>
                  <a:lnTo>
                    <a:pt x="801" y="83"/>
                  </a:lnTo>
                  <a:cubicBezTo>
                    <a:pt x="710" y="27"/>
                    <a:pt x="622" y="0"/>
                    <a:pt x="5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212;p22"/>
            <p:cNvSpPr/>
            <p:nvPr/>
          </p:nvSpPr>
          <p:spPr>
            <a:xfrm>
              <a:off x="5912142" y="3511097"/>
              <a:ext cx="21741" cy="40306"/>
            </a:xfrm>
            <a:custGeom>
              <a:avLst/>
              <a:gdLst/>
              <a:ahLst/>
              <a:cxnLst/>
              <a:rect l="l" t="t" r="r" b="b"/>
              <a:pathLst>
                <a:path w="835" h="1548" extrusionOk="0">
                  <a:moveTo>
                    <a:pt x="264" y="1"/>
                  </a:moveTo>
                  <a:cubicBezTo>
                    <a:pt x="105" y="1"/>
                    <a:pt x="0" y="192"/>
                    <a:pt x="0" y="509"/>
                  </a:cubicBezTo>
                  <a:cubicBezTo>
                    <a:pt x="0" y="909"/>
                    <a:pt x="167" y="1376"/>
                    <a:pt x="400" y="1510"/>
                  </a:cubicBezTo>
                  <a:cubicBezTo>
                    <a:pt x="445" y="1535"/>
                    <a:pt x="489" y="1547"/>
                    <a:pt x="530" y="1547"/>
                  </a:cubicBezTo>
                  <a:cubicBezTo>
                    <a:pt x="703" y="1547"/>
                    <a:pt x="834" y="1333"/>
                    <a:pt x="834" y="1009"/>
                  </a:cubicBezTo>
                  <a:cubicBezTo>
                    <a:pt x="834" y="609"/>
                    <a:pt x="634" y="175"/>
                    <a:pt x="400" y="42"/>
                  </a:cubicBezTo>
                  <a:cubicBezTo>
                    <a:pt x="352" y="14"/>
                    <a:pt x="306" y="1"/>
                    <a:pt x="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213;p22"/>
            <p:cNvSpPr/>
            <p:nvPr/>
          </p:nvSpPr>
          <p:spPr>
            <a:xfrm>
              <a:off x="5977262" y="3549841"/>
              <a:ext cx="21741" cy="39863"/>
            </a:xfrm>
            <a:custGeom>
              <a:avLst/>
              <a:gdLst/>
              <a:ahLst/>
              <a:cxnLst/>
              <a:rect l="l" t="t" r="r" b="b"/>
              <a:pathLst>
                <a:path w="835" h="1531" extrusionOk="0">
                  <a:moveTo>
                    <a:pt x="285" y="1"/>
                  </a:moveTo>
                  <a:cubicBezTo>
                    <a:pt x="122" y="1"/>
                    <a:pt x="1" y="211"/>
                    <a:pt x="1" y="522"/>
                  </a:cubicBezTo>
                  <a:cubicBezTo>
                    <a:pt x="1" y="922"/>
                    <a:pt x="201" y="1356"/>
                    <a:pt x="435" y="1489"/>
                  </a:cubicBezTo>
                  <a:cubicBezTo>
                    <a:pt x="483" y="1517"/>
                    <a:pt x="529" y="1531"/>
                    <a:pt x="571" y="1531"/>
                  </a:cubicBezTo>
                  <a:cubicBezTo>
                    <a:pt x="730" y="1531"/>
                    <a:pt x="835" y="1339"/>
                    <a:pt x="835" y="1022"/>
                  </a:cubicBezTo>
                  <a:cubicBezTo>
                    <a:pt x="835" y="622"/>
                    <a:pt x="635" y="189"/>
                    <a:pt x="435" y="55"/>
                  </a:cubicBezTo>
                  <a:cubicBezTo>
                    <a:pt x="383" y="18"/>
                    <a:pt x="332" y="1"/>
                    <a:pt x="2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214;p22"/>
            <p:cNvSpPr/>
            <p:nvPr/>
          </p:nvSpPr>
          <p:spPr>
            <a:xfrm>
              <a:off x="6042407" y="3588402"/>
              <a:ext cx="21741" cy="40306"/>
            </a:xfrm>
            <a:custGeom>
              <a:avLst/>
              <a:gdLst/>
              <a:ahLst/>
              <a:cxnLst/>
              <a:rect l="l" t="t" r="r" b="b"/>
              <a:pathLst>
                <a:path w="835" h="1548" extrusionOk="0">
                  <a:moveTo>
                    <a:pt x="294" y="1"/>
                  </a:moveTo>
                  <a:cubicBezTo>
                    <a:pt x="126" y="1"/>
                    <a:pt x="1" y="192"/>
                    <a:pt x="1" y="509"/>
                  </a:cubicBezTo>
                  <a:cubicBezTo>
                    <a:pt x="1" y="909"/>
                    <a:pt x="201" y="1343"/>
                    <a:pt x="434" y="1510"/>
                  </a:cubicBezTo>
                  <a:cubicBezTo>
                    <a:pt x="479" y="1535"/>
                    <a:pt x="522" y="1547"/>
                    <a:pt x="561" y="1547"/>
                  </a:cubicBezTo>
                  <a:cubicBezTo>
                    <a:pt x="726" y="1547"/>
                    <a:pt x="835" y="1333"/>
                    <a:pt x="835" y="1009"/>
                  </a:cubicBezTo>
                  <a:cubicBezTo>
                    <a:pt x="835" y="609"/>
                    <a:pt x="668" y="175"/>
                    <a:pt x="434" y="42"/>
                  </a:cubicBezTo>
                  <a:cubicBezTo>
                    <a:pt x="386" y="14"/>
                    <a:pt x="338" y="1"/>
                    <a:pt x="2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215;p22"/>
            <p:cNvSpPr/>
            <p:nvPr/>
          </p:nvSpPr>
          <p:spPr>
            <a:xfrm>
              <a:off x="3391634" y="2626264"/>
              <a:ext cx="200671" cy="185908"/>
            </a:xfrm>
            <a:custGeom>
              <a:avLst/>
              <a:gdLst/>
              <a:ahLst/>
              <a:cxnLst/>
              <a:rect l="l" t="t" r="r" b="b"/>
              <a:pathLst>
                <a:path w="7707" h="7140" extrusionOk="0">
                  <a:moveTo>
                    <a:pt x="3103" y="1"/>
                  </a:moveTo>
                  <a:cubicBezTo>
                    <a:pt x="1402" y="1"/>
                    <a:pt x="868" y="201"/>
                    <a:pt x="668" y="334"/>
                  </a:cubicBezTo>
                  <a:cubicBezTo>
                    <a:pt x="368" y="501"/>
                    <a:pt x="201" y="1735"/>
                    <a:pt x="1" y="2769"/>
                  </a:cubicBezTo>
                  <a:lnTo>
                    <a:pt x="3870" y="4938"/>
                  </a:lnTo>
                  <a:lnTo>
                    <a:pt x="7706" y="7139"/>
                  </a:lnTo>
                  <a:cubicBezTo>
                    <a:pt x="7539" y="5938"/>
                    <a:pt x="7339" y="4504"/>
                    <a:pt x="7039" y="3970"/>
                  </a:cubicBezTo>
                  <a:cubicBezTo>
                    <a:pt x="6839" y="3637"/>
                    <a:pt x="6339" y="2836"/>
                    <a:pt x="4637" y="901"/>
                  </a:cubicBezTo>
                  <a:close/>
                </a:path>
              </a:pathLst>
            </a:custGeom>
            <a:solidFill>
              <a:srgbClr val="F5D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216;p22"/>
            <p:cNvSpPr/>
            <p:nvPr/>
          </p:nvSpPr>
          <p:spPr>
            <a:xfrm>
              <a:off x="3391634" y="2626264"/>
              <a:ext cx="200671" cy="185908"/>
            </a:xfrm>
            <a:custGeom>
              <a:avLst/>
              <a:gdLst/>
              <a:ahLst/>
              <a:cxnLst/>
              <a:rect l="l" t="t" r="r" b="b"/>
              <a:pathLst>
                <a:path w="7707" h="7140" extrusionOk="0">
                  <a:moveTo>
                    <a:pt x="3103" y="1"/>
                  </a:moveTo>
                  <a:cubicBezTo>
                    <a:pt x="1402" y="1"/>
                    <a:pt x="868" y="201"/>
                    <a:pt x="668" y="334"/>
                  </a:cubicBezTo>
                  <a:cubicBezTo>
                    <a:pt x="368" y="501"/>
                    <a:pt x="201" y="1735"/>
                    <a:pt x="1" y="2769"/>
                  </a:cubicBezTo>
                  <a:lnTo>
                    <a:pt x="3870" y="4938"/>
                  </a:lnTo>
                  <a:lnTo>
                    <a:pt x="7706" y="7139"/>
                  </a:lnTo>
                  <a:cubicBezTo>
                    <a:pt x="7539" y="5938"/>
                    <a:pt x="7339" y="4504"/>
                    <a:pt x="7039" y="3970"/>
                  </a:cubicBezTo>
                  <a:cubicBezTo>
                    <a:pt x="6839" y="3637"/>
                    <a:pt x="6339" y="2836"/>
                    <a:pt x="4637" y="90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217;p22"/>
            <p:cNvSpPr/>
            <p:nvPr/>
          </p:nvSpPr>
          <p:spPr>
            <a:xfrm>
              <a:off x="3470683" y="2541148"/>
              <a:ext cx="43457" cy="134666"/>
            </a:xfrm>
            <a:custGeom>
              <a:avLst/>
              <a:gdLst/>
              <a:ahLst/>
              <a:cxnLst/>
              <a:rect l="l" t="t" r="r" b="b"/>
              <a:pathLst>
                <a:path w="1669" h="5172" extrusionOk="0">
                  <a:moveTo>
                    <a:pt x="0" y="1335"/>
                  </a:moveTo>
                  <a:lnTo>
                    <a:pt x="0" y="2936"/>
                  </a:lnTo>
                  <a:lnTo>
                    <a:pt x="0" y="3770"/>
                  </a:lnTo>
                  <a:cubicBezTo>
                    <a:pt x="467" y="4704"/>
                    <a:pt x="1201" y="5171"/>
                    <a:pt x="1668" y="4704"/>
                  </a:cubicBezTo>
                  <a:lnTo>
                    <a:pt x="1668" y="3903"/>
                  </a:lnTo>
                  <a:lnTo>
                    <a:pt x="1668" y="2269"/>
                  </a:lnTo>
                  <a:cubicBezTo>
                    <a:pt x="1668" y="935"/>
                    <a:pt x="0" y="1"/>
                    <a:pt x="0" y="13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218;p22"/>
            <p:cNvSpPr/>
            <p:nvPr/>
          </p:nvSpPr>
          <p:spPr>
            <a:xfrm>
              <a:off x="3442016" y="2522036"/>
              <a:ext cx="18252" cy="35645"/>
            </a:xfrm>
            <a:custGeom>
              <a:avLst/>
              <a:gdLst/>
              <a:ahLst/>
              <a:cxnLst/>
              <a:rect l="l" t="t" r="r" b="b"/>
              <a:pathLst>
                <a:path w="701" h="1369" extrusionOk="0">
                  <a:moveTo>
                    <a:pt x="201" y="1"/>
                  </a:moveTo>
                  <a:cubicBezTo>
                    <a:pt x="367" y="34"/>
                    <a:pt x="534" y="334"/>
                    <a:pt x="634" y="735"/>
                  </a:cubicBezTo>
                  <a:cubicBezTo>
                    <a:pt x="701" y="1102"/>
                    <a:pt x="668" y="1368"/>
                    <a:pt x="501" y="1368"/>
                  </a:cubicBezTo>
                  <a:cubicBezTo>
                    <a:pt x="367" y="1335"/>
                    <a:pt x="167" y="1035"/>
                    <a:pt x="101" y="635"/>
                  </a:cubicBezTo>
                  <a:cubicBezTo>
                    <a:pt x="0" y="268"/>
                    <a:pt x="67" y="1"/>
                    <a:pt x="2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219;p22"/>
            <p:cNvSpPr/>
            <p:nvPr/>
          </p:nvSpPr>
          <p:spPr>
            <a:xfrm>
              <a:off x="3523670" y="2569815"/>
              <a:ext cx="18252" cy="33901"/>
            </a:xfrm>
            <a:custGeom>
              <a:avLst/>
              <a:gdLst/>
              <a:ahLst/>
              <a:cxnLst/>
              <a:rect l="l" t="t" r="r" b="b"/>
              <a:pathLst>
                <a:path w="701" h="1302" extrusionOk="0">
                  <a:moveTo>
                    <a:pt x="500" y="134"/>
                  </a:moveTo>
                  <a:cubicBezTo>
                    <a:pt x="367" y="0"/>
                    <a:pt x="200" y="101"/>
                    <a:pt x="100" y="367"/>
                  </a:cubicBezTo>
                  <a:cubicBezTo>
                    <a:pt x="0" y="668"/>
                    <a:pt x="67" y="1001"/>
                    <a:pt x="200" y="1135"/>
                  </a:cubicBezTo>
                  <a:cubicBezTo>
                    <a:pt x="367" y="1301"/>
                    <a:pt x="534" y="1168"/>
                    <a:pt x="634" y="901"/>
                  </a:cubicBezTo>
                  <a:cubicBezTo>
                    <a:pt x="701" y="634"/>
                    <a:pt x="667" y="267"/>
                    <a:pt x="500" y="1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220;p22"/>
            <p:cNvSpPr/>
            <p:nvPr/>
          </p:nvSpPr>
          <p:spPr>
            <a:xfrm>
              <a:off x="3461987" y="2656676"/>
              <a:ext cx="57361" cy="111180"/>
            </a:xfrm>
            <a:custGeom>
              <a:avLst/>
              <a:gdLst/>
              <a:ahLst/>
              <a:cxnLst/>
              <a:rect l="l" t="t" r="r" b="b"/>
              <a:pathLst>
                <a:path w="2203" h="4270" extrusionOk="0">
                  <a:moveTo>
                    <a:pt x="1168" y="334"/>
                  </a:moveTo>
                  <a:cubicBezTo>
                    <a:pt x="1168" y="334"/>
                    <a:pt x="1" y="0"/>
                    <a:pt x="1" y="100"/>
                  </a:cubicBezTo>
                  <a:cubicBezTo>
                    <a:pt x="1" y="200"/>
                    <a:pt x="468" y="3369"/>
                    <a:pt x="468" y="3369"/>
                  </a:cubicBezTo>
                  <a:lnTo>
                    <a:pt x="2002" y="4270"/>
                  </a:lnTo>
                  <a:lnTo>
                    <a:pt x="2202" y="136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221;p22"/>
            <p:cNvSpPr/>
            <p:nvPr/>
          </p:nvSpPr>
          <p:spPr>
            <a:xfrm>
              <a:off x="3442875" y="2626264"/>
              <a:ext cx="37390" cy="121621"/>
            </a:xfrm>
            <a:custGeom>
              <a:avLst/>
              <a:gdLst/>
              <a:ahLst/>
              <a:cxnLst/>
              <a:rect l="l" t="t" r="r" b="b"/>
              <a:pathLst>
                <a:path w="1436" h="4671" extrusionOk="0">
                  <a:moveTo>
                    <a:pt x="1068" y="1"/>
                  </a:moveTo>
                  <a:lnTo>
                    <a:pt x="1068" y="468"/>
                  </a:lnTo>
                  <a:lnTo>
                    <a:pt x="1435" y="4671"/>
                  </a:lnTo>
                  <a:lnTo>
                    <a:pt x="801" y="4337"/>
                  </a:lnTo>
                  <a:lnTo>
                    <a:pt x="134" y="2169"/>
                  </a:lnTo>
                  <a:lnTo>
                    <a:pt x="801" y="1969"/>
                  </a:lnTo>
                  <a:lnTo>
                    <a:pt x="1" y="1035"/>
                  </a:lnTo>
                  <a:lnTo>
                    <a:pt x="73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222;p22"/>
            <p:cNvSpPr/>
            <p:nvPr/>
          </p:nvSpPr>
          <p:spPr>
            <a:xfrm>
              <a:off x="3504558" y="2650583"/>
              <a:ext cx="37364" cy="120762"/>
            </a:xfrm>
            <a:custGeom>
              <a:avLst/>
              <a:gdLst/>
              <a:ahLst/>
              <a:cxnLst/>
              <a:rect l="l" t="t" r="r" b="b"/>
              <a:pathLst>
                <a:path w="1435" h="4638" extrusionOk="0">
                  <a:moveTo>
                    <a:pt x="367" y="1"/>
                  </a:moveTo>
                  <a:lnTo>
                    <a:pt x="367" y="501"/>
                  </a:lnTo>
                  <a:lnTo>
                    <a:pt x="0" y="4270"/>
                  </a:lnTo>
                  <a:lnTo>
                    <a:pt x="601" y="4637"/>
                  </a:lnTo>
                  <a:lnTo>
                    <a:pt x="1301" y="3236"/>
                  </a:lnTo>
                  <a:lnTo>
                    <a:pt x="634" y="2302"/>
                  </a:lnTo>
                  <a:lnTo>
                    <a:pt x="1435" y="2302"/>
                  </a:lnTo>
                  <a:lnTo>
                    <a:pt x="801" y="50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223;p22"/>
            <p:cNvSpPr/>
            <p:nvPr/>
          </p:nvSpPr>
          <p:spPr>
            <a:xfrm>
              <a:off x="3482843" y="2664487"/>
              <a:ext cx="18252" cy="26090"/>
            </a:xfrm>
            <a:custGeom>
              <a:avLst/>
              <a:gdLst/>
              <a:ahLst/>
              <a:cxnLst/>
              <a:rect l="l" t="t" r="r" b="b"/>
              <a:pathLst>
                <a:path w="701" h="1002" extrusionOk="0">
                  <a:moveTo>
                    <a:pt x="0" y="301"/>
                  </a:moveTo>
                  <a:lnTo>
                    <a:pt x="200" y="834"/>
                  </a:lnTo>
                  <a:cubicBezTo>
                    <a:pt x="300" y="868"/>
                    <a:pt x="401" y="934"/>
                    <a:pt x="501" y="1001"/>
                  </a:cubicBezTo>
                  <a:lnTo>
                    <a:pt x="701" y="701"/>
                  </a:lnTo>
                  <a:lnTo>
                    <a:pt x="3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224;p22"/>
            <p:cNvSpPr/>
            <p:nvPr/>
          </p:nvSpPr>
          <p:spPr>
            <a:xfrm>
              <a:off x="3481098" y="2686203"/>
              <a:ext cx="22601" cy="75587"/>
            </a:xfrm>
            <a:custGeom>
              <a:avLst/>
              <a:gdLst/>
              <a:ahLst/>
              <a:cxnLst/>
              <a:rect l="l" t="t" r="r" b="b"/>
              <a:pathLst>
                <a:path w="868" h="2903" extrusionOk="0">
                  <a:moveTo>
                    <a:pt x="267" y="0"/>
                  </a:moveTo>
                  <a:lnTo>
                    <a:pt x="1" y="2402"/>
                  </a:lnTo>
                  <a:lnTo>
                    <a:pt x="868" y="2902"/>
                  </a:lnTo>
                  <a:lnTo>
                    <a:pt x="568" y="16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225;p22"/>
            <p:cNvSpPr/>
            <p:nvPr/>
          </p:nvSpPr>
          <p:spPr>
            <a:xfrm>
              <a:off x="3468939" y="2617594"/>
              <a:ext cx="23486" cy="60824"/>
            </a:xfrm>
            <a:custGeom>
              <a:avLst/>
              <a:gdLst/>
              <a:ahLst/>
              <a:cxnLst/>
              <a:rect l="l" t="t" r="r" b="b"/>
              <a:pathLst>
                <a:path w="902" h="2336" extrusionOk="0">
                  <a:moveTo>
                    <a:pt x="67" y="0"/>
                  </a:moveTo>
                  <a:lnTo>
                    <a:pt x="1" y="334"/>
                  </a:lnTo>
                  <a:lnTo>
                    <a:pt x="201" y="2335"/>
                  </a:lnTo>
                  <a:lnTo>
                    <a:pt x="901" y="183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226;p22"/>
            <p:cNvSpPr/>
            <p:nvPr/>
          </p:nvSpPr>
          <p:spPr>
            <a:xfrm>
              <a:off x="3470683" y="2606294"/>
              <a:ext cx="43457" cy="33693"/>
            </a:xfrm>
            <a:custGeom>
              <a:avLst/>
              <a:gdLst/>
              <a:ahLst/>
              <a:cxnLst/>
              <a:rect l="l" t="t" r="r" b="b"/>
              <a:pathLst>
                <a:path w="1669" h="1294" extrusionOk="0">
                  <a:moveTo>
                    <a:pt x="0" y="0"/>
                  </a:moveTo>
                  <a:lnTo>
                    <a:pt x="0" y="67"/>
                  </a:lnTo>
                  <a:cubicBezTo>
                    <a:pt x="0" y="67"/>
                    <a:pt x="434" y="968"/>
                    <a:pt x="834" y="1201"/>
                  </a:cubicBezTo>
                  <a:cubicBezTo>
                    <a:pt x="934" y="1268"/>
                    <a:pt x="1036" y="1293"/>
                    <a:pt x="1133" y="1293"/>
                  </a:cubicBezTo>
                  <a:cubicBezTo>
                    <a:pt x="1424" y="1293"/>
                    <a:pt x="1668" y="1068"/>
                    <a:pt x="1668" y="1068"/>
                  </a:cubicBezTo>
                  <a:lnTo>
                    <a:pt x="1668" y="9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227;p22"/>
            <p:cNvSpPr/>
            <p:nvPr/>
          </p:nvSpPr>
          <p:spPr>
            <a:xfrm>
              <a:off x="3426394" y="2436060"/>
              <a:ext cx="132036" cy="201530"/>
            </a:xfrm>
            <a:custGeom>
              <a:avLst/>
              <a:gdLst/>
              <a:ahLst/>
              <a:cxnLst/>
              <a:rect l="l" t="t" r="r" b="b"/>
              <a:pathLst>
                <a:path w="5071" h="7740" extrusionOk="0">
                  <a:moveTo>
                    <a:pt x="2535" y="1468"/>
                  </a:moveTo>
                  <a:cubicBezTo>
                    <a:pt x="0" y="0"/>
                    <a:pt x="967" y="5071"/>
                    <a:pt x="1134" y="5504"/>
                  </a:cubicBezTo>
                  <a:cubicBezTo>
                    <a:pt x="1301" y="5971"/>
                    <a:pt x="2135" y="7272"/>
                    <a:pt x="2535" y="7506"/>
                  </a:cubicBezTo>
                  <a:cubicBezTo>
                    <a:pt x="2935" y="7739"/>
                    <a:pt x="3736" y="7372"/>
                    <a:pt x="3936" y="7106"/>
                  </a:cubicBezTo>
                  <a:cubicBezTo>
                    <a:pt x="4103" y="6839"/>
                    <a:pt x="5070" y="2903"/>
                    <a:pt x="2535" y="146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228;p22"/>
            <p:cNvSpPr/>
            <p:nvPr/>
          </p:nvSpPr>
          <p:spPr>
            <a:xfrm>
              <a:off x="3442016" y="2458973"/>
              <a:ext cx="103369" cy="140394"/>
            </a:xfrm>
            <a:custGeom>
              <a:avLst/>
              <a:gdLst/>
              <a:ahLst/>
              <a:cxnLst/>
              <a:rect l="l" t="t" r="r" b="b"/>
              <a:pathLst>
                <a:path w="3970" h="5392" extrusionOk="0">
                  <a:moveTo>
                    <a:pt x="1735" y="1422"/>
                  </a:moveTo>
                  <a:cubicBezTo>
                    <a:pt x="1768" y="1422"/>
                    <a:pt x="1768" y="1455"/>
                    <a:pt x="1802" y="1455"/>
                  </a:cubicBezTo>
                  <a:lnTo>
                    <a:pt x="1768" y="1455"/>
                  </a:lnTo>
                  <a:lnTo>
                    <a:pt x="1735" y="1422"/>
                  </a:lnTo>
                  <a:close/>
                  <a:moveTo>
                    <a:pt x="1084" y="1"/>
                  </a:moveTo>
                  <a:cubicBezTo>
                    <a:pt x="831" y="1"/>
                    <a:pt x="623" y="78"/>
                    <a:pt x="501" y="221"/>
                  </a:cubicBezTo>
                  <a:cubicBezTo>
                    <a:pt x="0" y="855"/>
                    <a:pt x="167" y="2356"/>
                    <a:pt x="301" y="3457"/>
                  </a:cubicBezTo>
                  <a:cubicBezTo>
                    <a:pt x="301" y="3490"/>
                    <a:pt x="301" y="3524"/>
                    <a:pt x="301" y="3524"/>
                  </a:cubicBezTo>
                  <a:cubicBezTo>
                    <a:pt x="301" y="3524"/>
                    <a:pt x="315" y="3538"/>
                    <a:pt x="335" y="3538"/>
                  </a:cubicBezTo>
                  <a:cubicBezTo>
                    <a:pt x="345" y="3538"/>
                    <a:pt x="356" y="3535"/>
                    <a:pt x="367" y="3524"/>
                  </a:cubicBezTo>
                  <a:cubicBezTo>
                    <a:pt x="367" y="3424"/>
                    <a:pt x="367" y="3257"/>
                    <a:pt x="367" y="3257"/>
                  </a:cubicBezTo>
                  <a:cubicBezTo>
                    <a:pt x="334" y="3090"/>
                    <a:pt x="334" y="2957"/>
                    <a:pt x="301" y="2790"/>
                  </a:cubicBezTo>
                  <a:cubicBezTo>
                    <a:pt x="367" y="2189"/>
                    <a:pt x="634" y="2189"/>
                    <a:pt x="734" y="1489"/>
                  </a:cubicBezTo>
                  <a:cubicBezTo>
                    <a:pt x="768" y="1455"/>
                    <a:pt x="801" y="1422"/>
                    <a:pt x="834" y="1389"/>
                  </a:cubicBezTo>
                  <a:cubicBezTo>
                    <a:pt x="868" y="1322"/>
                    <a:pt x="901" y="1289"/>
                    <a:pt x="934" y="1289"/>
                  </a:cubicBezTo>
                  <a:cubicBezTo>
                    <a:pt x="968" y="1255"/>
                    <a:pt x="968" y="1255"/>
                    <a:pt x="1001" y="1255"/>
                  </a:cubicBezTo>
                  <a:cubicBezTo>
                    <a:pt x="1468" y="1289"/>
                    <a:pt x="1935" y="1822"/>
                    <a:pt x="2369" y="2323"/>
                  </a:cubicBezTo>
                  <a:cubicBezTo>
                    <a:pt x="2536" y="2490"/>
                    <a:pt x="2736" y="2690"/>
                    <a:pt x="2903" y="2790"/>
                  </a:cubicBezTo>
                  <a:cubicBezTo>
                    <a:pt x="2929" y="2799"/>
                    <a:pt x="2951" y="2803"/>
                    <a:pt x="2970" y="2803"/>
                  </a:cubicBezTo>
                  <a:cubicBezTo>
                    <a:pt x="3020" y="2803"/>
                    <a:pt x="3045" y="2772"/>
                    <a:pt x="3069" y="2723"/>
                  </a:cubicBezTo>
                  <a:cubicBezTo>
                    <a:pt x="3269" y="3624"/>
                    <a:pt x="3436" y="4124"/>
                    <a:pt x="3536" y="4758"/>
                  </a:cubicBezTo>
                  <a:cubicBezTo>
                    <a:pt x="3536" y="4858"/>
                    <a:pt x="3503" y="4958"/>
                    <a:pt x="3503" y="5058"/>
                  </a:cubicBezTo>
                  <a:cubicBezTo>
                    <a:pt x="3503" y="5058"/>
                    <a:pt x="3503" y="5225"/>
                    <a:pt x="3503" y="5325"/>
                  </a:cubicBezTo>
                  <a:cubicBezTo>
                    <a:pt x="3503" y="5325"/>
                    <a:pt x="3503" y="5325"/>
                    <a:pt x="3503" y="5358"/>
                  </a:cubicBezTo>
                  <a:cubicBezTo>
                    <a:pt x="3503" y="5358"/>
                    <a:pt x="3536" y="5392"/>
                    <a:pt x="3570" y="5392"/>
                  </a:cubicBezTo>
                  <a:cubicBezTo>
                    <a:pt x="3570" y="5358"/>
                    <a:pt x="3570" y="5358"/>
                    <a:pt x="3570" y="5358"/>
                  </a:cubicBezTo>
                  <a:cubicBezTo>
                    <a:pt x="3570" y="5325"/>
                    <a:pt x="3570" y="5292"/>
                    <a:pt x="3570" y="5258"/>
                  </a:cubicBezTo>
                  <a:cubicBezTo>
                    <a:pt x="3603" y="5191"/>
                    <a:pt x="3603" y="5158"/>
                    <a:pt x="3603" y="5091"/>
                  </a:cubicBezTo>
                  <a:cubicBezTo>
                    <a:pt x="3736" y="4524"/>
                    <a:pt x="3970" y="2123"/>
                    <a:pt x="3069" y="1322"/>
                  </a:cubicBezTo>
                  <a:cubicBezTo>
                    <a:pt x="2468" y="397"/>
                    <a:pt x="1658" y="1"/>
                    <a:pt x="10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229;p22"/>
            <p:cNvSpPr/>
            <p:nvPr/>
          </p:nvSpPr>
          <p:spPr>
            <a:xfrm>
              <a:off x="3492399" y="2642772"/>
              <a:ext cx="22601" cy="56475"/>
            </a:xfrm>
            <a:custGeom>
              <a:avLst/>
              <a:gdLst/>
              <a:ahLst/>
              <a:cxnLst/>
              <a:rect l="l" t="t" r="r" b="b"/>
              <a:pathLst>
                <a:path w="868" h="2169" extrusionOk="0">
                  <a:moveTo>
                    <a:pt x="834" y="0"/>
                  </a:moveTo>
                  <a:lnTo>
                    <a:pt x="867" y="367"/>
                  </a:lnTo>
                  <a:lnTo>
                    <a:pt x="701" y="2169"/>
                  </a:lnTo>
                  <a:lnTo>
                    <a:pt x="0" y="86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230;p22"/>
            <p:cNvSpPr/>
            <p:nvPr/>
          </p:nvSpPr>
          <p:spPr>
            <a:xfrm>
              <a:off x="3470683" y="2616709"/>
              <a:ext cx="43457" cy="48664"/>
            </a:xfrm>
            <a:custGeom>
              <a:avLst/>
              <a:gdLst/>
              <a:ahLst/>
              <a:cxnLst/>
              <a:rect l="l" t="t" r="r" b="b"/>
              <a:pathLst>
                <a:path w="1669" h="1869" extrusionOk="0">
                  <a:moveTo>
                    <a:pt x="0" y="1"/>
                  </a:moveTo>
                  <a:lnTo>
                    <a:pt x="0" y="34"/>
                  </a:lnTo>
                  <a:lnTo>
                    <a:pt x="834" y="1869"/>
                  </a:lnTo>
                  <a:lnTo>
                    <a:pt x="1668" y="1001"/>
                  </a:lnTo>
                  <a:lnTo>
                    <a:pt x="1668" y="968"/>
                  </a:lnTo>
                  <a:lnTo>
                    <a:pt x="834" y="180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231;p22"/>
            <p:cNvSpPr/>
            <p:nvPr/>
          </p:nvSpPr>
          <p:spPr>
            <a:xfrm>
              <a:off x="3488051" y="2686203"/>
              <a:ext cx="8697" cy="4374"/>
            </a:xfrm>
            <a:custGeom>
              <a:avLst/>
              <a:gdLst/>
              <a:ahLst/>
              <a:cxnLst/>
              <a:rect l="l" t="t" r="r" b="b"/>
              <a:pathLst>
                <a:path w="334" h="168" extrusionOk="0">
                  <a:moveTo>
                    <a:pt x="0" y="0"/>
                  </a:moveTo>
                  <a:lnTo>
                    <a:pt x="301" y="167"/>
                  </a:lnTo>
                  <a:lnTo>
                    <a:pt x="334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232;p22"/>
            <p:cNvSpPr/>
            <p:nvPr/>
          </p:nvSpPr>
          <p:spPr>
            <a:xfrm>
              <a:off x="4645808" y="3306338"/>
              <a:ext cx="200645" cy="186767"/>
            </a:xfrm>
            <a:custGeom>
              <a:avLst/>
              <a:gdLst/>
              <a:ahLst/>
              <a:cxnLst/>
              <a:rect l="l" t="t" r="r" b="b"/>
              <a:pathLst>
                <a:path w="7706" h="7173" extrusionOk="0">
                  <a:moveTo>
                    <a:pt x="3103" y="34"/>
                  </a:moveTo>
                  <a:cubicBezTo>
                    <a:pt x="1401" y="0"/>
                    <a:pt x="868" y="234"/>
                    <a:pt x="668" y="367"/>
                  </a:cubicBezTo>
                  <a:cubicBezTo>
                    <a:pt x="367" y="534"/>
                    <a:pt x="201" y="1768"/>
                    <a:pt x="0" y="2769"/>
                  </a:cubicBezTo>
                  <a:lnTo>
                    <a:pt x="3870" y="4971"/>
                  </a:lnTo>
                  <a:lnTo>
                    <a:pt x="7706" y="7172"/>
                  </a:lnTo>
                  <a:cubicBezTo>
                    <a:pt x="7506" y="5938"/>
                    <a:pt x="7339" y="4504"/>
                    <a:pt x="7039" y="3970"/>
                  </a:cubicBezTo>
                  <a:cubicBezTo>
                    <a:pt x="6839" y="3636"/>
                    <a:pt x="6338" y="2869"/>
                    <a:pt x="4637" y="934"/>
                  </a:cubicBezTo>
                  <a:close/>
                </a:path>
              </a:pathLst>
            </a:custGeom>
            <a:solidFill>
              <a:srgbClr val="F5D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233;p22"/>
            <p:cNvSpPr/>
            <p:nvPr/>
          </p:nvSpPr>
          <p:spPr>
            <a:xfrm>
              <a:off x="4645808" y="3306338"/>
              <a:ext cx="200645" cy="186767"/>
            </a:xfrm>
            <a:custGeom>
              <a:avLst/>
              <a:gdLst/>
              <a:ahLst/>
              <a:cxnLst/>
              <a:rect l="l" t="t" r="r" b="b"/>
              <a:pathLst>
                <a:path w="7706" h="7173" extrusionOk="0">
                  <a:moveTo>
                    <a:pt x="3103" y="34"/>
                  </a:moveTo>
                  <a:cubicBezTo>
                    <a:pt x="1401" y="0"/>
                    <a:pt x="868" y="234"/>
                    <a:pt x="668" y="367"/>
                  </a:cubicBezTo>
                  <a:cubicBezTo>
                    <a:pt x="367" y="534"/>
                    <a:pt x="201" y="1768"/>
                    <a:pt x="0" y="2769"/>
                  </a:cubicBezTo>
                  <a:lnTo>
                    <a:pt x="3870" y="4971"/>
                  </a:lnTo>
                  <a:lnTo>
                    <a:pt x="7706" y="7172"/>
                  </a:lnTo>
                  <a:cubicBezTo>
                    <a:pt x="7506" y="5938"/>
                    <a:pt x="7339" y="4504"/>
                    <a:pt x="7039" y="3970"/>
                  </a:cubicBezTo>
                  <a:cubicBezTo>
                    <a:pt x="6839" y="3636"/>
                    <a:pt x="6338" y="2869"/>
                    <a:pt x="4637" y="9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234;p22"/>
            <p:cNvSpPr/>
            <p:nvPr/>
          </p:nvSpPr>
          <p:spPr>
            <a:xfrm>
              <a:off x="4724832" y="3222080"/>
              <a:ext cx="43457" cy="133781"/>
            </a:xfrm>
            <a:custGeom>
              <a:avLst/>
              <a:gdLst/>
              <a:ahLst/>
              <a:cxnLst/>
              <a:rect l="l" t="t" r="r" b="b"/>
              <a:pathLst>
                <a:path w="1669" h="5138" extrusionOk="0">
                  <a:moveTo>
                    <a:pt x="1" y="1302"/>
                  </a:moveTo>
                  <a:lnTo>
                    <a:pt x="1" y="2936"/>
                  </a:lnTo>
                  <a:lnTo>
                    <a:pt x="1" y="3737"/>
                  </a:lnTo>
                  <a:cubicBezTo>
                    <a:pt x="468" y="4704"/>
                    <a:pt x="1202" y="5138"/>
                    <a:pt x="1635" y="4671"/>
                  </a:cubicBezTo>
                  <a:lnTo>
                    <a:pt x="1635" y="3870"/>
                  </a:lnTo>
                  <a:lnTo>
                    <a:pt x="1635" y="2236"/>
                  </a:lnTo>
                  <a:cubicBezTo>
                    <a:pt x="1669" y="935"/>
                    <a:pt x="1" y="1"/>
                    <a:pt x="1" y="13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35;p22"/>
            <p:cNvSpPr/>
            <p:nvPr/>
          </p:nvSpPr>
          <p:spPr>
            <a:xfrm>
              <a:off x="4696191" y="3202110"/>
              <a:ext cx="18252" cy="36505"/>
            </a:xfrm>
            <a:custGeom>
              <a:avLst/>
              <a:gdLst/>
              <a:ahLst/>
              <a:cxnLst/>
              <a:rect l="l" t="t" r="r" b="b"/>
              <a:pathLst>
                <a:path w="701" h="1402" extrusionOk="0">
                  <a:moveTo>
                    <a:pt x="200" y="34"/>
                  </a:moveTo>
                  <a:cubicBezTo>
                    <a:pt x="334" y="67"/>
                    <a:pt x="534" y="367"/>
                    <a:pt x="601" y="734"/>
                  </a:cubicBezTo>
                  <a:cubicBezTo>
                    <a:pt x="701" y="1101"/>
                    <a:pt x="634" y="1402"/>
                    <a:pt x="501" y="1368"/>
                  </a:cubicBezTo>
                  <a:cubicBezTo>
                    <a:pt x="367" y="1368"/>
                    <a:pt x="167" y="1035"/>
                    <a:pt x="100" y="668"/>
                  </a:cubicBezTo>
                  <a:cubicBezTo>
                    <a:pt x="0" y="301"/>
                    <a:pt x="67" y="1"/>
                    <a:pt x="200" y="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36;p22"/>
            <p:cNvSpPr/>
            <p:nvPr/>
          </p:nvSpPr>
          <p:spPr>
            <a:xfrm>
              <a:off x="4777818" y="3249889"/>
              <a:ext cx="18278" cy="33901"/>
            </a:xfrm>
            <a:custGeom>
              <a:avLst/>
              <a:gdLst/>
              <a:ahLst/>
              <a:cxnLst/>
              <a:rect l="l" t="t" r="r" b="b"/>
              <a:pathLst>
                <a:path w="702" h="1302" extrusionOk="0">
                  <a:moveTo>
                    <a:pt x="501" y="167"/>
                  </a:moveTo>
                  <a:cubicBezTo>
                    <a:pt x="368" y="0"/>
                    <a:pt x="168" y="134"/>
                    <a:pt x="101" y="400"/>
                  </a:cubicBezTo>
                  <a:cubicBezTo>
                    <a:pt x="1" y="667"/>
                    <a:pt x="67" y="1034"/>
                    <a:pt x="201" y="1168"/>
                  </a:cubicBezTo>
                  <a:cubicBezTo>
                    <a:pt x="368" y="1301"/>
                    <a:pt x="534" y="1201"/>
                    <a:pt x="635" y="934"/>
                  </a:cubicBezTo>
                  <a:cubicBezTo>
                    <a:pt x="701" y="634"/>
                    <a:pt x="668" y="300"/>
                    <a:pt x="501" y="16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37;p22"/>
            <p:cNvSpPr/>
            <p:nvPr/>
          </p:nvSpPr>
          <p:spPr>
            <a:xfrm>
              <a:off x="4716161" y="3337609"/>
              <a:ext cx="57335" cy="110321"/>
            </a:xfrm>
            <a:custGeom>
              <a:avLst/>
              <a:gdLst/>
              <a:ahLst/>
              <a:cxnLst/>
              <a:rect l="l" t="t" r="r" b="b"/>
              <a:pathLst>
                <a:path w="2202" h="4237" extrusionOk="0">
                  <a:moveTo>
                    <a:pt x="1168" y="300"/>
                  </a:moveTo>
                  <a:cubicBezTo>
                    <a:pt x="1168" y="300"/>
                    <a:pt x="0" y="0"/>
                    <a:pt x="0" y="100"/>
                  </a:cubicBezTo>
                  <a:cubicBezTo>
                    <a:pt x="0" y="200"/>
                    <a:pt x="434" y="3369"/>
                    <a:pt x="434" y="3369"/>
                  </a:cubicBezTo>
                  <a:lnTo>
                    <a:pt x="2002" y="4237"/>
                  </a:lnTo>
                  <a:lnTo>
                    <a:pt x="2202" y="133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8;p22"/>
            <p:cNvSpPr/>
            <p:nvPr/>
          </p:nvSpPr>
          <p:spPr>
            <a:xfrm>
              <a:off x="4736991" y="3345420"/>
              <a:ext cx="18278" cy="25204"/>
            </a:xfrm>
            <a:custGeom>
              <a:avLst/>
              <a:gdLst/>
              <a:ahLst/>
              <a:cxnLst/>
              <a:rect l="l" t="t" r="r" b="b"/>
              <a:pathLst>
                <a:path w="702" h="968" extrusionOk="0">
                  <a:moveTo>
                    <a:pt x="1" y="301"/>
                  </a:moveTo>
                  <a:lnTo>
                    <a:pt x="201" y="801"/>
                  </a:lnTo>
                  <a:cubicBezTo>
                    <a:pt x="301" y="868"/>
                    <a:pt x="401" y="934"/>
                    <a:pt x="501" y="968"/>
                  </a:cubicBezTo>
                  <a:lnTo>
                    <a:pt x="701" y="701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39;p22"/>
            <p:cNvSpPr/>
            <p:nvPr/>
          </p:nvSpPr>
          <p:spPr>
            <a:xfrm>
              <a:off x="4735273" y="3366276"/>
              <a:ext cx="22601" cy="75587"/>
            </a:xfrm>
            <a:custGeom>
              <a:avLst/>
              <a:gdLst/>
              <a:ahLst/>
              <a:cxnLst/>
              <a:rect l="l" t="t" r="r" b="b"/>
              <a:pathLst>
                <a:path w="868" h="2903" extrusionOk="0">
                  <a:moveTo>
                    <a:pt x="267" y="0"/>
                  </a:moveTo>
                  <a:lnTo>
                    <a:pt x="0" y="2402"/>
                  </a:lnTo>
                  <a:lnTo>
                    <a:pt x="868" y="2902"/>
                  </a:lnTo>
                  <a:lnTo>
                    <a:pt x="567" y="2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40;p22"/>
            <p:cNvSpPr/>
            <p:nvPr/>
          </p:nvSpPr>
          <p:spPr>
            <a:xfrm>
              <a:off x="4723113" y="3298527"/>
              <a:ext cx="23460" cy="60824"/>
            </a:xfrm>
            <a:custGeom>
              <a:avLst/>
              <a:gdLst/>
              <a:ahLst/>
              <a:cxnLst/>
              <a:rect l="l" t="t" r="r" b="b"/>
              <a:pathLst>
                <a:path w="901" h="2336" extrusionOk="0">
                  <a:moveTo>
                    <a:pt x="67" y="0"/>
                  </a:moveTo>
                  <a:lnTo>
                    <a:pt x="0" y="334"/>
                  </a:lnTo>
                  <a:lnTo>
                    <a:pt x="200" y="2335"/>
                  </a:lnTo>
                  <a:lnTo>
                    <a:pt x="901" y="18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41;p22"/>
            <p:cNvSpPr/>
            <p:nvPr/>
          </p:nvSpPr>
          <p:spPr>
            <a:xfrm>
              <a:off x="4724832" y="3287226"/>
              <a:ext cx="43457" cy="33562"/>
            </a:xfrm>
            <a:custGeom>
              <a:avLst/>
              <a:gdLst/>
              <a:ahLst/>
              <a:cxnLst/>
              <a:rect l="l" t="t" r="r" b="b"/>
              <a:pathLst>
                <a:path w="1669" h="1289" extrusionOk="0">
                  <a:moveTo>
                    <a:pt x="1" y="1"/>
                  </a:moveTo>
                  <a:lnTo>
                    <a:pt x="1" y="67"/>
                  </a:lnTo>
                  <a:cubicBezTo>
                    <a:pt x="1" y="67"/>
                    <a:pt x="435" y="935"/>
                    <a:pt x="835" y="1201"/>
                  </a:cubicBezTo>
                  <a:cubicBezTo>
                    <a:pt x="929" y="1264"/>
                    <a:pt x="1025" y="1288"/>
                    <a:pt x="1117" y="1288"/>
                  </a:cubicBezTo>
                  <a:cubicBezTo>
                    <a:pt x="1415" y="1288"/>
                    <a:pt x="1669" y="1035"/>
                    <a:pt x="1669" y="1035"/>
                  </a:cubicBezTo>
                  <a:lnTo>
                    <a:pt x="1669" y="93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42;p22"/>
            <p:cNvSpPr/>
            <p:nvPr/>
          </p:nvSpPr>
          <p:spPr>
            <a:xfrm>
              <a:off x="4679683" y="3116993"/>
              <a:ext cx="132921" cy="201530"/>
            </a:xfrm>
            <a:custGeom>
              <a:avLst/>
              <a:gdLst/>
              <a:ahLst/>
              <a:cxnLst/>
              <a:rect l="l" t="t" r="r" b="b"/>
              <a:pathLst>
                <a:path w="5105" h="7740" extrusionOk="0">
                  <a:moveTo>
                    <a:pt x="2569" y="1435"/>
                  </a:moveTo>
                  <a:cubicBezTo>
                    <a:pt x="0" y="1"/>
                    <a:pt x="1001" y="5037"/>
                    <a:pt x="1168" y="5471"/>
                  </a:cubicBezTo>
                  <a:cubicBezTo>
                    <a:pt x="1335" y="5971"/>
                    <a:pt x="2169" y="7272"/>
                    <a:pt x="2569" y="7506"/>
                  </a:cubicBezTo>
                  <a:cubicBezTo>
                    <a:pt x="2969" y="7739"/>
                    <a:pt x="3770" y="7372"/>
                    <a:pt x="3970" y="7072"/>
                  </a:cubicBezTo>
                  <a:cubicBezTo>
                    <a:pt x="4137" y="6839"/>
                    <a:pt x="5104" y="2903"/>
                    <a:pt x="2569" y="14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43;p22"/>
            <p:cNvSpPr/>
            <p:nvPr/>
          </p:nvSpPr>
          <p:spPr>
            <a:xfrm>
              <a:off x="4696191" y="3139359"/>
              <a:ext cx="103369" cy="140082"/>
            </a:xfrm>
            <a:custGeom>
              <a:avLst/>
              <a:gdLst/>
              <a:ahLst/>
              <a:cxnLst/>
              <a:rect l="l" t="t" r="r" b="b"/>
              <a:pathLst>
                <a:path w="3970" h="5380" extrusionOk="0">
                  <a:moveTo>
                    <a:pt x="1103" y="0"/>
                  </a:moveTo>
                  <a:cubicBezTo>
                    <a:pt x="841" y="0"/>
                    <a:pt x="626" y="85"/>
                    <a:pt x="501" y="242"/>
                  </a:cubicBezTo>
                  <a:cubicBezTo>
                    <a:pt x="0" y="876"/>
                    <a:pt x="167" y="2344"/>
                    <a:pt x="267" y="3445"/>
                  </a:cubicBezTo>
                  <a:cubicBezTo>
                    <a:pt x="267" y="3445"/>
                    <a:pt x="300" y="3478"/>
                    <a:pt x="300" y="3478"/>
                  </a:cubicBezTo>
                  <a:cubicBezTo>
                    <a:pt x="300" y="3478"/>
                    <a:pt x="300" y="3511"/>
                    <a:pt x="300" y="3545"/>
                  </a:cubicBezTo>
                  <a:lnTo>
                    <a:pt x="367" y="3545"/>
                  </a:lnTo>
                  <a:cubicBezTo>
                    <a:pt x="367" y="3445"/>
                    <a:pt x="367" y="3278"/>
                    <a:pt x="367" y="3244"/>
                  </a:cubicBezTo>
                  <a:cubicBezTo>
                    <a:pt x="334" y="3111"/>
                    <a:pt x="334" y="2944"/>
                    <a:pt x="300" y="2811"/>
                  </a:cubicBezTo>
                  <a:cubicBezTo>
                    <a:pt x="367" y="2210"/>
                    <a:pt x="634" y="2210"/>
                    <a:pt x="734" y="1477"/>
                  </a:cubicBezTo>
                  <a:cubicBezTo>
                    <a:pt x="767" y="1443"/>
                    <a:pt x="801" y="1410"/>
                    <a:pt x="834" y="1376"/>
                  </a:cubicBezTo>
                  <a:cubicBezTo>
                    <a:pt x="867" y="1343"/>
                    <a:pt x="901" y="1310"/>
                    <a:pt x="934" y="1276"/>
                  </a:cubicBezTo>
                  <a:lnTo>
                    <a:pt x="1001" y="1276"/>
                  </a:lnTo>
                  <a:cubicBezTo>
                    <a:pt x="1468" y="1310"/>
                    <a:pt x="1935" y="1843"/>
                    <a:pt x="2369" y="2310"/>
                  </a:cubicBezTo>
                  <a:cubicBezTo>
                    <a:pt x="2535" y="2511"/>
                    <a:pt x="2735" y="2711"/>
                    <a:pt x="2902" y="2777"/>
                  </a:cubicBezTo>
                  <a:cubicBezTo>
                    <a:pt x="2938" y="2801"/>
                    <a:pt x="2965" y="2812"/>
                    <a:pt x="2986" y="2812"/>
                  </a:cubicBezTo>
                  <a:cubicBezTo>
                    <a:pt x="3026" y="2812"/>
                    <a:pt x="3048" y="2775"/>
                    <a:pt x="3069" y="2711"/>
                  </a:cubicBezTo>
                  <a:cubicBezTo>
                    <a:pt x="3269" y="3645"/>
                    <a:pt x="3436" y="4112"/>
                    <a:pt x="3536" y="4779"/>
                  </a:cubicBezTo>
                  <a:cubicBezTo>
                    <a:pt x="3536" y="4846"/>
                    <a:pt x="3503" y="4946"/>
                    <a:pt x="3503" y="5046"/>
                  </a:cubicBezTo>
                  <a:cubicBezTo>
                    <a:pt x="3503" y="5046"/>
                    <a:pt x="3503" y="5246"/>
                    <a:pt x="3503" y="5346"/>
                  </a:cubicBezTo>
                  <a:cubicBezTo>
                    <a:pt x="3503" y="5346"/>
                    <a:pt x="3536" y="5379"/>
                    <a:pt x="3569" y="5379"/>
                  </a:cubicBezTo>
                  <a:cubicBezTo>
                    <a:pt x="3569" y="5379"/>
                    <a:pt x="3569" y="5346"/>
                    <a:pt x="3569" y="5346"/>
                  </a:cubicBezTo>
                  <a:cubicBezTo>
                    <a:pt x="3569" y="5313"/>
                    <a:pt x="3569" y="5279"/>
                    <a:pt x="3603" y="5246"/>
                  </a:cubicBezTo>
                  <a:cubicBezTo>
                    <a:pt x="3603" y="5213"/>
                    <a:pt x="3603" y="5146"/>
                    <a:pt x="3603" y="5079"/>
                  </a:cubicBezTo>
                  <a:cubicBezTo>
                    <a:pt x="3736" y="4545"/>
                    <a:pt x="3970" y="2144"/>
                    <a:pt x="3069" y="1343"/>
                  </a:cubicBezTo>
                  <a:cubicBezTo>
                    <a:pt x="2474" y="405"/>
                    <a:pt x="1675" y="0"/>
                    <a:pt x="11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44;p22"/>
            <p:cNvSpPr/>
            <p:nvPr/>
          </p:nvSpPr>
          <p:spPr>
            <a:xfrm>
              <a:off x="4746547" y="3322846"/>
              <a:ext cx="22627" cy="57335"/>
            </a:xfrm>
            <a:custGeom>
              <a:avLst/>
              <a:gdLst/>
              <a:ahLst/>
              <a:cxnLst/>
              <a:rect l="l" t="t" r="r" b="b"/>
              <a:pathLst>
                <a:path w="869" h="2202" extrusionOk="0">
                  <a:moveTo>
                    <a:pt x="835" y="0"/>
                  </a:moveTo>
                  <a:lnTo>
                    <a:pt x="868" y="400"/>
                  </a:lnTo>
                  <a:lnTo>
                    <a:pt x="701" y="2202"/>
                  </a:lnTo>
                  <a:lnTo>
                    <a:pt x="1" y="8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245;p22"/>
            <p:cNvSpPr/>
            <p:nvPr/>
          </p:nvSpPr>
          <p:spPr>
            <a:xfrm>
              <a:off x="4724832" y="3297641"/>
              <a:ext cx="43457" cy="47805"/>
            </a:xfrm>
            <a:custGeom>
              <a:avLst/>
              <a:gdLst/>
              <a:ahLst/>
              <a:cxnLst/>
              <a:rect l="l" t="t" r="r" b="b"/>
              <a:pathLst>
                <a:path w="1669" h="1836" extrusionOk="0">
                  <a:moveTo>
                    <a:pt x="1" y="1"/>
                  </a:moveTo>
                  <a:lnTo>
                    <a:pt x="1" y="34"/>
                  </a:lnTo>
                  <a:lnTo>
                    <a:pt x="835" y="1835"/>
                  </a:lnTo>
                  <a:lnTo>
                    <a:pt x="1669" y="968"/>
                  </a:lnTo>
                  <a:lnTo>
                    <a:pt x="1669" y="935"/>
                  </a:lnTo>
                  <a:lnTo>
                    <a:pt x="835" y="18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246;p22"/>
            <p:cNvSpPr/>
            <p:nvPr/>
          </p:nvSpPr>
          <p:spPr>
            <a:xfrm>
              <a:off x="4742225" y="3366276"/>
              <a:ext cx="7837" cy="5234"/>
            </a:xfrm>
            <a:custGeom>
              <a:avLst/>
              <a:gdLst/>
              <a:ahLst/>
              <a:cxnLst/>
              <a:rect l="l" t="t" r="r" b="b"/>
              <a:pathLst>
                <a:path w="301" h="201" extrusionOk="0">
                  <a:moveTo>
                    <a:pt x="0" y="0"/>
                  </a:moveTo>
                  <a:lnTo>
                    <a:pt x="300" y="200"/>
                  </a:lnTo>
                  <a:lnTo>
                    <a:pt x="300" y="20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247;p22"/>
            <p:cNvSpPr/>
            <p:nvPr/>
          </p:nvSpPr>
          <p:spPr>
            <a:xfrm>
              <a:off x="4705746" y="3231636"/>
              <a:ext cx="86002" cy="86497"/>
            </a:xfrm>
            <a:custGeom>
              <a:avLst/>
              <a:gdLst/>
              <a:ahLst/>
              <a:cxnLst/>
              <a:rect l="l" t="t" r="r" b="b"/>
              <a:pathLst>
                <a:path w="3303" h="3322" extrusionOk="0">
                  <a:moveTo>
                    <a:pt x="0" y="1"/>
                  </a:moveTo>
                  <a:lnTo>
                    <a:pt x="33" y="1068"/>
                  </a:lnTo>
                  <a:cubicBezTo>
                    <a:pt x="33" y="1068"/>
                    <a:pt x="934" y="3136"/>
                    <a:pt x="1635" y="3303"/>
                  </a:cubicBezTo>
                  <a:cubicBezTo>
                    <a:pt x="1701" y="3316"/>
                    <a:pt x="1768" y="3321"/>
                    <a:pt x="1833" y="3321"/>
                  </a:cubicBezTo>
                  <a:cubicBezTo>
                    <a:pt x="2456" y="3321"/>
                    <a:pt x="3002" y="2803"/>
                    <a:pt x="3002" y="2803"/>
                  </a:cubicBezTo>
                  <a:cubicBezTo>
                    <a:pt x="3002" y="2803"/>
                    <a:pt x="3302" y="1068"/>
                    <a:pt x="3302" y="1068"/>
                  </a:cubicBezTo>
                  <a:cubicBezTo>
                    <a:pt x="3302" y="1066"/>
                    <a:pt x="3302" y="1064"/>
                    <a:pt x="3300" y="1064"/>
                  </a:cubicBezTo>
                  <a:cubicBezTo>
                    <a:pt x="3283" y="1064"/>
                    <a:pt x="3169" y="1235"/>
                    <a:pt x="3169" y="1235"/>
                  </a:cubicBezTo>
                  <a:lnTo>
                    <a:pt x="2402" y="1902"/>
                  </a:lnTo>
                  <a:cubicBezTo>
                    <a:pt x="2402" y="1902"/>
                    <a:pt x="2268" y="1468"/>
                    <a:pt x="2102" y="1268"/>
                  </a:cubicBezTo>
                  <a:cubicBezTo>
                    <a:pt x="2035" y="1168"/>
                    <a:pt x="1801" y="1035"/>
                    <a:pt x="1568" y="935"/>
                  </a:cubicBezTo>
                  <a:cubicBezTo>
                    <a:pt x="1468" y="879"/>
                    <a:pt x="1364" y="853"/>
                    <a:pt x="1264" y="853"/>
                  </a:cubicBezTo>
                  <a:cubicBezTo>
                    <a:pt x="1064" y="853"/>
                    <a:pt x="879" y="957"/>
                    <a:pt x="767" y="1135"/>
                  </a:cubicBezTo>
                  <a:lnTo>
                    <a:pt x="667" y="130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248;p22"/>
            <p:cNvSpPr/>
            <p:nvPr/>
          </p:nvSpPr>
          <p:spPr>
            <a:xfrm>
              <a:off x="5818329" y="4011590"/>
              <a:ext cx="200671" cy="186767"/>
            </a:xfrm>
            <a:custGeom>
              <a:avLst/>
              <a:gdLst/>
              <a:ahLst/>
              <a:cxnLst/>
              <a:rect l="l" t="t" r="r" b="b"/>
              <a:pathLst>
                <a:path w="7707" h="7173" extrusionOk="0">
                  <a:moveTo>
                    <a:pt x="3103" y="34"/>
                  </a:moveTo>
                  <a:cubicBezTo>
                    <a:pt x="1402" y="0"/>
                    <a:pt x="868" y="234"/>
                    <a:pt x="668" y="334"/>
                  </a:cubicBezTo>
                  <a:cubicBezTo>
                    <a:pt x="368" y="534"/>
                    <a:pt x="201" y="1735"/>
                    <a:pt x="1" y="2769"/>
                  </a:cubicBezTo>
                  <a:lnTo>
                    <a:pt x="3870" y="4971"/>
                  </a:lnTo>
                  <a:lnTo>
                    <a:pt x="7706" y="7172"/>
                  </a:lnTo>
                  <a:cubicBezTo>
                    <a:pt x="7506" y="5938"/>
                    <a:pt x="7339" y="4504"/>
                    <a:pt x="7039" y="3970"/>
                  </a:cubicBezTo>
                  <a:cubicBezTo>
                    <a:pt x="6839" y="3636"/>
                    <a:pt x="6338" y="2869"/>
                    <a:pt x="4637" y="934"/>
                  </a:cubicBezTo>
                  <a:close/>
                </a:path>
              </a:pathLst>
            </a:custGeom>
            <a:solidFill>
              <a:srgbClr val="F5D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249;p22"/>
            <p:cNvSpPr/>
            <p:nvPr/>
          </p:nvSpPr>
          <p:spPr>
            <a:xfrm>
              <a:off x="5818329" y="4011590"/>
              <a:ext cx="200671" cy="186767"/>
            </a:xfrm>
            <a:custGeom>
              <a:avLst/>
              <a:gdLst/>
              <a:ahLst/>
              <a:cxnLst/>
              <a:rect l="l" t="t" r="r" b="b"/>
              <a:pathLst>
                <a:path w="7707" h="7173" extrusionOk="0">
                  <a:moveTo>
                    <a:pt x="3103" y="34"/>
                  </a:moveTo>
                  <a:cubicBezTo>
                    <a:pt x="1402" y="0"/>
                    <a:pt x="868" y="234"/>
                    <a:pt x="668" y="334"/>
                  </a:cubicBezTo>
                  <a:cubicBezTo>
                    <a:pt x="368" y="534"/>
                    <a:pt x="201" y="1735"/>
                    <a:pt x="1" y="2769"/>
                  </a:cubicBezTo>
                  <a:lnTo>
                    <a:pt x="3870" y="4971"/>
                  </a:lnTo>
                  <a:lnTo>
                    <a:pt x="7706" y="7172"/>
                  </a:lnTo>
                  <a:cubicBezTo>
                    <a:pt x="7506" y="5938"/>
                    <a:pt x="7339" y="4504"/>
                    <a:pt x="7039" y="3970"/>
                  </a:cubicBezTo>
                  <a:cubicBezTo>
                    <a:pt x="6839" y="3636"/>
                    <a:pt x="6338" y="2869"/>
                    <a:pt x="4637" y="9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250;p22"/>
            <p:cNvSpPr/>
            <p:nvPr/>
          </p:nvSpPr>
          <p:spPr>
            <a:xfrm>
              <a:off x="5897378" y="3927332"/>
              <a:ext cx="42571" cy="133781"/>
            </a:xfrm>
            <a:custGeom>
              <a:avLst/>
              <a:gdLst/>
              <a:ahLst/>
              <a:cxnLst/>
              <a:rect l="l" t="t" r="r" b="b"/>
              <a:pathLst>
                <a:path w="1635" h="5138" extrusionOk="0">
                  <a:moveTo>
                    <a:pt x="0" y="1302"/>
                  </a:moveTo>
                  <a:lnTo>
                    <a:pt x="0" y="2936"/>
                  </a:lnTo>
                  <a:lnTo>
                    <a:pt x="0" y="3737"/>
                  </a:lnTo>
                  <a:cubicBezTo>
                    <a:pt x="434" y="4704"/>
                    <a:pt x="1201" y="5138"/>
                    <a:pt x="1635" y="4671"/>
                  </a:cubicBezTo>
                  <a:lnTo>
                    <a:pt x="1635" y="3870"/>
                  </a:lnTo>
                  <a:lnTo>
                    <a:pt x="1635" y="2236"/>
                  </a:lnTo>
                  <a:cubicBezTo>
                    <a:pt x="1635" y="935"/>
                    <a:pt x="0" y="1"/>
                    <a:pt x="0" y="13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251;p22"/>
            <p:cNvSpPr/>
            <p:nvPr/>
          </p:nvSpPr>
          <p:spPr>
            <a:xfrm>
              <a:off x="5868711" y="3907361"/>
              <a:ext cx="18252" cy="36505"/>
            </a:xfrm>
            <a:custGeom>
              <a:avLst/>
              <a:gdLst/>
              <a:ahLst/>
              <a:cxnLst/>
              <a:rect l="l" t="t" r="r" b="b"/>
              <a:pathLst>
                <a:path w="701" h="1402" extrusionOk="0">
                  <a:moveTo>
                    <a:pt x="200" y="34"/>
                  </a:moveTo>
                  <a:cubicBezTo>
                    <a:pt x="334" y="34"/>
                    <a:pt x="534" y="367"/>
                    <a:pt x="601" y="734"/>
                  </a:cubicBezTo>
                  <a:cubicBezTo>
                    <a:pt x="701" y="1101"/>
                    <a:pt x="634" y="1402"/>
                    <a:pt x="501" y="1368"/>
                  </a:cubicBezTo>
                  <a:cubicBezTo>
                    <a:pt x="367" y="1335"/>
                    <a:pt x="167" y="1035"/>
                    <a:pt x="100" y="668"/>
                  </a:cubicBezTo>
                  <a:cubicBezTo>
                    <a:pt x="0" y="301"/>
                    <a:pt x="67" y="1"/>
                    <a:pt x="200" y="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252;p22"/>
            <p:cNvSpPr/>
            <p:nvPr/>
          </p:nvSpPr>
          <p:spPr>
            <a:xfrm>
              <a:off x="5950339" y="3955140"/>
              <a:ext cx="18278" cy="33901"/>
            </a:xfrm>
            <a:custGeom>
              <a:avLst/>
              <a:gdLst/>
              <a:ahLst/>
              <a:cxnLst/>
              <a:rect l="l" t="t" r="r" b="b"/>
              <a:pathLst>
                <a:path w="702" h="1302" extrusionOk="0">
                  <a:moveTo>
                    <a:pt x="501" y="167"/>
                  </a:moveTo>
                  <a:cubicBezTo>
                    <a:pt x="368" y="0"/>
                    <a:pt x="168" y="134"/>
                    <a:pt x="101" y="401"/>
                  </a:cubicBezTo>
                  <a:cubicBezTo>
                    <a:pt x="1" y="667"/>
                    <a:pt x="68" y="1034"/>
                    <a:pt x="201" y="1168"/>
                  </a:cubicBezTo>
                  <a:cubicBezTo>
                    <a:pt x="334" y="1301"/>
                    <a:pt x="535" y="1201"/>
                    <a:pt x="601" y="934"/>
                  </a:cubicBezTo>
                  <a:cubicBezTo>
                    <a:pt x="701" y="634"/>
                    <a:pt x="635" y="300"/>
                    <a:pt x="501" y="16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253;p22"/>
            <p:cNvSpPr/>
            <p:nvPr/>
          </p:nvSpPr>
          <p:spPr>
            <a:xfrm>
              <a:off x="5888682" y="4042861"/>
              <a:ext cx="56475" cy="110321"/>
            </a:xfrm>
            <a:custGeom>
              <a:avLst/>
              <a:gdLst/>
              <a:ahLst/>
              <a:cxnLst/>
              <a:rect l="l" t="t" r="r" b="b"/>
              <a:pathLst>
                <a:path w="2169" h="4237" extrusionOk="0">
                  <a:moveTo>
                    <a:pt x="1168" y="301"/>
                  </a:moveTo>
                  <a:cubicBezTo>
                    <a:pt x="1168" y="301"/>
                    <a:pt x="1" y="0"/>
                    <a:pt x="1" y="100"/>
                  </a:cubicBezTo>
                  <a:cubicBezTo>
                    <a:pt x="1" y="167"/>
                    <a:pt x="434" y="3369"/>
                    <a:pt x="434" y="3369"/>
                  </a:cubicBezTo>
                  <a:lnTo>
                    <a:pt x="2002" y="4237"/>
                  </a:lnTo>
                  <a:lnTo>
                    <a:pt x="2169" y="133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254;p22"/>
            <p:cNvSpPr/>
            <p:nvPr/>
          </p:nvSpPr>
          <p:spPr>
            <a:xfrm>
              <a:off x="5868711" y="4012449"/>
              <a:ext cx="38249" cy="121621"/>
            </a:xfrm>
            <a:custGeom>
              <a:avLst/>
              <a:gdLst/>
              <a:ahLst/>
              <a:cxnLst/>
              <a:rect l="l" t="t" r="r" b="b"/>
              <a:pathLst>
                <a:path w="1469" h="4671" extrusionOk="0">
                  <a:moveTo>
                    <a:pt x="1101" y="1"/>
                  </a:moveTo>
                  <a:lnTo>
                    <a:pt x="1101" y="468"/>
                  </a:lnTo>
                  <a:lnTo>
                    <a:pt x="1468" y="4671"/>
                  </a:lnTo>
                  <a:lnTo>
                    <a:pt x="834" y="4304"/>
                  </a:lnTo>
                  <a:lnTo>
                    <a:pt x="167" y="2136"/>
                  </a:lnTo>
                  <a:lnTo>
                    <a:pt x="801" y="1969"/>
                  </a:lnTo>
                  <a:lnTo>
                    <a:pt x="0" y="1035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255;p22"/>
            <p:cNvSpPr/>
            <p:nvPr/>
          </p:nvSpPr>
          <p:spPr>
            <a:xfrm>
              <a:off x="5930368" y="4036768"/>
              <a:ext cx="38249" cy="119903"/>
            </a:xfrm>
            <a:custGeom>
              <a:avLst/>
              <a:gdLst/>
              <a:ahLst/>
              <a:cxnLst/>
              <a:rect l="l" t="t" r="r" b="b"/>
              <a:pathLst>
                <a:path w="1469" h="4605" extrusionOk="0">
                  <a:moveTo>
                    <a:pt x="368" y="1"/>
                  </a:moveTo>
                  <a:lnTo>
                    <a:pt x="368" y="468"/>
                  </a:lnTo>
                  <a:lnTo>
                    <a:pt x="1" y="4271"/>
                  </a:lnTo>
                  <a:lnTo>
                    <a:pt x="634" y="4604"/>
                  </a:lnTo>
                  <a:lnTo>
                    <a:pt x="1302" y="3236"/>
                  </a:lnTo>
                  <a:lnTo>
                    <a:pt x="668" y="2302"/>
                  </a:lnTo>
                  <a:lnTo>
                    <a:pt x="1468" y="2269"/>
                  </a:lnTo>
                  <a:lnTo>
                    <a:pt x="801" y="50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256;p22"/>
            <p:cNvSpPr/>
            <p:nvPr/>
          </p:nvSpPr>
          <p:spPr>
            <a:xfrm>
              <a:off x="5909538" y="4050672"/>
              <a:ext cx="18252" cy="25204"/>
            </a:xfrm>
            <a:custGeom>
              <a:avLst/>
              <a:gdLst/>
              <a:ahLst/>
              <a:cxnLst/>
              <a:rect l="l" t="t" r="r" b="b"/>
              <a:pathLst>
                <a:path w="701" h="968" extrusionOk="0">
                  <a:moveTo>
                    <a:pt x="0" y="301"/>
                  </a:moveTo>
                  <a:lnTo>
                    <a:pt x="200" y="801"/>
                  </a:lnTo>
                  <a:cubicBezTo>
                    <a:pt x="300" y="868"/>
                    <a:pt x="400" y="935"/>
                    <a:pt x="500" y="968"/>
                  </a:cubicBezTo>
                  <a:lnTo>
                    <a:pt x="701" y="701"/>
                  </a:lnTo>
                  <a:lnTo>
                    <a:pt x="36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257;p22"/>
            <p:cNvSpPr/>
            <p:nvPr/>
          </p:nvSpPr>
          <p:spPr>
            <a:xfrm>
              <a:off x="5906934" y="4071528"/>
              <a:ext cx="23460" cy="75587"/>
            </a:xfrm>
            <a:custGeom>
              <a:avLst/>
              <a:gdLst/>
              <a:ahLst/>
              <a:cxnLst/>
              <a:rect l="l" t="t" r="r" b="b"/>
              <a:pathLst>
                <a:path w="901" h="2903" extrusionOk="0">
                  <a:moveTo>
                    <a:pt x="300" y="0"/>
                  </a:moveTo>
                  <a:lnTo>
                    <a:pt x="0" y="2402"/>
                  </a:lnTo>
                  <a:lnTo>
                    <a:pt x="901" y="2902"/>
                  </a:lnTo>
                  <a:lnTo>
                    <a:pt x="600" y="167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258;p22"/>
            <p:cNvSpPr/>
            <p:nvPr/>
          </p:nvSpPr>
          <p:spPr>
            <a:xfrm>
              <a:off x="5895634" y="4003778"/>
              <a:ext cx="23486" cy="60824"/>
            </a:xfrm>
            <a:custGeom>
              <a:avLst/>
              <a:gdLst/>
              <a:ahLst/>
              <a:cxnLst/>
              <a:rect l="l" t="t" r="r" b="b"/>
              <a:pathLst>
                <a:path w="902" h="2336" extrusionOk="0">
                  <a:moveTo>
                    <a:pt x="67" y="0"/>
                  </a:moveTo>
                  <a:lnTo>
                    <a:pt x="0" y="334"/>
                  </a:lnTo>
                  <a:lnTo>
                    <a:pt x="201" y="2335"/>
                  </a:lnTo>
                  <a:lnTo>
                    <a:pt x="901" y="180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259;p22"/>
            <p:cNvSpPr/>
            <p:nvPr/>
          </p:nvSpPr>
          <p:spPr>
            <a:xfrm>
              <a:off x="5897378" y="3991619"/>
              <a:ext cx="42571" cy="34057"/>
            </a:xfrm>
            <a:custGeom>
              <a:avLst/>
              <a:gdLst/>
              <a:ahLst/>
              <a:cxnLst/>
              <a:rect l="l" t="t" r="r" b="b"/>
              <a:pathLst>
                <a:path w="1635" h="1308" extrusionOk="0">
                  <a:moveTo>
                    <a:pt x="0" y="0"/>
                  </a:moveTo>
                  <a:lnTo>
                    <a:pt x="0" y="100"/>
                  </a:lnTo>
                  <a:cubicBezTo>
                    <a:pt x="0" y="100"/>
                    <a:pt x="400" y="968"/>
                    <a:pt x="834" y="1234"/>
                  </a:cubicBezTo>
                  <a:cubicBezTo>
                    <a:pt x="924" y="1287"/>
                    <a:pt x="1015" y="1308"/>
                    <a:pt x="1101" y="1308"/>
                  </a:cubicBezTo>
                  <a:cubicBezTo>
                    <a:pt x="1395" y="1308"/>
                    <a:pt x="1635" y="1068"/>
                    <a:pt x="1635" y="1068"/>
                  </a:cubicBezTo>
                  <a:lnTo>
                    <a:pt x="1635" y="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260;p22"/>
            <p:cNvSpPr/>
            <p:nvPr/>
          </p:nvSpPr>
          <p:spPr>
            <a:xfrm>
              <a:off x="5852203" y="3822245"/>
              <a:ext cx="132921" cy="201530"/>
            </a:xfrm>
            <a:custGeom>
              <a:avLst/>
              <a:gdLst/>
              <a:ahLst/>
              <a:cxnLst/>
              <a:rect l="l" t="t" r="r" b="b"/>
              <a:pathLst>
                <a:path w="5105" h="7740" extrusionOk="0">
                  <a:moveTo>
                    <a:pt x="2569" y="1435"/>
                  </a:moveTo>
                  <a:cubicBezTo>
                    <a:pt x="1" y="1"/>
                    <a:pt x="1001" y="5038"/>
                    <a:pt x="1168" y="5471"/>
                  </a:cubicBezTo>
                  <a:cubicBezTo>
                    <a:pt x="1335" y="5972"/>
                    <a:pt x="2135" y="7272"/>
                    <a:pt x="2569" y="7506"/>
                  </a:cubicBezTo>
                  <a:cubicBezTo>
                    <a:pt x="2969" y="7739"/>
                    <a:pt x="3770" y="7339"/>
                    <a:pt x="3970" y="7072"/>
                  </a:cubicBezTo>
                  <a:cubicBezTo>
                    <a:pt x="4137" y="6839"/>
                    <a:pt x="5104" y="2903"/>
                    <a:pt x="2569" y="14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261;p22"/>
            <p:cNvSpPr/>
            <p:nvPr/>
          </p:nvSpPr>
          <p:spPr>
            <a:xfrm>
              <a:off x="5867826" y="3844611"/>
              <a:ext cx="104254" cy="140082"/>
            </a:xfrm>
            <a:custGeom>
              <a:avLst/>
              <a:gdLst/>
              <a:ahLst/>
              <a:cxnLst/>
              <a:rect l="l" t="t" r="r" b="b"/>
              <a:pathLst>
                <a:path w="4004" h="5380" extrusionOk="0">
                  <a:moveTo>
                    <a:pt x="1111" y="0"/>
                  </a:moveTo>
                  <a:cubicBezTo>
                    <a:pt x="845" y="0"/>
                    <a:pt x="627" y="85"/>
                    <a:pt x="501" y="242"/>
                  </a:cubicBezTo>
                  <a:cubicBezTo>
                    <a:pt x="1" y="876"/>
                    <a:pt x="201" y="2344"/>
                    <a:pt x="301" y="3445"/>
                  </a:cubicBezTo>
                  <a:cubicBezTo>
                    <a:pt x="301" y="3445"/>
                    <a:pt x="301" y="3478"/>
                    <a:pt x="301" y="3478"/>
                  </a:cubicBezTo>
                  <a:cubicBezTo>
                    <a:pt x="301" y="3478"/>
                    <a:pt x="335" y="3511"/>
                    <a:pt x="335" y="3511"/>
                  </a:cubicBezTo>
                  <a:cubicBezTo>
                    <a:pt x="335" y="3545"/>
                    <a:pt x="368" y="3545"/>
                    <a:pt x="368" y="3545"/>
                  </a:cubicBezTo>
                  <a:cubicBezTo>
                    <a:pt x="401" y="3445"/>
                    <a:pt x="368" y="3244"/>
                    <a:pt x="368" y="3244"/>
                  </a:cubicBezTo>
                  <a:cubicBezTo>
                    <a:pt x="368" y="3111"/>
                    <a:pt x="335" y="2944"/>
                    <a:pt x="335" y="2811"/>
                  </a:cubicBezTo>
                  <a:cubicBezTo>
                    <a:pt x="401" y="2210"/>
                    <a:pt x="635" y="2210"/>
                    <a:pt x="768" y="1477"/>
                  </a:cubicBezTo>
                  <a:cubicBezTo>
                    <a:pt x="802" y="1443"/>
                    <a:pt x="835" y="1410"/>
                    <a:pt x="868" y="1376"/>
                  </a:cubicBezTo>
                  <a:cubicBezTo>
                    <a:pt x="902" y="1343"/>
                    <a:pt x="935" y="1310"/>
                    <a:pt x="968" y="1276"/>
                  </a:cubicBezTo>
                  <a:cubicBezTo>
                    <a:pt x="1002" y="1276"/>
                    <a:pt x="1002" y="1276"/>
                    <a:pt x="1035" y="1243"/>
                  </a:cubicBezTo>
                  <a:cubicBezTo>
                    <a:pt x="1502" y="1310"/>
                    <a:pt x="1969" y="1843"/>
                    <a:pt x="2403" y="2310"/>
                  </a:cubicBezTo>
                  <a:cubicBezTo>
                    <a:pt x="2569" y="2511"/>
                    <a:pt x="2770" y="2711"/>
                    <a:pt x="2936" y="2811"/>
                  </a:cubicBezTo>
                  <a:cubicBezTo>
                    <a:pt x="2961" y="2819"/>
                    <a:pt x="2982" y="2823"/>
                    <a:pt x="3000" y="2823"/>
                  </a:cubicBezTo>
                  <a:cubicBezTo>
                    <a:pt x="3053" y="2823"/>
                    <a:pt x="3078" y="2786"/>
                    <a:pt x="3103" y="2711"/>
                  </a:cubicBezTo>
                  <a:cubicBezTo>
                    <a:pt x="3303" y="3645"/>
                    <a:pt x="3470" y="4112"/>
                    <a:pt x="3570" y="4779"/>
                  </a:cubicBezTo>
                  <a:cubicBezTo>
                    <a:pt x="3570" y="4846"/>
                    <a:pt x="3537" y="4946"/>
                    <a:pt x="3537" y="5046"/>
                  </a:cubicBezTo>
                  <a:cubicBezTo>
                    <a:pt x="3537" y="5046"/>
                    <a:pt x="3537" y="5246"/>
                    <a:pt x="3537" y="5346"/>
                  </a:cubicBezTo>
                  <a:cubicBezTo>
                    <a:pt x="3537" y="5346"/>
                    <a:pt x="3570" y="5379"/>
                    <a:pt x="3570" y="5379"/>
                  </a:cubicBezTo>
                  <a:cubicBezTo>
                    <a:pt x="3604" y="5379"/>
                    <a:pt x="3604" y="5346"/>
                    <a:pt x="3604" y="5346"/>
                  </a:cubicBezTo>
                  <a:cubicBezTo>
                    <a:pt x="3604" y="5313"/>
                    <a:pt x="3604" y="5279"/>
                    <a:pt x="3604" y="5246"/>
                  </a:cubicBezTo>
                  <a:cubicBezTo>
                    <a:pt x="3604" y="5213"/>
                    <a:pt x="3637" y="5146"/>
                    <a:pt x="3637" y="5079"/>
                  </a:cubicBezTo>
                  <a:cubicBezTo>
                    <a:pt x="3770" y="4545"/>
                    <a:pt x="4004" y="2144"/>
                    <a:pt x="3103" y="1343"/>
                  </a:cubicBezTo>
                  <a:cubicBezTo>
                    <a:pt x="2508" y="405"/>
                    <a:pt x="1694" y="0"/>
                    <a:pt x="11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262;p22"/>
            <p:cNvSpPr/>
            <p:nvPr/>
          </p:nvSpPr>
          <p:spPr>
            <a:xfrm>
              <a:off x="5919094" y="4028097"/>
              <a:ext cx="22601" cy="57335"/>
            </a:xfrm>
            <a:custGeom>
              <a:avLst/>
              <a:gdLst/>
              <a:ahLst/>
              <a:cxnLst/>
              <a:rect l="l" t="t" r="r" b="b"/>
              <a:pathLst>
                <a:path w="868" h="2202" extrusionOk="0">
                  <a:moveTo>
                    <a:pt x="801" y="0"/>
                  </a:moveTo>
                  <a:lnTo>
                    <a:pt x="867" y="401"/>
                  </a:lnTo>
                  <a:lnTo>
                    <a:pt x="667" y="2202"/>
                  </a:lnTo>
                  <a:lnTo>
                    <a:pt x="0" y="86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263;p22"/>
            <p:cNvSpPr/>
            <p:nvPr/>
          </p:nvSpPr>
          <p:spPr>
            <a:xfrm>
              <a:off x="5897378" y="4002893"/>
              <a:ext cx="42571" cy="47805"/>
            </a:xfrm>
            <a:custGeom>
              <a:avLst/>
              <a:gdLst/>
              <a:ahLst/>
              <a:cxnLst/>
              <a:rect l="l" t="t" r="r" b="b"/>
              <a:pathLst>
                <a:path w="1635" h="1836" extrusionOk="0">
                  <a:moveTo>
                    <a:pt x="0" y="1"/>
                  </a:moveTo>
                  <a:lnTo>
                    <a:pt x="0" y="34"/>
                  </a:lnTo>
                  <a:lnTo>
                    <a:pt x="834" y="1836"/>
                  </a:lnTo>
                  <a:lnTo>
                    <a:pt x="1635" y="968"/>
                  </a:lnTo>
                  <a:lnTo>
                    <a:pt x="1635" y="935"/>
                  </a:lnTo>
                  <a:lnTo>
                    <a:pt x="834" y="180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264;p22"/>
            <p:cNvSpPr/>
            <p:nvPr/>
          </p:nvSpPr>
          <p:spPr>
            <a:xfrm>
              <a:off x="5914746" y="4071528"/>
              <a:ext cx="7837" cy="5234"/>
            </a:xfrm>
            <a:custGeom>
              <a:avLst/>
              <a:gdLst/>
              <a:ahLst/>
              <a:cxnLst/>
              <a:rect l="l" t="t" r="r" b="b"/>
              <a:pathLst>
                <a:path w="301" h="201" extrusionOk="0">
                  <a:moveTo>
                    <a:pt x="0" y="0"/>
                  </a:moveTo>
                  <a:lnTo>
                    <a:pt x="300" y="167"/>
                  </a:lnTo>
                  <a:lnTo>
                    <a:pt x="30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265;p22"/>
            <p:cNvSpPr/>
            <p:nvPr/>
          </p:nvSpPr>
          <p:spPr>
            <a:xfrm>
              <a:off x="5443128" y="2836465"/>
              <a:ext cx="200645" cy="185882"/>
            </a:xfrm>
            <a:custGeom>
              <a:avLst/>
              <a:gdLst/>
              <a:ahLst/>
              <a:cxnLst/>
              <a:rect l="l" t="t" r="r" b="b"/>
              <a:pathLst>
                <a:path w="7706" h="7139" extrusionOk="0">
                  <a:moveTo>
                    <a:pt x="3103" y="0"/>
                  </a:moveTo>
                  <a:cubicBezTo>
                    <a:pt x="1401" y="0"/>
                    <a:pt x="868" y="200"/>
                    <a:pt x="667" y="334"/>
                  </a:cubicBezTo>
                  <a:cubicBezTo>
                    <a:pt x="367" y="500"/>
                    <a:pt x="200" y="1735"/>
                    <a:pt x="0" y="2735"/>
                  </a:cubicBezTo>
                  <a:lnTo>
                    <a:pt x="3836" y="4937"/>
                  </a:lnTo>
                  <a:lnTo>
                    <a:pt x="7706" y="7139"/>
                  </a:lnTo>
                  <a:cubicBezTo>
                    <a:pt x="7506" y="5904"/>
                    <a:pt x="7339" y="4503"/>
                    <a:pt x="7039" y="3970"/>
                  </a:cubicBezTo>
                  <a:cubicBezTo>
                    <a:pt x="6839" y="3603"/>
                    <a:pt x="6338" y="2835"/>
                    <a:pt x="4637" y="901"/>
                  </a:cubicBezTo>
                  <a:close/>
                </a:path>
              </a:pathLst>
            </a:custGeom>
            <a:solidFill>
              <a:srgbClr val="F5D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266;p22"/>
            <p:cNvSpPr/>
            <p:nvPr/>
          </p:nvSpPr>
          <p:spPr>
            <a:xfrm>
              <a:off x="5443128" y="2836465"/>
              <a:ext cx="200645" cy="185882"/>
            </a:xfrm>
            <a:custGeom>
              <a:avLst/>
              <a:gdLst/>
              <a:ahLst/>
              <a:cxnLst/>
              <a:rect l="l" t="t" r="r" b="b"/>
              <a:pathLst>
                <a:path w="7706" h="7139" extrusionOk="0">
                  <a:moveTo>
                    <a:pt x="3103" y="0"/>
                  </a:moveTo>
                  <a:cubicBezTo>
                    <a:pt x="1401" y="0"/>
                    <a:pt x="868" y="200"/>
                    <a:pt x="667" y="334"/>
                  </a:cubicBezTo>
                  <a:cubicBezTo>
                    <a:pt x="367" y="500"/>
                    <a:pt x="200" y="1735"/>
                    <a:pt x="0" y="2735"/>
                  </a:cubicBezTo>
                  <a:lnTo>
                    <a:pt x="3836" y="4937"/>
                  </a:lnTo>
                  <a:lnTo>
                    <a:pt x="7706" y="7139"/>
                  </a:lnTo>
                  <a:cubicBezTo>
                    <a:pt x="7506" y="5904"/>
                    <a:pt x="7339" y="4503"/>
                    <a:pt x="7039" y="3970"/>
                  </a:cubicBezTo>
                  <a:cubicBezTo>
                    <a:pt x="6839" y="3603"/>
                    <a:pt x="6338" y="2835"/>
                    <a:pt x="4637" y="90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267;p22"/>
            <p:cNvSpPr/>
            <p:nvPr/>
          </p:nvSpPr>
          <p:spPr>
            <a:xfrm>
              <a:off x="5522152" y="2751349"/>
              <a:ext cx="42597" cy="133781"/>
            </a:xfrm>
            <a:custGeom>
              <a:avLst/>
              <a:gdLst/>
              <a:ahLst/>
              <a:cxnLst/>
              <a:rect l="l" t="t" r="r" b="b"/>
              <a:pathLst>
                <a:path w="1636" h="5138" extrusionOk="0">
                  <a:moveTo>
                    <a:pt x="1" y="1301"/>
                  </a:moveTo>
                  <a:lnTo>
                    <a:pt x="1" y="2936"/>
                  </a:lnTo>
                  <a:lnTo>
                    <a:pt x="1" y="3736"/>
                  </a:lnTo>
                  <a:cubicBezTo>
                    <a:pt x="434" y="4703"/>
                    <a:pt x="1202" y="5137"/>
                    <a:pt x="1635" y="4703"/>
                  </a:cubicBezTo>
                  <a:lnTo>
                    <a:pt x="1635" y="3870"/>
                  </a:lnTo>
                  <a:lnTo>
                    <a:pt x="1635" y="2268"/>
                  </a:lnTo>
                  <a:cubicBezTo>
                    <a:pt x="1635" y="934"/>
                    <a:pt x="1" y="0"/>
                    <a:pt x="1" y="130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268;p22"/>
            <p:cNvSpPr/>
            <p:nvPr/>
          </p:nvSpPr>
          <p:spPr>
            <a:xfrm>
              <a:off x="5493511" y="2732237"/>
              <a:ext cx="18252" cy="35619"/>
            </a:xfrm>
            <a:custGeom>
              <a:avLst/>
              <a:gdLst/>
              <a:ahLst/>
              <a:cxnLst/>
              <a:rect l="l" t="t" r="r" b="b"/>
              <a:pathLst>
                <a:path w="701" h="1368" extrusionOk="0">
                  <a:moveTo>
                    <a:pt x="200" y="0"/>
                  </a:moveTo>
                  <a:cubicBezTo>
                    <a:pt x="334" y="34"/>
                    <a:pt x="534" y="334"/>
                    <a:pt x="600" y="734"/>
                  </a:cubicBezTo>
                  <a:cubicBezTo>
                    <a:pt x="701" y="1101"/>
                    <a:pt x="634" y="1368"/>
                    <a:pt x="500" y="1368"/>
                  </a:cubicBezTo>
                  <a:cubicBezTo>
                    <a:pt x="367" y="1335"/>
                    <a:pt x="167" y="1001"/>
                    <a:pt x="100" y="634"/>
                  </a:cubicBezTo>
                  <a:cubicBezTo>
                    <a:pt x="0" y="267"/>
                    <a:pt x="67" y="0"/>
                    <a:pt x="2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269;p22"/>
            <p:cNvSpPr/>
            <p:nvPr/>
          </p:nvSpPr>
          <p:spPr>
            <a:xfrm>
              <a:off x="5575138" y="2779990"/>
              <a:ext cx="18278" cy="33042"/>
            </a:xfrm>
            <a:custGeom>
              <a:avLst/>
              <a:gdLst/>
              <a:ahLst/>
              <a:cxnLst/>
              <a:rect l="l" t="t" r="r" b="b"/>
              <a:pathLst>
                <a:path w="702" h="1269" extrusionOk="0">
                  <a:moveTo>
                    <a:pt x="501" y="134"/>
                  </a:moveTo>
                  <a:cubicBezTo>
                    <a:pt x="368" y="1"/>
                    <a:pt x="167" y="101"/>
                    <a:pt x="101" y="368"/>
                  </a:cubicBezTo>
                  <a:cubicBezTo>
                    <a:pt x="1" y="668"/>
                    <a:pt x="67" y="1002"/>
                    <a:pt x="201" y="1135"/>
                  </a:cubicBezTo>
                  <a:cubicBezTo>
                    <a:pt x="334" y="1268"/>
                    <a:pt x="534" y="1168"/>
                    <a:pt x="601" y="902"/>
                  </a:cubicBezTo>
                  <a:cubicBezTo>
                    <a:pt x="701" y="635"/>
                    <a:pt x="634" y="268"/>
                    <a:pt x="501" y="1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270;p22"/>
            <p:cNvSpPr/>
            <p:nvPr/>
          </p:nvSpPr>
          <p:spPr>
            <a:xfrm>
              <a:off x="5520434" y="2827769"/>
              <a:ext cx="23460" cy="60824"/>
            </a:xfrm>
            <a:custGeom>
              <a:avLst/>
              <a:gdLst/>
              <a:ahLst/>
              <a:cxnLst/>
              <a:rect l="l" t="t" r="r" b="b"/>
              <a:pathLst>
                <a:path w="901" h="2336" extrusionOk="0">
                  <a:moveTo>
                    <a:pt x="67" y="1"/>
                  </a:moveTo>
                  <a:lnTo>
                    <a:pt x="0" y="334"/>
                  </a:lnTo>
                  <a:lnTo>
                    <a:pt x="200" y="2336"/>
                  </a:lnTo>
                  <a:lnTo>
                    <a:pt x="901" y="180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271;p22"/>
            <p:cNvSpPr/>
            <p:nvPr/>
          </p:nvSpPr>
          <p:spPr>
            <a:xfrm>
              <a:off x="5522152" y="2816468"/>
              <a:ext cx="42597" cy="33562"/>
            </a:xfrm>
            <a:custGeom>
              <a:avLst/>
              <a:gdLst/>
              <a:ahLst/>
              <a:cxnLst/>
              <a:rect l="l" t="t" r="r" b="b"/>
              <a:pathLst>
                <a:path w="1636" h="1289" extrusionOk="0">
                  <a:moveTo>
                    <a:pt x="1" y="1"/>
                  </a:moveTo>
                  <a:lnTo>
                    <a:pt x="1" y="68"/>
                  </a:lnTo>
                  <a:cubicBezTo>
                    <a:pt x="1" y="68"/>
                    <a:pt x="401" y="968"/>
                    <a:pt x="835" y="1202"/>
                  </a:cubicBezTo>
                  <a:cubicBezTo>
                    <a:pt x="929" y="1265"/>
                    <a:pt x="1023" y="1289"/>
                    <a:pt x="1112" y="1289"/>
                  </a:cubicBezTo>
                  <a:cubicBezTo>
                    <a:pt x="1401" y="1289"/>
                    <a:pt x="1635" y="1035"/>
                    <a:pt x="1635" y="1035"/>
                  </a:cubicBezTo>
                  <a:lnTo>
                    <a:pt x="1635" y="93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272;p22"/>
            <p:cNvSpPr/>
            <p:nvPr/>
          </p:nvSpPr>
          <p:spPr>
            <a:xfrm>
              <a:off x="5477003" y="2646235"/>
              <a:ext cx="132895" cy="201530"/>
            </a:xfrm>
            <a:custGeom>
              <a:avLst/>
              <a:gdLst/>
              <a:ahLst/>
              <a:cxnLst/>
              <a:rect l="l" t="t" r="r" b="b"/>
              <a:pathLst>
                <a:path w="5104" h="7740" extrusionOk="0">
                  <a:moveTo>
                    <a:pt x="2569" y="1469"/>
                  </a:moveTo>
                  <a:cubicBezTo>
                    <a:pt x="0" y="1"/>
                    <a:pt x="1001" y="5038"/>
                    <a:pt x="1168" y="5505"/>
                  </a:cubicBezTo>
                  <a:cubicBezTo>
                    <a:pt x="1335" y="5972"/>
                    <a:pt x="2135" y="7273"/>
                    <a:pt x="2569" y="7506"/>
                  </a:cubicBezTo>
                  <a:cubicBezTo>
                    <a:pt x="2969" y="7740"/>
                    <a:pt x="3770" y="7373"/>
                    <a:pt x="3970" y="7073"/>
                  </a:cubicBezTo>
                  <a:cubicBezTo>
                    <a:pt x="4137" y="6839"/>
                    <a:pt x="5104" y="2903"/>
                    <a:pt x="2569" y="146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273;p22"/>
            <p:cNvSpPr/>
            <p:nvPr/>
          </p:nvSpPr>
          <p:spPr>
            <a:xfrm>
              <a:off x="5489163" y="2668601"/>
              <a:ext cx="107717" cy="140446"/>
            </a:xfrm>
            <a:custGeom>
              <a:avLst/>
              <a:gdLst/>
              <a:ahLst/>
              <a:cxnLst/>
              <a:rect l="l" t="t" r="r" b="b"/>
              <a:pathLst>
                <a:path w="4137" h="5394" extrusionOk="0">
                  <a:moveTo>
                    <a:pt x="1244" y="1"/>
                  </a:moveTo>
                  <a:cubicBezTo>
                    <a:pt x="978" y="1"/>
                    <a:pt x="760" y="86"/>
                    <a:pt x="634" y="243"/>
                  </a:cubicBezTo>
                  <a:cubicBezTo>
                    <a:pt x="0" y="1043"/>
                    <a:pt x="334" y="2544"/>
                    <a:pt x="434" y="3445"/>
                  </a:cubicBezTo>
                  <a:cubicBezTo>
                    <a:pt x="434" y="3512"/>
                    <a:pt x="467" y="3545"/>
                    <a:pt x="501" y="3545"/>
                  </a:cubicBezTo>
                  <a:cubicBezTo>
                    <a:pt x="564" y="3291"/>
                    <a:pt x="236" y="2706"/>
                    <a:pt x="432" y="2706"/>
                  </a:cubicBezTo>
                  <a:cubicBezTo>
                    <a:pt x="442" y="2706"/>
                    <a:pt x="454" y="2708"/>
                    <a:pt x="467" y="2711"/>
                  </a:cubicBezTo>
                  <a:cubicBezTo>
                    <a:pt x="1224" y="2906"/>
                    <a:pt x="1749" y="2967"/>
                    <a:pt x="2118" y="2967"/>
                  </a:cubicBezTo>
                  <a:cubicBezTo>
                    <a:pt x="2731" y="2967"/>
                    <a:pt x="2915" y="2799"/>
                    <a:pt x="3024" y="2799"/>
                  </a:cubicBezTo>
                  <a:cubicBezTo>
                    <a:pt x="3040" y="2799"/>
                    <a:pt x="3055" y="2803"/>
                    <a:pt x="3069" y="2811"/>
                  </a:cubicBezTo>
                  <a:cubicBezTo>
                    <a:pt x="3094" y="2820"/>
                    <a:pt x="3115" y="2824"/>
                    <a:pt x="3133" y="2824"/>
                  </a:cubicBezTo>
                  <a:cubicBezTo>
                    <a:pt x="3186" y="2824"/>
                    <a:pt x="3211" y="2786"/>
                    <a:pt x="3236" y="2711"/>
                  </a:cubicBezTo>
                  <a:cubicBezTo>
                    <a:pt x="3436" y="3645"/>
                    <a:pt x="3603" y="4112"/>
                    <a:pt x="3703" y="4779"/>
                  </a:cubicBezTo>
                  <a:cubicBezTo>
                    <a:pt x="3703" y="4879"/>
                    <a:pt x="3670" y="4946"/>
                    <a:pt x="3670" y="5079"/>
                  </a:cubicBezTo>
                  <a:cubicBezTo>
                    <a:pt x="3670" y="5079"/>
                    <a:pt x="3670" y="5246"/>
                    <a:pt x="3670" y="5346"/>
                  </a:cubicBezTo>
                  <a:cubicBezTo>
                    <a:pt x="3670" y="5370"/>
                    <a:pt x="3686" y="5394"/>
                    <a:pt x="3708" y="5394"/>
                  </a:cubicBezTo>
                  <a:cubicBezTo>
                    <a:pt x="3717" y="5394"/>
                    <a:pt x="3727" y="5389"/>
                    <a:pt x="3736" y="5380"/>
                  </a:cubicBezTo>
                  <a:cubicBezTo>
                    <a:pt x="3736" y="5380"/>
                    <a:pt x="3736" y="5380"/>
                    <a:pt x="3736" y="5346"/>
                  </a:cubicBezTo>
                  <a:cubicBezTo>
                    <a:pt x="3736" y="5313"/>
                    <a:pt x="3736" y="5280"/>
                    <a:pt x="3770" y="5246"/>
                  </a:cubicBezTo>
                  <a:cubicBezTo>
                    <a:pt x="3770" y="5213"/>
                    <a:pt x="3770" y="5146"/>
                    <a:pt x="3770" y="5113"/>
                  </a:cubicBezTo>
                  <a:cubicBezTo>
                    <a:pt x="3903" y="4546"/>
                    <a:pt x="4137" y="2144"/>
                    <a:pt x="3236" y="1343"/>
                  </a:cubicBezTo>
                  <a:cubicBezTo>
                    <a:pt x="2641" y="405"/>
                    <a:pt x="1826" y="1"/>
                    <a:pt x="1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274;p22"/>
            <p:cNvSpPr/>
            <p:nvPr/>
          </p:nvSpPr>
          <p:spPr>
            <a:xfrm>
              <a:off x="5543867" y="2852088"/>
              <a:ext cx="22627" cy="57361"/>
            </a:xfrm>
            <a:custGeom>
              <a:avLst/>
              <a:gdLst/>
              <a:ahLst/>
              <a:cxnLst/>
              <a:rect l="l" t="t" r="r" b="b"/>
              <a:pathLst>
                <a:path w="869" h="2203" extrusionOk="0">
                  <a:moveTo>
                    <a:pt x="801" y="1"/>
                  </a:moveTo>
                  <a:lnTo>
                    <a:pt x="868" y="401"/>
                  </a:lnTo>
                  <a:lnTo>
                    <a:pt x="668" y="2202"/>
                  </a:lnTo>
                  <a:lnTo>
                    <a:pt x="1" y="86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275;p22"/>
            <p:cNvSpPr/>
            <p:nvPr/>
          </p:nvSpPr>
          <p:spPr>
            <a:xfrm>
              <a:off x="5522152" y="2826909"/>
              <a:ext cx="42597" cy="47779"/>
            </a:xfrm>
            <a:custGeom>
              <a:avLst/>
              <a:gdLst/>
              <a:ahLst/>
              <a:cxnLst/>
              <a:rect l="l" t="t" r="r" b="b"/>
              <a:pathLst>
                <a:path w="1636" h="1835" extrusionOk="0">
                  <a:moveTo>
                    <a:pt x="1" y="0"/>
                  </a:moveTo>
                  <a:lnTo>
                    <a:pt x="1" y="34"/>
                  </a:lnTo>
                  <a:lnTo>
                    <a:pt x="835" y="1835"/>
                  </a:lnTo>
                  <a:lnTo>
                    <a:pt x="1635" y="968"/>
                  </a:lnTo>
                  <a:lnTo>
                    <a:pt x="1635" y="934"/>
                  </a:lnTo>
                  <a:lnTo>
                    <a:pt x="835" y="180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276;p22"/>
            <p:cNvSpPr/>
            <p:nvPr/>
          </p:nvSpPr>
          <p:spPr>
            <a:xfrm>
              <a:off x="5539519" y="2895518"/>
              <a:ext cx="7863" cy="5234"/>
            </a:xfrm>
            <a:custGeom>
              <a:avLst/>
              <a:gdLst/>
              <a:ahLst/>
              <a:cxnLst/>
              <a:rect l="l" t="t" r="r" b="b"/>
              <a:pathLst>
                <a:path w="302" h="201" extrusionOk="0">
                  <a:moveTo>
                    <a:pt x="1" y="0"/>
                  </a:moveTo>
                  <a:lnTo>
                    <a:pt x="301" y="201"/>
                  </a:lnTo>
                  <a:lnTo>
                    <a:pt x="301" y="201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277;p22"/>
            <p:cNvSpPr/>
            <p:nvPr/>
          </p:nvSpPr>
          <p:spPr>
            <a:xfrm>
              <a:off x="5516945" y="2634961"/>
              <a:ext cx="64313" cy="75587"/>
            </a:xfrm>
            <a:custGeom>
              <a:avLst/>
              <a:gdLst/>
              <a:ahLst/>
              <a:cxnLst/>
              <a:rect l="l" t="t" r="r" b="b"/>
              <a:pathLst>
                <a:path w="2470" h="2903" extrusionOk="0">
                  <a:moveTo>
                    <a:pt x="2269" y="1468"/>
                  </a:moveTo>
                  <a:cubicBezTo>
                    <a:pt x="2469" y="2269"/>
                    <a:pt x="2169" y="2902"/>
                    <a:pt x="1602" y="2902"/>
                  </a:cubicBezTo>
                  <a:cubicBezTo>
                    <a:pt x="1035" y="2902"/>
                    <a:pt x="401" y="2269"/>
                    <a:pt x="201" y="1468"/>
                  </a:cubicBezTo>
                  <a:cubicBezTo>
                    <a:pt x="1" y="667"/>
                    <a:pt x="334" y="0"/>
                    <a:pt x="901" y="0"/>
                  </a:cubicBezTo>
                  <a:cubicBezTo>
                    <a:pt x="1468" y="0"/>
                    <a:pt x="2069" y="667"/>
                    <a:pt x="2269" y="146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278;p22"/>
            <p:cNvSpPr/>
            <p:nvPr/>
          </p:nvSpPr>
          <p:spPr>
            <a:xfrm>
              <a:off x="4274071" y="2127724"/>
              <a:ext cx="200671" cy="185908"/>
            </a:xfrm>
            <a:custGeom>
              <a:avLst/>
              <a:gdLst/>
              <a:ahLst/>
              <a:cxnLst/>
              <a:rect l="l" t="t" r="r" b="b"/>
              <a:pathLst>
                <a:path w="7707" h="7140" extrusionOk="0">
                  <a:moveTo>
                    <a:pt x="3103" y="1"/>
                  </a:moveTo>
                  <a:cubicBezTo>
                    <a:pt x="1402" y="1"/>
                    <a:pt x="868" y="201"/>
                    <a:pt x="668" y="334"/>
                  </a:cubicBezTo>
                  <a:cubicBezTo>
                    <a:pt x="368" y="501"/>
                    <a:pt x="201" y="1735"/>
                    <a:pt x="1" y="2769"/>
                  </a:cubicBezTo>
                  <a:lnTo>
                    <a:pt x="3870" y="4938"/>
                  </a:lnTo>
                  <a:lnTo>
                    <a:pt x="7706" y="7139"/>
                  </a:lnTo>
                  <a:cubicBezTo>
                    <a:pt x="7506" y="5938"/>
                    <a:pt x="7339" y="4504"/>
                    <a:pt x="7039" y="3970"/>
                  </a:cubicBezTo>
                  <a:cubicBezTo>
                    <a:pt x="6839" y="3637"/>
                    <a:pt x="6338" y="2836"/>
                    <a:pt x="4637" y="901"/>
                  </a:cubicBezTo>
                  <a:close/>
                </a:path>
              </a:pathLst>
            </a:custGeom>
            <a:solidFill>
              <a:srgbClr val="F5D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279;p22"/>
            <p:cNvSpPr/>
            <p:nvPr/>
          </p:nvSpPr>
          <p:spPr>
            <a:xfrm>
              <a:off x="4274071" y="2127724"/>
              <a:ext cx="200671" cy="185908"/>
            </a:xfrm>
            <a:custGeom>
              <a:avLst/>
              <a:gdLst/>
              <a:ahLst/>
              <a:cxnLst/>
              <a:rect l="l" t="t" r="r" b="b"/>
              <a:pathLst>
                <a:path w="7707" h="7140" extrusionOk="0">
                  <a:moveTo>
                    <a:pt x="3103" y="1"/>
                  </a:moveTo>
                  <a:cubicBezTo>
                    <a:pt x="1402" y="1"/>
                    <a:pt x="868" y="201"/>
                    <a:pt x="668" y="334"/>
                  </a:cubicBezTo>
                  <a:cubicBezTo>
                    <a:pt x="368" y="501"/>
                    <a:pt x="201" y="1735"/>
                    <a:pt x="1" y="2769"/>
                  </a:cubicBezTo>
                  <a:lnTo>
                    <a:pt x="3870" y="4938"/>
                  </a:lnTo>
                  <a:lnTo>
                    <a:pt x="7706" y="7139"/>
                  </a:lnTo>
                  <a:cubicBezTo>
                    <a:pt x="7506" y="5938"/>
                    <a:pt x="7339" y="4504"/>
                    <a:pt x="7039" y="3970"/>
                  </a:cubicBezTo>
                  <a:cubicBezTo>
                    <a:pt x="6839" y="3637"/>
                    <a:pt x="6338" y="2836"/>
                    <a:pt x="4637" y="90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280;p22"/>
            <p:cNvSpPr/>
            <p:nvPr/>
          </p:nvSpPr>
          <p:spPr>
            <a:xfrm>
              <a:off x="4353120" y="2042608"/>
              <a:ext cx="42571" cy="134640"/>
            </a:xfrm>
            <a:custGeom>
              <a:avLst/>
              <a:gdLst/>
              <a:ahLst/>
              <a:cxnLst/>
              <a:rect l="l" t="t" r="r" b="b"/>
              <a:pathLst>
                <a:path w="1635" h="5171" extrusionOk="0">
                  <a:moveTo>
                    <a:pt x="0" y="1335"/>
                  </a:moveTo>
                  <a:lnTo>
                    <a:pt x="0" y="2969"/>
                  </a:lnTo>
                  <a:lnTo>
                    <a:pt x="0" y="3770"/>
                  </a:lnTo>
                  <a:cubicBezTo>
                    <a:pt x="434" y="4704"/>
                    <a:pt x="1201" y="5171"/>
                    <a:pt x="1635" y="4704"/>
                  </a:cubicBezTo>
                  <a:lnTo>
                    <a:pt x="1635" y="3903"/>
                  </a:lnTo>
                  <a:lnTo>
                    <a:pt x="1635" y="2269"/>
                  </a:lnTo>
                  <a:cubicBezTo>
                    <a:pt x="1635" y="935"/>
                    <a:pt x="0" y="1"/>
                    <a:pt x="0" y="13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281;p22"/>
            <p:cNvSpPr/>
            <p:nvPr/>
          </p:nvSpPr>
          <p:spPr>
            <a:xfrm>
              <a:off x="4324453" y="2023496"/>
              <a:ext cx="18252" cy="35645"/>
            </a:xfrm>
            <a:custGeom>
              <a:avLst/>
              <a:gdLst/>
              <a:ahLst/>
              <a:cxnLst/>
              <a:rect l="l" t="t" r="r" b="b"/>
              <a:pathLst>
                <a:path w="701" h="1369" extrusionOk="0">
                  <a:moveTo>
                    <a:pt x="200" y="1"/>
                  </a:moveTo>
                  <a:cubicBezTo>
                    <a:pt x="334" y="34"/>
                    <a:pt x="534" y="368"/>
                    <a:pt x="601" y="735"/>
                  </a:cubicBezTo>
                  <a:cubicBezTo>
                    <a:pt x="701" y="1102"/>
                    <a:pt x="634" y="1368"/>
                    <a:pt x="501" y="1368"/>
                  </a:cubicBezTo>
                  <a:cubicBezTo>
                    <a:pt x="367" y="1335"/>
                    <a:pt x="167" y="1035"/>
                    <a:pt x="67" y="635"/>
                  </a:cubicBezTo>
                  <a:cubicBezTo>
                    <a:pt x="0" y="268"/>
                    <a:pt x="67" y="1"/>
                    <a:pt x="2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282;p22"/>
            <p:cNvSpPr/>
            <p:nvPr/>
          </p:nvSpPr>
          <p:spPr>
            <a:xfrm>
              <a:off x="4406081" y="2071275"/>
              <a:ext cx="18278" cy="33901"/>
            </a:xfrm>
            <a:custGeom>
              <a:avLst/>
              <a:gdLst/>
              <a:ahLst/>
              <a:cxnLst/>
              <a:rect l="l" t="t" r="r" b="b"/>
              <a:pathLst>
                <a:path w="702" h="1302" extrusionOk="0">
                  <a:moveTo>
                    <a:pt x="501" y="134"/>
                  </a:moveTo>
                  <a:cubicBezTo>
                    <a:pt x="368" y="0"/>
                    <a:pt x="168" y="100"/>
                    <a:pt x="101" y="367"/>
                  </a:cubicBezTo>
                  <a:cubicBezTo>
                    <a:pt x="1" y="668"/>
                    <a:pt x="68" y="1001"/>
                    <a:pt x="201" y="1135"/>
                  </a:cubicBezTo>
                  <a:cubicBezTo>
                    <a:pt x="334" y="1301"/>
                    <a:pt x="535" y="1168"/>
                    <a:pt x="601" y="901"/>
                  </a:cubicBezTo>
                  <a:cubicBezTo>
                    <a:pt x="701" y="634"/>
                    <a:pt x="635" y="301"/>
                    <a:pt x="501" y="1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283;p22"/>
            <p:cNvSpPr/>
            <p:nvPr/>
          </p:nvSpPr>
          <p:spPr>
            <a:xfrm>
              <a:off x="4344424" y="2158995"/>
              <a:ext cx="57361" cy="110321"/>
            </a:xfrm>
            <a:custGeom>
              <a:avLst/>
              <a:gdLst/>
              <a:ahLst/>
              <a:cxnLst/>
              <a:rect l="l" t="t" r="r" b="b"/>
              <a:pathLst>
                <a:path w="2203" h="4237" extrusionOk="0">
                  <a:moveTo>
                    <a:pt x="1168" y="301"/>
                  </a:moveTo>
                  <a:cubicBezTo>
                    <a:pt x="1168" y="301"/>
                    <a:pt x="1" y="0"/>
                    <a:pt x="1" y="67"/>
                  </a:cubicBezTo>
                  <a:cubicBezTo>
                    <a:pt x="1" y="167"/>
                    <a:pt x="434" y="3336"/>
                    <a:pt x="434" y="3336"/>
                  </a:cubicBezTo>
                  <a:lnTo>
                    <a:pt x="2002" y="4237"/>
                  </a:lnTo>
                  <a:lnTo>
                    <a:pt x="2202" y="13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284;p22"/>
            <p:cNvSpPr/>
            <p:nvPr/>
          </p:nvSpPr>
          <p:spPr>
            <a:xfrm>
              <a:off x="4324453" y="2127724"/>
              <a:ext cx="38249" cy="121621"/>
            </a:xfrm>
            <a:custGeom>
              <a:avLst/>
              <a:gdLst/>
              <a:ahLst/>
              <a:cxnLst/>
              <a:rect l="l" t="t" r="r" b="b"/>
              <a:pathLst>
                <a:path w="1469" h="4671" extrusionOk="0">
                  <a:moveTo>
                    <a:pt x="1101" y="1"/>
                  </a:moveTo>
                  <a:lnTo>
                    <a:pt x="1101" y="468"/>
                  </a:lnTo>
                  <a:lnTo>
                    <a:pt x="1468" y="4671"/>
                  </a:lnTo>
                  <a:lnTo>
                    <a:pt x="834" y="4337"/>
                  </a:lnTo>
                  <a:lnTo>
                    <a:pt x="167" y="2169"/>
                  </a:lnTo>
                  <a:lnTo>
                    <a:pt x="801" y="1969"/>
                  </a:lnTo>
                  <a:lnTo>
                    <a:pt x="0" y="1035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285;p22"/>
            <p:cNvSpPr/>
            <p:nvPr/>
          </p:nvSpPr>
          <p:spPr>
            <a:xfrm>
              <a:off x="4386995" y="2152043"/>
              <a:ext cx="37364" cy="120762"/>
            </a:xfrm>
            <a:custGeom>
              <a:avLst/>
              <a:gdLst/>
              <a:ahLst/>
              <a:cxnLst/>
              <a:rect l="l" t="t" r="r" b="b"/>
              <a:pathLst>
                <a:path w="1435" h="4638" extrusionOk="0">
                  <a:moveTo>
                    <a:pt x="334" y="1"/>
                  </a:moveTo>
                  <a:lnTo>
                    <a:pt x="334" y="501"/>
                  </a:lnTo>
                  <a:lnTo>
                    <a:pt x="0" y="4270"/>
                  </a:lnTo>
                  <a:lnTo>
                    <a:pt x="600" y="4637"/>
                  </a:lnTo>
                  <a:lnTo>
                    <a:pt x="1268" y="3236"/>
                  </a:lnTo>
                  <a:lnTo>
                    <a:pt x="634" y="2302"/>
                  </a:lnTo>
                  <a:lnTo>
                    <a:pt x="1434" y="2302"/>
                  </a:lnTo>
                  <a:lnTo>
                    <a:pt x="767" y="50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286;p22"/>
            <p:cNvSpPr/>
            <p:nvPr/>
          </p:nvSpPr>
          <p:spPr>
            <a:xfrm>
              <a:off x="4365280" y="2166807"/>
              <a:ext cx="18252" cy="25230"/>
            </a:xfrm>
            <a:custGeom>
              <a:avLst/>
              <a:gdLst/>
              <a:ahLst/>
              <a:cxnLst/>
              <a:rect l="l" t="t" r="r" b="b"/>
              <a:pathLst>
                <a:path w="701" h="969" extrusionOk="0">
                  <a:moveTo>
                    <a:pt x="0" y="268"/>
                  </a:moveTo>
                  <a:lnTo>
                    <a:pt x="200" y="801"/>
                  </a:lnTo>
                  <a:cubicBezTo>
                    <a:pt x="300" y="835"/>
                    <a:pt x="400" y="901"/>
                    <a:pt x="500" y="968"/>
                  </a:cubicBezTo>
                  <a:lnTo>
                    <a:pt x="701" y="668"/>
                  </a:lnTo>
                  <a:lnTo>
                    <a:pt x="3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287;p22"/>
            <p:cNvSpPr/>
            <p:nvPr/>
          </p:nvSpPr>
          <p:spPr>
            <a:xfrm>
              <a:off x="4362676" y="2187663"/>
              <a:ext cx="23460" cy="75587"/>
            </a:xfrm>
            <a:custGeom>
              <a:avLst/>
              <a:gdLst/>
              <a:ahLst/>
              <a:cxnLst/>
              <a:rect l="l" t="t" r="r" b="b"/>
              <a:pathLst>
                <a:path w="901" h="2903" extrusionOk="0">
                  <a:moveTo>
                    <a:pt x="300" y="0"/>
                  </a:moveTo>
                  <a:lnTo>
                    <a:pt x="0" y="2402"/>
                  </a:lnTo>
                  <a:lnTo>
                    <a:pt x="901" y="2902"/>
                  </a:lnTo>
                  <a:lnTo>
                    <a:pt x="600" y="16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288;p22"/>
            <p:cNvSpPr/>
            <p:nvPr/>
          </p:nvSpPr>
          <p:spPr>
            <a:xfrm>
              <a:off x="4351376" y="2119054"/>
              <a:ext cx="23486" cy="60824"/>
            </a:xfrm>
            <a:custGeom>
              <a:avLst/>
              <a:gdLst/>
              <a:ahLst/>
              <a:cxnLst/>
              <a:rect l="l" t="t" r="r" b="b"/>
              <a:pathLst>
                <a:path w="902" h="2336" extrusionOk="0">
                  <a:moveTo>
                    <a:pt x="67" y="0"/>
                  </a:moveTo>
                  <a:lnTo>
                    <a:pt x="0" y="334"/>
                  </a:lnTo>
                  <a:lnTo>
                    <a:pt x="201" y="2335"/>
                  </a:lnTo>
                  <a:lnTo>
                    <a:pt x="901" y="18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289;p22"/>
            <p:cNvSpPr/>
            <p:nvPr/>
          </p:nvSpPr>
          <p:spPr>
            <a:xfrm>
              <a:off x="4353120" y="2107754"/>
              <a:ext cx="42571" cy="33693"/>
            </a:xfrm>
            <a:custGeom>
              <a:avLst/>
              <a:gdLst/>
              <a:ahLst/>
              <a:cxnLst/>
              <a:rect l="l" t="t" r="r" b="b"/>
              <a:pathLst>
                <a:path w="1635" h="1294" extrusionOk="0">
                  <a:moveTo>
                    <a:pt x="0" y="0"/>
                  </a:moveTo>
                  <a:lnTo>
                    <a:pt x="0" y="67"/>
                  </a:lnTo>
                  <a:cubicBezTo>
                    <a:pt x="0" y="67"/>
                    <a:pt x="400" y="968"/>
                    <a:pt x="834" y="1201"/>
                  </a:cubicBezTo>
                  <a:cubicBezTo>
                    <a:pt x="934" y="1268"/>
                    <a:pt x="1034" y="1293"/>
                    <a:pt x="1128" y="1293"/>
                  </a:cubicBezTo>
                  <a:cubicBezTo>
                    <a:pt x="1409" y="1293"/>
                    <a:pt x="1635" y="1068"/>
                    <a:pt x="1635" y="1068"/>
                  </a:cubicBezTo>
                  <a:lnTo>
                    <a:pt x="1635" y="9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290;p22"/>
            <p:cNvSpPr/>
            <p:nvPr/>
          </p:nvSpPr>
          <p:spPr>
            <a:xfrm>
              <a:off x="4310549" y="1931428"/>
              <a:ext cx="132921" cy="207623"/>
            </a:xfrm>
            <a:custGeom>
              <a:avLst/>
              <a:gdLst/>
              <a:ahLst/>
              <a:cxnLst/>
              <a:rect l="l" t="t" r="r" b="b"/>
              <a:pathLst>
                <a:path w="5105" h="7974" extrusionOk="0">
                  <a:moveTo>
                    <a:pt x="2536" y="1435"/>
                  </a:moveTo>
                  <a:cubicBezTo>
                    <a:pt x="1" y="1"/>
                    <a:pt x="901" y="5305"/>
                    <a:pt x="1068" y="5738"/>
                  </a:cubicBezTo>
                  <a:cubicBezTo>
                    <a:pt x="1235" y="6205"/>
                    <a:pt x="2035" y="7506"/>
                    <a:pt x="2469" y="7740"/>
                  </a:cubicBezTo>
                  <a:cubicBezTo>
                    <a:pt x="2869" y="7973"/>
                    <a:pt x="3670" y="7606"/>
                    <a:pt x="3870" y="7339"/>
                  </a:cubicBezTo>
                  <a:cubicBezTo>
                    <a:pt x="4037" y="7073"/>
                    <a:pt x="5104" y="2903"/>
                    <a:pt x="2536" y="14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291;p22"/>
            <p:cNvSpPr/>
            <p:nvPr/>
          </p:nvSpPr>
          <p:spPr>
            <a:xfrm>
              <a:off x="4323568" y="1960433"/>
              <a:ext cx="104254" cy="140394"/>
            </a:xfrm>
            <a:custGeom>
              <a:avLst/>
              <a:gdLst/>
              <a:ahLst/>
              <a:cxnLst/>
              <a:rect l="l" t="t" r="r" b="b"/>
              <a:pathLst>
                <a:path w="4004" h="5392" extrusionOk="0">
                  <a:moveTo>
                    <a:pt x="1092" y="1"/>
                  </a:moveTo>
                  <a:cubicBezTo>
                    <a:pt x="834" y="1"/>
                    <a:pt x="624" y="78"/>
                    <a:pt x="501" y="221"/>
                  </a:cubicBezTo>
                  <a:cubicBezTo>
                    <a:pt x="1" y="855"/>
                    <a:pt x="201" y="2356"/>
                    <a:pt x="301" y="3457"/>
                  </a:cubicBezTo>
                  <a:cubicBezTo>
                    <a:pt x="301" y="3490"/>
                    <a:pt x="335" y="3524"/>
                    <a:pt x="335" y="3524"/>
                  </a:cubicBezTo>
                  <a:cubicBezTo>
                    <a:pt x="335" y="3524"/>
                    <a:pt x="349" y="3538"/>
                    <a:pt x="359" y="3538"/>
                  </a:cubicBezTo>
                  <a:cubicBezTo>
                    <a:pt x="364" y="3538"/>
                    <a:pt x="368" y="3535"/>
                    <a:pt x="368" y="3524"/>
                  </a:cubicBezTo>
                  <a:cubicBezTo>
                    <a:pt x="368" y="3423"/>
                    <a:pt x="368" y="3257"/>
                    <a:pt x="368" y="3257"/>
                  </a:cubicBezTo>
                  <a:cubicBezTo>
                    <a:pt x="368" y="3090"/>
                    <a:pt x="335" y="2956"/>
                    <a:pt x="335" y="2790"/>
                  </a:cubicBezTo>
                  <a:cubicBezTo>
                    <a:pt x="401" y="2189"/>
                    <a:pt x="635" y="2189"/>
                    <a:pt x="768" y="1489"/>
                  </a:cubicBezTo>
                  <a:cubicBezTo>
                    <a:pt x="802" y="1455"/>
                    <a:pt x="835" y="1422"/>
                    <a:pt x="835" y="1389"/>
                  </a:cubicBezTo>
                  <a:cubicBezTo>
                    <a:pt x="866" y="1327"/>
                    <a:pt x="1041" y="200"/>
                    <a:pt x="1573" y="200"/>
                  </a:cubicBezTo>
                  <a:cubicBezTo>
                    <a:pt x="1614" y="200"/>
                    <a:pt x="1657" y="207"/>
                    <a:pt x="1702" y="221"/>
                  </a:cubicBezTo>
                  <a:cubicBezTo>
                    <a:pt x="2670" y="555"/>
                    <a:pt x="2736" y="1088"/>
                    <a:pt x="2936" y="1455"/>
                  </a:cubicBezTo>
                  <a:cubicBezTo>
                    <a:pt x="2970" y="1522"/>
                    <a:pt x="3470" y="4124"/>
                    <a:pt x="3570" y="4758"/>
                  </a:cubicBezTo>
                  <a:cubicBezTo>
                    <a:pt x="3537" y="4858"/>
                    <a:pt x="3537" y="4958"/>
                    <a:pt x="3537" y="5058"/>
                  </a:cubicBezTo>
                  <a:cubicBezTo>
                    <a:pt x="3537" y="5058"/>
                    <a:pt x="3537" y="5225"/>
                    <a:pt x="3537" y="5325"/>
                  </a:cubicBezTo>
                  <a:cubicBezTo>
                    <a:pt x="3537" y="5325"/>
                    <a:pt x="3537" y="5325"/>
                    <a:pt x="3537" y="5358"/>
                  </a:cubicBezTo>
                  <a:cubicBezTo>
                    <a:pt x="3537" y="5358"/>
                    <a:pt x="3570" y="5392"/>
                    <a:pt x="3570" y="5392"/>
                  </a:cubicBezTo>
                  <a:cubicBezTo>
                    <a:pt x="3570" y="5358"/>
                    <a:pt x="3604" y="5358"/>
                    <a:pt x="3604" y="5358"/>
                  </a:cubicBezTo>
                  <a:cubicBezTo>
                    <a:pt x="3604" y="5325"/>
                    <a:pt x="3604" y="5291"/>
                    <a:pt x="3604" y="5258"/>
                  </a:cubicBezTo>
                  <a:cubicBezTo>
                    <a:pt x="3604" y="5191"/>
                    <a:pt x="3604" y="5158"/>
                    <a:pt x="3637" y="5091"/>
                  </a:cubicBezTo>
                  <a:cubicBezTo>
                    <a:pt x="3770" y="4524"/>
                    <a:pt x="4004" y="2123"/>
                    <a:pt x="3103" y="1322"/>
                  </a:cubicBezTo>
                  <a:cubicBezTo>
                    <a:pt x="2502" y="397"/>
                    <a:pt x="1676" y="1"/>
                    <a:pt x="10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292;p22"/>
            <p:cNvSpPr/>
            <p:nvPr/>
          </p:nvSpPr>
          <p:spPr>
            <a:xfrm>
              <a:off x="4374836" y="2144232"/>
              <a:ext cx="22601" cy="56475"/>
            </a:xfrm>
            <a:custGeom>
              <a:avLst/>
              <a:gdLst/>
              <a:ahLst/>
              <a:cxnLst/>
              <a:rect l="l" t="t" r="r" b="b"/>
              <a:pathLst>
                <a:path w="868" h="2169" extrusionOk="0">
                  <a:moveTo>
                    <a:pt x="801" y="0"/>
                  </a:moveTo>
                  <a:lnTo>
                    <a:pt x="867" y="367"/>
                  </a:lnTo>
                  <a:lnTo>
                    <a:pt x="667" y="2169"/>
                  </a:lnTo>
                  <a:lnTo>
                    <a:pt x="0" y="8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293;p22"/>
            <p:cNvSpPr/>
            <p:nvPr/>
          </p:nvSpPr>
          <p:spPr>
            <a:xfrm>
              <a:off x="4353120" y="2118169"/>
              <a:ext cx="42571" cy="48664"/>
            </a:xfrm>
            <a:custGeom>
              <a:avLst/>
              <a:gdLst/>
              <a:ahLst/>
              <a:cxnLst/>
              <a:rect l="l" t="t" r="r" b="b"/>
              <a:pathLst>
                <a:path w="1635" h="1869" extrusionOk="0">
                  <a:moveTo>
                    <a:pt x="0" y="1"/>
                  </a:moveTo>
                  <a:lnTo>
                    <a:pt x="0" y="34"/>
                  </a:lnTo>
                  <a:lnTo>
                    <a:pt x="834" y="1869"/>
                  </a:lnTo>
                  <a:lnTo>
                    <a:pt x="1635" y="1001"/>
                  </a:lnTo>
                  <a:lnTo>
                    <a:pt x="1635" y="968"/>
                  </a:lnTo>
                  <a:lnTo>
                    <a:pt x="834" y="183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294;p22"/>
            <p:cNvSpPr/>
            <p:nvPr/>
          </p:nvSpPr>
          <p:spPr>
            <a:xfrm>
              <a:off x="4370487" y="2187663"/>
              <a:ext cx="7837" cy="4374"/>
            </a:xfrm>
            <a:custGeom>
              <a:avLst/>
              <a:gdLst/>
              <a:ahLst/>
              <a:cxnLst/>
              <a:rect l="l" t="t" r="r" b="b"/>
              <a:pathLst>
                <a:path w="301" h="168" extrusionOk="0">
                  <a:moveTo>
                    <a:pt x="0" y="0"/>
                  </a:moveTo>
                  <a:lnTo>
                    <a:pt x="300" y="167"/>
                  </a:lnTo>
                  <a:lnTo>
                    <a:pt x="30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0" name="Google Shape;1295;p22"/>
            <p:cNvGrpSpPr/>
            <p:nvPr/>
          </p:nvGrpSpPr>
          <p:grpSpPr>
            <a:xfrm>
              <a:off x="2746320" y="2761764"/>
              <a:ext cx="2735057" cy="2079303"/>
              <a:chOff x="2746320" y="2761764"/>
              <a:chExt cx="2735057" cy="2079303"/>
            </a:xfrm>
          </p:grpSpPr>
          <p:sp>
            <p:nvSpPr>
              <p:cNvPr id="206" name="Google Shape;1296;p22"/>
              <p:cNvSpPr/>
              <p:nvPr/>
            </p:nvSpPr>
            <p:spPr>
              <a:xfrm>
                <a:off x="2746320" y="4428997"/>
                <a:ext cx="737408" cy="412069"/>
              </a:xfrm>
              <a:custGeom>
                <a:avLst/>
                <a:gdLst/>
                <a:ahLst/>
                <a:cxnLst/>
                <a:rect l="l" t="t" r="r" b="b"/>
                <a:pathLst>
                  <a:path w="28321" h="15826" extrusionOk="0">
                    <a:moveTo>
                      <a:pt x="13895" y="0"/>
                    </a:moveTo>
                    <a:cubicBezTo>
                      <a:pt x="13400" y="0"/>
                      <a:pt x="12905" y="24"/>
                      <a:pt x="12409" y="48"/>
                    </a:cubicBezTo>
                    <a:lnTo>
                      <a:pt x="12443" y="481"/>
                    </a:lnTo>
                    <a:cubicBezTo>
                      <a:pt x="13110" y="415"/>
                      <a:pt x="13810" y="415"/>
                      <a:pt x="14511" y="415"/>
                    </a:cubicBezTo>
                    <a:lnTo>
                      <a:pt x="14511" y="14"/>
                    </a:lnTo>
                    <a:cubicBezTo>
                      <a:pt x="14306" y="4"/>
                      <a:pt x="14100" y="0"/>
                      <a:pt x="13895" y="0"/>
                    </a:cubicBezTo>
                    <a:close/>
                    <a:moveTo>
                      <a:pt x="17013" y="181"/>
                    </a:moveTo>
                    <a:lnTo>
                      <a:pt x="16979" y="581"/>
                    </a:lnTo>
                    <a:cubicBezTo>
                      <a:pt x="17680" y="648"/>
                      <a:pt x="18347" y="781"/>
                      <a:pt x="19014" y="915"/>
                    </a:cubicBezTo>
                    <a:lnTo>
                      <a:pt x="19114" y="515"/>
                    </a:lnTo>
                    <a:cubicBezTo>
                      <a:pt x="18414" y="348"/>
                      <a:pt x="17713" y="248"/>
                      <a:pt x="17013" y="181"/>
                    </a:cubicBezTo>
                    <a:close/>
                    <a:moveTo>
                      <a:pt x="9907" y="348"/>
                    </a:moveTo>
                    <a:cubicBezTo>
                      <a:pt x="9207" y="481"/>
                      <a:pt x="8506" y="648"/>
                      <a:pt x="7839" y="815"/>
                    </a:cubicBezTo>
                    <a:lnTo>
                      <a:pt x="7973" y="1215"/>
                    </a:lnTo>
                    <a:cubicBezTo>
                      <a:pt x="8607" y="1048"/>
                      <a:pt x="9274" y="882"/>
                      <a:pt x="9974" y="781"/>
                    </a:cubicBezTo>
                    <a:lnTo>
                      <a:pt x="9907" y="348"/>
                    </a:lnTo>
                    <a:close/>
                    <a:moveTo>
                      <a:pt x="21549" y="1148"/>
                    </a:moveTo>
                    <a:lnTo>
                      <a:pt x="21416" y="1549"/>
                    </a:lnTo>
                    <a:cubicBezTo>
                      <a:pt x="22083" y="1782"/>
                      <a:pt x="22717" y="2049"/>
                      <a:pt x="23317" y="2316"/>
                    </a:cubicBezTo>
                    <a:lnTo>
                      <a:pt x="23484" y="1949"/>
                    </a:lnTo>
                    <a:cubicBezTo>
                      <a:pt x="22883" y="1649"/>
                      <a:pt x="22216" y="1382"/>
                      <a:pt x="21549" y="1148"/>
                    </a:cubicBezTo>
                    <a:close/>
                    <a:moveTo>
                      <a:pt x="5471" y="1649"/>
                    </a:moveTo>
                    <a:cubicBezTo>
                      <a:pt x="4770" y="1949"/>
                      <a:pt x="4170" y="2249"/>
                      <a:pt x="3570" y="2616"/>
                    </a:cubicBezTo>
                    <a:lnTo>
                      <a:pt x="3803" y="2983"/>
                    </a:lnTo>
                    <a:cubicBezTo>
                      <a:pt x="4370" y="2649"/>
                      <a:pt x="4971" y="2316"/>
                      <a:pt x="5638" y="2016"/>
                    </a:cubicBezTo>
                    <a:lnTo>
                      <a:pt x="5471" y="1649"/>
                    </a:lnTo>
                    <a:close/>
                    <a:moveTo>
                      <a:pt x="25652" y="3283"/>
                    </a:moveTo>
                    <a:lnTo>
                      <a:pt x="25385" y="3617"/>
                    </a:lnTo>
                    <a:cubicBezTo>
                      <a:pt x="25986" y="4050"/>
                      <a:pt x="26453" y="4551"/>
                      <a:pt x="26853" y="5051"/>
                    </a:cubicBezTo>
                    <a:lnTo>
                      <a:pt x="27186" y="4784"/>
                    </a:lnTo>
                    <a:cubicBezTo>
                      <a:pt x="26753" y="4251"/>
                      <a:pt x="26252" y="3750"/>
                      <a:pt x="25652" y="3283"/>
                    </a:cubicBezTo>
                    <a:close/>
                    <a:moveTo>
                      <a:pt x="1602" y="4217"/>
                    </a:moveTo>
                    <a:cubicBezTo>
                      <a:pt x="1068" y="4784"/>
                      <a:pt x="668" y="5385"/>
                      <a:pt x="401" y="5985"/>
                    </a:cubicBezTo>
                    <a:lnTo>
                      <a:pt x="768" y="6152"/>
                    </a:lnTo>
                    <a:cubicBezTo>
                      <a:pt x="1034" y="5585"/>
                      <a:pt x="1401" y="5018"/>
                      <a:pt x="1902" y="4484"/>
                    </a:cubicBezTo>
                    <a:lnTo>
                      <a:pt x="1602" y="4217"/>
                    </a:lnTo>
                    <a:close/>
                    <a:moveTo>
                      <a:pt x="28254" y="7119"/>
                    </a:moveTo>
                    <a:lnTo>
                      <a:pt x="27854" y="7186"/>
                    </a:lnTo>
                    <a:cubicBezTo>
                      <a:pt x="27887" y="7420"/>
                      <a:pt x="27887" y="7686"/>
                      <a:pt x="27887" y="7920"/>
                    </a:cubicBezTo>
                    <a:cubicBezTo>
                      <a:pt x="27887" y="8554"/>
                      <a:pt x="27754" y="9221"/>
                      <a:pt x="27453" y="9821"/>
                    </a:cubicBezTo>
                    <a:lnTo>
                      <a:pt x="27820" y="10021"/>
                    </a:lnTo>
                    <a:cubicBezTo>
                      <a:pt x="28154" y="9354"/>
                      <a:pt x="28321" y="8620"/>
                      <a:pt x="28321" y="7920"/>
                    </a:cubicBezTo>
                    <a:cubicBezTo>
                      <a:pt x="28321" y="7653"/>
                      <a:pt x="28287" y="7386"/>
                      <a:pt x="28254" y="7119"/>
                    </a:cubicBezTo>
                    <a:close/>
                    <a:moveTo>
                      <a:pt x="434" y="8487"/>
                    </a:moveTo>
                    <a:lnTo>
                      <a:pt x="0" y="8554"/>
                    </a:lnTo>
                    <a:cubicBezTo>
                      <a:pt x="100" y="9221"/>
                      <a:pt x="367" y="9921"/>
                      <a:pt x="768" y="10555"/>
                    </a:cubicBezTo>
                    <a:lnTo>
                      <a:pt x="1135" y="10322"/>
                    </a:lnTo>
                    <a:cubicBezTo>
                      <a:pt x="734" y="9721"/>
                      <a:pt x="501" y="9121"/>
                      <a:pt x="434" y="8487"/>
                    </a:cubicBezTo>
                    <a:close/>
                    <a:moveTo>
                      <a:pt x="25986" y="11756"/>
                    </a:moveTo>
                    <a:cubicBezTo>
                      <a:pt x="25519" y="12190"/>
                      <a:pt x="24952" y="12590"/>
                      <a:pt x="24318" y="12957"/>
                    </a:cubicBezTo>
                    <a:lnTo>
                      <a:pt x="24551" y="13324"/>
                    </a:lnTo>
                    <a:cubicBezTo>
                      <a:pt x="25185" y="12923"/>
                      <a:pt x="25752" y="12490"/>
                      <a:pt x="26252" y="12056"/>
                    </a:cubicBezTo>
                    <a:lnTo>
                      <a:pt x="25986" y="11756"/>
                    </a:lnTo>
                    <a:close/>
                    <a:moveTo>
                      <a:pt x="2736" y="12123"/>
                    </a:moveTo>
                    <a:lnTo>
                      <a:pt x="2502" y="12456"/>
                    </a:lnTo>
                    <a:cubicBezTo>
                      <a:pt x="3003" y="12857"/>
                      <a:pt x="3603" y="13257"/>
                      <a:pt x="4270" y="13624"/>
                    </a:cubicBezTo>
                    <a:lnTo>
                      <a:pt x="4470" y="13257"/>
                    </a:lnTo>
                    <a:cubicBezTo>
                      <a:pt x="3836" y="12890"/>
                      <a:pt x="3236" y="12523"/>
                      <a:pt x="2736" y="12123"/>
                    </a:cubicBezTo>
                    <a:close/>
                    <a:moveTo>
                      <a:pt x="22116" y="14024"/>
                    </a:moveTo>
                    <a:cubicBezTo>
                      <a:pt x="21482" y="14258"/>
                      <a:pt x="20849" y="14491"/>
                      <a:pt x="20148" y="14658"/>
                    </a:cubicBezTo>
                    <a:lnTo>
                      <a:pt x="20282" y="15058"/>
                    </a:lnTo>
                    <a:cubicBezTo>
                      <a:pt x="20949" y="14892"/>
                      <a:pt x="21649" y="14658"/>
                      <a:pt x="22283" y="14425"/>
                    </a:cubicBezTo>
                    <a:lnTo>
                      <a:pt x="22116" y="14024"/>
                    </a:lnTo>
                    <a:close/>
                    <a:moveTo>
                      <a:pt x="6705" y="14224"/>
                    </a:moveTo>
                    <a:lnTo>
                      <a:pt x="6572" y="14625"/>
                    </a:lnTo>
                    <a:cubicBezTo>
                      <a:pt x="7206" y="14858"/>
                      <a:pt x="7906" y="15058"/>
                      <a:pt x="8607" y="15225"/>
                    </a:cubicBezTo>
                    <a:lnTo>
                      <a:pt x="8707" y="14825"/>
                    </a:lnTo>
                    <a:cubicBezTo>
                      <a:pt x="8006" y="14658"/>
                      <a:pt x="7339" y="14458"/>
                      <a:pt x="6705" y="14224"/>
                    </a:cubicBezTo>
                    <a:close/>
                    <a:moveTo>
                      <a:pt x="17746" y="15158"/>
                    </a:moveTo>
                    <a:cubicBezTo>
                      <a:pt x="17079" y="15258"/>
                      <a:pt x="16379" y="15325"/>
                      <a:pt x="15678" y="15392"/>
                    </a:cubicBezTo>
                    <a:lnTo>
                      <a:pt x="15712" y="15792"/>
                    </a:lnTo>
                    <a:cubicBezTo>
                      <a:pt x="16412" y="15759"/>
                      <a:pt x="17113" y="15692"/>
                      <a:pt x="17813" y="15592"/>
                    </a:cubicBezTo>
                    <a:lnTo>
                      <a:pt x="17746" y="15158"/>
                    </a:lnTo>
                    <a:close/>
                    <a:moveTo>
                      <a:pt x="11142" y="15258"/>
                    </a:moveTo>
                    <a:lnTo>
                      <a:pt x="11075" y="15659"/>
                    </a:lnTo>
                    <a:cubicBezTo>
                      <a:pt x="11775" y="15759"/>
                      <a:pt x="12476" y="15792"/>
                      <a:pt x="13176" y="15826"/>
                    </a:cubicBezTo>
                    <a:lnTo>
                      <a:pt x="13210" y="15425"/>
                    </a:lnTo>
                    <a:cubicBezTo>
                      <a:pt x="12509" y="15392"/>
                      <a:pt x="11809" y="15325"/>
                      <a:pt x="11142" y="15258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1297;p22"/>
              <p:cNvSpPr/>
              <p:nvPr/>
            </p:nvSpPr>
            <p:spPr>
              <a:xfrm>
                <a:off x="3435064" y="3467015"/>
                <a:ext cx="2046313" cy="1052696"/>
              </a:xfrm>
              <a:custGeom>
                <a:avLst/>
                <a:gdLst/>
                <a:ahLst/>
                <a:cxnLst/>
                <a:rect l="l" t="t" r="r" b="b"/>
                <a:pathLst>
                  <a:path w="78591" h="40430" extrusionOk="0">
                    <a:moveTo>
                      <a:pt x="78256" y="0"/>
                    </a:moveTo>
                    <a:lnTo>
                      <a:pt x="77089" y="1735"/>
                    </a:lnTo>
                    <a:lnTo>
                      <a:pt x="77456" y="1969"/>
                    </a:lnTo>
                    <a:lnTo>
                      <a:pt x="78590" y="234"/>
                    </a:lnTo>
                    <a:lnTo>
                      <a:pt x="78256" y="0"/>
                    </a:lnTo>
                    <a:close/>
                    <a:moveTo>
                      <a:pt x="75721" y="3803"/>
                    </a:moveTo>
                    <a:lnTo>
                      <a:pt x="74554" y="5538"/>
                    </a:lnTo>
                    <a:lnTo>
                      <a:pt x="74887" y="5771"/>
                    </a:lnTo>
                    <a:lnTo>
                      <a:pt x="76055" y="4037"/>
                    </a:lnTo>
                    <a:lnTo>
                      <a:pt x="75721" y="3803"/>
                    </a:lnTo>
                    <a:close/>
                    <a:moveTo>
                      <a:pt x="73153" y="7606"/>
                    </a:moveTo>
                    <a:lnTo>
                      <a:pt x="72019" y="9340"/>
                    </a:lnTo>
                    <a:lnTo>
                      <a:pt x="72352" y="9574"/>
                    </a:lnTo>
                    <a:lnTo>
                      <a:pt x="73520" y="7839"/>
                    </a:lnTo>
                    <a:lnTo>
                      <a:pt x="73153" y="7606"/>
                    </a:lnTo>
                    <a:close/>
                    <a:moveTo>
                      <a:pt x="70618" y="11442"/>
                    </a:moveTo>
                    <a:lnTo>
                      <a:pt x="69484" y="13177"/>
                    </a:lnTo>
                    <a:lnTo>
                      <a:pt x="69817" y="13410"/>
                    </a:lnTo>
                    <a:lnTo>
                      <a:pt x="70951" y="11675"/>
                    </a:lnTo>
                    <a:lnTo>
                      <a:pt x="70618" y="11442"/>
                    </a:lnTo>
                    <a:close/>
                    <a:moveTo>
                      <a:pt x="68083" y="15245"/>
                    </a:moveTo>
                    <a:lnTo>
                      <a:pt x="66915" y="16979"/>
                    </a:lnTo>
                    <a:lnTo>
                      <a:pt x="67282" y="17213"/>
                    </a:lnTo>
                    <a:lnTo>
                      <a:pt x="68416" y="15478"/>
                    </a:lnTo>
                    <a:lnTo>
                      <a:pt x="68083" y="15245"/>
                    </a:lnTo>
                    <a:close/>
                    <a:moveTo>
                      <a:pt x="36627" y="16579"/>
                    </a:moveTo>
                    <a:lnTo>
                      <a:pt x="34892" y="17680"/>
                    </a:lnTo>
                    <a:lnTo>
                      <a:pt x="35092" y="18047"/>
                    </a:lnTo>
                    <a:lnTo>
                      <a:pt x="36860" y="16913"/>
                    </a:lnTo>
                    <a:lnTo>
                      <a:pt x="36627" y="16579"/>
                    </a:lnTo>
                    <a:close/>
                    <a:moveTo>
                      <a:pt x="32757" y="19014"/>
                    </a:moveTo>
                    <a:lnTo>
                      <a:pt x="31023" y="20148"/>
                    </a:lnTo>
                    <a:lnTo>
                      <a:pt x="31223" y="20482"/>
                    </a:lnTo>
                    <a:lnTo>
                      <a:pt x="32991" y="19381"/>
                    </a:lnTo>
                    <a:lnTo>
                      <a:pt x="32757" y="19014"/>
                    </a:lnTo>
                    <a:close/>
                    <a:moveTo>
                      <a:pt x="65547" y="19081"/>
                    </a:moveTo>
                    <a:lnTo>
                      <a:pt x="64380" y="20815"/>
                    </a:lnTo>
                    <a:lnTo>
                      <a:pt x="64713" y="21049"/>
                    </a:lnTo>
                    <a:lnTo>
                      <a:pt x="65881" y="19314"/>
                    </a:lnTo>
                    <a:lnTo>
                      <a:pt x="65547" y="19081"/>
                    </a:lnTo>
                    <a:close/>
                    <a:moveTo>
                      <a:pt x="28888" y="21483"/>
                    </a:moveTo>
                    <a:lnTo>
                      <a:pt x="27120" y="22583"/>
                    </a:lnTo>
                    <a:lnTo>
                      <a:pt x="27353" y="22950"/>
                    </a:lnTo>
                    <a:lnTo>
                      <a:pt x="29121" y="21849"/>
                    </a:lnTo>
                    <a:lnTo>
                      <a:pt x="28888" y="21483"/>
                    </a:lnTo>
                    <a:close/>
                    <a:moveTo>
                      <a:pt x="62979" y="22884"/>
                    </a:moveTo>
                    <a:lnTo>
                      <a:pt x="61845" y="24618"/>
                    </a:lnTo>
                    <a:lnTo>
                      <a:pt x="62178" y="24852"/>
                    </a:lnTo>
                    <a:lnTo>
                      <a:pt x="63346" y="23117"/>
                    </a:lnTo>
                    <a:lnTo>
                      <a:pt x="62979" y="22884"/>
                    </a:lnTo>
                    <a:close/>
                    <a:moveTo>
                      <a:pt x="25018" y="23918"/>
                    </a:moveTo>
                    <a:lnTo>
                      <a:pt x="23251" y="25052"/>
                    </a:lnTo>
                    <a:lnTo>
                      <a:pt x="23484" y="25385"/>
                    </a:lnTo>
                    <a:lnTo>
                      <a:pt x="25252" y="24285"/>
                    </a:lnTo>
                    <a:lnTo>
                      <a:pt x="25018" y="23918"/>
                    </a:lnTo>
                    <a:close/>
                    <a:moveTo>
                      <a:pt x="21149" y="26386"/>
                    </a:moveTo>
                    <a:lnTo>
                      <a:pt x="19381" y="27487"/>
                    </a:lnTo>
                    <a:lnTo>
                      <a:pt x="19615" y="27854"/>
                    </a:lnTo>
                    <a:lnTo>
                      <a:pt x="21383" y="26753"/>
                    </a:lnTo>
                    <a:lnTo>
                      <a:pt x="21149" y="26386"/>
                    </a:lnTo>
                    <a:close/>
                    <a:moveTo>
                      <a:pt x="60444" y="26686"/>
                    </a:moveTo>
                    <a:lnTo>
                      <a:pt x="59977" y="27387"/>
                    </a:lnTo>
                    <a:lnTo>
                      <a:pt x="58943" y="27620"/>
                    </a:lnTo>
                    <a:lnTo>
                      <a:pt x="59009" y="28021"/>
                    </a:lnTo>
                    <a:lnTo>
                      <a:pt x="60244" y="27754"/>
                    </a:lnTo>
                    <a:lnTo>
                      <a:pt x="60777" y="26920"/>
                    </a:lnTo>
                    <a:lnTo>
                      <a:pt x="60444" y="26686"/>
                    </a:lnTo>
                    <a:close/>
                    <a:moveTo>
                      <a:pt x="56474" y="28154"/>
                    </a:moveTo>
                    <a:lnTo>
                      <a:pt x="54439" y="28588"/>
                    </a:lnTo>
                    <a:lnTo>
                      <a:pt x="54540" y="28988"/>
                    </a:lnTo>
                    <a:lnTo>
                      <a:pt x="56574" y="28554"/>
                    </a:lnTo>
                    <a:lnTo>
                      <a:pt x="56474" y="28154"/>
                    </a:lnTo>
                    <a:close/>
                    <a:moveTo>
                      <a:pt x="52004" y="29088"/>
                    </a:moveTo>
                    <a:lnTo>
                      <a:pt x="49970" y="29522"/>
                    </a:lnTo>
                    <a:lnTo>
                      <a:pt x="50036" y="29955"/>
                    </a:lnTo>
                    <a:lnTo>
                      <a:pt x="52071" y="29522"/>
                    </a:lnTo>
                    <a:lnTo>
                      <a:pt x="52004" y="29088"/>
                    </a:lnTo>
                    <a:close/>
                    <a:moveTo>
                      <a:pt x="17280" y="28821"/>
                    </a:moveTo>
                    <a:lnTo>
                      <a:pt x="15512" y="29955"/>
                    </a:lnTo>
                    <a:lnTo>
                      <a:pt x="15745" y="30322"/>
                    </a:lnTo>
                    <a:lnTo>
                      <a:pt x="17480" y="29188"/>
                    </a:lnTo>
                    <a:lnTo>
                      <a:pt x="17280" y="28821"/>
                    </a:lnTo>
                    <a:close/>
                    <a:moveTo>
                      <a:pt x="47501" y="30055"/>
                    </a:moveTo>
                    <a:lnTo>
                      <a:pt x="45466" y="30489"/>
                    </a:lnTo>
                    <a:lnTo>
                      <a:pt x="45566" y="30889"/>
                    </a:lnTo>
                    <a:lnTo>
                      <a:pt x="47601" y="30456"/>
                    </a:lnTo>
                    <a:lnTo>
                      <a:pt x="47501" y="30055"/>
                    </a:lnTo>
                    <a:close/>
                    <a:moveTo>
                      <a:pt x="43031" y="30989"/>
                    </a:moveTo>
                    <a:lnTo>
                      <a:pt x="40997" y="31423"/>
                    </a:lnTo>
                    <a:lnTo>
                      <a:pt x="41063" y="31857"/>
                    </a:lnTo>
                    <a:lnTo>
                      <a:pt x="43098" y="31423"/>
                    </a:lnTo>
                    <a:lnTo>
                      <a:pt x="43031" y="30989"/>
                    </a:lnTo>
                    <a:close/>
                    <a:moveTo>
                      <a:pt x="13377" y="31290"/>
                    </a:moveTo>
                    <a:lnTo>
                      <a:pt x="11642" y="32424"/>
                    </a:lnTo>
                    <a:lnTo>
                      <a:pt x="11842" y="32757"/>
                    </a:lnTo>
                    <a:lnTo>
                      <a:pt x="13610" y="31656"/>
                    </a:lnTo>
                    <a:lnTo>
                      <a:pt x="13377" y="31290"/>
                    </a:lnTo>
                    <a:close/>
                    <a:moveTo>
                      <a:pt x="38528" y="31957"/>
                    </a:moveTo>
                    <a:lnTo>
                      <a:pt x="36493" y="32390"/>
                    </a:lnTo>
                    <a:lnTo>
                      <a:pt x="36593" y="32791"/>
                    </a:lnTo>
                    <a:lnTo>
                      <a:pt x="38628" y="32357"/>
                    </a:lnTo>
                    <a:lnTo>
                      <a:pt x="38528" y="31957"/>
                    </a:lnTo>
                    <a:close/>
                    <a:moveTo>
                      <a:pt x="34058" y="32891"/>
                    </a:moveTo>
                    <a:lnTo>
                      <a:pt x="32023" y="33324"/>
                    </a:lnTo>
                    <a:lnTo>
                      <a:pt x="32090" y="33758"/>
                    </a:lnTo>
                    <a:lnTo>
                      <a:pt x="34125" y="33324"/>
                    </a:lnTo>
                    <a:lnTo>
                      <a:pt x="34058" y="32891"/>
                    </a:lnTo>
                    <a:close/>
                    <a:moveTo>
                      <a:pt x="29555" y="33858"/>
                    </a:moveTo>
                    <a:lnTo>
                      <a:pt x="27520" y="34292"/>
                    </a:lnTo>
                    <a:lnTo>
                      <a:pt x="27620" y="34692"/>
                    </a:lnTo>
                    <a:lnTo>
                      <a:pt x="29655" y="34258"/>
                    </a:lnTo>
                    <a:lnTo>
                      <a:pt x="29555" y="33858"/>
                    </a:lnTo>
                    <a:close/>
                    <a:moveTo>
                      <a:pt x="9507" y="33758"/>
                    </a:moveTo>
                    <a:lnTo>
                      <a:pt x="7773" y="34859"/>
                    </a:lnTo>
                    <a:lnTo>
                      <a:pt x="7973" y="35226"/>
                    </a:lnTo>
                    <a:lnTo>
                      <a:pt x="9741" y="34092"/>
                    </a:lnTo>
                    <a:lnTo>
                      <a:pt x="9507" y="33758"/>
                    </a:lnTo>
                    <a:close/>
                    <a:moveTo>
                      <a:pt x="25085" y="34825"/>
                    </a:moveTo>
                    <a:lnTo>
                      <a:pt x="23050" y="35259"/>
                    </a:lnTo>
                    <a:lnTo>
                      <a:pt x="23117" y="35659"/>
                    </a:lnTo>
                    <a:lnTo>
                      <a:pt x="25152" y="35226"/>
                    </a:lnTo>
                    <a:lnTo>
                      <a:pt x="25085" y="34825"/>
                    </a:lnTo>
                    <a:close/>
                    <a:moveTo>
                      <a:pt x="20582" y="35759"/>
                    </a:moveTo>
                    <a:lnTo>
                      <a:pt x="18547" y="36193"/>
                    </a:lnTo>
                    <a:lnTo>
                      <a:pt x="18647" y="36593"/>
                    </a:lnTo>
                    <a:lnTo>
                      <a:pt x="20682" y="36160"/>
                    </a:lnTo>
                    <a:lnTo>
                      <a:pt x="20582" y="35759"/>
                    </a:lnTo>
                    <a:close/>
                    <a:moveTo>
                      <a:pt x="16112" y="36727"/>
                    </a:moveTo>
                    <a:lnTo>
                      <a:pt x="14077" y="37160"/>
                    </a:lnTo>
                    <a:lnTo>
                      <a:pt x="14144" y="37561"/>
                    </a:lnTo>
                    <a:lnTo>
                      <a:pt x="16179" y="37127"/>
                    </a:lnTo>
                    <a:lnTo>
                      <a:pt x="16112" y="36727"/>
                    </a:lnTo>
                    <a:close/>
                    <a:moveTo>
                      <a:pt x="5638" y="36193"/>
                    </a:moveTo>
                    <a:lnTo>
                      <a:pt x="3870" y="37327"/>
                    </a:lnTo>
                    <a:lnTo>
                      <a:pt x="4104" y="37661"/>
                    </a:lnTo>
                    <a:lnTo>
                      <a:pt x="5871" y="36560"/>
                    </a:lnTo>
                    <a:lnTo>
                      <a:pt x="5638" y="36193"/>
                    </a:lnTo>
                    <a:close/>
                    <a:moveTo>
                      <a:pt x="11609" y="37661"/>
                    </a:moveTo>
                    <a:lnTo>
                      <a:pt x="9574" y="38094"/>
                    </a:lnTo>
                    <a:lnTo>
                      <a:pt x="9674" y="38528"/>
                    </a:lnTo>
                    <a:lnTo>
                      <a:pt x="11709" y="38094"/>
                    </a:lnTo>
                    <a:lnTo>
                      <a:pt x="11609" y="37661"/>
                    </a:lnTo>
                    <a:close/>
                    <a:moveTo>
                      <a:pt x="7139" y="38628"/>
                    </a:moveTo>
                    <a:lnTo>
                      <a:pt x="5071" y="39062"/>
                    </a:lnTo>
                    <a:lnTo>
                      <a:pt x="5171" y="39462"/>
                    </a:lnTo>
                    <a:lnTo>
                      <a:pt x="7206" y="39028"/>
                    </a:lnTo>
                    <a:lnTo>
                      <a:pt x="7139" y="38628"/>
                    </a:lnTo>
                    <a:close/>
                    <a:moveTo>
                      <a:pt x="1769" y="38661"/>
                    </a:moveTo>
                    <a:lnTo>
                      <a:pt x="1" y="39762"/>
                    </a:lnTo>
                    <a:lnTo>
                      <a:pt x="234" y="40129"/>
                    </a:lnTo>
                    <a:lnTo>
                      <a:pt x="2002" y="38995"/>
                    </a:lnTo>
                    <a:lnTo>
                      <a:pt x="1769" y="38661"/>
                    </a:lnTo>
                    <a:close/>
                    <a:moveTo>
                      <a:pt x="2636" y="39562"/>
                    </a:moveTo>
                    <a:lnTo>
                      <a:pt x="601" y="39996"/>
                    </a:lnTo>
                    <a:lnTo>
                      <a:pt x="701" y="40429"/>
                    </a:lnTo>
                    <a:lnTo>
                      <a:pt x="2736" y="39996"/>
                    </a:lnTo>
                    <a:lnTo>
                      <a:pt x="2636" y="39562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1298;p22"/>
              <p:cNvSpPr/>
              <p:nvPr/>
            </p:nvSpPr>
            <p:spPr>
              <a:xfrm>
                <a:off x="3406397" y="2761764"/>
                <a:ext cx="2059332" cy="1786615"/>
              </a:xfrm>
              <a:custGeom>
                <a:avLst/>
                <a:gdLst/>
                <a:ahLst/>
                <a:cxnLst/>
                <a:rect l="l" t="t" r="r" b="b"/>
                <a:pathLst>
                  <a:path w="79091" h="68617" extrusionOk="0">
                    <a:moveTo>
                      <a:pt x="31390" y="0"/>
                    </a:moveTo>
                    <a:lnTo>
                      <a:pt x="30756" y="1968"/>
                    </a:lnTo>
                    <a:lnTo>
                      <a:pt x="31156" y="2102"/>
                    </a:lnTo>
                    <a:lnTo>
                      <a:pt x="31790" y="100"/>
                    </a:lnTo>
                    <a:lnTo>
                      <a:pt x="31390" y="0"/>
                    </a:lnTo>
                    <a:close/>
                    <a:moveTo>
                      <a:pt x="30022" y="4370"/>
                    </a:moveTo>
                    <a:lnTo>
                      <a:pt x="29388" y="6338"/>
                    </a:lnTo>
                    <a:lnTo>
                      <a:pt x="29755" y="6472"/>
                    </a:lnTo>
                    <a:lnTo>
                      <a:pt x="30389" y="4470"/>
                    </a:lnTo>
                    <a:lnTo>
                      <a:pt x="30022" y="4370"/>
                    </a:lnTo>
                    <a:close/>
                    <a:moveTo>
                      <a:pt x="28621" y="8740"/>
                    </a:moveTo>
                    <a:lnTo>
                      <a:pt x="27987" y="10708"/>
                    </a:lnTo>
                    <a:lnTo>
                      <a:pt x="28388" y="10841"/>
                    </a:lnTo>
                    <a:lnTo>
                      <a:pt x="29022" y="8840"/>
                    </a:lnTo>
                    <a:lnTo>
                      <a:pt x="28621" y="8740"/>
                    </a:lnTo>
                    <a:close/>
                    <a:moveTo>
                      <a:pt x="27220" y="13110"/>
                    </a:moveTo>
                    <a:lnTo>
                      <a:pt x="26586" y="15078"/>
                    </a:lnTo>
                    <a:lnTo>
                      <a:pt x="26987" y="15211"/>
                    </a:lnTo>
                    <a:lnTo>
                      <a:pt x="27621" y="13210"/>
                    </a:lnTo>
                    <a:lnTo>
                      <a:pt x="27220" y="13110"/>
                    </a:lnTo>
                    <a:close/>
                    <a:moveTo>
                      <a:pt x="25819" y="17480"/>
                    </a:moveTo>
                    <a:lnTo>
                      <a:pt x="25185" y="19448"/>
                    </a:lnTo>
                    <a:lnTo>
                      <a:pt x="25586" y="19581"/>
                    </a:lnTo>
                    <a:lnTo>
                      <a:pt x="26220" y="17580"/>
                    </a:lnTo>
                    <a:lnTo>
                      <a:pt x="25819" y="17480"/>
                    </a:lnTo>
                    <a:close/>
                    <a:moveTo>
                      <a:pt x="24251" y="21716"/>
                    </a:moveTo>
                    <a:lnTo>
                      <a:pt x="23284" y="23551"/>
                    </a:lnTo>
                    <a:lnTo>
                      <a:pt x="23651" y="23751"/>
                    </a:lnTo>
                    <a:lnTo>
                      <a:pt x="24618" y="21916"/>
                    </a:lnTo>
                    <a:lnTo>
                      <a:pt x="24251" y="21716"/>
                    </a:lnTo>
                    <a:close/>
                    <a:moveTo>
                      <a:pt x="22117" y="25786"/>
                    </a:moveTo>
                    <a:lnTo>
                      <a:pt x="21149" y="27620"/>
                    </a:lnTo>
                    <a:lnTo>
                      <a:pt x="21516" y="27820"/>
                    </a:lnTo>
                    <a:lnTo>
                      <a:pt x="22484" y="25986"/>
                    </a:lnTo>
                    <a:lnTo>
                      <a:pt x="22117" y="25786"/>
                    </a:lnTo>
                    <a:close/>
                    <a:moveTo>
                      <a:pt x="19982" y="29855"/>
                    </a:moveTo>
                    <a:lnTo>
                      <a:pt x="19014" y="31690"/>
                    </a:lnTo>
                    <a:lnTo>
                      <a:pt x="19381" y="31890"/>
                    </a:lnTo>
                    <a:lnTo>
                      <a:pt x="20349" y="30022"/>
                    </a:lnTo>
                    <a:lnTo>
                      <a:pt x="19982" y="29855"/>
                    </a:lnTo>
                    <a:close/>
                    <a:moveTo>
                      <a:pt x="17847" y="33891"/>
                    </a:moveTo>
                    <a:lnTo>
                      <a:pt x="16880" y="35726"/>
                    </a:lnTo>
                    <a:lnTo>
                      <a:pt x="17246" y="35926"/>
                    </a:lnTo>
                    <a:lnTo>
                      <a:pt x="18214" y="34091"/>
                    </a:lnTo>
                    <a:lnTo>
                      <a:pt x="17847" y="33891"/>
                    </a:lnTo>
                    <a:close/>
                    <a:moveTo>
                      <a:pt x="15712" y="37961"/>
                    </a:moveTo>
                    <a:lnTo>
                      <a:pt x="14745" y="39796"/>
                    </a:lnTo>
                    <a:lnTo>
                      <a:pt x="15112" y="39996"/>
                    </a:lnTo>
                    <a:lnTo>
                      <a:pt x="16079" y="38161"/>
                    </a:lnTo>
                    <a:lnTo>
                      <a:pt x="15712" y="37961"/>
                    </a:lnTo>
                    <a:close/>
                    <a:moveTo>
                      <a:pt x="13577" y="41997"/>
                    </a:moveTo>
                    <a:lnTo>
                      <a:pt x="12610" y="43865"/>
                    </a:lnTo>
                    <a:lnTo>
                      <a:pt x="12977" y="44065"/>
                    </a:lnTo>
                    <a:lnTo>
                      <a:pt x="13944" y="42197"/>
                    </a:lnTo>
                    <a:lnTo>
                      <a:pt x="13577" y="41997"/>
                    </a:lnTo>
                    <a:close/>
                    <a:moveTo>
                      <a:pt x="11442" y="46067"/>
                    </a:moveTo>
                    <a:lnTo>
                      <a:pt x="10475" y="47901"/>
                    </a:lnTo>
                    <a:lnTo>
                      <a:pt x="10842" y="48102"/>
                    </a:lnTo>
                    <a:lnTo>
                      <a:pt x="11809" y="46267"/>
                    </a:lnTo>
                    <a:lnTo>
                      <a:pt x="11442" y="46067"/>
                    </a:lnTo>
                    <a:close/>
                    <a:moveTo>
                      <a:pt x="9307" y="50136"/>
                    </a:moveTo>
                    <a:lnTo>
                      <a:pt x="8340" y="51971"/>
                    </a:lnTo>
                    <a:lnTo>
                      <a:pt x="8707" y="52171"/>
                    </a:lnTo>
                    <a:lnTo>
                      <a:pt x="9674" y="50336"/>
                    </a:lnTo>
                    <a:lnTo>
                      <a:pt x="9307" y="50136"/>
                    </a:lnTo>
                    <a:close/>
                    <a:moveTo>
                      <a:pt x="7173" y="54206"/>
                    </a:moveTo>
                    <a:lnTo>
                      <a:pt x="6205" y="56041"/>
                    </a:lnTo>
                    <a:lnTo>
                      <a:pt x="6572" y="56241"/>
                    </a:lnTo>
                    <a:lnTo>
                      <a:pt x="7540" y="54373"/>
                    </a:lnTo>
                    <a:lnTo>
                      <a:pt x="7173" y="54206"/>
                    </a:lnTo>
                    <a:close/>
                    <a:moveTo>
                      <a:pt x="5038" y="58242"/>
                    </a:moveTo>
                    <a:lnTo>
                      <a:pt x="4037" y="60077"/>
                    </a:lnTo>
                    <a:lnTo>
                      <a:pt x="4404" y="60277"/>
                    </a:lnTo>
                    <a:lnTo>
                      <a:pt x="5405" y="58442"/>
                    </a:lnTo>
                    <a:lnTo>
                      <a:pt x="5038" y="58242"/>
                    </a:lnTo>
                    <a:close/>
                    <a:moveTo>
                      <a:pt x="2903" y="62312"/>
                    </a:moveTo>
                    <a:lnTo>
                      <a:pt x="1902" y="64146"/>
                    </a:lnTo>
                    <a:lnTo>
                      <a:pt x="2269" y="64346"/>
                    </a:lnTo>
                    <a:lnTo>
                      <a:pt x="3270" y="62512"/>
                    </a:lnTo>
                    <a:lnTo>
                      <a:pt x="2903" y="62312"/>
                    </a:lnTo>
                    <a:close/>
                    <a:moveTo>
                      <a:pt x="735" y="66348"/>
                    </a:moveTo>
                    <a:lnTo>
                      <a:pt x="1" y="67816"/>
                    </a:lnTo>
                    <a:lnTo>
                      <a:pt x="1135" y="67816"/>
                    </a:lnTo>
                    <a:lnTo>
                      <a:pt x="1135" y="67415"/>
                    </a:lnTo>
                    <a:lnTo>
                      <a:pt x="668" y="67382"/>
                    </a:lnTo>
                    <a:lnTo>
                      <a:pt x="1102" y="66548"/>
                    </a:lnTo>
                    <a:lnTo>
                      <a:pt x="735" y="66348"/>
                    </a:lnTo>
                    <a:close/>
                    <a:moveTo>
                      <a:pt x="3637" y="67415"/>
                    </a:moveTo>
                    <a:lnTo>
                      <a:pt x="3637" y="67849"/>
                    </a:lnTo>
                    <a:lnTo>
                      <a:pt x="5705" y="67849"/>
                    </a:lnTo>
                    <a:lnTo>
                      <a:pt x="5705" y="67449"/>
                    </a:lnTo>
                    <a:lnTo>
                      <a:pt x="3637" y="67415"/>
                    </a:lnTo>
                    <a:close/>
                    <a:moveTo>
                      <a:pt x="8207" y="67482"/>
                    </a:moveTo>
                    <a:lnTo>
                      <a:pt x="8207" y="67882"/>
                    </a:lnTo>
                    <a:lnTo>
                      <a:pt x="10308" y="67916"/>
                    </a:lnTo>
                    <a:lnTo>
                      <a:pt x="10308" y="67482"/>
                    </a:lnTo>
                    <a:close/>
                    <a:moveTo>
                      <a:pt x="12810" y="67515"/>
                    </a:moveTo>
                    <a:lnTo>
                      <a:pt x="12810" y="67949"/>
                    </a:lnTo>
                    <a:lnTo>
                      <a:pt x="14878" y="67949"/>
                    </a:lnTo>
                    <a:lnTo>
                      <a:pt x="14878" y="67549"/>
                    </a:lnTo>
                    <a:lnTo>
                      <a:pt x="12810" y="67515"/>
                    </a:lnTo>
                    <a:close/>
                    <a:moveTo>
                      <a:pt x="17380" y="67582"/>
                    </a:moveTo>
                    <a:lnTo>
                      <a:pt x="17380" y="67982"/>
                    </a:lnTo>
                    <a:lnTo>
                      <a:pt x="19481" y="68016"/>
                    </a:lnTo>
                    <a:lnTo>
                      <a:pt x="19481" y="67582"/>
                    </a:lnTo>
                    <a:close/>
                    <a:moveTo>
                      <a:pt x="21983" y="67615"/>
                    </a:moveTo>
                    <a:lnTo>
                      <a:pt x="21983" y="68049"/>
                    </a:lnTo>
                    <a:lnTo>
                      <a:pt x="24051" y="68049"/>
                    </a:lnTo>
                    <a:lnTo>
                      <a:pt x="24051" y="67649"/>
                    </a:lnTo>
                    <a:lnTo>
                      <a:pt x="21983" y="67615"/>
                    </a:lnTo>
                    <a:close/>
                    <a:moveTo>
                      <a:pt x="26553" y="67649"/>
                    </a:moveTo>
                    <a:lnTo>
                      <a:pt x="26553" y="68082"/>
                    </a:lnTo>
                    <a:lnTo>
                      <a:pt x="28655" y="68116"/>
                    </a:lnTo>
                    <a:lnTo>
                      <a:pt x="28655" y="67682"/>
                    </a:lnTo>
                    <a:lnTo>
                      <a:pt x="26553" y="67649"/>
                    </a:lnTo>
                    <a:close/>
                    <a:moveTo>
                      <a:pt x="31156" y="67716"/>
                    </a:moveTo>
                    <a:lnTo>
                      <a:pt x="31156" y="68116"/>
                    </a:lnTo>
                    <a:lnTo>
                      <a:pt x="33225" y="68149"/>
                    </a:lnTo>
                    <a:lnTo>
                      <a:pt x="33225" y="67749"/>
                    </a:lnTo>
                    <a:lnTo>
                      <a:pt x="31156" y="67716"/>
                    </a:lnTo>
                    <a:close/>
                    <a:moveTo>
                      <a:pt x="35726" y="67749"/>
                    </a:moveTo>
                    <a:lnTo>
                      <a:pt x="35726" y="68183"/>
                    </a:lnTo>
                    <a:lnTo>
                      <a:pt x="37828" y="68183"/>
                    </a:lnTo>
                    <a:lnTo>
                      <a:pt x="37828" y="67782"/>
                    </a:lnTo>
                    <a:lnTo>
                      <a:pt x="35726" y="67749"/>
                    </a:lnTo>
                    <a:close/>
                    <a:moveTo>
                      <a:pt x="40330" y="67816"/>
                    </a:moveTo>
                    <a:lnTo>
                      <a:pt x="40330" y="68216"/>
                    </a:lnTo>
                    <a:lnTo>
                      <a:pt x="42398" y="68249"/>
                    </a:lnTo>
                    <a:lnTo>
                      <a:pt x="42398" y="67816"/>
                    </a:lnTo>
                    <a:close/>
                    <a:moveTo>
                      <a:pt x="44900" y="67849"/>
                    </a:moveTo>
                    <a:lnTo>
                      <a:pt x="44900" y="68283"/>
                    </a:lnTo>
                    <a:lnTo>
                      <a:pt x="47001" y="68283"/>
                    </a:lnTo>
                    <a:lnTo>
                      <a:pt x="47001" y="67882"/>
                    </a:lnTo>
                    <a:lnTo>
                      <a:pt x="44900" y="67849"/>
                    </a:lnTo>
                    <a:close/>
                    <a:moveTo>
                      <a:pt x="49503" y="67916"/>
                    </a:moveTo>
                    <a:lnTo>
                      <a:pt x="49503" y="68316"/>
                    </a:lnTo>
                    <a:lnTo>
                      <a:pt x="51571" y="68349"/>
                    </a:lnTo>
                    <a:lnTo>
                      <a:pt x="51571" y="67916"/>
                    </a:lnTo>
                    <a:close/>
                    <a:moveTo>
                      <a:pt x="54073" y="67949"/>
                    </a:moveTo>
                    <a:lnTo>
                      <a:pt x="54073" y="68383"/>
                    </a:lnTo>
                    <a:lnTo>
                      <a:pt x="56174" y="68383"/>
                    </a:lnTo>
                    <a:lnTo>
                      <a:pt x="56174" y="67982"/>
                    </a:lnTo>
                    <a:lnTo>
                      <a:pt x="54073" y="67949"/>
                    </a:lnTo>
                    <a:close/>
                    <a:moveTo>
                      <a:pt x="58676" y="67982"/>
                    </a:moveTo>
                    <a:lnTo>
                      <a:pt x="58676" y="68416"/>
                    </a:lnTo>
                    <a:lnTo>
                      <a:pt x="60744" y="68449"/>
                    </a:lnTo>
                    <a:lnTo>
                      <a:pt x="60744" y="68016"/>
                    </a:lnTo>
                    <a:lnTo>
                      <a:pt x="58676" y="67982"/>
                    </a:lnTo>
                    <a:close/>
                    <a:moveTo>
                      <a:pt x="63246" y="68049"/>
                    </a:moveTo>
                    <a:lnTo>
                      <a:pt x="63246" y="68449"/>
                    </a:lnTo>
                    <a:lnTo>
                      <a:pt x="65347" y="68483"/>
                    </a:lnTo>
                    <a:lnTo>
                      <a:pt x="65347" y="68082"/>
                    </a:lnTo>
                    <a:lnTo>
                      <a:pt x="63246" y="68049"/>
                    </a:lnTo>
                    <a:close/>
                    <a:moveTo>
                      <a:pt x="67849" y="68082"/>
                    </a:moveTo>
                    <a:lnTo>
                      <a:pt x="67849" y="68516"/>
                    </a:lnTo>
                    <a:lnTo>
                      <a:pt x="69917" y="68516"/>
                    </a:lnTo>
                    <a:lnTo>
                      <a:pt x="69917" y="68116"/>
                    </a:lnTo>
                    <a:lnTo>
                      <a:pt x="67849" y="68082"/>
                    </a:lnTo>
                    <a:close/>
                    <a:moveTo>
                      <a:pt x="72419" y="68149"/>
                    </a:moveTo>
                    <a:lnTo>
                      <a:pt x="72419" y="68549"/>
                    </a:lnTo>
                    <a:lnTo>
                      <a:pt x="74521" y="68583"/>
                    </a:lnTo>
                    <a:lnTo>
                      <a:pt x="74521" y="68149"/>
                    </a:lnTo>
                    <a:close/>
                    <a:moveTo>
                      <a:pt x="77022" y="68183"/>
                    </a:moveTo>
                    <a:lnTo>
                      <a:pt x="77022" y="68616"/>
                    </a:lnTo>
                    <a:lnTo>
                      <a:pt x="79091" y="68616"/>
                    </a:lnTo>
                    <a:lnTo>
                      <a:pt x="79091" y="68216"/>
                    </a:lnTo>
                    <a:lnTo>
                      <a:pt x="77022" y="68183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1299;p22"/>
              <p:cNvSpPr/>
              <p:nvPr/>
            </p:nvSpPr>
            <p:spPr>
              <a:xfrm>
                <a:off x="3376870" y="3283763"/>
                <a:ext cx="43457" cy="1238552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47568" extrusionOk="0">
                    <a:moveTo>
                      <a:pt x="434" y="0"/>
                    </a:moveTo>
                    <a:lnTo>
                      <a:pt x="1" y="33"/>
                    </a:lnTo>
                    <a:lnTo>
                      <a:pt x="67" y="2102"/>
                    </a:lnTo>
                    <a:lnTo>
                      <a:pt x="468" y="2102"/>
                    </a:lnTo>
                    <a:lnTo>
                      <a:pt x="434" y="0"/>
                    </a:lnTo>
                    <a:close/>
                    <a:moveTo>
                      <a:pt x="134" y="4603"/>
                    </a:moveTo>
                    <a:lnTo>
                      <a:pt x="167" y="6705"/>
                    </a:lnTo>
                    <a:lnTo>
                      <a:pt x="601" y="6672"/>
                    </a:lnTo>
                    <a:lnTo>
                      <a:pt x="534" y="4603"/>
                    </a:lnTo>
                    <a:close/>
                    <a:moveTo>
                      <a:pt x="668" y="9173"/>
                    </a:moveTo>
                    <a:lnTo>
                      <a:pt x="234" y="9207"/>
                    </a:lnTo>
                    <a:lnTo>
                      <a:pt x="301" y="11275"/>
                    </a:lnTo>
                    <a:lnTo>
                      <a:pt x="701" y="11275"/>
                    </a:lnTo>
                    <a:lnTo>
                      <a:pt x="668" y="9173"/>
                    </a:lnTo>
                    <a:close/>
                    <a:moveTo>
                      <a:pt x="368" y="13777"/>
                    </a:moveTo>
                    <a:lnTo>
                      <a:pt x="434" y="15878"/>
                    </a:lnTo>
                    <a:lnTo>
                      <a:pt x="835" y="15845"/>
                    </a:lnTo>
                    <a:lnTo>
                      <a:pt x="801" y="13777"/>
                    </a:lnTo>
                    <a:close/>
                    <a:moveTo>
                      <a:pt x="901" y="18347"/>
                    </a:moveTo>
                    <a:lnTo>
                      <a:pt x="501" y="18380"/>
                    </a:lnTo>
                    <a:lnTo>
                      <a:pt x="534" y="20448"/>
                    </a:lnTo>
                    <a:lnTo>
                      <a:pt x="968" y="20448"/>
                    </a:lnTo>
                    <a:lnTo>
                      <a:pt x="901" y="18347"/>
                    </a:lnTo>
                    <a:close/>
                    <a:moveTo>
                      <a:pt x="601" y="22950"/>
                    </a:moveTo>
                    <a:lnTo>
                      <a:pt x="668" y="25018"/>
                    </a:lnTo>
                    <a:lnTo>
                      <a:pt x="1068" y="25018"/>
                    </a:lnTo>
                    <a:lnTo>
                      <a:pt x="1035" y="22950"/>
                    </a:lnTo>
                    <a:close/>
                    <a:moveTo>
                      <a:pt x="735" y="27520"/>
                    </a:moveTo>
                    <a:lnTo>
                      <a:pt x="801" y="29621"/>
                    </a:lnTo>
                    <a:lnTo>
                      <a:pt x="1202" y="29621"/>
                    </a:lnTo>
                    <a:lnTo>
                      <a:pt x="1135" y="27520"/>
                    </a:lnTo>
                    <a:close/>
                    <a:moveTo>
                      <a:pt x="1268" y="32090"/>
                    </a:moveTo>
                    <a:lnTo>
                      <a:pt x="868" y="32123"/>
                    </a:lnTo>
                    <a:lnTo>
                      <a:pt x="901" y="34191"/>
                    </a:lnTo>
                    <a:lnTo>
                      <a:pt x="1335" y="34191"/>
                    </a:lnTo>
                    <a:lnTo>
                      <a:pt x="1268" y="32090"/>
                    </a:lnTo>
                    <a:close/>
                    <a:moveTo>
                      <a:pt x="968" y="36693"/>
                    </a:moveTo>
                    <a:lnTo>
                      <a:pt x="1035" y="38795"/>
                    </a:lnTo>
                    <a:lnTo>
                      <a:pt x="1435" y="38761"/>
                    </a:lnTo>
                    <a:lnTo>
                      <a:pt x="1402" y="36693"/>
                    </a:lnTo>
                    <a:close/>
                    <a:moveTo>
                      <a:pt x="1502" y="41263"/>
                    </a:moveTo>
                    <a:lnTo>
                      <a:pt x="1101" y="41296"/>
                    </a:lnTo>
                    <a:lnTo>
                      <a:pt x="1135" y="43364"/>
                    </a:lnTo>
                    <a:lnTo>
                      <a:pt x="1568" y="43364"/>
                    </a:lnTo>
                    <a:lnTo>
                      <a:pt x="1502" y="41263"/>
                    </a:lnTo>
                    <a:close/>
                    <a:moveTo>
                      <a:pt x="1202" y="45866"/>
                    </a:moveTo>
                    <a:lnTo>
                      <a:pt x="1268" y="47567"/>
                    </a:lnTo>
                    <a:lnTo>
                      <a:pt x="1669" y="47534"/>
                    </a:lnTo>
                    <a:lnTo>
                      <a:pt x="1635" y="45866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1" name="Google Shape;1300;p22"/>
            <p:cNvSpPr/>
            <p:nvPr/>
          </p:nvSpPr>
          <p:spPr>
            <a:xfrm>
              <a:off x="3193618" y="3099600"/>
              <a:ext cx="409960" cy="577277"/>
            </a:xfrm>
            <a:custGeom>
              <a:avLst/>
              <a:gdLst/>
              <a:ahLst/>
              <a:cxnLst/>
              <a:rect l="l" t="t" r="r" b="b"/>
              <a:pathLst>
                <a:path w="15745" h="22171" extrusionOk="0">
                  <a:moveTo>
                    <a:pt x="1997" y="0"/>
                  </a:moveTo>
                  <a:cubicBezTo>
                    <a:pt x="1948" y="0"/>
                    <a:pt x="1904" y="11"/>
                    <a:pt x="1868" y="35"/>
                  </a:cubicBezTo>
                  <a:lnTo>
                    <a:pt x="1802" y="35"/>
                  </a:lnTo>
                  <a:cubicBezTo>
                    <a:pt x="1802" y="35"/>
                    <a:pt x="1768" y="68"/>
                    <a:pt x="1768" y="68"/>
                  </a:cubicBezTo>
                  <a:lnTo>
                    <a:pt x="1702" y="68"/>
                  </a:lnTo>
                  <a:cubicBezTo>
                    <a:pt x="1702" y="68"/>
                    <a:pt x="1702" y="101"/>
                    <a:pt x="1668" y="101"/>
                  </a:cubicBezTo>
                  <a:lnTo>
                    <a:pt x="1635" y="101"/>
                  </a:lnTo>
                  <a:cubicBezTo>
                    <a:pt x="1601" y="101"/>
                    <a:pt x="1601" y="135"/>
                    <a:pt x="1568" y="135"/>
                  </a:cubicBezTo>
                  <a:lnTo>
                    <a:pt x="1535" y="135"/>
                  </a:lnTo>
                  <a:cubicBezTo>
                    <a:pt x="1501" y="135"/>
                    <a:pt x="1501" y="168"/>
                    <a:pt x="1501" y="168"/>
                  </a:cubicBezTo>
                  <a:lnTo>
                    <a:pt x="1435" y="168"/>
                  </a:lnTo>
                  <a:cubicBezTo>
                    <a:pt x="1435" y="168"/>
                    <a:pt x="1401" y="202"/>
                    <a:pt x="1401" y="202"/>
                  </a:cubicBezTo>
                  <a:lnTo>
                    <a:pt x="1335" y="202"/>
                  </a:lnTo>
                  <a:cubicBezTo>
                    <a:pt x="1335" y="202"/>
                    <a:pt x="1335" y="235"/>
                    <a:pt x="1301" y="235"/>
                  </a:cubicBezTo>
                  <a:lnTo>
                    <a:pt x="1268" y="235"/>
                  </a:lnTo>
                  <a:cubicBezTo>
                    <a:pt x="1235" y="235"/>
                    <a:pt x="1235" y="268"/>
                    <a:pt x="1201" y="268"/>
                  </a:cubicBezTo>
                  <a:lnTo>
                    <a:pt x="1168" y="268"/>
                  </a:lnTo>
                  <a:cubicBezTo>
                    <a:pt x="1134" y="268"/>
                    <a:pt x="1134" y="302"/>
                    <a:pt x="1134" y="302"/>
                  </a:cubicBezTo>
                  <a:lnTo>
                    <a:pt x="1068" y="302"/>
                  </a:lnTo>
                  <a:cubicBezTo>
                    <a:pt x="1068" y="302"/>
                    <a:pt x="1034" y="335"/>
                    <a:pt x="1034" y="335"/>
                  </a:cubicBezTo>
                  <a:lnTo>
                    <a:pt x="968" y="335"/>
                  </a:lnTo>
                  <a:cubicBezTo>
                    <a:pt x="968" y="335"/>
                    <a:pt x="968" y="368"/>
                    <a:pt x="934" y="368"/>
                  </a:cubicBezTo>
                  <a:lnTo>
                    <a:pt x="901" y="368"/>
                  </a:lnTo>
                  <a:cubicBezTo>
                    <a:pt x="868" y="368"/>
                    <a:pt x="868" y="402"/>
                    <a:pt x="834" y="402"/>
                  </a:cubicBezTo>
                  <a:lnTo>
                    <a:pt x="801" y="402"/>
                  </a:lnTo>
                  <a:cubicBezTo>
                    <a:pt x="768" y="402"/>
                    <a:pt x="768" y="435"/>
                    <a:pt x="768" y="435"/>
                  </a:cubicBezTo>
                  <a:lnTo>
                    <a:pt x="701" y="435"/>
                  </a:lnTo>
                  <a:cubicBezTo>
                    <a:pt x="701" y="435"/>
                    <a:pt x="667" y="468"/>
                    <a:pt x="667" y="468"/>
                  </a:cubicBezTo>
                  <a:lnTo>
                    <a:pt x="601" y="468"/>
                  </a:lnTo>
                  <a:cubicBezTo>
                    <a:pt x="601" y="468"/>
                    <a:pt x="601" y="502"/>
                    <a:pt x="567" y="502"/>
                  </a:cubicBezTo>
                  <a:lnTo>
                    <a:pt x="534" y="502"/>
                  </a:lnTo>
                  <a:cubicBezTo>
                    <a:pt x="501" y="502"/>
                    <a:pt x="501" y="535"/>
                    <a:pt x="467" y="535"/>
                  </a:cubicBezTo>
                  <a:cubicBezTo>
                    <a:pt x="200" y="602"/>
                    <a:pt x="0" y="1002"/>
                    <a:pt x="0" y="1603"/>
                  </a:cubicBezTo>
                  <a:lnTo>
                    <a:pt x="0" y="13011"/>
                  </a:lnTo>
                  <a:cubicBezTo>
                    <a:pt x="0" y="13878"/>
                    <a:pt x="401" y="14812"/>
                    <a:pt x="868" y="15079"/>
                  </a:cubicBezTo>
                  <a:lnTo>
                    <a:pt x="2669" y="16146"/>
                  </a:lnTo>
                  <a:lnTo>
                    <a:pt x="2669" y="19649"/>
                  </a:lnTo>
                  <a:lnTo>
                    <a:pt x="2702" y="19582"/>
                  </a:lnTo>
                  <a:lnTo>
                    <a:pt x="2702" y="19615"/>
                  </a:lnTo>
                  <a:lnTo>
                    <a:pt x="2769" y="19582"/>
                  </a:lnTo>
                  <a:lnTo>
                    <a:pt x="2769" y="19615"/>
                  </a:lnTo>
                  <a:lnTo>
                    <a:pt x="2802" y="19549"/>
                  </a:lnTo>
                  <a:lnTo>
                    <a:pt x="2802" y="19582"/>
                  </a:lnTo>
                  <a:lnTo>
                    <a:pt x="2836" y="19549"/>
                  </a:lnTo>
                  <a:lnTo>
                    <a:pt x="2836" y="19582"/>
                  </a:lnTo>
                  <a:lnTo>
                    <a:pt x="2902" y="19515"/>
                  </a:lnTo>
                  <a:lnTo>
                    <a:pt x="2902" y="19549"/>
                  </a:lnTo>
                  <a:lnTo>
                    <a:pt x="2936" y="19515"/>
                  </a:lnTo>
                  <a:lnTo>
                    <a:pt x="2936" y="19549"/>
                  </a:lnTo>
                  <a:lnTo>
                    <a:pt x="3002" y="19482"/>
                  </a:lnTo>
                  <a:lnTo>
                    <a:pt x="3002" y="19515"/>
                  </a:lnTo>
                  <a:lnTo>
                    <a:pt x="3036" y="19482"/>
                  </a:lnTo>
                  <a:lnTo>
                    <a:pt x="3036" y="19515"/>
                  </a:lnTo>
                  <a:lnTo>
                    <a:pt x="3069" y="19449"/>
                  </a:lnTo>
                  <a:lnTo>
                    <a:pt x="3069" y="19482"/>
                  </a:lnTo>
                  <a:lnTo>
                    <a:pt x="3136" y="19449"/>
                  </a:lnTo>
                  <a:lnTo>
                    <a:pt x="3136" y="19482"/>
                  </a:lnTo>
                  <a:lnTo>
                    <a:pt x="3169" y="19415"/>
                  </a:lnTo>
                  <a:lnTo>
                    <a:pt x="3169" y="19449"/>
                  </a:lnTo>
                  <a:lnTo>
                    <a:pt x="3203" y="19415"/>
                  </a:lnTo>
                  <a:lnTo>
                    <a:pt x="3203" y="19449"/>
                  </a:lnTo>
                  <a:lnTo>
                    <a:pt x="3269" y="19382"/>
                  </a:lnTo>
                  <a:lnTo>
                    <a:pt x="3269" y="19415"/>
                  </a:lnTo>
                  <a:lnTo>
                    <a:pt x="3303" y="19382"/>
                  </a:lnTo>
                  <a:lnTo>
                    <a:pt x="3303" y="19415"/>
                  </a:lnTo>
                  <a:lnTo>
                    <a:pt x="3369" y="19349"/>
                  </a:lnTo>
                  <a:lnTo>
                    <a:pt x="3369" y="19382"/>
                  </a:lnTo>
                  <a:lnTo>
                    <a:pt x="3403" y="19349"/>
                  </a:lnTo>
                  <a:lnTo>
                    <a:pt x="3403" y="19382"/>
                  </a:lnTo>
                  <a:lnTo>
                    <a:pt x="3436" y="19315"/>
                  </a:lnTo>
                  <a:lnTo>
                    <a:pt x="3436" y="19349"/>
                  </a:lnTo>
                  <a:lnTo>
                    <a:pt x="3503" y="19315"/>
                  </a:lnTo>
                  <a:lnTo>
                    <a:pt x="3503" y="19349"/>
                  </a:lnTo>
                  <a:lnTo>
                    <a:pt x="3536" y="19282"/>
                  </a:lnTo>
                  <a:lnTo>
                    <a:pt x="3536" y="19315"/>
                  </a:lnTo>
                  <a:lnTo>
                    <a:pt x="3570" y="19282"/>
                  </a:lnTo>
                  <a:lnTo>
                    <a:pt x="3570" y="19315"/>
                  </a:lnTo>
                  <a:lnTo>
                    <a:pt x="3636" y="19248"/>
                  </a:lnTo>
                  <a:lnTo>
                    <a:pt x="3636" y="19282"/>
                  </a:lnTo>
                  <a:lnTo>
                    <a:pt x="3670" y="19248"/>
                  </a:lnTo>
                  <a:lnTo>
                    <a:pt x="3670" y="19282"/>
                  </a:lnTo>
                  <a:lnTo>
                    <a:pt x="3736" y="19215"/>
                  </a:lnTo>
                  <a:lnTo>
                    <a:pt x="3736" y="19248"/>
                  </a:lnTo>
                  <a:lnTo>
                    <a:pt x="3770" y="19215"/>
                  </a:lnTo>
                  <a:lnTo>
                    <a:pt x="3770" y="19248"/>
                  </a:lnTo>
                  <a:lnTo>
                    <a:pt x="3803" y="19182"/>
                  </a:lnTo>
                  <a:lnTo>
                    <a:pt x="3803" y="19215"/>
                  </a:lnTo>
                  <a:lnTo>
                    <a:pt x="3870" y="19182"/>
                  </a:lnTo>
                  <a:lnTo>
                    <a:pt x="3870" y="19215"/>
                  </a:lnTo>
                  <a:lnTo>
                    <a:pt x="3903" y="19148"/>
                  </a:lnTo>
                  <a:lnTo>
                    <a:pt x="3903" y="19182"/>
                  </a:lnTo>
                  <a:lnTo>
                    <a:pt x="3936" y="19148"/>
                  </a:lnTo>
                  <a:lnTo>
                    <a:pt x="4003" y="19115"/>
                  </a:lnTo>
                  <a:lnTo>
                    <a:pt x="4003" y="19148"/>
                  </a:lnTo>
                  <a:lnTo>
                    <a:pt x="4037" y="19115"/>
                  </a:lnTo>
                  <a:lnTo>
                    <a:pt x="4103" y="19082"/>
                  </a:lnTo>
                  <a:lnTo>
                    <a:pt x="4103" y="19115"/>
                  </a:lnTo>
                  <a:lnTo>
                    <a:pt x="5571" y="17781"/>
                  </a:lnTo>
                  <a:lnTo>
                    <a:pt x="13777" y="22084"/>
                  </a:lnTo>
                  <a:cubicBezTo>
                    <a:pt x="13861" y="22147"/>
                    <a:pt x="13959" y="22171"/>
                    <a:pt x="14054" y="22171"/>
                  </a:cubicBezTo>
                  <a:cubicBezTo>
                    <a:pt x="14108" y="22171"/>
                    <a:pt x="14162" y="22163"/>
                    <a:pt x="14210" y="22151"/>
                  </a:cubicBezTo>
                  <a:cubicBezTo>
                    <a:pt x="14210" y="22151"/>
                    <a:pt x="14244" y="22151"/>
                    <a:pt x="14244" y="22117"/>
                  </a:cubicBezTo>
                  <a:lnTo>
                    <a:pt x="14311" y="22117"/>
                  </a:lnTo>
                  <a:cubicBezTo>
                    <a:pt x="15211" y="21750"/>
                    <a:pt x="15745" y="21750"/>
                    <a:pt x="15745" y="20616"/>
                  </a:cubicBezTo>
                  <a:lnTo>
                    <a:pt x="15745" y="9208"/>
                  </a:lnTo>
                  <a:cubicBezTo>
                    <a:pt x="15745" y="8374"/>
                    <a:pt x="15345" y="7440"/>
                    <a:pt x="14844" y="7140"/>
                  </a:cubicBezTo>
                  <a:lnTo>
                    <a:pt x="2302" y="101"/>
                  </a:lnTo>
                  <a:cubicBezTo>
                    <a:pt x="2194" y="37"/>
                    <a:pt x="2087" y="0"/>
                    <a:pt x="19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301;p22"/>
            <p:cNvSpPr/>
            <p:nvPr/>
          </p:nvSpPr>
          <p:spPr>
            <a:xfrm>
              <a:off x="3193618" y="3111916"/>
              <a:ext cx="381319" cy="565092"/>
            </a:xfrm>
            <a:custGeom>
              <a:avLst/>
              <a:gdLst/>
              <a:ahLst/>
              <a:cxnLst/>
              <a:rect l="l" t="t" r="r" b="b"/>
              <a:pathLst>
                <a:path w="14645" h="21703" extrusionOk="0">
                  <a:moveTo>
                    <a:pt x="597" y="1"/>
                  </a:moveTo>
                  <a:cubicBezTo>
                    <a:pt x="248" y="1"/>
                    <a:pt x="0" y="414"/>
                    <a:pt x="0" y="1096"/>
                  </a:cubicBezTo>
                  <a:lnTo>
                    <a:pt x="0" y="12504"/>
                  </a:lnTo>
                  <a:cubicBezTo>
                    <a:pt x="0" y="13338"/>
                    <a:pt x="401" y="14272"/>
                    <a:pt x="901" y="14572"/>
                  </a:cubicBezTo>
                  <a:lnTo>
                    <a:pt x="2702" y="15607"/>
                  </a:lnTo>
                  <a:lnTo>
                    <a:pt x="2702" y="19109"/>
                  </a:lnTo>
                  <a:lnTo>
                    <a:pt x="5037" y="17008"/>
                  </a:lnTo>
                  <a:lnTo>
                    <a:pt x="13743" y="21611"/>
                  </a:lnTo>
                  <a:cubicBezTo>
                    <a:pt x="13847" y="21673"/>
                    <a:pt x="13946" y="21702"/>
                    <a:pt x="14038" y="21702"/>
                  </a:cubicBezTo>
                  <a:cubicBezTo>
                    <a:pt x="14392" y="21702"/>
                    <a:pt x="14644" y="21272"/>
                    <a:pt x="14644" y="20610"/>
                  </a:cubicBezTo>
                  <a:lnTo>
                    <a:pt x="14644" y="9202"/>
                  </a:lnTo>
                  <a:cubicBezTo>
                    <a:pt x="14644" y="8368"/>
                    <a:pt x="14244" y="7434"/>
                    <a:pt x="13743" y="7134"/>
                  </a:cubicBezTo>
                  <a:lnTo>
                    <a:pt x="901" y="95"/>
                  </a:lnTo>
                  <a:cubicBezTo>
                    <a:pt x="794" y="31"/>
                    <a:pt x="691" y="1"/>
                    <a:pt x="5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302;p22"/>
            <p:cNvSpPr/>
            <p:nvPr/>
          </p:nvSpPr>
          <p:spPr>
            <a:xfrm>
              <a:off x="3292639" y="3339770"/>
              <a:ext cx="24345" cy="44863"/>
            </a:xfrm>
            <a:custGeom>
              <a:avLst/>
              <a:gdLst/>
              <a:ahLst/>
              <a:cxnLst/>
              <a:rect l="l" t="t" r="r" b="b"/>
              <a:pathLst>
                <a:path w="935" h="1723" extrusionOk="0">
                  <a:moveTo>
                    <a:pt x="325" y="0"/>
                  </a:moveTo>
                  <a:cubicBezTo>
                    <a:pt x="147" y="0"/>
                    <a:pt x="0" y="240"/>
                    <a:pt x="0" y="584"/>
                  </a:cubicBezTo>
                  <a:cubicBezTo>
                    <a:pt x="0" y="1018"/>
                    <a:pt x="234" y="1518"/>
                    <a:pt x="467" y="1685"/>
                  </a:cubicBezTo>
                  <a:cubicBezTo>
                    <a:pt x="518" y="1711"/>
                    <a:pt x="566" y="1723"/>
                    <a:pt x="611" y="1723"/>
                  </a:cubicBezTo>
                  <a:cubicBezTo>
                    <a:pt x="803" y="1723"/>
                    <a:pt x="934" y="1503"/>
                    <a:pt x="934" y="1151"/>
                  </a:cubicBezTo>
                  <a:cubicBezTo>
                    <a:pt x="934" y="684"/>
                    <a:pt x="734" y="217"/>
                    <a:pt x="467" y="51"/>
                  </a:cubicBezTo>
                  <a:cubicBezTo>
                    <a:pt x="419" y="16"/>
                    <a:pt x="371" y="0"/>
                    <a:pt x="3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303;p22"/>
            <p:cNvSpPr/>
            <p:nvPr/>
          </p:nvSpPr>
          <p:spPr>
            <a:xfrm>
              <a:off x="3365596" y="3383096"/>
              <a:ext cx="24345" cy="44524"/>
            </a:xfrm>
            <a:custGeom>
              <a:avLst/>
              <a:gdLst/>
              <a:ahLst/>
              <a:cxnLst/>
              <a:rect l="l" t="t" r="r" b="b"/>
              <a:pathLst>
                <a:path w="935" h="1710" extrusionOk="0">
                  <a:moveTo>
                    <a:pt x="302" y="0"/>
                  </a:moveTo>
                  <a:cubicBezTo>
                    <a:pt x="122" y="0"/>
                    <a:pt x="0" y="217"/>
                    <a:pt x="0" y="555"/>
                  </a:cubicBezTo>
                  <a:cubicBezTo>
                    <a:pt x="0" y="1022"/>
                    <a:pt x="200" y="1489"/>
                    <a:pt x="467" y="1656"/>
                  </a:cubicBezTo>
                  <a:cubicBezTo>
                    <a:pt x="525" y="1692"/>
                    <a:pt x="580" y="1709"/>
                    <a:pt x="631" y="1709"/>
                  </a:cubicBezTo>
                  <a:cubicBezTo>
                    <a:pt x="812" y="1709"/>
                    <a:pt x="934" y="1487"/>
                    <a:pt x="934" y="1122"/>
                  </a:cubicBezTo>
                  <a:cubicBezTo>
                    <a:pt x="934" y="688"/>
                    <a:pt x="734" y="188"/>
                    <a:pt x="467" y="55"/>
                  </a:cubicBezTo>
                  <a:cubicBezTo>
                    <a:pt x="408" y="18"/>
                    <a:pt x="353" y="0"/>
                    <a:pt x="3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304;p22"/>
            <p:cNvSpPr/>
            <p:nvPr/>
          </p:nvSpPr>
          <p:spPr>
            <a:xfrm>
              <a:off x="3437668" y="3425668"/>
              <a:ext cx="25230" cy="44524"/>
            </a:xfrm>
            <a:custGeom>
              <a:avLst/>
              <a:gdLst/>
              <a:ahLst/>
              <a:cxnLst/>
              <a:rect l="l" t="t" r="r" b="b"/>
              <a:pathLst>
                <a:path w="969" h="1710" extrusionOk="0">
                  <a:moveTo>
                    <a:pt x="317" y="0"/>
                  </a:moveTo>
                  <a:cubicBezTo>
                    <a:pt x="143" y="0"/>
                    <a:pt x="1" y="223"/>
                    <a:pt x="1" y="588"/>
                  </a:cubicBezTo>
                  <a:cubicBezTo>
                    <a:pt x="1" y="1021"/>
                    <a:pt x="234" y="1522"/>
                    <a:pt x="468" y="1655"/>
                  </a:cubicBezTo>
                  <a:cubicBezTo>
                    <a:pt x="527" y="1692"/>
                    <a:pt x="584" y="1709"/>
                    <a:pt x="637" y="1709"/>
                  </a:cubicBezTo>
                  <a:cubicBezTo>
                    <a:pt x="826" y="1709"/>
                    <a:pt x="968" y="1493"/>
                    <a:pt x="968" y="1155"/>
                  </a:cubicBezTo>
                  <a:cubicBezTo>
                    <a:pt x="968" y="688"/>
                    <a:pt x="735" y="221"/>
                    <a:pt x="468" y="54"/>
                  </a:cubicBezTo>
                  <a:cubicBezTo>
                    <a:pt x="417" y="18"/>
                    <a:pt x="366" y="0"/>
                    <a:pt x="3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305;p22"/>
            <p:cNvSpPr/>
            <p:nvPr/>
          </p:nvSpPr>
          <p:spPr>
            <a:xfrm>
              <a:off x="3001670" y="4582097"/>
              <a:ext cx="136384" cy="77852"/>
            </a:xfrm>
            <a:custGeom>
              <a:avLst/>
              <a:gdLst/>
              <a:ahLst/>
              <a:cxnLst/>
              <a:rect l="l" t="t" r="r" b="b"/>
              <a:pathLst>
                <a:path w="5238" h="2990" extrusionOk="0">
                  <a:moveTo>
                    <a:pt x="4295" y="0"/>
                  </a:moveTo>
                  <a:cubicBezTo>
                    <a:pt x="3975" y="0"/>
                    <a:pt x="3503" y="82"/>
                    <a:pt x="2836" y="372"/>
                  </a:cubicBezTo>
                  <a:cubicBezTo>
                    <a:pt x="1335" y="1039"/>
                    <a:pt x="234" y="1239"/>
                    <a:pt x="234" y="1239"/>
                  </a:cubicBezTo>
                  <a:lnTo>
                    <a:pt x="34" y="2440"/>
                  </a:lnTo>
                  <a:cubicBezTo>
                    <a:pt x="34" y="2440"/>
                    <a:pt x="0" y="2707"/>
                    <a:pt x="167" y="2807"/>
                  </a:cubicBezTo>
                  <a:cubicBezTo>
                    <a:pt x="307" y="2863"/>
                    <a:pt x="541" y="2989"/>
                    <a:pt x="868" y="2989"/>
                  </a:cubicBezTo>
                  <a:cubicBezTo>
                    <a:pt x="931" y="2989"/>
                    <a:pt x="998" y="2985"/>
                    <a:pt x="1068" y="2974"/>
                  </a:cubicBezTo>
                  <a:cubicBezTo>
                    <a:pt x="1468" y="2941"/>
                    <a:pt x="2369" y="2474"/>
                    <a:pt x="2369" y="2474"/>
                  </a:cubicBezTo>
                  <a:cubicBezTo>
                    <a:pt x="2369" y="2474"/>
                    <a:pt x="2613" y="2138"/>
                    <a:pt x="2663" y="2138"/>
                  </a:cubicBezTo>
                  <a:cubicBezTo>
                    <a:pt x="2666" y="2138"/>
                    <a:pt x="2667" y="2139"/>
                    <a:pt x="2669" y="2140"/>
                  </a:cubicBezTo>
                  <a:lnTo>
                    <a:pt x="3003" y="2140"/>
                  </a:lnTo>
                  <a:cubicBezTo>
                    <a:pt x="3003" y="2140"/>
                    <a:pt x="4704" y="1373"/>
                    <a:pt x="4971" y="1006"/>
                  </a:cubicBezTo>
                  <a:cubicBezTo>
                    <a:pt x="5237" y="639"/>
                    <a:pt x="4871" y="139"/>
                    <a:pt x="4871" y="139"/>
                  </a:cubicBezTo>
                  <a:cubicBezTo>
                    <a:pt x="4871" y="139"/>
                    <a:pt x="4711" y="0"/>
                    <a:pt x="4295" y="0"/>
                  </a:cubicBezTo>
                  <a:close/>
                </a:path>
              </a:pathLst>
            </a:custGeom>
            <a:solidFill>
              <a:srgbClr val="1930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306;p22"/>
            <p:cNvSpPr/>
            <p:nvPr/>
          </p:nvSpPr>
          <p:spPr>
            <a:xfrm>
              <a:off x="3143236" y="4654508"/>
              <a:ext cx="136384" cy="77540"/>
            </a:xfrm>
            <a:custGeom>
              <a:avLst/>
              <a:gdLst/>
              <a:ahLst/>
              <a:cxnLst/>
              <a:rect l="l" t="t" r="r" b="b"/>
              <a:pathLst>
                <a:path w="5238" h="2978" extrusionOk="0">
                  <a:moveTo>
                    <a:pt x="4241" y="1"/>
                  </a:moveTo>
                  <a:cubicBezTo>
                    <a:pt x="3929" y="1"/>
                    <a:pt x="3475" y="82"/>
                    <a:pt x="2836" y="360"/>
                  </a:cubicBezTo>
                  <a:cubicBezTo>
                    <a:pt x="1335" y="1060"/>
                    <a:pt x="201" y="1227"/>
                    <a:pt x="201" y="1227"/>
                  </a:cubicBezTo>
                  <a:lnTo>
                    <a:pt x="1" y="2428"/>
                  </a:lnTo>
                  <a:cubicBezTo>
                    <a:pt x="1" y="2428"/>
                    <a:pt x="1" y="2695"/>
                    <a:pt x="134" y="2795"/>
                  </a:cubicBezTo>
                  <a:cubicBezTo>
                    <a:pt x="274" y="2851"/>
                    <a:pt x="531" y="2977"/>
                    <a:pt x="846" y="2977"/>
                  </a:cubicBezTo>
                  <a:cubicBezTo>
                    <a:pt x="907" y="2977"/>
                    <a:pt x="970" y="2972"/>
                    <a:pt x="1035" y="2962"/>
                  </a:cubicBezTo>
                  <a:cubicBezTo>
                    <a:pt x="1468" y="2928"/>
                    <a:pt x="2369" y="2461"/>
                    <a:pt x="2369" y="2461"/>
                  </a:cubicBezTo>
                  <a:cubicBezTo>
                    <a:pt x="2369" y="2461"/>
                    <a:pt x="2613" y="2125"/>
                    <a:pt x="2664" y="2125"/>
                  </a:cubicBezTo>
                  <a:cubicBezTo>
                    <a:pt x="2666" y="2125"/>
                    <a:pt x="2668" y="2126"/>
                    <a:pt x="2669" y="2128"/>
                  </a:cubicBezTo>
                  <a:lnTo>
                    <a:pt x="3003" y="2128"/>
                  </a:lnTo>
                  <a:cubicBezTo>
                    <a:pt x="3003" y="2128"/>
                    <a:pt x="4704" y="1360"/>
                    <a:pt x="4971" y="993"/>
                  </a:cubicBezTo>
                  <a:cubicBezTo>
                    <a:pt x="5238" y="627"/>
                    <a:pt x="4837" y="160"/>
                    <a:pt x="4837" y="160"/>
                  </a:cubicBezTo>
                  <a:cubicBezTo>
                    <a:pt x="4837" y="160"/>
                    <a:pt x="4678" y="1"/>
                    <a:pt x="4241" y="1"/>
                  </a:cubicBezTo>
                  <a:close/>
                </a:path>
              </a:pathLst>
            </a:custGeom>
            <a:solidFill>
              <a:srgbClr val="1930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307;p22"/>
            <p:cNvSpPr/>
            <p:nvPr/>
          </p:nvSpPr>
          <p:spPr>
            <a:xfrm>
              <a:off x="3000811" y="4118421"/>
              <a:ext cx="150262" cy="521141"/>
            </a:xfrm>
            <a:custGeom>
              <a:avLst/>
              <a:gdLst/>
              <a:ahLst/>
              <a:cxnLst/>
              <a:rect l="l" t="t" r="r" b="b"/>
              <a:pathLst>
                <a:path w="5771" h="20015" extrusionOk="0">
                  <a:moveTo>
                    <a:pt x="1635" y="0"/>
                  </a:moveTo>
                  <a:cubicBezTo>
                    <a:pt x="1635" y="0"/>
                    <a:pt x="434" y="15178"/>
                    <a:pt x="167" y="18113"/>
                  </a:cubicBezTo>
                  <a:cubicBezTo>
                    <a:pt x="133" y="18614"/>
                    <a:pt x="0" y="19681"/>
                    <a:pt x="33" y="19714"/>
                  </a:cubicBezTo>
                  <a:cubicBezTo>
                    <a:pt x="67" y="19781"/>
                    <a:pt x="133" y="19881"/>
                    <a:pt x="234" y="19915"/>
                  </a:cubicBezTo>
                  <a:cubicBezTo>
                    <a:pt x="267" y="19948"/>
                    <a:pt x="334" y="19948"/>
                    <a:pt x="400" y="19948"/>
                  </a:cubicBezTo>
                  <a:cubicBezTo>
                    <a:pt x="701" y="19981"/>
                    <a:pt x="1001" y="20015"/>
                    <a:pt x="1268" y="20015"/>
                  </a:cubicBezTo>
                  <a:lnTo>
                    <a:pt x="1301" y="20015"/>
                  </a:lnTo>
                  <a:cubicBezTo>
                    <a:pt x="2035" y="19881"/>
                    <a:pt x="2902" y="19481"/>
                    <a:pt x="3336" y="18847"/>
                  </a:cubicBezTo>
                  <a:lnTo>
                    <a:pt x="3369" y="18714"/>
                  </a:lnTo>
                  <a:lnTo>
                    <a:pt x="5771" y="4203"/>
                  </a:lnTo>
                  <a:cubicBezTo>
                    <a:pt x="5737" y="4103"/>
                    <a:pt x="5104" y="2602"/>
                    <a:pt x="5104" y="1401"/>
                  </a:cubicBezTo>
                  <a:cubicBezTo>
                    <a:pt x="5004" y="1401"/>
                    <a:pt x="4937" y="1368"/>
                    <a:pt x="4870" y="1335"/>
                  </a:cubicBezTo>
                  <a:cubicBezTo>
                    <a:pt x="4670" y="1268"/>
                    <a:pt x="4470" y="1201"/>
                    <a:pt x="4270" y="1101"/>
                  </a:cubicBezTo>
                  <a:cubicBezTo>
                    <a:pt x="4036" y="1034"/>
                    <a:pt x="3836" y="934"/>
                    <a:pt x="3669" y="834"/>
                  </a:cubicBezTo>
                  <a:cubicBezTo>
                    <a:pt x="3436" y="701"/>
                    <a:pt x="1835" y="100"/>
                    <a:pt x="16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308;p22"/>
            <p:cNvSpPr/>
            <p:nvPr/>
          </p:nvSpPr>
          <p:spPr>
            <a:xfrm>
              <a:off x="3322166" y="3709346"/>
              <a:ext cx="230172" cy="157214"/>
            </a:xfrm>
            <a:custGeom>
              <a:avLst/>
              <a:gdLst/>
              <a:ahLst/>
              <a:cxnLst/>
              <a:rect l="l" t="t" r="r" b="b"/>
              <a:pathLst>
                <a:path w="8840" h="6038" extrusionOk="0">
                  <a:moveTo>
                    <a:pt x="4570" y="0"/>
                  </a:moveTo>
                  <a:lnTo>
                    <a:pt x="0" y="4603"/>
                  </a:lnTo>
                  <a:cubicBezTo>
                    <a:pt x="0" y="4603"/>
                    <a:pt x="0" y="4637"/>
                    <a:pt x="0" y="4670"/>
                  </a:cubicBezTo>
                  <a:lnTo>
                    <a:pt x="0" y="4703"/>
                  </a:lnTo>
                  <a:lnTo>
                    <a:pt x="0" y="4737"/>
                  </a:lnTo>
                  <a:lnTo>
                    <a:pt x="0" y="4770"/>
                  </a:lnTo>
                  <a:lnTo>
                    <a:pt x="0" y="4804"/>
                  </a:lnTo>
                  <a:lnTo>
                    <a:pt x="0" y="4837"/>
                  </a:lnTo>
                  <a:lnTo>
                    <a:pt x="0" y="4870"/>
                  </a:lnTo>
                  <a:lnTo>
                    <a:pt x="0" y="4904"/>
                  </a:lnTo>
                  <a:cubicBezTo>
                    <a:pt x="0" y="4937"/>
                    <a:pt x="0" y="4937"/>
                    <a:pt x="34" y="4937"/>
                  </a:cubicBezTo>
                  <a:lnTo>
                    <a:pt x="4170" y="6038"/>
                  </a:lnTo>
                  <a:lnTo>
                    <a:pt x="4237" y="6038"/>
                  </a:lnTo>
                  <a:lnTo>
                    <a:pt x="8806" y="1434"/>
                  </a:lnTo>
                  <a:cubicBezTo>
                    <a:pt x="8806" y="1434"/>
                    <a:pt x="8840" y="1401"/>
                    <a:pt x="8806" y="1368"/>
                  </a:cubicBezTo>
                  <a:lnTo>
                    <a:pt x="8806" y="1334"/>
                  </a:lnTo>
                  <a:lnTo>
                    <a:pt x="8806" y="1301"/>
                  </a:lnTo>
                  <a:lnTo>
                    <a:pt x="8806" y="1268"/>
                  </a:lnTo>
                  <a:lnTo>
                    <a:pt x="8806" y="1234"/>
                  </a:lnTo>
                  <a:lnTo>
                    <a:pt x="8806" y="1201"/>
                  </a:lnTo>
                  <a:lnTo>
                    <a:pt x="8806" y="1168"/>
                  </a:lnTo>
                  <a:lnTo>
                    <a:pt x="8806" y="1134"/>
                  </a:lnTo>
                  <a:cubicBezTo>
                    <a:pt x="8806" y="1101"/>
                    <a:pt x="8806" y="1101"/>
                    <a:pt x="8773" y="1101"/>
                  </a:cubicBezTo>
                  <a:lnTo>
                    <a:pt x="46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309;p22"/>
            <p:cNvSpPr/>
            <p:nvPr/>
          </p:nvSpPr>
          <p:spPr>
            <a:xfrm>
              <a:off x="3321280" y="3823989"/>
              <a:ext cx="110347" cy="42571"/>
            </a:xfrm>
            <a:custGeom>
              <a:avLst/>
              <a:gdLst/>
              <a:ahLst/>
              <a:cxnLst/>
              <a:rect l="l" t="t" r="r" b="b"/>
              <a:pathLst>
                <a:path w="4238" h="1635" extrusionOk="0">
                  <a:moveTo>
                    <a:pt x="168" y="0"/>
                  </a:moveTo>
                  <a:lnTo>
                    <a:pt x="1" y="200"/>
                  </a:lnTo>
                  <a:cubicBezTo>
                    <a:pt x="34" y="200"/>
                    <a:pt x="34" y="234"/>
                    <a:pt x="34" y="267"/>
                  </a:cubicBezTo>
                  <a:lnTo>
                    <a:pt x="34" y="300"/>
                  </a:lnTo>
                  <a:lnTo>
                    <a:pt x="34" y="334"/>
                  </a:lnTo>
                  <a:lnTo>
                    <a:pt x="34" y="367"/>
                  </a:lnTo>
                  <a:lnTo>
                    <a:pt x="34" y="401"/>
                  </a:lnTo>
                  <a:lnTo>
                    <a:pt x="34" y="434"/>
                  </a:lnTo>
                  <a:lnTo>
                    <a:pt x="34" y="467"/>
                  </a:lnTo>
                  <a:lnTo>
                    <a:pt x="34" y="501"/>
                  </a:lnTo>
                  <a:cubicBezTo>
                    <a:pt x="34" y="501"/>
                    <a:pt x="68" y="534"/>
                    <a:pt x="68" y="534"/>
                  </a:cubicBezTo>
                  <a:lnTo>
                    <a:pt x="4204" y="1635"/>
                  </a:lnTo>
                  <a:lnTo>
                    <a:pt x="4237" y="1635"/>
                  </a:lnTo>
                  <a:lnTo>
                    <a:pt x="4104" y="1234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310;p22"/>
            <p:cNvSpPr/>
            <p:nvPr/>
          </p:nvSpPr>
          <p:spPr>
            <a:xfrm>
              <a:off x="3321280" y="3709346"/>
              <a:ext cx="231057" cy="151148"/>
            </a:xfrm>
            <a:custGeom>
              <a:avLst/>
              <a:gdLst/>
              <a:ahLst/>
              <a:cxnLst/>
              <a:rect l="l" t="t" r="r" b="b"/>
              <a:pathLst>
                <a:path w="8874" h="5805" extrusionOk="0">
                  <a:moveTo>
                    <a:pt x="4604" y="0"/>
                  </a:moveTo>
                  <a:lnTo>
                    <a:pt x="34" y="4603"/>
                  </a:lnTo>
                  <a:cubicBezTo>
                    <a:pt x="1" y="4637"/>
                    <a:pt x="34" y="4703"/>
                    <a:pt x="68" y="4703"/>
                  </a:cubicBezTo>
                  <a:lnTo>
                    <a:pt x="4204" y="5804"/>
                  </a:lnTo>
                  <a:lnTo>
                    <a:pt x="4271" y="5804"/>
                  </a:lnTo>
                  <a:lnTo>
                    <a:pt x="8840" y="1201"/>
                  </a:lnTo>
                  <a:cubicBezTo>
                    <a:pt x="8874" y="1168"/>
                    <a:pt x="8840" y="1101"/>
                    <a:pt x="8807" y="1101"/>
                  </a:cubicBezTo>
                  <a:lnTo>
                    <a:pt x="467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311;p22"/>
            <p:cNvSpPr/>
            <p:nvPr/>
          </p:nvSpPr>
          <p:spPr>
            <a:xfrm>
              <a:off x="3336044" y="3718017"/>
              <a:ext cx="201530" cy="133781"/>
            </a:xfrm>
            <a:custGeom>
              <a:avLst/>
              <a:gdLst/>
              <a:ahLst/>
              <a:cxnLst/>
              <a:rect l="l" t="t" r="r" b="b"/>
              <a:pathLst>
                <a:path w="7740" h="5138" extrusionOk="0">
                  <a:moveTo>
                    <a:pt x="4171" y="1"/>
                  </a:moveTo>
                  <a:lnTo>
                    <a:pt x="1" y="4170"/>
                  </a:lnTo>
                  <a:lnTo>
                    <a:pt x="3570" y="5138"/>
                  </a:lnTo>
                  <a:lnTo>
                    <a:pt x="7740" y="968"/>
                  </a:lnTo>
                  <a:lnTo>
                    <a:pt x="41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312;p22"/>
            <p:cNvSpPr/>
            <p:nvPr/>
          </p:nvSpPr>
          <p:spPr>
            <a:xfrm>
              <a:off x="3336044" y="3718017"/>
              <a:ext cx="201530" cy="109462"/>
            </a:xfrm>
            <a:custGeom>
              <a:avLst/>
              <a:gdLst/>
              <a:ahLst/>
              <a:cxnLst/>
              <a:rect l="l" t="t" r="r" b="b"/>
              <a:pathLst>
                <a:path w="7740" h="4204" extrusionOk="0">
                  <a:moveTo>
                    <a:pt x="4171" y="1"/>
                  </a:moveTo>
                  <a:lnTo>
                    <a:pt x="1" y="4170"/>
                  </a:lnTo>
                  <a:lnTo>
                    <a:pt x="101" y="4204"/>
                  </a:lnTo>
                  <a:lnTo>
                    <a:pt x="4204" y="67"/>
                  </a:lnTo>
                  <a:lnTo>
                    <a:pt x="7673" y="1001"/>
                  </a:lnTo>
                  <a:lnTo>
                    <a:pt x="7740" y="968"/>
                  </a:lnTo>
                  <a:lnTo>
                    <a:pt x="41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313;p22"/>
            <p:cNvSpPr/>
            <p:nvPr/>
          </p:nvSpPr>
          <p:spPr>
            <a:xfrm>
              <a:off x="3376011" y="3841356"/>
              <a:ext cx="6978" cy="3489"/>
            </a:xfrm>
            <a:custGeom>
              <a:avLst/>
              <a:gdLst/>
              <a:ahLst/>
              <a:cxnLst/>
              <a:rect l="l" t="t" r="r" b="b"/>
              <a:pathLst>
                <a:path w="268" h="134" extrusionOk="0">
                  <a:moveTo>
                    <a:pt x="100" y="0"/>
                  </a:moveTo>
                  <a:cubicBezTo>
                    <a:pt x="34" y="34"/>
                    <a:pt x="0" y="67"/>
                    <a:pt x="0" y="100"/>
                  </a:cubicBezTo>
                  <a:cubicBezTo>
                    <a:pt x="34" y="134"/>
                    <a:pt x="67" y="134"/>
                    <a:pt x="134" y="134"/>
                  </a:cubicBezTo>
                  <a:cubicBezTo>
                    <a:pt x="200" y="100"/>
                    <a:pt x="267" y="67"/>
                    <a:pt x="234" y="34"/>
                  </a:cubicBezTo>
                  <a:cubicBezTo>
                    <a:pt x="234" y="0"/>
                    <a:pt x="167" y="0"/>
                    <a:pt x="1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314;p22"/>
            <p:cNvSpPr/>
            <p:nvPr/>
          </p:nvSpPr>
          <p:spPr>
            <a:xfrm>
              <a:off x="3428112" y="3775351"/>
              <a:ext cx="17393" cy="10441"/>
            </a:xfrm>
            <a:custGeom>
              <a:avLst/>
              <a:gdLst/>
              <a:ahLst/>
              <a:cxnLst/>
              <a:rect l="l" t="t" r="r" b="b"/>
              <a:pathLst>
                <a:path w="668" h="401" extrusionOk="0">
                  <a:moveTo>
                    <a:pt x="368" y="0"/>
                  </a:moveTo>
                  <a:lnTo>
                    <a:pt x="1" y="401"/>
                  </a:lnTo>
                  <a:lnTo>
                    <a:pt x="668" y="334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315;p22"/>
            <p:cNvSpPr/>
            <p:nvPr/>
          </p:nvSpPr>
          <p:spPr>
            <a:xfrm>
              <a:off x="3415953" y="3838753"/>
              <a:ext cx="56475" cy="48664"/>
            </a:xfrm>
            <a:custGeom>
              <a:avLst/>
              <a:gdLst/>
              <a:ahLst/>
              <a:cxnLst/>
              <a:rect l="l" t="t" r="r" b="b"/>
              <a:pathLst>
                <a:path w="2169" h="1869" extrusionOk="0">
                  <a:moveTo>
                    <a:pt x="401" y="0"/>
                  </a:moveTo>
                  <a:lnTo>
                    <a:pt x="334" y="67"/>
                  </a:lnTo>
                  <a:cubicBezTo>
                    <a:pt x="234" y="167"/>
                    <a:pt x="134" y="267"/>
                    <a:pt x="1" y="367"/>
                  </a:cubicBezTo>
                  <a:lnTo>
                    <a:pt x="34" y="367"/>
                  </a:lnTo>
                  <a:cubicBezTo>
                    <a:pt x="101" y="401"/>
                    <a:pt x="168" y="401"/>
                    <a:pt x="234" y="434"/>
                  </a:cubicBezTo>
                  <a:cubicBezTo>
                    <a:pt x="801" y="667"/>
                    <a:pt x="1535" y="1201"/>
                    <a:pt x="1869" y="1868"/>
                  </a:cubicBezTo>
                  <a:lnTo>
                    <a:pt x="1902" y="1868"/>
                  </a:lnTo>
                  <a:cubicBezTo>
                    <a:pt x="1969" y="1735"/>
                    <a:pt x="2069" y="1635"/>
                    <a:pt x="2169" y="1535"/>
                  </a:cubicBezTo>
                  <a:cubicBezTo>
                    <a:pt x="2102" y="1368"/>
                    <a:pt x="2002" y="1201"/>
                    <a:pt x="1902" y="1034"/>
                  </a:cubicBezTo>
                  <a:cubicBezTo>
                    <a:pt x="1602" y="667"/>
                    <a:pt x="1202" y="334"/>
                    <a:pt x="768" y="134"/>
                  </a:cubicBezTo>
                  <a:cubicBezTo>
                    <a:pt x="635" y="67"/>
                    <a:pt x="534" y="34"/>
                    <a:pt x="4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316;p22"/>
            <p:cNvSpPr/>
            <p:nvPr/>
          </p:nvSpPr>
          <p:spPr>
            <a:xfrm>
              <a:off x="3129332" y="4134044"/>
              <a:ext cx="143336" cy="579907"/>
            </a:xfrm>
            <a:custGeom>
              <a:avLst/>
              <a:gdLst/>
              <a:ahLst/>
              <a:cxnLst/>
              <a:rect l="l" t="t" r="r" b="b"/>
              <a:pathLst>
                <a:path w="5505" h="22272" extrusionOk="0">
                  <a:moveTo>
                    <a:pt x="5505" y="1"/>
                  </a:moveTo>
                  <a:cubicBezTo>
                    <a:pt x="4671" y="601"/>
                    <a:pt x="3770" y="901"/>
                    <a:pt x="2870" y="968"/>
                  </a:cubicBezTo>
                  <a:cubicBezTo>
                    <a:pt x="2682" y="986"/>
                    <a:pt x="2494" y="994"/>
                    <a:pt x="2307" y="994"/>
                  </a:cubicBezTo>
                  <a:cubicBezTo>
                    <a:pt x="1796" y="994"/>
                    <a:pt x="1290" y="932"/>
                    <a:pt x="801" y="835"/>
                  </a:cubicBezTo>
                  <a:cubicBezTo>
                    <a:pt x="535" y="768"/>
                    <a:pt x="268" y="701"/>
                    <a:pt x="1" y="601"/>
                  </a:cubicBezTo>
                  <a:lnTo>
                    <a:pt x="1" y="601"/>
                  </a:lnTo>
                  <a:cubicBezTo>
                    <a:pt x="1" y="1802"/>
                    <a:pt x="201" y="7106"/>
                    <a:pt x="268" y="9474"/>
                  </a:cubicBezTo>
                  <a:cubicBezTo>
                    <a:pt x="268" y="9574"/>
                    <a:pt x="268" y="9708"/>
                    <a:pt x="301" y="9808"/>
                  </a:cubicBezTo>
                  <a:cubicBezTo>
                    <a:pt x="368" y="10909"/>
                    <a:pt x="268" y="15845"/>
                    <a:pt x="268" y="17013"/>
                  </a:cubicBezTo>
                  <a:cubicBezTo>
                    <a:pt x="301" y="17713"/>
                    <a:pt x="301" y="18381"/>
                    <a:pt x="334" y="18981"/>
                  </a:cubicBezTo>
                  <a:cubicBezTo>
                    <a:pt x="435" y="20549"/>
                    <a:pt x="535" y="21650"/>
                    <a:pt x="568" y="21850"/>
                  </a:cubicBezTo>
                  <a:cubicBezTo>
                    <a:pt x="568" y="21916"/>
                    <a:pt x="568" y="22017"/>
                    <a:pt x="635" y="22083"/>
                  </a:cubicBezTo>
                  <a:cubicBezTo>
                    <a:pt x="668" y="22150"/>
                    <a:pt x="735" y="22183"/>
                    <a:pt x="801" y="22217"/>
                  </a:cubicBezTo>
                  <a:cubicBezTo>
                    <a:pt x="919" y="22256"/>
                    <a:pt x="1070" y="22272"/>
                    <a:pt x="1243" y="22272"/>
                  </a:cubicBezTo>
                  <a:cubicBezTo>
                    <a:pt x="1365" y="22272"/>
                    <a:pt x="1497" y="22264"/>
                    <a:pt x="1635" y="22250"/>
                  </a:cubicBezTo>
                  <a:cubicBezTo>
                    <a:pt x="2336" y="22150"/>
                    <a:pt x="3237" y="21750"/>
                    <a:pt x="3870" y="21049"/>
                  </a:cubicBezTo>
                  <a:cubicBezTo>
                    <a:pt x="4504" y="15145"/>
                    <a:pt x="4771" y="6372"/>
                    <a:pt x="55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317;p22"/>
            <p:cNvSpPr/>
            <p:nvPr/>
          </p:nvSpPr>
          <p:spPr>
            <a:xfrm>
              <a:off x="3162634" y="3642430"/>
              <a:ext cx="11040" cy="6145"/>
            </a:xfrm>
            <a:custGeom>
              <a:avLst/>
              <a:gdLst/>
              <a:ahLst/>
              <a:cxnLst/>
              <a:rect l="l" t="t" r="r" b="b"/>
              <a:pathLst>
                <a:path w="424" h="236" extrusionOk="0">
                  <a:moveTo>
                    <a:pt x="217" y="0"/>
                  </a:moveTo>
                  <a:cubicBezTo>
                    <a:pt x="94" y="0"/>
                    <a:pt x="1" y="82"/>
                    <a:pt x="23" y="235"/>
                  </a:cubicBezTo>
                  <a:lnTo>
                    <a:pt x="423" y="68"/>
                  </a:lnTo>
                  <a:cubicBezTo>
                    <a:pt x="354" y="23"/>
                    <a:pt x="282" y="0"/>
                    <a:pt x="217" y="0"/>
                  </a:cubicBezTo>
                  <a:close/>
                </a:path>
              </a:pathLst>
            </a:custGeom>
            <a:solidFill>
              <a:srgbClr val="FFBB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318;p22"/>
            <p:cNvSpPr/>
            <p:nvPr/>
          </p:nvSpPr>
          <p:spPr>
            <a:xfrm>
              <a:off x="3115454" y="3606837"/>
              <a:ext cx="114669" cy="190256"/>
            </a:xfrm>
            <a:custGeom>
              <a:avLst/>
              <a:gdLst/>
              <a:ahLst/>
              <a:cxnLst/>
              <a:rect l="l" t="t" r="r" b="b"/>
              <a:pathLst>
                <a:path w="4404" h="7307" extrusionOk="0">
                  <a:moveTo>
                    <a:pt x="4003" y="1"/>
                  </a:moveTo>
                  <a:cubicBezTo>
                    <a:pt x="3970" y="34"/>
                    <a:pt x="3970" y="34"/>
                    <a:pt x="3936" y="34"/>
                  </a:cubicBezTo>
                  <a:cubicBezTo>
                    <a:pt x="4070" y="735"/>
                    <a:pt x="3736" y="902"/>
                    <a:pt x="3703" y="1235"/>
                  </a:cubicBezTo>
                  <a:cubicBezTo>
                    <a:pt x="3685" y="1363"/>
                    <a:pt x="3644" y="1415"/>
                    <a:pt x="3589" y="1415"/>
                  </a:cubicBezTo>
                  <a:cubicBezTo>
                    <a:pt x="3354" y="1415"/>
                    <a:pt x="2857" y="492"/>
                    <a:pt x="2754" y="492"/>
                  </a:cubicBezTo>
                  <a:cubicBezTo>
                    <a:pt x="2742" y="492"/>
                    <a:pt x="2735" y="505"/>
                    <a:pt x="2735" y="535"/>
                  </a:cubicBezTo>
                  <a:cubicBezTo>
                    <a:pt x="2734" y="534"/>
                    <a:pt x="2732" y="534"/>
                    <a:pt x="2730" y="534"/>
                  </a:cubicBezTo>
                  <a:cubicBezTo>
                    <a:pt x="2642" y="534"/>
                    <a:pt x="2608" y="1289"/>
                    <a:pt x="2603" y="1289"/>
                  </a:cubicBezTo>
                  <a:cubicBezTo>
                    <a:pt x="2602" y="1289"/>
                    <a:pt x="2602" y="1282"/>
                    <a:pt x="2602" y="1269"/>
                  </a:cubicBezTo>
                  <a:lnTo>
                    <a:pt x="2235" y="1435"/>
                  </a:lnTo>
                  <a:cubicBezTo>
                    <a:pt x="2435" y="1535"/>
                    <a:pt x="2635" y="1836"/>
                    <a:pt x="2569" y="2203"/>
                  </a:cubicBezTo>
                  <a:cubicBezTo>
                    <a:pt x="2569" y="2269"/>
                    <a:pt x="2569" y="2336"/>
                    <a:pt x="2569" y="2436"/>
                  </a:cubicBezTo>
                  <a:cubicBezTo>
                    <a:pt x="2569" y="2479"/>
                    <a:pt x="2501" y="2496"/>
                    <a:pt x="2390" y="2496"/>
                  </a:cubicBezTo>
                  <a:cubicBezTo>
                    <a:pt x="2005" y="2496"/>
                    <a:pt x="1105" y="2290"/>
                    <a:pt x="800" y="2290"/>
                  </a:cubicBezTo>
                  <a:cubicBezTo>
                    <a:pt x="723" y="2290"/>
                    <a:pt x="684" y="2303"/>
                    <a:pt x="701" y="2336"/>
                  </a:cubicBezTo>
                  <a:cubicBezTo>
                    <a:pt x="467" y="2636"/>
                    <a:pt x="501" y="2970"/>
                    <a:pt x="367" y="3237"/>
                  </a:cubicBezTo>
                  <a:cubicBezTo>
                    <a:pt x="200" y="3270"/>
                    <a:pt x="934" y="4104"/>
                    <a:pt x="767" y="4104"/>
                  </a:cubicBezTo>
                  <a:cubicBezTo>
                    <a:pt x="734" y="4137"/>
                    <a:pt x="767" y="4171"/>
                    <a:pt x="767" y="4204"/>
                  </a:cubicBezTo>
                  <a:cubicBezTo>
                    <a:pt x="434" y="4171"/>
                    <a:pt x="267" y="4137"/>
                    <a:pt x="34" y="4037"/>
                  </a:cubicBezTo>
                  <a:lnTo>
                    <a:pt x="34" y="4037"/>
                  </a:lnTo>
                  <a:cubicBezTo>
                    <a:pt x="34" y="4204"/>
                    <a:pt x="67" y="6205"/>
                    <a:pt x="0" y="6339"/>
                  </a:cubicBezTo>
                  <a:cubicBezTo>
                    <a:pt x="367" y="6372"/>
                    <a:pt x="2469" y="7073"/>
                    <a:pt x="2802" y="7306"/>
                  </a:cubicBezTo>
                  <a:cubicBezTo>
                    <a:pt x="2836" y="7106"/>
                    <a:pt x="2769" y="4971"/>
                    <a:pt x="2769" y="4671"/>
                  </a:cubicBezTo>
                  <a:lnTo>
                    <a:pt x="2769" y="4671"/>
                  </a:lnTo>
                  <a:cubicBezTo>
                    <a:pt x="2856" y="4678"/>
                    <a:pt x="2945" y="4680"/>
                    <a:pt x="3032" y="4680"/>
                  </a:cubicBezTo>
                  <a:cubicBezTo>
                    <a:pt x="3383" y="4680"/>
                    <a:pt x="3703" y="4638"/>
                    <a:pt x="3703" y="4638"/>
                  </a:cubicBezTo>
                  <a:cubicBezTo>
                    <a:pt x="3803" y="4604"/>
                    <a:pt x="3870" y="4571"/>
                    <a:pt x="3903" y="4504"/>
                  </a:cubicBezTo>
                  <a:cubicBezTo>
                    <a:pt x="4070" y="4337"/>
                    <a:pt x="4403" y="2503"/>
                    <a:pt x="4370" y="2036"/>
                  </a:cubicBezTo>
                  <a:cubicBezTo>
                    <a:pt x="4370" y="1769"/>
                    <a:pt x="4103" y="935"/>
                    <a:pt x="4170" y="802"/>
                  </a:cubicBezTo>
                  <a:cubicBezTo>
                    <a:pt x="4136" y="535"/>
                    <a:pt x="4070" y="268"/>
                    <a:pt x="40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319;p22"/>
            <p:cNvSpPr/>
            <p:nvPr/>
          </p:nvSpPr>
          <p:spPr>
            <a:xfrm>
              <a:off x="3064212" y="3547679"/>
              <a:ext cx="168515" cy="171223"/>
            </a:xfrm>
            <a:custGeom>
              <a:avLst/>
              <a:gdLst/>
              <a:ahLst/>
              <a:cxnLst/>
              <a:rect l="l" t="t" r="r" b="b"/>
              <a:pathLst>
                <a:path w="6472" h="6576" extrusionOk="0">
                  <a:moveTo>
                    <a:pt x="3479" y="1"/>
                  </a:moveTo>
                  <a:cubicBezTo>
                    <a:pt x="2766" y="1"/>
                    <a:pt x="2013" y="174"/>
                    <a:pt x="1401" y="572"/>
                  </a:cubicBezTo>
                  <a:cubicBezTo>
                    <a:pt x="1168" y="772"/>
                    <a:pt x="801" y="972"/>
                    <a:pt x="634" y="1239"/>
                  </a:cubicBezTo>
                  <a:cubicBezTo>
                    <a:pt x="67" y="2006"/>
                    <a:pt x="0" y="3107"/>
                    <a:pt x="400" y="4008"/>
                  </a:cubicBezTo>
                  <a:cubicBezTo>
                    <a:pt x="500" y="4274"/>
                    <a:pt x="667" y="4508"/>
                    <a:pt x="867" y="4741"/>
                  </a:cubicBezTo>
                  <a:cubicBezTo>
                    <a:pt x="1168" y="5142"/>
                    <a:pt x="1501" y="5976"/>
                    <a:pt x="1901" y="6242"/>
                  </a:cubicBezTo>
                  <a:cubicBezTo>
                    <a:pt x="2068" y="6376"/>
                    <a:pt x="2268" y="6409"/>
                    <a:pt x="2469" y="6443"/>
                  </a:cubicBezTo>
                  <a:cubicBezTo>
                    <a:pt x="2774" y="6512"/>
                    <a:pt x="3051" y="6576"/>
                    <a:pt x="3294" y="6576"/>
                  </a:cubicBezTo>
                  <a:cubicBezTo>
                    <a:pt x="3634" y="6576"/>
                    <a:pt x="3908" y="6451"/>
                    <a:pt x="4103" y="6042"/>
                  </a:cubicBezTo>
                  <a:cubicBezTo>
                    <a:pt x="4270" y="5675"/>
                    <a:pt x="4537" y="5142"/>
                    <a:pt x="4503" y="4708"/>
                  </a:cubicBezTo>
                  <a:cubicBezTo>
                    <a:pt x="4503" y="4608"/>
                    <a:pt x="4503" y="4541"/>
                    <a:pt x="4537" y="4475"/>
                  </a:cubicBezTo>
                  <a:cubicBezTo>
                    <a:pt x="4593" y="4139"/>
                    <a:pt x="4701" y="4020"/>
                    <a:pt x="4814" y="4020"/>
                  </a:cubicBezTo>
                  <a:cubicBezTo>
                    <a:pt x="4969" y="4020"/>
                    <a:pt x="5132" y="4248"/>
                    <a:pt x="5170" y="4441"/>
                  </a:cubicBezTo>
                  <a:lnTo>
                    <a:pt x="5371" y="4541"/>
                  </a:lnTo>
                  <a:cubicBezTo>
                    <a:pt x="5373" y="4541"/>
                    <a:pt x="5375" y="4542"/>
                    <a:pt x="5377" y="4542"/>
                  </a:cubicBezTo>
                  <a:cubicBezTo>
                    <a:pt x="5674" y="4542"/>
                    <a:pt x="6188" y="2272"/>
                    <a:pt x="5980" y="2272"/>
                  </a:cubicBezTo>
                  <a:cubicBezTo>
                    <a:pt x="5977" y="2272"/>
                    <a:pt x="5974" y="2272"/>
                    <a:pt x="5971" y="2273"/>
                  </a:cubicBezTo>
                  <a:cubicBezTo>
                    <a:pt x="6471" y="2006"/>
                    <a:pt x="5804" y="672"/>
                    <a:pt x="5237" y="572"/>
                  </a:cubicBezTo>
                  <a:lnTo>
                    <a:pt x="5204" y="572"/>
                  </a:lnTo>
                  <a:cubicBezTo>
                    <a:pt x="4937" y="372"/>
                    <a:pt x="4703" y="238"/>
                    <a:pt x="4403" y="138"/>
                  </a:cubicBezTo>
                  <a:cubicBezTo>
                    <a:pt x="4136" y="71"/>
                    <a:pt x="3836" y="5"/>
                    <a:pt x="3669" y="5"/>
                  </a:cubicBezTo>
                  <a:cubicBezTo>
                    <a:pt x="3606" y="2"/>
                    <a:pt x="3543" y="1"/>
                    <a:pt x="34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320;p22"/>
            <p:cNvSpPr/>
            <p:nvPr/>
          </p:nvSpPr>
          <p:spPr>
            <a:xfrm>
              <a:off x="2988964" y="3739498"/>
              <a:ext cx="477398" cy="426052"/>
            </a:xfrm>
            <a:custGeom>
              <a:avLst/>
              <a:gdLst/>
              <a:ahLst/>
              <a:cxnLst/>
              <a:rect l="l" t="t" r="r" b="b"/>
              <a:pathLst>
                <a:path w="18335" h="16363" extrusionOk="0">
                  <a:moveTo>
                    <a:pt x="3910" y="0"/>
                  </a:moveTo>
                  <a:cubicBezTo>
                    <a:pt x="0" y="0"/>
                    <a:pt x="1496" y="13960"/>
                    <a:pt x="1923" y="14420"/>
                  </a:cubicBezTo>
                  <a:cubicBezTo>
                    <a:pt x="1989" y="14487"/>
                    <a:pt x="2190" y="14620"/>
                    <a:pt x="2490" y="14820"/>
                  </a:cubicBezTo>
                  <a:cubicBezTo>
                    <a:pt x="2790" y="14987"/>
                    <a:pt x="4024" y="15988"/>
                    <a:pt x="5058" y="16155"/>
                  </a:cubicBezTo>
                  <a:cubicBezTo>
                    <a:pt x="5707" y="16280"/>
                    <a:pt x="6395" y="16362"/>
                    <a:pt x="7087" y="16362"/>
                  </a:cubicBezTo>
                  <a:cubicBezTo>
                    <a:pt x="8423" y="16362"/>
                    <a:pt x="9775" y="16055"/>
                    <a:pt x="10896" y="15154"/>
                  </a:cubicBezTo>
                  <a:cubicBezTo>
                    <a:pt x="10963" y="15087"/>
                    <a:pt x="11063" y="15054"/>
                    <a:pt x="11129" y="14987"/>
                  </a:cubicBezTo>
                  <a:cubicBezTo>
                    <a:pt x="11129" y="14720"/>
                    <a:pt x="10629" y="8983"/>
                    <a:pt x="10662" y="7315"/>
                  </a:cubicBezTo>
                  <a:lnTo>
                    <a:pt x="10662" y="7315"/>
                  </a:lnTo>
                  <a:cubicBezTo>
                    <a:pt x="10996" y="7715"/>
                    <a:pt x="12030" y="9650"/>
                    <a:pt x="12364" y="10117"/>
                  </a:cubicBezTo>
                  <a:cubicBezTo>
                    <a:pt x="12530" y="10384"/>
                    <a:pt x="12831" y="10584"/>
                    <a:pt x="13197" y="10584"/>
                  </a:cubicBezTo>
                  <a:cubicBezTo>
                    <a:pt x="13228" y="10588"/>
                    <a:pt x="13259" y="10590"/>
                    <a:pt x="13289" y="10590"/>
                  </a:cubicBezTo>
                  <a:cubicBezTo>
                    <a:pt x="13492" y="10590"/>
                    <a:pt x="13691" y="10500"/>
                    <a:pt x="13865" y="10384"/>
                  </a:cubicBezTo>
                  <a:cubicBezTo>
                    <a:pt x="15666" y="9016"/>
                    <a:pt x="16867" y="7482"/>
                    <a:pt x="18334" y="5847"/>
                  </a:cubicBezTo>
                  <a:cubicBezTo>
                    <a:pt x="18068" y="5113"/>
                    <a:pt x="17267" y="4513"/>
                    <a:pt x="16633" y="4246"/>
                  </a:cubicBezTo>
                  <a:cubicBezTo>
                    <a:pt x="16567" y="4213"/>
                    <a:pt x="16500" y="4213"/>
                    <a:pt x="16433" y="4179"/>
                  </a:cubicBezTo>
                  <a:cubicBezTo>
                    <a:pt x="16266" y="4313"/>
                    <a:pt x="16066" y="4446"/>
                    <a:pt x="15899" y="4580"/>
                  </a:cubicBezTo>
                  <a:cubicBezTo>
                    <a:pt x="15833" y="4646"/>
                    <a:pt x="15733" y="4713"/>
                    <a:pt x="15666" y="4780"/>
                  </a:cubicBezTo>
                  <a:cubicBezTo>
                    <a:pt x="15566" y="4846"/>
                    <a:pt x="15466" y="4946"/>
                    <a:pt x="15399" y="5013"/>
                  </a:cubicBezTo>
                  <a:cubicBezTo>
                    <a:pt x="15399" y="5047"/>
                    <a:pt x="15366" y="5047"/>
                    <a:pt x="15366" y="5047"/>
                  </a:cubicBezTo>
                  <a:cubicBezTo>
                    <a:pt x="14765" y="5614"/>
                    <a:pt x="14232" y="6247"/>
                    <a:pt x="13631" y="6781"/>
                  </a:cubicBezTo>
                  <a:cubicBezTo>
                    <a:pt x="13998" y="6448"/>
                    <a:pt x="11229" y="3279"/>
                    <a:pt x="10929" y="2912"/>
                  </a:cubicBezTo>
                  <a:cubicBezTo>
                    <a:pt x="9228" y="910"/>
                    <a:pt x="6559" y="276"/>
                    <a:pt x="4091" y="10"/>
                  </a:cubicBezTo>
                  <a:cubicBezTo>
                    <a:pt x="4030" y="3"/>
                    <a:pt x="3969" y="0"/>
                    <a:pt x="391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321;p22"/>
            <p:cNvSpPr/>
            <p:nvPr/>
          </p:nvSpPr>
          <p:spPr>
            <a:xfrm>
              <a:off x="3438553" y="3805737"/>
              <a:ext cx="51268" cy="51268"/>
            </a:xfrm>
            <a:custGeom>
              <a:avLst/>
              <a:gdLst/>
              <a:ahLst/>
              <a:cxnLst/>
              <a:rect l="l" t="t" r="r" b="b"/>
              <a:pathLst>
                <a:path w="1969" h="1969" extrusionOk="0">
                  <a:moveTo>
                    <a:pt x="1001" y="1"/>
                  </a:moveTo>
                  <a:cubicBezTo>
                    <a:pt x="434" y="1"/>
                    <a:pt x="0" y="434"/>
                    <a:pt x="0" y="1001"/>
                  </a:cubicBezTo>
                  <a:cubicBezTo>
                    <a:pt x="0" y="1535"/>
                    <a:pt x="434" y="1969"/>
                    <a:pt x="1001" y="1969"/>
                  </a:cubicBezTo>
                  <a:cubicBezTo>
                    <a:pt x="1534" y="1969"/>
                    <a:pt x="1968" y="1535"/>
                    <a:pt x="1968" y="1001"/>
                  </a:cubicBezTo>
                  <a:cubicBezTo>
                    <a:pt x="1968" y="434"/>
                    <a:pt x="1534" y="1"/>
                    <a:pt x="10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322;p22"/>
            <p:cNvSpPr/>
            <p:nvPr/>
          </p:nvSpPr>
          <p:spPr>
            <a:xfrm>
              <a:off x="3105898" y="3722365"/>
              <a:ext cx="101650" cy="52127"/>
            </a:xfrm>
            <a:custGeom>
              <a:avLst/>
              <a:gdLst/>
              <a:ahLst/>
              <a:cxnLst/>
              <a:rect l="l" t="t" r="r" b="b"/>
              <a:pathLst>
                <a:path w="3904" h="2002" extrusionOk="0">
                  <a:moveTo>
                    <a:pt x="0" y="0"/>
                  </a:moveTo>
                  <a:lnTo>
                    <a:pt x="67" y="1068"/>
                  </a:lnTo>
                  <a:lnTo>
                    <a:pt x="3903" y="2002"/>
                  </a:lnTo>
                  <a:lnTo>
                    <a:pt x="3469" y="9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323;p22"/>
            <p:cNvSpPr/>
            <p:nvPr/>
          </p:nvSpPr>
          <p:spPr>
            <a:xfrm>
              <a:off x="3229212" y="3609466"/>
              <a:ext cx="13930" cy="43431"/>
            </a:xfrm>
            <a:custGeom>
              <a:avLst/>
              <a:gdLst/>
              <a:ahLst/>
              <a:cxnLst/>
              <a:rect l="l" t="t" r="r" b="b"/>
              <a:pathLst>
                <a:path w="535" h="1668" fill="none" extrusionOk="0">
                  <a:moveTo>
                    <a:pt x="535" y="834"/>
                  </a:moveTo>
                  <a:cubicBezTo>
                    <a:pt x="535" y="1301"/>
                    <a:pt x="401" y="1668"/>
                    <a:pt x="268" y="1668"/>
                  </a:cubicBezTo>
                  <a:cubicBezTo>
                    <a:pt x="101" y="1668"/>
                    <a:pt x="1" y="1301"/>
                    <a:pt x="1" y="834"/>
                  </a:cubicBezTo>
                  <a:cubicBezTo>
                    <a:pt x="1" y="367"/>
                    <a:pt x="101" y="0"/>
                    <a:pt x="268" y="0"/>
                  </a:cubicBezTo>
                  <a:cubicBezTo>
                    <a:pt x="401" y="0"/>
                    <a:pt x="535" y="367"/>
                    <a:pt x="535" y="834"/>
                  </a:cubicBezTo>
                  <a:close/>
                </a:path>
              </a:pathLst>
            </a:custGeom>
            <a:noFill/>
            <a:ln w="5000" cap="flat" cmpd="sng">
              <a:solidFill>
                <a:schemeClr val="accent5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324;p22"/>
            <p:cNvSpPr/>
            <p:nvPr/>
          </p:nvSpPr>
          <p:spPr>
            <a:xfrm>
              <a:off x="3198826" y="3629437"/>
              <a:ext cx="44316" cy="33901"/>
            </a:xfrm>
            <a:custGeom>
              <a:avLst/>
              <a:gdLst/>
              <a:ahLst/>
              <a:cxnLst/>
              <a:rect l="l" t="t" r="r" b="b"/>
              <a:pathLst>
                <a:path w="1702" h="1302" fill="none" extrusionOk="0">
                  <a:moveTo>
                    <a:pt x="1702" y="67"/>
                  </a:moveTo>
                  <a:cubicBezTo>
                    <a:pt x="1602" y="0"/>
                    <a:pt x="0" y="1301"/>
                    <a:pt x="0" y="1301"/>
                  </a:cubicBezTo>
                </a:path>
              </a:pathLst>
            </a:custGeom>
            <a:noFill/>
            <a:ln w="5000" cap="flat" cmpd="sng">
              <a:solidFill>
                <a:schemeClr val="accent5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0" name="Прямоугольник 209"/>
          <p:cNvSpPr/>
          <p:nvPr/>
        </p:nvSpPr>
        <p:spPr>
          <a:xfrm>
            <a:off x="2987824" y="1563638"/>
            <a:ext cx="5832648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MAVZU: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munosabatlarni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o‘rnatishga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qaratilgan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muloqot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maneralari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22" name="Picture 2" descr="C:\Users\Vohid\Desktop\RQdRsmngDE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411589"/>
            <a:ext cx="2197518" cy="1464416"/>
          </a:xfrm>
          <a:prstGeom prst="rect">
            <a:avLst/>
          </a:prstGeom>
          <a:noFill/>
        </p:spPr>
      </p:pic>
      <p:pic>
        <p:nvPicPr>
          <p:cNvPr id="81923" name="Picture 3" descr="C:\Users\Vohid\Desktop\page-14.png"/>
          <p:cNvPicPr>
            <a:picLocks noChangeAspect="1" noChangeArrowheads="1"/>
          </p:cNvPicPr>
          <p:nvPr/>
        </p:nvPicPr>
        <p:blipFill>
          <a:blip r:embed="rId3" cstate="print"/>
          <a:srcRect l="60395" t="52520" r="6531" b="12201"/>
          <a:stretch>
            <a:fillRect/>
          </a:stretch>
        </p:blipFill>
        <p:spPr bwMode="auto">
          <a:xfrm>
            <a:off x="7524328" y="0"/>
            <a:ext cx="1584176" cy="1267341"/>
          </a:xfrm>
          <a:prstGeom prst="rect">
            <a:avLst/>
          </a:prstGeom>
          <a:noFill/>
        </p:spPr>
      </p:pic>
      <p:sp>
        <p:nvSpPr>
          <p:cNvPr id="211" name="Прямоугольник 210"/>
          <p:cNvSpPr/>
          <p:nvPr/>
        </p:nvSpPr>
        <p:spPr>
          <a:xfrm>
            <a:off x="971600" y="123478"/>
            <a:ext cx="684076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MODUL: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Pedagogning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kommunikativ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ko‘nikmalarini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rivojlantirish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" name="Прямоугольник 211"/>
          <p:cNvSpPr/>
          <p:nvPr/>
        </p:nvSpPr>
        <p:spPr>
          <a:xfrm>
            <a:off x="2700383" y="3939166"/>
            <a:ext cx="504056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Julmatova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Saodat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Jur’atjon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qizi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BF2752-9CB0-F83F-174A-35688BB5C1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" y="74217"/>
            <a:ext cx="730456" cy="7304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REJA: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Kommunikativ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malakalar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ta’sir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ko‘rsatish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z-Latn-UZ" dirty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qituvchining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kommunikativ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ta’sir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usullari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z-Cyrl-UZ" dirty="0">
                <a:latin typeface="Times New Roman" pitchFamily="18" charset="0"/>
                <a:cs typeface="Times New Roman" pitchFamily="18" charset="0"/>
              </a:rPr>
              <a:t>O‘quvchilarning sinfdagi faoliyatini qo‘llab-quvvatlashning verbal va noverbal usullari: fikr bildirish, tuzatishlar kiritish, olqishlash, savollar berish,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oshqalar fikrini hurmat qilish</a:t>
            </a:r>
            <a:r>
              <a:rPr lang="uz-Cyrl-UZ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B17306B-CE0C-8A26-F791-E42B9511BD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" y="74217"/>
            <a:ext cx="730456" cy="7304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" name="Google Shape;1474;p48"/>
          <p:cNvSpPr txBox="1">
            <a:spLocks noGrp="1"/>
          </p:cNvSpPr>
          <p:nvPr>
            <p:ph type="title"/>
          </p:nvPr>
        </p:nvSpPr>
        <p:spPr>
          <a:xfrm flipH="1">
            <a:off x="355600" y="336576"/>
            <a:ext cx="8153400" cy="5111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SzPts val="1100"/>
            </a:pP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Tayanch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fanga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umumiy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kompetensiyalar</a:t>
            </a:r>
            <a:endParaRPr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4" name="Схема 53"/>
          <p:cNvGraphicFramePr/>
          <p:nvPr/>
        </p:nvGraphicFramePr>
        <p:xfrm>
          <a:off x="495300" y="1117600"/>
          <a:ext cx="8369300" cy="348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05467B6-3DEC-24CA-FA6C-27E61E4C3A6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" y="74217"/>
            <a:ext cx="730456" cy="7304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251" y="47443"/>
            <a:ext cx="7757100" cy="850122"/>
          </a:xfrm>
        </p:spPr>
        <p:txBody>
          <a:bodyPr tIns="459000" bIns="0">
            <a:normAutofit fontScale="90000"/>
          </a:bodyPr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MILLIY O‘QUV DASTURIDA TAYA</a:t>
            </a:r>
            <a:r>
              <a:rPr lang="uz-Cyrl-UZ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 </a:t>
            </a:r>
            <a:r>
              <a:rPr lang="uz-Cyrl-UZ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KOMPETENSIYALAR</a:t>
            </a:r>
            <a:br>
              <a:rPr lang="en-US" sz="3000" dirty="0"/>
            </a:br>
            <a:endParaRPr lang="ru-RU" sz="30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84" y="1358512"/>
            <a:ext cx="3895725" cy="1641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9" y="3057805"/>
            <a:ext cx="3895725" cy="1641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12" y="1307920"/>
            <a:ext cx="3895725" cy="1641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12" y="3078744"/>
            <a:ext cx="3895725" cy="1641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838" y="2160532"/>
            <a:ext cx="2754306" cy="1383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694" y="3245532"/>
            <a:ext cx="2226469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13838" y="2297690"/>
            <a:ext cx="2754306" cy="132343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b="1" dirty="0">
                <a:solidFill>
                  <a:schemeClr val="bg1"/>
                </a:solidFill>
              </a:rPr>
              <a:t>TAYANCH </a:t>
            </a:r>
          </a:p>
          <a:p>
            <a:pPr algn="ctr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</a:rPr>
              <a:t>KOMPETENSIYALAR</a:t>
            </a:r>
          </a:p>
          <a:p>
            <a:pPr algn="ctr"/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9088" y="1703622"/>
            <a:ext cx="3157632" cy="69249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KOMMUNIKATIV</a:t>
            </a:r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838" y="1425612"/>
            <a:ext cx="379810" cy="379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436096" y="1769928"/>
            <a:ext cx="3023905" cy="90024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 BILAN</a:t>
            </a:r>
          </a:p>
          <a:p>
            <a:pPr algn="ctr"/>
            <a:r>
              <a:rPr lang="en-US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ISHLASH</a:t>
            </a:r>
            <a:endParaRPr lang="ru-RU" sz="27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335" y="1425612"/>
            <a:ext cx="379810" cy="325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25012" y="3309759"/>
            <a:ext cx="3023905" cy="90024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O‘Z - O‘ZINI</a:t>
            </a:r>
          </a:p>
          <a:p>
            <a:pPr algn="ctr"/>
            <a:r>
              <a:rPr lang="en-US" sz="2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RIVOJLANTIRISH</a:t>
            </a:r>
            <a:endParaRPr lang="ko-KR" altLang="en-US" sz="2700" b="1" dirty="0">
              <a:solidFill>
                <a:srgbClr val="C00000"/>
              </a:solidFill>
              <a:cs typeface="Arial" pitchFamily="34" charset="0"/>
            </a:endParaRPr>
          </a:p>
        </p:txBody>
      </p:sp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450" y="4217143"/>
            <a:ext cx="342900" cy="329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891104" y="3194627"/>
            <a:ext cx="2480486" cy="117724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IJTIMOIY </a:t>
            </a:r>
          </a:p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EMOTSIONAL </a:t>
            </a:r>
          </a:p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VA FUQAROLIK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  <a:cs typeface="Arial" pitchFamily="34" charset="0"/>
            </a:endParaRPr>
          </a:p>
        </p:txBody>
      </p:sp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932" y="4144082"/>
            <a:ext cx="402431" cy="397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105" y="3601894"/>
            <a:ext cx="582913" cy="1276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154C3C-1CAD-E16B-A703-0D05909591C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" y="74217"/>
            <a:ext cx="730456" cy="73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5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61;p20"/>
          <p:cNvGrpSpPr/>
          <p:nvPr/>
        </p:nvGrpSpPr>
        <p:grpSpPr>
          <a:xfrm>
            <a:off x="7206499" y="1354575"/>
            <a:ext cx="1253933" cy="1751467"/>
            <a:chOff x="6852575" y="1354575"/>
            <a:chExt cx="1253933" cy="1751467"/>
          </a:xfrm>
        </p:grpSpPr>
        <p:sp>
          <p:nvSpPr>
            <p:cNvPr id="262" name="Google Shape;262;p20"/>
            <p:cNvSpPr/>
            <p:nvPr/>
          </p:nvSpPr>
          <p:spPr>
            <a:xfrm>
              <a:off x="6852575" y="1354575"/>
              <a:ext cx="1134000" cy="1133525"/>
            </a:xfrm>
            <a:custGeom>
              <a:avLst/>
              <a:gdLst/>
              <a:ahLst/>
              <a:cxnLst/>
              <a:rect l="l" t="t" r="r" b="b"/>
              <a:pathLst>
                <a:path w="45360" h="45341" extrusionOk="0">
                  <a:moveTo>
                    <a:pt x="22671" y="0"/>
                  </a:moveTo>
                  <a:cubicBezTo>
                    <a:pt x="10146" y="0"/>
                    <a:pt x="0" y="10146"/>
                    <a:pt x="0" y="22654"/>
                  </a:cubicBezTo>
                  <a:cubicBezTo>
                    <a:pt x="0" y="35195"/>
                    <a:pt x="10146" y="45341"/>
                    <a:pt x="22671" y="45341"/>
                  </a:cubicBezTo>
                  <a:cubicBezTo>
                    <a:pt x="35214" y="45341"/>
                    <a:pt x="45359" y="35195"/>
                    <a:pt x="45359" y="22654"/>
                  </a:cubicBezTo>
                  <a:cubicBezTo>
                    <a:pt x="45359" y="10146"/>
                    <a:pt x="35214" y="0"/>
                    <a:pt x="22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0"/>
            <p:cNvSpPr txBox="1"/>
            <p:nvPr/>
          </p:nvSpPr>
          <p:spPr>
            <a:xfrm>
              <a:off x="6867208" y="2499742"/>
              <a:ext cx="12393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en-US" sz="2000" dirty="0" err="1"/>
                <a:t>xotirada</a:t>
              </a:r>
              <a:r>
                <a:rPr lang="en-US" sz="2000" dirty="0"/>
                <a:t> </a:t>
              </a:r>
              <a:r>
                <a:rPr lang="en-US" sz="2000" dirty="0" err="1"/>
                <a:t>qoldi</a:t>
              </a:r>
              <a:r>
                <a:rPr lang="en-US" sz="2000" dirty="0"/>
                <a:t> (24%)</a:t>
              </a:r>
              <a:endParaRPr sz="20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" name="Google Shape;266;p20"/>
          <p:cNvGrpSpPr/>
          <p:nvPr/>
        </p:nvGrpSpPr>
        <p:grpSpPr>
          <a:xfrm>
            <a:off x="5530467" y="2427734"/>
            <a:ext cx="1345789" cy="1887916"/>
            <a:chOff x="5263386" y="2427734"/>
            <a:chExt cx="1345789" cy="1887916"/>
          </a:xfrm>
        </p:grpSpPr>
        <p:sp>
          <p:nvSpPr>
            <p:cNvPr id="267" name="Google Shape;267;p20"/>
            <p:cNvSpPr/>
            <p:nvPr/>
          </p:nvSpPr>
          <p:spPr>
            <a:xfrm>
              <a:off x="5414675" y="3181650"/>
              <a:ext cx="1134425" cy="1134000"/>
            </a:xfrm>
            <a:custGeom>
              <a:avLst/>
              <a:gdLst/>
              <a:ahLst/>
              <a:cxnLst/>
              <a:rect l="l" t="t" r="r" b="b"/>
              <a:pathLst>
                <a:path w="45377" h="45360" extrusionOk="0">
                  <a:moveTo>
                    <a:pt x="22689" y="1"/>
                  </a:moveTo>
                  <a:cubicBezTo>
                    <a:pt x="10165" y="1"/>
                    <a:pt x="1" y="10146"/>
                    <a:pt x="1" y="22689"/>
                  </a:cubicBezTo>
                  <a:cubicBezTo>
                    <a:pt x="1" y="35214"/>
                    <a:pt x="10165" y="45359"/>
                    <a:pt x="22689" y="45359"/>
                  </a:cubicBezTo>
                  <a:cubicBezTo>
                    <a:pt x="35214" y="45359"/>
                    <a:pt x="45377" y="35214"/>
                    <a:pt x="45377" y="22689"/>
                  </a:cubicBezTo>
                  <a:cubicBezTo>
                    <a:pt x="45377" y="10146"/>
                    <a:pt x="35214" y="1"/>
                    <a:pt x="226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0"/>
            <p:cNvSpPr txBox="1"/>
            <p:nvPr/>
          </p:nvSpPr>
          <p:spPr>
            <a:xfrm>
              <a:off x="5263386" y="2427734"/>
              <a:ext cx="1345789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en-US" sz="2000" dirty="0" err="1"/>
                <a:t>tushunildi</a:t>
              </a:r>
              <a:r>
                <a:rPr lang="en-US" sz="2000" dirty="0"/>
                <a:t> (60%)</a:t>
              </a:r>
              <a:endParaRPr sz="20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270" name="Google Shape;270;p20"/>
          <p:cNvSpPr/>
          <p:nvPr/>
        </p:nvSpPr>
        <p:spPr>
          <a:xfrm>
            <a:off x="3999125" y="1354575"/>
            <a:ext cx="1133525" cy="1133525"/>
          </a:xfrm>
          <a:custGeom>
            <a:avLst/>
            <a:gdLst/>
            <a:ahLst/>
            <a:cxnLst/>
            <a:rect l="l" t="t" r="r" b="b"/>
            <a:pathLst>
              <a:path w="45341" h="45341" extrusionOk="0">
                <a:moveTo>
                  <a:pt x="22687" y="0"/>
                </a:moveTo>
                <a:cubicBezTo>
                  <a:pt x="10146" y="0"/>
                  <a:pt x="0" y="10146"/>
                  <a:pt x="0" y="22654"/>
                </a:cubicBezTo>
                <a:cubicBezTo>
                  <a:pt x="0" y="35195"/>
                  <a:pt x="10146" y="45341"/>
                  <a:pt x="22687" y="45341"/>
                </a:cubicBezTo>
                <a:cubicBezTo>
                  <a:pt x="35195" y="45341"/>
                  <a:pt x="45341" y="35195"/>
                  <a:pt x="45341" y="22654"/>
                </a:cubicBezTo>
                <a:cubicBezTo>
                  <a:pt x="45341" y="10146"/>
                  <a:pt x="35195" y="0"/>
                  <a:pt x="22687" y="0"/>
                </a:cubicBezTo>
                <a:close/>
              </a:path>
            </a:pathLst>
          </a:custGeom>
          <a:solidFill>
            <a:srgbClr val="FFAA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271;p20"/>
          <p:cNvGrpSpPr/>
          <p:nvPr/>
        </p:nvGrpSpPr>
        <p:grpSpPr>
          <a:xfrm>
            <a:off x="3947513" y="1354575"/>
            <a:ext cx="1239300" cy="1721231"/>
            <a:chOff x="3947513" y="1354575"/>
            <a:chExt cx="1239300" cy="1721231"/>
          </a:xfrm>
        </p:grpSpPr>
        <p:sp>
          <p:nvSpPr>
            <p:cNvPr id="272" name="Google Shape;272;p20"/>
            <p:cNvSpPr/>
            <p:nvPr/>
          </p:nvSpPr>
          <p:spPr>
            <a:xfrm>
              <a:off x="3999125" y="1354575"/>
              <a:ext cx="1133525" cy="1133525"/>
            </a:xfrm>
            <a:custGeom>
              <a:avLst/>
              <a:gdLst/>
              <a:ahLst/>
              <a:cxnLst/>
              <a:rect l="l" t="t" r="r" b="b"/>
              <a:pathLst>
                <a:path w="45341" h="45341" extrusionOk="0">
                  <a:moveTo>
                    <a:pt x="22687" y="0"/>
                  </a:moveTo>
                  <a:cubicBezTo>
                    <a:pt x="10146" y="0"/>
                    <a:pt x="0" y="10146"/>
                    <a:pt x="0" y="22654"/>
                  </a:cubicBezTo>
                  <a:cubicBezTo>
                    <a:pt x="0" y="35195"/>
                    <a:pt x="10146" y="45341"/>
                    <a:pt x="22687" y="45341"/>
                  </a:cubicBezTo>
                  <a:cubicBezTo>
                    <a:pt x="35195" y="45341"/>
                    <a:pt x="45341" y="35195"/>
                    <a:pt x="45341" y="22654"/>
                  </a:cubicBezTo>
                  <a:cubicBezTo>
                    <a:pt x="45341" y="10146"/>
                    <a:pt x="35195" y="0"/>
                    <a:pt x="226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0"/>
            <p:cNvSpPr txBox="1"/>
            <p:nvPr/>
          </p:nvSpPr>
          <p:spPr>
            <a:xfrm>
              <a:off x="3947513" y="2469506"/>
              <a:ext cx="12393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en-US" sz="2000" dirty="0" err="1"/>
                <a:t>eshitildi</a:t>
              </a:r>
              <a:r>
                <a:rPr lang="en-US" sz="2000" dirty="0"/>
                <a:t> (70%)</a:t>
              </a:r>
              <a:endParaRPr sz="20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" name="Google Shape;276;p20"/>
          <p:cNvGrpSpPr/>
          <p:nvPr/>
        </p:nvGrpSpPr>
        <p:grpSpPr>
          <a:xfrm>
            <a:off x="2411760" y="2427734"/>
            <a:ext cx="1239300" cy="1887916"/>
            <a:chOff x="2541000" y="2427734"/>
            <a:chExt cx="1239300" cy="1887916"/>
          </a:xfrm>
        </p:grpSpPr>
        <p:sp>
          <p:nvSpPr>
            <p:cNvPr id="277" name="Google Shape;277;p20"/>
            <p:cNvSpPr/>
            <p:nvPr/>
          </p:nvSpPr>
          <p:spPr>
            <a:xfrm>
              <a:off x="2582650" y="3181650"/>
              <a:ext cx="1133975" cy="1134000"/>
            </a:xfrm>
            <a:custGeom>
              <a:avLst/>
              <a:gdLst/>
              <a:ahLst/>
              <a:cxnLst/>
              <a:rect l="l" t="t" r="r" b="b"/>
              <a:pathLst>
                <a:path w="45359" h="45360" extrusionOk="0">
                  <a:moveTo>
                    <a:pt x="22670" y="1"/>
                  </a:moveTo>
                  <a:cubicBezTo>
                    <a:pt x="10146" y="1"/>
                    <a:pt x="0" y="10146"/>
                    <a:pt x="0" y="22689"/>
                  </a:cubicBezTo>
                  <a:cubicBezTo>
                    <a:pt x="0" y="35214"/>
                    <a:pt x="10146" y="45359"/>
                    <a:pt x="22670" y="45359"/>
                  </a:cubicBezTo>
                  <a:cubicBezTo>
                    <a:pt x="35195" y="45359"/>
                    <a:pt x="45359" y="35214"/>
                    <a:pt x="45359" y="22689"/>
                  </a:cubicBezTo>
                  <a:cubicBezTo>
                    <a:pt x="45359" y="10146"/>
                    <a:pt x="35195" y="1"/>
                    <a:pt x="226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0"/>
            <p:cNvSpPr txBox="1"/>
            <p:nvPr/>
          </p:nvSpPr>
          <p:spPr>
            <a:xfrm>
              <a:off x="2541000" y="2427734"/>
              <a:ext cx="12393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en-US" sz="2000" dirty="0" err="1"/>
                <a:t>aytildi</a:t>
              </a:r>
              <a:r>
                <a:rPr lang="en-US" sz="2000" dirty="0"/>
                <a:t> (80%)</a:t>
              </a:r>
              <a:endParaRPr sz="20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" name="Google Shape;280;p20"/>
          <p:cNvGrpSpPr/>
          <p:nvPr/>
        </p:nvGrpSpPr>
        <p:grpSpPr>
          <a:xfrm>
            <a:off x="755576" y="1354575"/>
            <a:ext cx="1265795" cy="1607451"/>
            <a:chOff x="1034355" y="1354575"/>
            <a:chExt cx="1265795" cy="1607451"/>
          </a:xfrm>
        </p:grpSpPr>
        <p:sp>
          <p:nvSpPr>
            <p:cNvPr id="281" name="Google Shape;281;p20"/>
            <p:cNvSpPr/>
            <p:nvPr/>
          </p:nvSpPr>
          <p:spPr>
            <a:xfrm>
              <a:off x="1166625" y="1354575"/>
              <a:ext cx="1133525" cy="1133525"/>
            </a:xfrm>
            <a:custGeom>
              <a:avLst/>
              <a:gdLst/>
              <a:ahLst/>
              <a:cxnLst/>
              <a:rect l="l" t="t" r="r" b="b"/>
              <a:pathLst>
                <a:path w="45341" h="45341" extrusionOk="0">
                  <a:moveTo>
                    <a:pt x="22689" y="0"/>
                  </a:moveTo>
                  <a:cubicBezTo>
                    <a:pt x="10164" y="0"/>
                    <a:pt x="0" y="10146"/>
                    <a:pt x="0" y="22654"/>
                  </a:cubicBezTo>
                  <a:cubicBezTo>
                    <a:pt x="0" y="35195"/>
                    <a:pt x="10164" y="45341"/>
                    <a:pt x="22689" y="45341"/>
                  </a:cubicBezTo>
                  <a:cubicBezTo>
                    <a:pt x="35195" y="45341"/>
                    <a:pt x="45341" y="35195"/>
                    <a:pt x="45341" y="22654"/>
                  </a:cubicBezTo>
                  <a:cubicBezTo>
                    <a:pt x="45341" y="10146"/>
                    <a:pt x="35195" y="0"/>
                    <a:pt x="226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0"/>
            <p:cNvSpPr txBox="1"/>
            <p:nvPr/>
          </p:nvSpPr>
          <p:spPr>
            <a:xfrm>
              <a:off x="1034355" y="2355726"/>
              <a:ext cx="12393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en-US" sz="1900" dirty="0" err="1"/>
                <a:t>Fikr</a:t>
              </a:r>
              <a:r>
                <a:rPr lang="en-US" sz="1900" dirty="0"/>
                <a:t> </a:t>
              </a:r>
              <a:r>
                <a:rPr lang="en-US" sz="1900" dirty="0" err="1"/>
                <a:t>oʻylanildi</a:t>
              </a:r>
              <a:r>
                <a:rPr lang="en-US" sz="1900" dirty="0"/>
                <a:t>, </a:t>
              </a:r>
              <a:r>
                <a:rPr lang="en-US" sz="1900" dirty="0" err="1"/>
                <a:t>nutqiy</a:t>
              </a:r>
              <a:r>
                <a:rPr lang="en-US" sz="1900" dirty="0"/>
                <a:t> </a:t>
              </a:r>
              <a:r>
                <a:rPr lang="en-US" sz="1900" dirty="0" err="1"/>
                <a:t>shaklga</a:t>
              </a:r>
              <a:r>
                <a:rPr lang="en-US" sz="1900" dirty="0"/>
                <a:t> </a:t>
              </a:r>
              <a:r>
                <a:rPr lang="en-US" sz="1900" dirty="0" err="1"/>
                <a:t>ega</a:t>
              </a:r>
              <a:r>
                <a:rPr lang="en-US" sz="1900" dirty="0"/>
                <a:t> </a:t>
              </a:r>
              <a:r>
                <a:rPr lang="en-US" sz="1900" dirty="0" err="1"/>
                <a:t>boʻldi</a:t>
              </a:r>
              <a:r>
                <a:rPr lang="en-US" sz="1900" dirty="0"/>
                <a:t> (100%)</a:t>
              </a:r>
              <a:endParaRPr sz="19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284" name="Google Shape;284;p20"/>
          <p:cNvSpPr txBox="1">
            <a:spLocks noGrp="1"/>
          </p:cNvSpPr>
          <p:nvPr>
            <p:ph type="title"/>
          </p:nvPr>
        </p:nvSpPr>
        <p:spPr>
          <a:xfrm>
            <a:off x="1061789" y="0"/>
            <a:ext cx="7939336" cy="8261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Kommunikativ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muloqot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axborot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uzatishdagi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yoʻqotishlar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5" name="Google Shape;285;p20"/>
          <p:cNvSpPr/>
          <p:nvPr/>
        </p:nvSpPr>
        <p:spPr>
          <a:xfrm>
            <a:off x="611560" y="1194525"/>
            <a:ext cx="7992888" cy="3312525"/>
          </a:xfrm>
          <a:custGeom>
            <a:avLst/>
            <a:gdLst/>
            <a:ahLst/>
            <a:cxnLst/>
            <a:rect l="l" t="t" r="r" b="b"/>
            <a:pathLst>
              <a:path w="285724" h="132501" extrusionOk="0">
                <a:moveTo>
                  <a:pt x="29056" y="0"/>
                </a:moveTo>
                <a:cubicBezTo>
                  <a:pt x="13033" y="0"/>
                  <a:pt x="0" y="13049"/>
                  <a:pt x="0" y="29056"/>
                </a:cubicBezTo>
                <a:lnTo>
                  <a:pt x="0" y="101474"/>
                </a:lnTo>
                <a:cubicBezTo>
                  <a:pt x="0" y="117323"/>
                  <a:pt x="12595" y="130267"/>
                  <a:pt x="28303" y="130809"/>
                </a:cubicBezTo>
                <a:lnTo>
                  <a:pt x="29826" y="132348"/>
                </a:lnTo>
                <a:cubicBezTo>
                  <a:pt x="29919" y="132442"/>
                  <a:pt x="30033" y="132483"/>
                  <a:pt x="30146" y="132483"/>
                </a:cubicBezTo>
                <a:cubicBezTo>
                  <a:pt x="30392" y="132483"/>
                  <a:pt x="30630" y="132286"/>
                  <a:pt x="30630" y="131998"/>
                </a:cubicBezTo>
                <a:lnTo>
                  <a:pt x="30630" y="128150"/>
                </a:lnTo>
                <a:cubicBezTo>
                  <a:pt x="30630" y="127858"/>
                  <a:pt x="30403" y="127675"/>
                  <a:pt x="30164" y="127675"/>
                </a:cubicBezTo>
                <a:cubicBezTo>
                  <a:pt x="30045" y="127675"/>
                  <a:pt x="29924" y="127719"/>
                  <a:pt x="29826" y="127818"/>
                </a:cubicBezTo>
                <a:lnTo>
                  <a:pt x="28111" y="129514"/>
                </a:lnTo>
                <a:cubicBezTo>
                  <a:pt x="13189" y="128884"/>
                  <a:pt x="1259" y="116553"/>
                  <a:pt x="1259" y="101474"/>
                </a:cubicBezTo>
                <a:lnTo>
                  <a:pt x="1259" y="29056"/>
                </a:lnTo>
                <a:cubicBezTo>
                  <a:pt x="1259" y="13749"/>
                  <a:pt x="13732" y="1278"/>
                  <a:pt x="29056" y="1278"/>
                </a:cubicBezTo>
                <a:cubicBezTo>
                  <a:pt x="44396" y="1278"/>
                  <a:pt x="56869" y="13749"/>
                  <a:pt x="56869" y="29056"/>
                </a:cubicBezTo>
                <a:lnTo>
                  <a:pt x="56869" y="101754"/>
                </a:lnTo>
                <a:cubicBezTo>
                  <a:pt x="56869" y="117777"/>
                  <a:pt x="69918" y="130809"/>
                  <a:pt x="85958" y="130809"/>
                </a:cubicBezTo>
                <a:cubicBezTo>
                  <a:pt x="102000" y="130809"/>
                  <a:pt x="115049" y="117777"/>
                  <a:pt x="115049" y="101754"/>
                </a:cubicBezTo>
                <a:lnTo>
                  <a:pt x="115049" y="29056"/>
                </a:lnTo>
                <a:cubicBezTo>
                  <a:pt x="115049" y="13749"/>
                  <a:pt x="127521" y="1278"/>
                  <a:pt x="142862" y="1278"/>
                </a:cubicBezTo>
                <a:cubicBezTo>
                  <a:pt x="158203" y="1278"/>
                  <a:pt x="170676" y="13749"/>
                  <a:pt x="170676" y="29056"/>
                </a:cubicBezTo>
                <a:lnTo>
                  <a:pt x="170676" y="101754"/>
                </a:lnTo>
                <a:cubicBezTo>
                  <a:pt x="170676" y="117777"/>
                  <a:pt x="183707" y="130809"/>
                  <a:pt x="199748" y="130809"/>
                </a:cubicBezTo>
                <a:cubicBezTo>
                  <a:pt x="215771" y="130809"/>
                  <a:pt x="228821" y="117777"/>
                  <a:pt x="228821" y="101754"/>
                </a:cubicBezTo>
                <a:lnTo>
                  <a:pt x="228821" y="29056"/>
                </a:lnTo>
                <a:cubicBezTo>
                  <a:pt x="228821" y="13749"/>
                  <a:pt x="241311" y="1278"/>
                  <a:pt x="256634" y="1278"/>
                </a:cubicBezTo>
                <a:cubicBezTo>
                  <a:pt x="271974" y="1278"/>
                  <a:pt x="284447" y="13749"/>
                  <a:pt x="284447" y="29056"/>
                </a:cubicBezTo>
                <a:lnTo>
                  <a:pt x="284447" y="101474"/>
                </a:lnTo>
                <a:cubicBezTo>
                  <a:pt x="284447" y="116973"/>
                  <a:pt x="271853" y="129549"/>
                  <a:pt x="256389" y="129549"/>
                </a:cubicBezTo>
                <a:lnTo>
                  <a:pt x="256389" y="128168"/>
                </a:lnTo>
                <a:cubicBezTo>
                  <a:pt x="256389" y="127884"/>
                  <a:pt x="256149" y="127696"/>
                  <a:pt x="255896" y="127696"/>
                </a:cubicBezTo>
                <a:cubicBezTo>
                  <a:pt x="255775" y="127696"/>
                  <a:pt x="255651" y="127739"/>
                  <a:pt x="255549" y="127835"/>
                </a:cubicBezTo>
                <a:lnTo>
                  <a:pt x="253660" y="129759"/>
                </a:lnTo>
                <a:cubicBezTo>
                  <a:pt x="253450" y="129934"/>
                  <a:pt x="253450" y="130249"/>
                  <a:pt x="253660" y="130442"/>
                </a:cubicBezTo>
                <a:lnTo>
                  <a:pt x="255549" y="132366"/>
                </a:lnTo>
                <a:cubicBezTo>
                  <a:pt x="255649" y="132459"/>
                  <a:pt x="255768" y="132501"/>
                  <a:pt x="255886" y="132501"/>
                </a:cubicBezTo>
                <a:cubicBezTo>
                  <a:pt x="256143" y="132501"/>
                  <a:pt x="256389" y="132304"/>
                  <a:pt x="256389" y="132016"/>
                </a:cubicBezTo>
                <a:lnTo>
                  <a:pt x="256389" y="130809"/>
                </a:lnTo>
                <a:cubicBezTo>
                  <a:pt x="272552" y="130809"/>
                  <a:pt x="285723" y="117672"/>
                  <a:pt x="285723" y="101474"/>
                </a:cubicBezTo>
                <a:lnTo>
                  <a:pt x="285723" y="29056"/>
                </a:lnTo>
                <a:cubicBezTo>
                  <a:pt x="285723" y="13049"/>
                  <a:pt x="272674" y="0"/>
                  <a:pt x="256634" y="0"/>
                </a:cubicBezTo>
                <a:cubicBezTo>
                  <a:pt x="240611" y="0"/>
                  <a:pt x="227561" y="13049"/>
                  <a:pt x="227561" y="29056"/>
                </a:cubicBezTo>
                <a:lnTo>
                  <a:pt x="227561" y="101754"/>
                </a:lnTo>
                <a:cubicBezTo>
                  <a:pt x="227561" y="117078"/>
                  <a:pt x="215072" y="129549"/>
                  <a:pt x="199748" y="129549"/>
                </a:cubicBezTo>
                <a:cubicBezTo>
                  <a:pt x="184407" y="129549"/>
                  <a:pt x="171935" y="117078"/>
                  <a:pt x="171935" y="101754"/>
                </a:cubicBezTo>
                <a:lnTo>
                  <a:pt x="171935" y="29056"/>
                </a:lnTo>
                <a:cubicBezTo>
                  <a:pt x="171935" y="13049"/>
                  <a:pt x="158902" y="0"/>
                  <a:pt x="142862" y="0"/>
                </a:cubicBezTo>
                <a:cubicBezTo>
                  <a:pt x="126821" y="0"/>
                  <a:pt x="113772" y="13049"/>
                  <a:pt x="113772" y="29056"/>
                </a:cubicBezTo>
                <a:lnTo>
                  <a:pt x="113772" y="101754"/>
                </a:lnTo>
                <a:cubicBezTo>
                  <a:pt x="113772" y="117078"/>
                  <a:pt x="101300" y="129549"/>
                  <a:pt x="85958" y="129549"/>
                </a:cubicBezTo>
                <a:cubicBezTo>
                  <a:pt x="70635" y="129549"/>
                  <a:pt x="58145" y="117078"/>
                  <a:pt x="58145" y="101754"/>
                </a:cubicBezTo>
                <a:lnTo>
                  <a:pt x="58145" y="29056"/>
                </a:lnTo>
                <a:cubicBezTo>
                  <a:pt x="58145" y="13049"/>
                  <a:pt x="45096" y="0"/>
                  <a:pt x="29056" y="0"/>
                </a:cubicBezTo>
                <a:close/>
              </a:path>
            </a:pathLst>
          </a:custGeom>
          <a:solidFill>
            <a:schemeClr val="lt2"/>
          </a:solidFill>
          <a:ln>
            <a:solidFill>
              <a:srgbClr val="00206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ysClr val="windowText" lastClr="000000"/>
              </a:solidFill>
            </a:endParaRPr>
          </a:p>
        </p:txBody>
      </p:sp>
      <p:pic>
        <p:nvPicPr>
          <p:cNvPr id="70657" name="Picture 1" descr="C:\Users\Vohid\Desktop\page-8.png"/>
          <p:cNvPicPr>
            <a:picLocks noChangeAspect="1" noChangeArrowheads="1"/>
          </p:cNvPicPr>
          <p:nvPr/>
        </p:nvPicPr>
        <p:blipFill>
          <a:blip r:embed="rId3" cstate="print"/>
          <a:srcRect l="56615" t="31100" b="28580"/>
          <a:stretch>
            <a:fillRect/>
          </a:stretch>
        </p:blipFill>
        <p:spPr bwMode="auto">
          <a:xfrm>
            <a:off x="7308304" y="1592091"/>
            <a:ext cx="888975" cy="6196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Picture 1" descr="C:\Users\Vohid\Desktop\page-8.png"/>
          <p:cNvPicPr>
            <a:picLocks noChangeAspect="1" noChangeArrowheads="1"/>
          </p:cNvPicPr>
          <p:nvPr/>
        </p:nvPicPr>
        <p:blipFill>
          <a:blip r:embed="rId3" cstate="print"/>
          <a:srcRect l="56615" t="31100" b="28580"/>
          <a:stretch>
            <a:fillRect/>
          </a:stretch>
        </p:blipFill>
        <p:spPr bwMode="auto">
          <a:xfrm>
            <a:off x="5796136" y="3435846"/>
            <a:ext cx="888975" cy="6196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Picture 1" descr="C:\Users\Vohid\Desktop\page-8.png"/>
          <p:cNvPicPr>
            <a:picLocks noChangeAspect="1" noChangeArrowheads="1"/>
          </p:cNvPicPr>
          <p:nvPr/>
        </p:nvPicPr>
        <p:blipFill>
          <a:blip r:embed="rId3" cstate="print"/>
          <a:srcRect l="56615" t="31100" b="28580"/>
          <a:stretch>
            <a:fillRect/>
          </a:stretch>
        </p:blipFill>
        <p:spPr bwMode="auto">
          <a:xfrm>
            <a:off x="4139952" y="1635646"/>
            <a:ext cx="888975" cy="6196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Picture 1" descr="C:\Users\Vohid\Desktop\page-8.png"/>
          <p:cNvPicPr>
            <a:picLocks noChangeAspect="1" noChangeArrowheads="1"/>
          </p:cNvPicPr>
          <p:nvPr/>
        </p:nvPicPr>
        <p:blipFill>
          <a:blip r:embed="rId3" cstate="print"/>
          <a:srcRect l="56615" t="31100" b="28580"/>
          <a:stretch>
            <a:fillRect/>
          </a:stretch>
        </p:blipFill>
        <p:spPr bwMode="auto">
          <a:xfrm>
            <a:off x="2555776" y="3435846"/>
            <a:ext cx="888975" cy="6196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Picture 1" descr="C:\Users\Vohid\Desktop\page-8.png"/>
          <p:cNvPicPr>
            <a:picLocks noChangeAspect="1" noChangeArrowheads="1"/>
          </p:cNvPicPr>
          <p:nvPr/>
        </p:nvPicPr>
        <p:blipFill>
          <a:blip r:embed="rId3" cstate="print"/>
          <a:srcRect l="56615" t="31100" b="28580"/>
          <a:stretch>
            <a:fillRect/>
          </a:stretch>
        </p:blipFill>
        <p:spPr bwMode="auto">
          <a:xfrm>
            <a:off x="1043608" y="1635646"/>
            <a:ext cx="888975" cy="6196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C7E8B13-2392-B649-946F-283E5F5D94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" y="74217"/>
            <a:ext cx="730456" cy="7304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6"/>
          <p:cNvSpPr txBox="1">
            <a:spLocks noGrp="1"/>
          </p:cNvSpPr>
          <p:nvPr>
            <p:ph type="title"/>
          </p:nvPr>
        </p:nvSpPr>
        <p:spPr>
          <a:xfrm>
            <a:off x="311700" y="28559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aqsadga erishish yo‘lidagi bosh to‘siq</a:t>
            </a:r>
            <a:endParaRPr sz="3500" dirty="0">
              <a:latin typeface="Times New Roman" pitchFamily="18" charset="0"/>
              <a:ea typeface="Fira Sans"/>
              <a:cs typeface="Times New Roman" pitchFamily="18" charset="0"/>
              <a:sym typeface="Fira Sans"/>
            </a:endParaRPr>
          </a:p>
        </p:txBody>
      </p:sp>
      <p:grpSp>
        <p:nvGrpSpPr>
          <p:cNvPr id="2" name="Google Shape;625;p36"/>
          <p:cNvGrpSpPr/>
          <p:nvPr/>
        </p:nvGrpSpPr>
        <p:grpSpPr>
          <a:xfrm>
            <a:off x="620194" y="1453224"/>
            <a:ext cx="6159672" cy="666256"/>
            <a:chOff x="954109" y="1218998"/>
            <a:chExt cx="7244116" cy="666256"/>
          </a:xfrm>
        </p:grpSpPr>
        <p:sp>
          <p:nvSpPr>
            <p:cNvPr id="626" name="Google Shape;626;p36"/>
            <p:cNvSpPr/>
            <p:nvPr/>
          </p:nvSpPr>
          <p:spPr>
            <a:xfrm>
              <a:off x="1704712" y="1221291"/>
              <a:ext cx="6493512" cy="661669"/>
            </a:xfrm>
            <a:custGeom>
              <a:avLst/>
              <a:gdLst/>
              <a:ahLst/>
              <a:cxnLst/>
              <a:rect l="l" t="t" r="r" b="b"/>
              <a:pathLst>
                <a:path w="16835" h="1875" extrusionOk="0">
                  <a:moveTo>
                    <a:pt x="1" y="1"/>
                  </a:moveTo>
                  <a:lnTo>
                    <a:pt x="1" y="1874"/>
                  </a:lnTo>
                  <a:lnTo>
                    <a:pt x="16835" y="1874"/>
                  </a:lnTo>
                  <a:lnTo>
                    <a:pt x="16835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6"/>
            <p:cNvSpPr/>
            <p:nvPr/>
          </p:nvSpPr>
          <p:spPr>
            <a:xfrm>
              <a:off x="1704701" y="1221291"/>
              <a:ext cx="5940903" cy="661669"/>
            </a:xfrm>
            <a:custGeom>
              <a:avLst/>
              <a:gdLst/>
              <a:ahLst/>
              <a:cxnLst/>
              <a:rect l="l" t="t" r="r" b="b"/>
              <a:pathLst>
                <a:path w="16835" h="1875" extrusionOk="0">
                  <a:moveTo>
                    <a:pt x="1" y="1"/>
                  </a:moveTo>
                  <a:lnTo>
                    <a:pt x="1" y="1874"/>
                  </a:lnTo>
                  <a:lnTo>
                    <a:pt x="16835" y="1874"/>
                  </a:lnTo>
                  <a:lnTo>
                    <a:pt x="168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6"/>
            <p:cNvSpPr/>
            <p:nvPr/>
          </p:nvSpPr>
          <p:spPr>
            <a:xfrm>
              <a:off x="954109" y="1218998"/>
              <a:ext cx="750950" cy="666256"/>
            </a:xfrm>
            <a:custGeom>
              <a:avLst/>
              <a:gdLst/>
              <a:ahLst/>
              <a:cxnLst/>
              <a:rect l="l" t="t" r="r" b="b"/>
              <a:pathLst>
                <a:path w="2128" h="1888" extrusionOk="0">
                  <a:moveTo>
                    <a:pt x="937" y="1"/>
                  </a:moveTo>
                  <a:cubicBezTo>
                    <a:pt x="415" y="1"/>
                    <a:pt x="0" y="429"/>
                    <a:pt x="0" y="937"/>
                  </a:cubicBezTo>
                  <a:cubicBezTo>
                    <a:pt x="0" y="1459"/>
                    <a:pt x="415" y="1887"/>
                    <a:pt x="937" y="1887"/>
                  </a:cubicBezTo>
                  <a:lnTo>
                    <a:pt x="2128" y="1887"/>
                  </a:lnTo>
                  <a:lnTo>
                    <a:pt x="2128" y="1"/>
                  </a:lnTo>
                  <a:close/>
                </a:path>
              </a:pathLst>
            </a:custGeom>
            <a:solidFill>
              <a:srgbClr val="E0A1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9" name="Google Shape;629;p36"/>
          <p:cNvSpPr txBox="1"/>
          <p:nvPr/>
        </p:nvSpPr>
        <p:spPr>
          <a:xfrm flipH="1">
            <a:off x="1257182" y="1453202"/>
            <a:ext cx="12126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latin typeface="Fira Sans"/>
                <a:ea typeface="Fira Sans"/>
                <a:cs typeface="Fira Sans"/>
                <a:sym typeface="Fira Sans"/>
              </a:rPr>
              <a:t>73%</a:t>
            </a:r>
            <a:endParaRPr sz="2000" b="1" dirty="0"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631" name="Google Shape;631;p36"/>
          <p:cNvSpPr txBox="1"/>
          <p:nvPr/>
        </p:nvSpPr>
        <p:spPr>
          <a:xfrm flipH="1">
            <a:off x="6660229" y="1453198"/>
            <a:ext cx="2160242" cy="47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latin typeface="Fira Sans"/>
                <a:ea typeface="Fira Sans"/>
                <a:cs typeface="Fira Sans"/>
                <a:sym typeface="Fira Sans"/>
              </a:rPr>
              <a:t>amerikalik</a:t>
            </a:r>
            <a:endParaRPr sz="3000" b="1" dirty="0">
              <a:latin typeface="Fira Sans"/>
              <a:ea typeface="Fira Sans"/>
              <a:cs typeface="Fira Sans"/>
              <a:sym typeface="Fira Sans"/>
            </a:endParaRPr>
          </a:p>
        </p:txBody>
      </p:sp>
      <p:grpSp>
        <p:nvGrpSpPr>
          <p:cNvPr id="4" name="Google Shape;633;p36"/>
          <p:cNvGrpSpPr/>
          <p:nvPr/>
        </p:nvGrpSpPr>
        <p:grpSpPr>
          <a:xfrm>
            <a:off x="620181" y="2312683"/>
            <a:ext cx="6159661" cy="666256"/>
            <a:chOff x="954109" y="1958825"/>
            <a:chExt cx="7244103" cy="666256"/>
          </a:xfrm>
        </p:grpSpPr>
        <p:sp>
          <p:nvSpPr>
            <p:cNvPr id="634" name="Google Shape;634;p36"/>
            <p:cNvSpPr/>
            <p:nvPr/>
          </p:nvSpPr>
          <p:spPr>
            <a:xfrm>
              <a:off x="1704700" y="1961119"/>
              <a:ext cx="6493512" cy="661669"/>
            </a:xfrm>
            <a:custGeom>
              <a:avLst/>
              <a:gdLst/>
              <a:ahLst/>
              <a:cxnLst/>
              <a:rect l="l" t="t" r="r" b="b"/>
              <a:pathLst>
                <a:path w="16835" h="1875" extrusionOk="0">
                  <a:moveTo>
                    <a:pt x="1" y="1"/>
                  </a:moveTo>
                  <a:lnTo>
                    <a:pt x="1" y="1874"/>
                  </a:lnTo>
                  <a:lnTo>
                    <a:pt x="16835" y="1874"/>
                  </a:lnTo>
                  <a:lnTo>
                    <a:pt x="16835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6"/>
            <p:cNvSpPr/>
            <p:nvPr/>
          </p:nvSpPr>
          <p:spPr>
            <a:xfrm>
              <a:off x="1704701" y="1959002"/>
              <a:ext cx="2880994" cy="665903"/>
            </a:xfrm>
            <a:custGeom>
              <a:avLst/>
              <a:gdLst/>
              <a:ahLst/>
              <a:cxnLst/>
              <a:rect l="l" t="t" r="r" b="b"/>
              <a:pathLst>
                <a:path w="8164" h="1887" extrusionOk="0">
                  <a:moveTo>
                    <a:pt x="1" y="0"/>
                  </a:moveTo>
                  <a:lnTo>
                    <a:pt x="1" y="1887"/>
                  </a:lnTo>
                  <a:lnTo>
                    <a:pt x="8164" y="1887"/>
                  </a:lnTo>
                  <a:lnTo>
                    <a:pt x="81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6"/>
            <p:cNvSpPr/>
            <p:nvPr/>
          </p:nvSpPr>
          <p:spPr>
            <a:xfrm>
              <a:off x="954109" y="1958825"/>
              <a:ext cx="750950" cy="666256"/>
            </a:xfrm>
            <a:custGeom>
              <a:avLst/>
              <a:gdLst/>
              <a:ahLst/>
              <a:cxnLst/>
              <a:rect l="l" t="t" r="r" b="b"/>
              <a:pathLst>
                <a:path w="2128" h="1888" extrusionOk="0">
                  <a:moveTo>
                    <a:pt x="937" y="0"/>
                  </a:moveTo>
                  <a:cubicBezTo>
                    <a:pt x="415" y="0"/>
                    <a:pt x="0" y="415"/>
                    <a:pt x="0" y="937"/>
                  </a:cubicBezTo>
                  <a:cubicBezTo>
                    <a:pt x="0" y="1459"/>
                    <a:pt x="415" y="1874"/>
                    <a:pt x="937" y="1887"/>
                  </a:cubicBezTo>
                  <a:lnTo>
                    <a:pt x="2128" y="1887"/>
                  </a:lnTo>
                  <a:lnTo>
                    <a:pt x="2128" y="0"/>
                  </a:lnTo>
                  <a:close/>
                </a:path>
              </a:pathLst>
            </a:custGeom>
            <a:solidFill>
              <a:srgbClr val="F350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7" name="Google Shape;637;p36"/>
          <p:cNvSpPr txBox="1"/>
          <p:nvPr/>
        </p:nvSpPr>
        <p:spPr>
          <a:xfrm flipH="1">
            <a:off x="1257182" y="2312661"/>
            <a:ext cx="12126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latin typeface="Fira Sans"/>
                <a:ea typeface="Fira Sans"/>
                <a:cs typeface="Fira Sans"/>
                <a:sym typeface="Fira Sans"/>
              </a:rPr>
              <a:t>85%</a:t>
            </a:r>
            <a:endParaRPr sz="2000" b="1" dirty="0">
              <a:latin typeface="Fira Sans"/>
              <a:ea typeface="Fira Sans"/>
              <a:cs typeface="Fira Sans"/>
              <a:sym typeface="Fira Sans"/>
            </a:endParaRPr>
          </a:p>
        </p:txBody>
      </p:sp>
      <p:grpSp>
        <p:nvGrpSpPr>
          <p:cNvPr id="6" name="Google Shape;641;p36"/>
          <p:cNvGrpSpPr/>
          <p:nvPr/>
        </p:nvGrpSpPr>
        <p:grpSpPr>
          <a:xfrm>
            <a:off x="620181" y="3161134"/>
            <a:ext cx="6159676" cy="661669"/>
            <a:chOff x="954109" y="2774477"/>
            <a:chExt cx="7244121" cy="661669"/>
          </a:xfrm>
        </p:grpSpPr>
        <p:sp>
          <p:nvSpPr>
            <p:cNvPr id="642" name="Google Shape;642;p36"/>
            <p:cNvSpPr/>
            <p:nvPr/>
          </p:nvSpPr>
          <p:spPr>
            <a:xfrm>
              <a:off x="1704701" y="2774477"/>
              <a:ext cx="6493529" cy="661669"/>
            </a:xfrm>
            <a:custGeom>
              <a:avLst/>
              <a:gdLst/>
              <a:ahLst/>
              <a:cxnLst/>
              <a:rect l="l" t="t" r="r" b="b"/>
              <a:pathLst>
                <a:path w="18401" h="1875" extrusionOk="0">
                  <a:moveTo>
                    <a:pt x="1" y="1"/>
                  </a:moveTo>
                  <a:lnTo>
                    <a:pt x="1" y="1874"/>
                  </a:lnTo>
                  <a:lnTo>
                    <a:pt x="18401" y="1874"/>
                  </a:lnTo>
                  <a:lnTo>
                    <a:pt x="184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6"/>
            <p:cNvSpPr/>
            <p:nvPr/>
          </p:nvSpPr>
          <p:spPr>
            <a:xfrm>
              <a:off x="954109" y="2776948"/>
              <a:ext cx="750950" cy="656728"/>
            </a:xfrm>
            <a:custGeom>
              <a:avLst/>
              <a:gdLst/>
              <a:ahLst/>
              <a:cxnLst/>
              <a:rect l="l" t="t" r="r" b="b"/>
              <a:pathLst>
                <a:path w="2128" h="1861" extrusionOk="0">
                  <a:moveTo>
                    <a:pt x="937" y="0"/>
                  </a:moveTo>
                  <a:cubicBezTo>
                    <a:pt x="415" y="0"/>
                    <a:pt x="0" y="415"/>
                    <a:pt x="0" y="937"/>
                  </a:cubicBezTo>
                  <a:cubicBezTo>
                    <a:pt x="0" y="1445"/>
                    <a:pt x="428" y="1860"/>
                    <a:pt x="937" y="1860"/>
                  </a:cubicBezTo>
                  <a:lnTo>
                    <a:pt x="2128" y="1860"/>
                  </a:lnTo>
                  <a:lnTo>
                    <a:pt x="2128" y="0"/>
                  </a:lnTo>
                  <a:close/>
                </a:path>
              </a:pathLst>
            </a:custGeom>
            <a:solidFill>
              <a:srgbClr val="8746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4" name="Google Shape;644;p36"/>
          <p:cNvSpPr txBox="1"/>
          <p:nvPr/>
        </p:nvSpPr>
        <p:spPr>
          <a:xfrm flipH="1">
            <a:off x="1257182" y="3158819"/>
            <a:ext cx="12126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latin typeface="Fira Sans"/>
                <a:ea typeface="Fira Sans"/>
                <a:cs typeface="Fira Sans"/>
                <a:sym typeface="Fira Sans"/>
              </a:rPr>
              <a:t>63%</a:t>
            </a:r>
            <a:endParaRPr sz="2000" b="1" dirty="0"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650" name="Google Shape;650;p36"/>
          <p:cNvSpPr/>
          <p:nvPr/>
        </p:nvSpPr>
        <p:spPr>
          <a:xfrm>
            <a:off x="1258407" y="4016902"/>
            <a:ext cx="7130017" cy="666252"/>
          </a:xfrm>
          <a:custGeom>
            <a:avLst/>
            <a:gdLst/>
            <a:ahLst/>
            <a:cxnLst/>
            <a:rect l="l" t="t" r="r" b="b"/>
            <a:pathLst>
              <a:path w="12098" h="1888" extrusionOk="0">
                <a:moveTo>
                  <a:pt x="1" y="0"/>
                </a:moveTo>
                <a:lnTo>
                  <a:pt x="1" y="1887"/>
                </a:lnTo>
                <a:lnTo>
                  <a:pt x="12098" y="1887"/>
                </a:lnTo>
                <a:lnTo>
                  <a:pt x="1209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36"/>
          <p:cNvSpPr txBox="1"/>
          <p:nvPr/>
        </p:nvSpPr>
        <p:spPr>
          <a:xfrm flipH="1">
            <a:off x="1257182" y="4016876"/>
            <a:ext cx="7059234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o‘qituvchilar kommunikatsiya to‘g‘ri yo‘lga qo‘yilmaganligi maqsadga erishish yo‘lidagi bosh to‘siq deb hisoblaydilar.</a:t>
            </a:r>
            <a:endParaRPr sz="2000" b="1" dirty="0">
              <a:latin typeface="Times New Roman" pitchFamily="18" charset="0"/>
              <a:ea typeface="Fira Sans"/>
              <a:cs typeface="Times New Roman" pitchFamily="18" charset="0"/>
              <a:sym typeface="Fira Sans"/>
            </a:endParaRPr>
          </a:p>
        </p:txBody>
      </p:sp>
      <p:sp>
        <p:nvSpPr>
          <p:cNvPr id="34" name="Google Shape;631;p36"/>
          <p:cNvSpPr txBox="1"/>
          <p:nvPr/>
        </p:nvSpPr>
        <p:spPr>
          <a:xfrm flipH="1">
            <a:off x="6804248" y="2355726"/>
            <a:ext cx="2160242" cy="47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latin typeface="Fira Sans"/>
                <a:ea typeface="Fira Sans"/>
                <a:cs typeface="Fira Sans"/>
                <a:sym typeface="Fira Sans"/>
              </a:rPr>
              <a:t>yapon</a:t>
            </a:r>
            <a:endParaRPr sz="3000" b="1" dirty="0"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35" name="Google Shape;631;p36"/>
          <p:cNvSpPr txBox="1"/>
          <p:nvPr/>
        </p:nvSpPr>
        <p:spPr>
          <a:xfrm flipH="1">
            <a:off x="6804248" y="3291830"/>
            <a:ext cx="2160242" cy="47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latin typeface="Fira Sans"/>
                <a:ea typeface="Fira Sans"/>
                <a:cs typeface="Fira Sans"/>
                <a:sym typeface="Fira Sans"/>
              </a:rPr>
              <a:t>angliyalik</a:t>
            </a:r>
            <a:endParaRPr sz="3000" b="1" dirty="0">
              <a:latin typeface="Fira Sans"/>
              <a:ea typeface="Fira Sans"/>
              <a:cs typeface="Fira Sans"/>
              <a:sym typeface="Fira San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2919857-55FA-0337-21C0-18F6092B6C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" y="74217"/>
            <a:ext cx="730456" cy="7304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51470"/>
            <a:ext cx="4248472" cy="4752528"/>
          </a:xfrm>
        </p:spPr>
        <p:txBody>
          <a:bodyPr>
            <a:noAutofit/>
          </a:bodyPr>
          <a:lstStyle/>
          <a:p>
            <a:pPr algn="just"/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sz="3000" dirty="0" err="1">
                <a:latin typeface="Constantia"/>
                <a:cs typeface="Times New Roman" pitchFamily="18" charset="0"/>
              </a:rPr>
              <a:t>‘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oldingizda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qator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mavjudotlar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turibdi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eslab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qolish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daqiqa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vaqtingiz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daqiqadan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000" dirty="0">
                <a:latin typeface="Constantia"/>
                <a:cs typeface="Times New Roman" pitchFamily="18" charset="0"/>
              </a:rPr>
              <a:t>‘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rasmdan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nigohingizni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uzing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...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  <p:pic>
        <p:nvPicPr>
          <p:cNvPr id="2050" name="Picture 113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5486"/>
            <a:ext cx="4392488" cy="4661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619672" y="123478"/>
            <a:ext cx="5832648" cy="10081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Google Shape;2106;p36"/>
          <p:cNvGrpSpPr/>
          <p:nvPr/>
        </p:nvGrpSpPr>
        <p:grpSpPr>
          <a:xfrm>
            <a:off x="1259632" y="555526"/>
            <a:ext cx="6408712" cy="4104456"/>
            <a:chOff x="5202212" y="3776374"/>
            <a:chExt cx="592057" cy="366862"/>
          </a:xfrm>
        </p:grpSpPr>
        <p:sp>
          <p:nvSpPr>
            <p:cNvPr id="4" name="Google Shape;2107;p36"/>
            <p:cNvSpPr/>
            <p:nvPr/>
          </p:nvSpPr>
          <p:spPr>
            <a:xfrm>
              <a:off x="5278549" y="3776374"/>
              <a:ext cx="439380" cy="288801"/>
            </a:xfrm>
            <a:custGeom>
              <a:avLst/>
              <a:gdLst/>
              <a:ahLst/>
              <a:cxnLst/>
              <a:rect l="l" t="t" r="r" b="b"/>
              <a:pathLst>
                <a:path w="9635" h="6333" extrusionOk="0">
                  <a:moveTo>
                    <a:pt x="334" y="1"/>
                  </a:moveTo>
                  <a:lnTo>
                    <a:pt x="9301" y="1"/>
                  </a:lnTo>
                  <a:cubicBezTo>
                    <a:pt x="9485" y="1"/>
                    <a:pt x="9635" y="151"/>
                    <a:pt x="9635" y="334"/>
                  </a:cubicBezTo>
                  <a:lnTo>
                    <a:pt x="9635" y="5999"/>
                  </a:lnTo>
                  <a:cubicBezTo>
                    <a:pt x="9635" y="6182"/>
                    <a:pt x="9485" y="6332"/>
                    <a:pt x="9301" y="6332"/>
                  </a:cubicBezTo>
                  <a:lnTo>
                    <a:pt x="334" y="6332"/>
                  </a:lnTo>
                  <a:cubicBezTo>
                    <a:pt x="150" y="6332"/>
                    <a:pt x="0" y="6182"/>
                    <a:pt x="0" y="5999"/>
                  </a:cubicBezTo>
                  <a:lnTo>
                    <a:pt x="0" y="334"/>
                  </a:lnTo>
                  <a:cubicBezTo>
                    <a:pt x="0" y="151"/>
                    <a:pt x="150" y="1"/>
                    <a:pt x="3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08;p36"/>
            <p:cNvSpPr/>
            <p:nvPr/>
          </p:nvSpPr>
          <p:spPr>
            <a:xfrm>
              <a:off x="5301350" y="3806516"/>
              <a:ext cx="393778" cy="211459"/>
            </a:xfrm>
            <a:custGeom>
              <a:avLst/>
              <a:gdLst/>
              <a:ahLst/>
              <a:cxnLst/>
              <a:rect l="l" t="t" r="r" b="b"/>
              <a:pathLst>
                <a:path w="8635" h="4637" extrusionOk="0">
                  <a:moveTo>
                    <a:pt x="0" y="0"/>
                  </a:moveTo>
                  <a:lnTo>
                    <a:pt x="8635" y="0"/>
                  </a:lnTo>
                  <a:lnTo>
                    <a:pt x="8635" y="4637"/>
                  </a:lnTo>
                  <a:lnTo>
                    <a:pt x="0" y="4637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109;p36"/>
            <p:cNvSpPr/>
            <p:nvPr/>
          </p:nvSpPr>
          <p:spPr>
            <a:xfrm>
              <a:off x="5492694" y="3786498"/>
              <a:ext cx="11081" cy="11036"/>
            </a:xfrm>
            <a:custGeom>
              <a:avLst/>
              <a:gdLst/>
              <a:ahLst/>
              <a:cxnLst/>
              <a:rect l="l" t="t" r="r" b="b"/>
              <a:pathLst>
                <a:path w="243" h="242" extrusionOk="0">
                  <a:moveTo>
                    <a:pt x="121" y="242"/>
                  </a:moveTo>
                  <a:cubicBezTo>
                    <a:pt x="188" y="242"/>
                    <a:pt x="243" y="188"/>
                    <a:pt x="243" y="120"/>
                  </a:cubicBezTo>
                  <a:cubicBezTo>
                    <a:pt x="243" y="54"/>
                    <a:pt x="188" y="0"/>
                    <a:pt x="121" y="0"/>
                  </a:cubicBezTo>
                  <a:cubicBezTo>
                    <a:pt x="55" y="0"/>
                    <a:pt x="0" y="54"/>
                    <a:pt x="0" y="120"/>
                  </a:cubicBezTo>
                  <a:cubicBezTo>
                    <a:pt x="0" y="188"/>
                    <a:pt x="55" y="242"/>
                    <a:pt x="121" y="242"/>
                  </a:cubicBezTo>
                  <a:close/>
                </a:path>
              </a:pathLst>
            </a:custGeom>
            <a:solidFill>
              <a:srgbClr val="2457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110;p36"/>
            <p:cNvSpPr/>
            <p:nvPr/>
          </p:nvSpPr>
          <p:spPr>
            <a:xfrm>
              <a:off x="5488864" y="4031056"/>
              <a:ext cx="18743" cy="18743"/>
            </a:xfrm>
            <a:custGeom>
              <a:avLst/>
              <a:gdLst/>
              <a:ahLst/>
              <a:cxnLst/>
              <a:rect l="l" t="t" r="r" b="b"/>
              <a:pathLst>
                <a:path w="411" h="411" extrusionOk="0">
                  <a:moveTo>
                    <a:pt x="1" y="1"/>
                  </a:moveTo>
                  <a:lnTo>
                    <a:pt x="410" y="1"/>
                  </a:lnTo>
                  <a:lnTo>
                    <a:pt x="410" y="410"/>
                  </a:lnTo>
                  <a:lnTo>
                    <a:pt x="1" y="41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11;p36"/>
            <p:cNvSpPr/>
            <p:nvPr/>
          </p:nvSpPr>
          <p:spPr>
            <a:xfrm>
              <a:off x="5202212" y="4065120"/>
              <a:ext cx="592057" cy="50072"/>
            </a:xfrm>
            <a:custGeom>
              <a:avLst/>
              <a:gdLst/>
              <a:ahLst/>
              <a:cxnLst/>
              <a:rect l="l" t="t" r="r" b="b"/>
              <a:pathLst>
                <a:path w="12983" h="1098" extrusionOk="0">
                  <a:moveTo>
                    <a:pt x="1674" y="0"/>
                  </a:moveTo>
                  <a:lnTo>
                    <a:pt x="11309" y="0"/>
                  </a:lnTo>
                  <a:lnTo>
                    <a:pt x="12983" y="1098"/>
                  </a:lnTo>
                  <a:lnTo>
                    <a:pt x="0" y="1098"/>
                  </a:ln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12;p36"/>
            <p:cNvSpPr/>
            <p:nvPr/>
          </p:nvSpPr>
          <p:spPr>
            <a:xfrm>
              <a:off x="5202212" y="4115145"/>
              <a:ext cx="592057" cy="28091"/>
            </a:xfrm>
            <a:custGeom>
              <a:avLst/>
              <a:gdLst/>
              <a:ahLst/>
              <a:cxnLst/>
              <a:rect l="l" t="t" r="r" b="b"/>
              <a:pathLst>
                <a:path w="12983" h="616" extrusionOk="0">
                  <a:moveTo>
                    <a:pt x="0" y="1"/>
                  </a:moveTo>
                  <a:lnTo>
                    <a:pt x="12983" y="1"/>
                  </a:lnTo>
                  <a:lnTo>
                    <a:pt x="12983" y="375"/>
                  </a:lnTo>
                  <a:cubicBezTo>
                    <a:pt x="12983" y="507"/>
                    <a:pt x="12874" y="615"/>
                    <a:pt x="12742" y="615"/>
                  </a:cubicBezTo>
                  <a:lnTo>
                    <a:pt x="242" y="615"/>
                  </a:lnTo>
                  <a:cubicBezTo>
                    <a:pt x="110" y="615"/>
                    <a:pt x="0" y="507"/>
                    <a:pt x="0" y="375"/>
                  </a:cubicBezTo>
                  <a:close/>
                </a:path>
              </a:pathLst>
            </a:custGeom>
            <a:solidFill>
              <a:srgbClr val="3C3C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13;p36"/>
            <p:cNvSpPr/>
            <p:nvPr/>
          </p:nvSpPr>
          <p:spPr>
            <a:xfrm>
              <a:off x="5438428" y="4129646"/>
              <a:ext cx="119615" cy="7707"/>
            </a:xfrm>
            <a:custGeom>
              <a:avLst/>
              <a:gdLst/>
              <a:ahLst/>
              <a:cxnLst/>
              <a:rect l="l" t="t" r="r" b="b"/>
              <a:pathLst>
                <a:path w="2623" h="169" extrusionOk="0">
                  <a:moveTo>
                    <a:pt x="1" y="1"/>
                  </a:moveTo>
                  <a:lnTo>
                    <a:pt x="2622" y="1"/>
                  </a:lnTo>
                  <a:lnTo>
                    <a:pt x="2622" y="169"/>
                  </a:lnTo>
                  <a:lnTo>
                    <a:pt x="1" y="169"/>
                  </a:lnTo>
                  <a:close/>
                </a:path>
              </a:pathLst>
            </a:custGeom>
            <a:solidFill>
              <a:srgbClr val="706F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114;p36"/>
            <p:cNvSpPr/>
            <p:nvPr/>
          </p:nvSpPr>
          <p:spPr>
            <a:xfrm>
              <a:off x="5202212" y="4115145"/>
              <a:ext cx="592057" cy="8573"/>
            </a:xfrm>
            <a:custGeom>
              <a:avLst/>
              <a:gdLst/>
              <a:ahLst/>
              <a:cxnLst/>
              <a:rect l="l" t="t" r="r" b="b"/>
              <a:pathLst>
                <a:path w="12983" h="188" extrusionOk="0">
                  <a:moveTo>
                    <a:pt x="0" y="1"/>
                  </a:moveTo>
                  <a:lnTo>
                    <a:pt x="12983" y="1"/>
                  </a:lnTo>
                  <a:lnTo>
                    <a:pt x="12983" y="188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706F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115;p36"/>
            <p:cNvSpPr/>
            <p:nvPr/>
          </p:nvSpPr>
          <p:spPr>
            <a:xfrm>
              <a:off x="5341206" y="3876514"/>
              <a:ext cx="122762" cy="122762"/>
            </a:xfrm>
            <a:custGeom>
              <a:avLst/>
              <a:gdLst/>
              <a:ahLst/>
              <a:cxnLst/>
              <a:rect l="l" t="t" r="r" b="b"/>
              <a:pathLst>
                <a:path w="2692" h="2692" extrusionOk="0">
                  <a:moveTo>
                    <a:pt x="1346" y="487"/>
                  </a:moveTo>
                  <a:cubicBezTo>
                    <a:pt x="1821" y="487"/>
                    <a:pt x="2205" y="872"/>
                    <a:pt x="2205" y="1345"/>
                  </a:cubicBezTo>
                  <a:cubicBezTo>
                    <a:pt x="2205" y="1820"/>
                    <a:pt x="1821" y="2205"/>
                    <a:pt x="1346" y="2205"/>
                  </a:cubicBezTo>
                  <a:cubicBezTo>
                    <a:pt x="872" y="2205"/>
                    <a:pt x="487" y="1820"/>
                    <a:pt x="487" y="1345"/>
                  </a:cubicBezTo>
                  <a:cubicBezTo>
                    <a:pt x="487" y="872"/>
                    <a:pt x="872" y="487"/>
                    <a:pt x="1346" y="487"/>
                  </a:cubicBezTo>
                  <a:close/>
                  <a:moveTo>
                    <a:pt x="1134" y="0"/>
                  </a:moveTo>
                  <a:lnTo>
                    <a:pt x="1134" y="201"/>
                  </a:lnTo>
                  <a:cubicBezTo>
                    <a:pt x="971" y="232"/>
                    <a:pt x="819" y="295"/>
                    <a:pt x="687" y="387"/>
                  </a:cubicBezTo>
                  <a:lnTo>
                    <a:pt x="544" y="244"/>
                  </a:lnTo>
                  <a:lnTo>
                    <a:pt x="244" y="544"/>
                  </a:lnTo>
                  <a:lnTo>
                    <a:pt x="387" y="687"/>
                  </a:lnTo>
                  <a:cubicBezTo>
                    <a:pt x="296" y="819"/>
                    <a:pt x="232" y="970"/>
                    <a:pt x="202" y="1133"/>
                  </a:cubicBezTo>
                  <a:lnTo>
                    <a:pt x="0" y="1133"/>
                  </a:lnTo>
                  <a:lnTo>
                    <a:pt x="0" y="1559"/>
                  </a:lnTo>
                  <a:lnTo>
                    <a:pt x="202" y="1559"/>
                  </a:lnTo>
                  <a:cubicBezTo>
                    <a:pt x="232" y="1722"/>
                    <a:pt x="296" y="1873"/>
                    <a:pt x="387" y="2005"/>
                  </a:cubicBezTo>
                  <a:lnTo>
                    <a:pt x="244" y="2147"/>
                  </a:lnTo>
                  <a:lnTo>
                    <a:pt x="544" y="2448"/>
                  </a:lnTo>
                  <a:lnTo>
                    <a:pt x="687" y="2305"/>
                  </a:lnTo>
                  <a:cubicBezTo>
                    <a:pt x="819" y="2395"/>
                    <a:pt x="971" y="2460"/>
                    <a:pt x="1134" y="2490"/>
                  </a:cubicBezTo>
                  <a:lnTo>
                    <a:pt x="1134" y="2692"/>
                  </a:lnTo>
                  <a:lnTo>
                    <a:pt x="1559" y="2692"/>
                  </a:lnTo>
                  <a:lnTo>
                    <a:pt x="1559" y="2490"/>
                  </a:lnTo>
                  <a:cubicBezTo>
                    <a:pt x="1722" y="2460"/>
                    <a:pt x="1873" y="2395"/>
                    <a:pt x="2005" y="2305"/>
                  </a:cubicBezTo>
                  <a:lnTo>
                    <a:pt x="2147" y="2448"/>
                  </a:lnTo>
                  <a:lnTo>
                    <a:pt x="2448" y="2147"/>
                  </a:lnTo>
                  <a:lnTo>
                    <a:pt x="2305" y="2005"/>
                  </a:lnTo>
                  <a:cubicBezTo>
                    <a:pt x="2396" y="1873"/>
                    <a:pt x="2460" y="1722"/>
                    <a:pt x="2490" y="1559"/>
                  </a:cubicBezTo>
                  <a:lnTo>
                    <a:pt x="2691" y="1559"/>
                  </a:lnTo>
                  <a:lnTo>
                    <a:pt x="2691" y="1133"/>
                  </a:lnTo>
                  <a:lnTo>
                    <a:pt x="2490" y="1133"/>
                  </a:lnTo>
                  <a:cubicBezTo>
                    <a:pt x="2460" y="970"/>
                    <a:pt x="2396" y="819"/>
                    <a:pt x="2305" y="687"/>
                  </a:cubicBezTo>
                  <a:lnTo>
                    <a:pt x="2448" y="544"/>
                  </a:lnTo>
                  <a:lnTo>
                    <a:pt x="2147" y="244"/>
                  </a:lnTo>
                  <a:lnTo>
                    <a:pt x="2005" y="387"/>
                  </a:lnTo>
                  <a:cubicBezTo>
                    <a:pt x="1873" y="295"/>
                    <a:pt x="1722" y="232"/>
                    <a:pt x="1559" y="201"/>
                  </a:cubicBezTo>
                  <a:lnTo>
                    <a:pt x="155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116;p36"/>
            <p:cNvSpPr/>
            <p:nvPr/>
          </p:nvSpPr>
          <p:spPr>
            <a:xfrm>
              <a:off x="5522518" y="3833786"/>
              <a:ext cx="130058" cy="90430"/>
            </a:xfrm>
            <a:custGeom>
              <a:avLst/>
              <a:gdLst/>
              <a:ahLst/>
              <a:cxnLst/>
              <a:rect l="l" t="t" r="r" b="b"/>
              <a:pathLst>
                <a:path w="2852" h="1983" extrusionOk="0">
                  <a:moveTo>
                    <a:pt x="2264" y="723"/>
                  </a:moveTo>
                  <a:cubicBezTo>
                    <a:pt x="2600" y="792"/>
                    <a:pt x="2851" y="1047"/>
                    <a:pt x="2851" y="1350"/>
                  </a:cubicBezTo>
                  <a:cubicBezTo>
                    <a:pt x="2851" y="1661"/>
                    <a:pt x="2592" y="1982"/>
                    <a:pt x="2236" y="1982"/>
                  </a:cubicBezTo>
                  <a:lnTo>
                    <a:pt x="675" y="1982"/>
                  </a:lnTo>
                  <a:cubicBezTo>
                    <a:pt x="294" y="1982"/>
                    <a:pt x="1" y="1678"/>
                    <a:pt x="1" y="1350"/>
                  </a:cubicBezTo>
                  <a:cubicBezTo>
                    <a:pt x="1" y="1047"/>
                    <a:pt x="252" y="792"/>
                    <a:pt x="589" y="723"/>
                  </a:cubicBezTo>
                  <a:cubicBezTo>
                    <a:pt x="588" y="717"/>
                    <a:pt x="588" y="711"/>
                    <a:pt x="588" y="705"/>
                  </a:cubicBezTo>
                  <a:cubicBezTo>
                    <a:pt x="588" y="316"/>
                    <a:pt x="964" y="0"/>
                    <a:pt x="1426" y="0"/>
                  </a:cubicBezTo>
                  <a:cubicBezTo>
                    <a:pt x="1889" y="0"/>
                    <a:pt x="2264" y="316"/>
                    <a:pt x="2264" y="705"/>
                  </a:cubicBezTo>
                  <a:cubicBezTo>
                    <a:pt x="2264" y="711"/>
                    <a:pt x="2264" y="717"/>
                    <a:pt x="2264" y="7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117;p36"/>
            <p:cNvSpPr/>
            <p:nvPr/>
          </p:nvSpPr>
          <p:spPr>
            <a:xfrm>
              <a:off x="5520420" y="3941268"/>
              <a:ext cx="128189" cy="7114"/>
            </a:xfrm>
            <a:custGeom>
              <a:avLst/>
              <a:gdLst/>
              <a:ahLst/>
              <a:cxnLst/>
              <a:rect l="l" t="t" r="r" b="b"/>
              <a:pathLst>
                <a:path w="2811" h="156" extrusionOk="0">
                  <a:moveTo>
                    <a:pt x="0" y="0"/>
                  </a:moveTo>
                  <a:lnTo>
                    <a:pt x="2810" y="0"/>
                  </a:lnTo>
                  <a:lnTo>
                    <a:pt x="281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707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118;p36"/>
            <p:cNvSpPr/>
            <p:nvPr/>
          </p:nvSpPr>
          <p:spPr>
            <a:xfrm>
              <a:off x="5520420" y="3955359"/>
              <a:ext cx="128189" cy="7068"/>
            </a:xfrm>
            <a:custGeom>
              <a:avLst/>
              <a:gdLst/>
              <a:ahLst/>
              <a:cxnLst/>
              <a:rect l="l" t="t" r="r" b="b"/>
              <a:pathLst>
                <a:path w="2811" h="155" extrusionOk="0">
                  <a:moveTo>
                    <a:pt x="0" y="1"/>
                  </a:moveTo>
                  <a:lnTo>
                    <a:pt x="2810" y="1"/>
                  </a:lnTo>
                  <a:lnTo>
                    <a:pt x="281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707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119;p36"/>
            <p:cNvSpPr/>
            <p:nvPr/>
          </p:nvSpPr>
          <p:spPr>
            <a:xfrm>
              <a:off x="5520420" y="3969449"/>
              <a:ext cx="128189" cy="7114"/>
            </a:xfrm>
            <a:custGeom>
              <a:avLst/>
              <a:gdLst/>
              <a:ahLst/>
              <a:cxnLst/>
              <a:rect l="l" t="t" r="r" b="b"/>
              <a:pathLst>
                <a:path w="2811" h="156" extrusionOk="0">
                  <a:moveTo>
                    <a:pt x="0" y="0"/>
                  </a:moveTo>
                  <a:lnTo>
                    <a:pt x="2810" y="0"/>
                  </a:lnTo>
                  <a:lnTo>
                    <a:pt x="281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707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120;p36"/>
            <p:cNvSpPr/>
            <p:nvPr/>
          </p:nvSpPr>
          <p:spPr>
            <a:xfrm>
              <a:off x="5520420" y="3983494"/>
              <a:ext cx="60560" cy="7114"/>
            </a:xfrm>
            <a:custGeom>
              <a:avLst/>
              <a:gdLst/>
              <a:ahLst/>
              <a:cxnLst/>
              <a:rect l="l" t="t" r="r" b="b"/>
              <a:pathLst>
                <a:path w="1328" h="156" extrusionOk="0">
                  <a:moveTo>
                    <a:pt x="0" y="1"/>
                  </a:moveTo>
                  <a:lnTo>
                    <a:pt x="1328" y="1"/>
                  </a:lnTo>
                  <a:lnTo>
                    <a:pt x="1328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707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121;p36"/>
            <p:cNvSpPr/>
            <p:nvPr/>
          </p:nvSpPr>
          <p:spPr>
            <a:xfrm>
              <a:off x="5348639" y="3831415"/>
              <a:ext cx="112684" cy="7114"/>
            </a:xfrm>
            <a:custGeom>
              <a:avLst/>
              <a:gdLst/>
              <a:ahLst/>
              <a:cxnLst/>
              <a:rect l="l" t="t" r="r" b="b"/>
              <a:pathLst>
                <a:path w="2471" h="156" extrusionOk="0">
                  <a:moveTo>
                    <a:pt x="0" y="1"/>
                  </a:moveTo>
                  <a:lnTo>
                    <a:pt x="2471" y="1"/>
                  </a:lnTo>
                  <a:lnTo>
                    <a:pt x="2471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707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122;p36"/>
            <p:cNvSpPr/>
            <p:nvPr/>
          </p:nvSpPr>
          <p:spPr>
            <a:xfrm>
              <a:off x="5348639" y="3844137"/>
              <a:ext cx="112684" cy="7068"/>
            </a:xfrm>
            <a:custGeom>
              <a:avLst/>
              <a:gdLst/>
              <a:ahLst/>
              <a:cxnLst/>
              <a:rect l="l" t="t" r="r" b="b"/>
              <a:pathLst>
                <a:path w="2471" h="155" extrusionOk="0">
                  <a:moveTo>
                    <a:pt x="0" y="0"/>
                  </a:moveTo>
                  <a:lnTo>
                    <a:pt x="2471" y="0"/>
                  </a:lnTo>
                  <a:lnTo>
                    <a:pt x="2471" y="154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707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123;p36"/>
            <p:cNvSpPr/>
            <p:nvPr/>
          </p:nvSpPr>
          <p:spPr>
            <a:xfrm>
              <a:off x="5348639" y="3856769"/>
              <a:ext cx="69042" cy="7114"/>
            </a:xfrm>
            <a:custGeom>
              <a:avLst/>
              <a:gdLst/>
              <a:ahLst/>
              <a:cxnLst/>
              <a:rect l="l" t="t" r="r" b="b"/>
              <a:pathLst>
                <a:path w="1514" h="156" extrusionOk="0">
                  <a:moveTo>
                    <a:pt x="0" y="1"/>
                  </a:moveTo>
                  <a:lnTo>
                    <a:pt x="1514" y="1"/>
                  </a:lnTo>
                  <a:lnTo>
                    <a:pt x="1514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707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2339752" y="915566"/>
            <a:ext cx="4248472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002060"/>
                </a:solidFill>
              </a:rPr>
              <a:t>E’tiboringiz</a:t>
            </a:r>
            <a:r>
              <a:rPr lang="en-US" sz="4000" dirty="0">
                <a:solidFill>
                  <a:srgbClr val="002060"/>
                </a:solidFill>
              </a:rPr>
              <a:t> </a:t>
            </a:r>
            <a:r>
              <a:rPr lang="en-US" sz="4000" dirty="0" err="1">
                <a:solidFill>
                  <a:srgbClr val="002060"/>
                </a:solidFill>
              </a:rPr>
              <a:t>uchun</a:t>
            </a:r>
            <a:r>
              <a:rPr lang="en-US" sz="4000" dirty="0">
                <a:solidFill>
                  <a:srgbClr val="002060"/>
                </a:solidFill>
              </a:rPr>
              <a:t> </a:t>
            </a:r>
            <a:r>
              <a:rPr lang="en-US" sz="4000" dirty="0" err="1">
                <a:solidFill>
                  <a:srgbClr val="002060"/>
                </a:solidFill>
              </a:rPr>
              <a:t>rahmat</a:t>
            </a:r>
            <a:r>
              <a:rPr lang="en-US" sz="4000" dirty="0">
                <a:solidFill>
                  <a:srgbClr val="002060"/>
                </a:solidFill>
              </a:rPr>
              <a:t>.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4" name="Google Shape;1433;p29"/>
          <p:cNvSpPr/>
          <p:nvPr/>
        </p:nvSpPr>
        <p:spPr>
          <a:xfrm>
            <a:off x="7478231" y="2127151"/>
            <a:ext cx="967747" cy="999333"/>
          </a:xfrm>
          <a:custGeom>
            <a:avLst/>
            <a:gdLst/>
            <a:ahLst/>
            <a:cxnLst/>
            <a:rect l="l" t="t" r="r" b="b"/>
            <a:pathLst>
              <a:path w="81206" h="95789" extrusionOk="0">
                <a:moveTo>
                  <a:pt x="21908" y="84511"/>
                </a:moveTo>
                <a:cubicBezTo>
                  <a:pt x="21636" y="84323"/>
                  <a:pt x="21364" y="84135"/>
                  <a:pt x="21092" y="83946"/>
                </a:cubicBezTo>
                <a:cubicBezTo>
                  <a:pt x="15275" y="79992"/>
                  <a:pt x="9395" y="75974"/>
                  <a:pt x="5399" y="70995"/>
                </a:cubicBezTo>
                <a:cubicBezTo>
                  <a:pt x="1" y="64257"/>
                  <a:pt x="168" y="56055"/>
                  <a:pt x="3348" y="48795"/>
                </a:cubicBezTo>
                <a:cubicBezTo>
                  <a:pt x="9102" y="35675"/>
                  <a:pt x="23854" y="24858"/>
                  <a:pt x="25255" y="10734"/>
                </a:cubicBezTo>
                <a:cubicBezTo>
                  <a:pt x="25465" y="8475"/>
                  <a:pt x="26783" y="1528"/>
                  <a:pt x="22954" y="1"/>
                </a:cubicBezTo>
                <a:cubicBezTo>
                  <a:pt x="52100" y="12262"/>
                  <a:pt x="81205" y="28729"/>
                  <a:pt x="75786" y="55909"/>
                </a:cubicBezTo>
                <a:cubicBezTo>
                  <a:pt x="72334" y="73191"/>
                  <a:pt x="54025" y="85160"/>
                  <a:pt x="36303" y="95789"/>
                </a:cubicBezTo>
                <a:cubicBezTo>
                  <a:pt x="31470" y="92106"/>
                  <a:pt x="27034" y="88110"/>
                  <a:pt x="21908" y="8451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1434;p29"/>
          <p:cNvSpPr/>
          <p:nvPr/>
        </p:nvSpPr>
        <p:spPr>
          <a:xfrm>
            <a:off x="7581882" y="2118372"/>
            <a:ext cx="646245" cy="970747"/>
          </a:xfrm>
          <a:custGeom>
            <a:avLst/>
            <a:gdLst/>
            <a:ahLst/>
            <a:cxnLst/>
            <a:rect l="l" t="t" r="r" b="b"/>
            <a:pathLst>
              <a:path w="54228" h="93049" extrusionOk="0">
                <a:moveTo>
                  <a:pt x="14437" y="1"/>
                </a:moveTo>
                <a:cubicBezTo>
                  <a:pt x="14473" y="24"/>
                  <a:pt x="14509" y="47"/>
                  <a:pt x="14545" y="71"/>
                </a:cubicBezTo>
                <a:lnTo>
                  <a:pt x="14545" y="71"/>
                </a:lnTo>
                <a:cubicBezTo>
                  <a:pt x="14510" y="46"/>
                  <a:pt x="14474" y="23"/>
                  <a:pt x="14437" y="1"/>
                </a:cubicBezTo>
                <a:close/>
                <a:moveTo>
                  <a:pt x="14545" y="71"/>
                </a:moveTo>
                <a:cubicBezTo>
                  <a:pt x="16839" y="1669"/>
                  <a:pt x="16025" y="8257"/>
                  <a:pt x="15881" y="10400"/>
                </a:cubicBezTo>
                <a:cubicBezTo>
                  <a:pt x="15002" y="24147"/>
                  <a:pt x="5733" y="34650"/>
                  <a:pt x="2113" y="47393"/>
                </a:cubicBezTo>
                <a:cubicBezTo>
                  <a:pt x="105" y="54465"/>
                  <a:pt x="0" y="62416"/>
                  <a:pt x="3390" y="68965"/>
                </a:cubicBezTo>
                <a:cubicBezTo>
                  <a:pt x="5900" y="73819"/>
                  <a:pt x="9604" y="77711"/>
                  <a:pt x="13266" y="81561"/>
                </a:cubicBezTo>
                <a:cubicBezTo>
                  <a:pt x="13433" y="81728"/>
                  <a:pt x="13600" y="81917"/>
                  <a:pt x="13789" y="82105"/>
                </a:cubicBezTo>
                <a:cubicBezTo>
                  <a:pt x="17011" y="85599"/>
                  <a:pt x="19794" y="89470"/>
                  <a:pt x="22849" y="93048"/>
                </a:cubicBezTo>
                <a:cubicBezTo>
                  <a:pt x="34001" y="82733"/>
                  <a:pt x="48647" y="72836"/>
                  <a:pt x="50823" y="56034"/>
                </a:cubicBezTo>
                <a:cubicBezTo>
                  <a:pt x="54227" y="29680"/>
                  <a:pt x="32871" y="11976"/>
                  <a:pt x="14545" y="71"/>
                </a:cubicBezTo>
                <a:close/>
              </a:path>
            </a:pathLst>
          </a:custGeom>
          <a:solidFill>
            <a:srgbClr val="17F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" name="Google Shape;1437;p29"/>
          <p:cNvSpPr/>
          <p:nvPr/>
        </p:nvSpPr>
        <p:spPr>
          <a:xfrm>
            <a:off x="8090387" y="2588749"/>
            <a:ext cx="1026582" cy="753759"/>
          </a:xfrm>
          <a:custGeom>
            <a:avLst/>
            <a:gdLst/>
            <a:ahLst/>
            <a:cxnLst/>
            <a:rect l="l" t="t" r="r" b="b"/>
            <a:pathLst>
              <a:path w="86143" h="72250" extrusionOk="0">
                <a:moveTo>
                  <a:pt x="14835" y="68672"/>
                </a:moveTo>
                <a:cubicBezTo>
                  <a:pt x="15107" y="68735"/>
                  <a:pt x="15358" y="68818"/>
                  <a:pt x="15609" y="68902"/>
                </a:cubicBezTo>
                <a:cubicBezTo>
                  <a:pt x="21091" y="70555"/>
                  <a:pt x="26678" y="72250"/>
                  <a:pt x="32369" y="72187"/>
                </a:cubicBezTo>
                <a:cubicBezTo>
                  <a:pt x="40069" y="72082"/>
                  <a:pt x="46953" y="67584"/>
                  <a:pt x="51954" y="61600"/>
                </a:cubicBezTo>
                <a:cubicBezTo>
                  <a:pt x="60972" y="50803"/>
                  <a:pt x="64738" y="35361"/>
                  <a:pt x="76204" y="26866"/>
                </a:cubicBezTo>
                <a:cubicBezTo>
                  <a:pt x="78045" y="25527"/>
                  <a:pt x="83444" y="20924"/>
                  <a:pt x="86143" y="22619"/>
                </a:cubicBezTo>
                <a:cubicBezTo>
                  <a:pt x="65031" y="10169"/>
                  <a:pt x="40383" y="0"/>
                  <a:pt x="19334" y="18141"/>
                </a:cubicBezTo>
                <a:cubicBezTo>
                  <a:pt x="5943" y="29649"/>
                  <a:pt x="2511" y="48041"/>
                  <a:pt x="0" y="65324"/>
                </a:cubicBezTo>
                <a:cubicBezTo>
                  <a:pt x="4896" y="66496"/>
                  <a:pt x="9918" y="67249"/>
                  <a:pt x="14835" y="6867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1438;p29"/>
          <p:cNvSpPr/>
          <p:nvPr/>
        </p:nvSpPr>
        <p:spPr>
          <a:xfrm>
            <a:off x="8085938" y="2713626"/>
            <a:ext cx="983454" cy="556874"/>
          </a:xfrm>
          <a:custGeom>
            <a:avLst/>
            <a:gdLst/>
            <a:ahLst/>
            <a:cxnLst/>
            <a:rect l="l" t="t" r="r" b="b"/>
            <a:pathLst>
              <a:path w="82524" h="53378" extrusionOk="0">
                <a:moveTo>
                  <a:pt x="82442" y="9955"/>
                </a:moveTo>
                <a:cubicBezTo>
                  <a:pt x="82469" y="9968"/>
                  <a:pt x="82496" y="9980"/>
                  <a:pt x="82524" y="9992"/>
                </a:cubicBezTo>
                <a:cubicBezTo>
                  <a:pt x="82497" y="9979"/>
                  <a:pt x="82470" y="9967"/>
                  <a:pt x="82442" y="9955"/>
                </a:cubicBezTo>
                <a:close/>
                <a:moveTo>
                  <a:pt x="44929" y="1"/>
                </a:moveTo>
                <a:cubicBezTo>
                  <a:pt x="35487" y="1"/>
                  <a:pt x="26209" y="2576"/>
                  <a:pt x="17681" y="9364"/>
                </a:cubicBezTo>
                <a:cubicBezTo>
                  <a:pt x="4960" y="19470"/>
                  <a:pt x="2030" y="34786"/>
                  <a:pt x="1" y="49140"/>
                </a:cubicBezTo>
                <a:cubicBezTo>
                  <a:pt x="4771" y="49893"/>
                  <a:pt x="9647" y="50291"/>
                  <a:pt x="14459" y="51232"/>
                </a:cubicBezTo>
                <a:cubicBezTo>
                  <a:pt x="14710" y="51274"/>
                  <a:pt x="14961" y="51337"/>
                  <a:pt x="15212" y="51379"/>
                </a:cubicBezTo>
                <a:cubicBezTo>
                  <a:pt x="19951" y="52378"/>
                  <a:pt x="24755" y="53378"/>
                  <a:pt x="29625" y="53378"/>
                </a:cubicBezTo>
                <a:cubicBezTo>
                  <a:pt x="30259" y="53378"/>
                  <a:pt x="30896" y="53361"/>
                  <a:pt x="31533" y="53325"/>
                </a:cubicBezTo>
                <a:cubicBezTo>
                  <a:pt x="39002" y="52885"/>
                  <a:pt x="45572" y="48868"/>
                  <a:pt x="50280" y="43721"/>
                </a:cubicBezTo>
                <a:cubicBezTo>
                  <a:pt x="58754" y="34410"/>
                  <a:pt x="62060" y="21500"/>
                  <a:pt x="73003" y="13967"/>
                </a:cubicBezTo>
                <a:cubicBezTo>
                  <a:pt x="74511" y="12932"/>
                  <a:pt x="78572" y="9753"/>
                  <a:pt x="81356" y="9753"/>
                </a:cubicBezTo>
                <a:cubicBezTo>
                  <a:pt x="81747" y="9753"/>
                  <a:pt x="82112" y="9815"/>
                  <a:pt x="82442" y="9955"/>
                </a:cubicBezTo>
                <a:lnTo>
                  <a:pt x="82442" y="9955"/>
                </a:lnTo>
                <a:cubicBezTo>
                  <a:pt x="70581" y="4641"/>
                  <a:pt x="57606" y="1"/>
                  <a:pt x="44929" y="1"/>
                </a:cubicBezTo>
                <a:close/>
              </a:path>
            </a:pathLst>
          </a:custGeom>
          <a:solidFill>
            <a:srgbClr val="17F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1441;p29"/>
          <p:cNvSpPr/>
          <p:nvPr/>
        </p:nvSpPr>
        <p:spPr>
          <a:xfrm>
            <a:off x="6732240" y="2793014"/>
            <a:ext cx="917862" cy="693510"/>
          </a:xfrm>
          <a:custGeom>
            <a:avLst/>
            <a:gdLst/>
            <a:ahLst/>
            <a:cxnLst/>
            <a:rect l="l" t="t" r="r" b="b"/>
            <a:pathLst>
              <a:path w="77020" h="66475" extrusionOk="0">
                <a:moveTo>
                  <a:pt x="64947" y="56494"/>
                </a:moveTo>
                <a:cubicBezTo>
                  <a:pt x="64738" y="56640"/>
                  <a:pt x="64528" y="56766"/>
                  <a:pt x="64340" y="56912"/>
                </a:cubicBezTo>
                <a:cubicBezTo>
                  <a:pt x="59925" y="59925"/>
                  <a:pt x="55448" y="63001"/>
                  <a:pt x="50677" y="64487"/>
                </a:cubicBezTo>
                <a:cubicBezTo>
                  <a:pt x="44212" y="66474"/>
                  <a:pt x="37935" y="64194"/>
                  <a:pt x="33080" y="60009"/>
                </a:cubicBezTo>
                <a:cubicBezTo>
                  <a:pt x="24292" y="52497"/>
                  <a:pt x="19396" y="39253"/>
                  <a:pt x="8809" y="34524"/>
                </a:cubicBezTo>
                <a:cubicBezTo>
                  <a:pt x="7114" y="33771"/>
                  <a:pt x="2071" y="30988"/>
                  <a:pt x="0" y="33269"/>
                </a:cubicBezTo>
                <a:cubicBezTo>
                  <a:pt x="16279" y="16069"/>
                  <a:pt x="35758" y="0"/>
                  <a:pt x="55469" y="11027"/>
                </a:cubicBezTo>
                <a:cubicBezTo>
                  <a:pt x="67981" y="18057"/>
                  <a:pt x="72940" y="34106"/>
                  <a:pt x="77020" y="49380"/>
                </a:cubicBezTo>
                <a:cubicBezTo>
                  <a:pt x="73044" y="51786"/>
                  <a:pt x="68922" y="53837"/>
                  <a:pt x="64947" y="564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1442;p29"/>
          <p:cNvSpPr/>
          <p:nvPr/>
        </p:nvSpPr>
        <p:spPr>
          <a:xfrm>
            <a:off x="6763200" y="2902409"/>
            <a:ext cx="890690" cy="512107"/>
          </a:xfrm>
          <a:custGeom>
            <a:avLst/>
            <a:gdLst/>
            <a:ahLst/>
            <a:cxnLst/>
            <a:rect l="l" t="t" r="r" b="b"/>
            <a:pathLst>
              <a:path w="74740" h="49087" extrusionOk="0">
                <a:moveTo>
                  <a:pt x="59" y="20802"/>
                </a:moveTo>
                <a:cubicBezTo>
                  <a:pt x="39" y="20820"/>
                  <a:pt x="20" y="20839"/>
                  <a:pt x="0" y="20859"/>
                </a:cubicBezTo>
                <a:cubicBezTo>
                  <a:pt x="20" y="20840"/>
                  <a:pt x="40" y="20821"/>
                  <a:pt x="59" y="20802"/>
                </a:cubicBezTo>
                <a:close/>
                <a:moveTo>
                  <a:pt x="38249" y="0"/>
                </a:moveTo>
                <a:cubicBezTo>
                  <a:pt x="24172" y="0"/>
                  <a:pt x="11219" y="10093"/>
                  <a:pt x="59" y="20802"/>
                </a:cubicBezTo>
                <a:lnTo>
                  <a:pt x="59" y="20802"/>
                </a:lnTo>
                <a:cubicBezTo>
                  <a:pt x="555" y="20345"/>
                  <a:pt x="1248" y="20168"/>
                  <a:pt x="2031" y="20168"/>
                </a:cubicBezTo>
                <a:cubicBezTo>
                  <a:pt x="4289" y="20168"/>
                  <a:pt x="7301" y="21643"/>
                  <a:pt x="8516" y="22135"/>
                </a:cubicBezTo>
                <a:cubicBezTo>
                  <a:pt x="18915" y="26424"/>
                  <a:pt x="24292" y="37765"/>
                  <a:pt x="33080" y="44356"/>
                </a:cubicBezTo>
                <a:cubicBezTo>
                  <a:pt x="36873" y="47192"/>
                  <a:pt x="41406" y="49087"/>
                  <a:pt x="46097" y="49087"/>
                </a:cubicBezTo>
                <a:cubicBezTo>
                  <a:pt x="47462" y="49087"/>
                  <a:pt x="48840" y="48927"/>
                  <a:pt x="50217" y="48582"/>
                </a:cubicBezTo>
                <a:cubicBezTo>
                  <a:pt x="54715" y="47452"/>
                  <a:pt x="58858" y="44963"/>
                  <a:pt x="62938" y="42515"/>
                </a:cubicBezTo>
                <a:cubicBezTo>
                  <a:pt x="63127" y="42389"/>
                  <a:pt x="63336" y="42284"/>
                  <a:pt x="63524" y="42180"/>
                </a:cubicBezTo>
                <a:cubicBezTo>
                  <a:pt x="67207" y="40025"/>
                  <a:pt x="71057" y="38393"/>
                  <a:pt x="74739" y="36447"/>
                </a:cubicBezTo>
                <a:cubicBezTo>
                  <a:pt x="70073" y="23390"/>
                  <a:pt x="64508" y="9685"/>
                  <a:pt x="52121" y="3429"/>
                </a:cubicBezTo>
                <a:cubicBezTo>
                  <a:pt x="47396" y="1039"/>
                  <a:pt x="42764" y="0"/>
                  <a:pt x="38249" y="0"/>
                </a:cubicBezTo>
                <a:close/>
              </a:path>
            </a:pathLst>
          </a:custGeom>
          <a:solidFill>
            <a:srgbClr val="17F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" name="Google Shape;1443;p29"/>
          <p:cNvGrpSpPr/>
          <p:nvPr/>
        </p:nvGrpSpPr>
        <p:grpSpPr>
          <a:xfrm>
            <a:off x="7483602" y="2951043"/>
            <a:ext cx="760397" cy="988859"/>
            <a:chOff x="3570831" y="3134550"/>
            <a:chExt cx="1595169" cy="2369625"/>
          </a:xfrm>
          <a:solidFill>
            <a:schemeClr val="accent6">
              <a:lumMod val="50000"/>
            </a:schemeClr>
          </a:solidFill>
        </p:grpSpPr>
        <p:sp>
          <p:nvSpPr>
            <p:cNvPr id="31" name="Google Shape;1444;p29"/>
            <p:cNvSpPr/>
            <p:nvPr/>
          </p:nvSpPr>
          <p:spPr>
            <a:xfrm>
              <a:off x="4362000" y="5374950"/>
              <a:ext cx="87900" cy="36650"/>
            </a:xfrm>
            <a:custGeom>
              <a:avLst/>
              <a:gdLst/>
              <a:ahLst/>
              <a:cxnLst/>
              <a:rect l="l" t="t" r="r" b="b"/>
              <a:pathLst>
                <a:path w="3516" h="1466" extrusionOk="0">
                  <a:moveTo>
                    <a:pt x="0" y="1"/>
                  </a:moveTo>
                  <a:lnTo>
                    <a:pt x="0" y="1"/>
                  </a:lnTo>
                  <a:cubicBezTo>
                    <a:pt x="209" y="252"/>
                    <a:pt x="419" y="482"/>
                    <a:pt x="628" y="733"/>
                  </a:cubicBezTo>
                  <a:cubicBezTo>
                    <a:pt x="858" y="984"/>
                    <a:pt x="1130" y="1214"/>
                    <a:pt x="1381" y="1465"/>
                  </a:cubicBezTo>
                  <a:lnTo>
                    <a:pt x="1737" y="1319"/>
                  </a:lnTo>
                  <a:cubicBezTo>
                    <a:pt x="1967" y="1214"/>
                    <a:pt x="2176" y="1110"/>
                    <a:pt x="2385" y="1005"/>
                  </a:cubicBezTo>
                  <a:cubicBezTo>
                    <a:pt x="2595" y="900"/>
                    <a:pt x="2804" y="817"/>
                    <a:pt x="3013" y="691"/>
                  </a:cubicBezTo>
                  <a:cubicBezTo>
                    <a:pt x="3180" y="607"/>
                    <a:pt x="3348" y="503"/>
                    <a:pt x="3515" y="419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445;p29"/>
            <p:cNvSpPr/>
            <p:nvPr/>
          </p:nvSpPr>
          <p:spPr>
            <a:xfrm>
              <a:off x="4578025" y="5242600"/>
              <a:ext cx="14150" cy="21475"/>
            </a:xfrm>
            <a:custGeom>
              <a:avLst/>
              <a:gdLst/>
              <a:ahLst/>
              <a:cxnLst/>
              <a:rect l="l" t="t" r="r" b="b"/>
              <a:pathLst>
                <a:path w="566" h="859" extrusionOk="0">
                  <a:moveTo>
                    <a:pt x="42" y="1"/>
                  </a:moveTo>
                  <a:cubicBezTo>
                    <a:pt x="21" y="273"/>
                    <a:pt x="21" y="566"/>
                    <a:pt x="1" y="817"/>
                  </a:cubicBezTo>
                  <a:cubicBezTo>
                    <a:pt x="1" y="838"/>
                    <a:pt x="1" y="859"/>
                    <a:pt x="1" y="859"/>
                  </a:cubicBezTo>
                  <a:lnTo>
                    <a:pt x="21" y="859"/>
                  </a:lnTo>
                  <a:cubicBezTo>
                    <a:pt x="63" y="796"/>
                    <a:pt x="105" y="754"/>
                    <a:pt x="147" y="691"/>
                  </a:cubicBezTo>
                  <a:cubicBezTo>
                    <a:pt x="231" y="587"/>
                    <a:pt x="314" y="503"/>
                    <a:pt x="377" y="440"/>
                  </a:cubicBezTo>
                  <a:cubicBezTo>
                    <a:pt x="503" y="294"/>
                    <a:pt x="565" y="210"/>
                    <a:pt x="565" y="210"/>
                  </a:cubicBezTo>
                  <a:lnTo>
                    <a:pt x="231" y="64"/>
                  </a:lnTo>
                  <a:lnTo>
                    <a:pt x="4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446;p29"/>
            <p:cNvSpPr/>
            <p:nvPr/>
          </p:nvSpPr>
          <p:spPr>
            <a:xfrm>
              <a:off x="4362000" y="5374950"/>
              <a:ext cx="87900" cy="36650"/>
            </a:xfrm>
            <a:custGeom>
              <a:avLst/>
              <a:gdLst/>
              <a:ahLst/>
              <a:cxnLst/>
              <a:rect l="l" t="t" r="r" b="b"/>
              <a:pathLst>
                <a:path w="3516" h="1466" extrusionOk="0">
                  <a:moveTo>
                    <a:pt x="0" y="1"/>
                  </a:moveTo>
                  <a:lnTo>
                    <a:pt x="0" y="1"/>
                  </a:lnTo>
                  <a:cubicBezTo>
                    <a:pt x="209" y="252"/>
                    <a:pt x="419" y="482"/>
                    <a:pt x="628" y="733"/>
                  </a:cubicBezTo>
                  <a:cubicBezTo>
                    <a:pt x="858" y="984"/>
                    <a:pt x="1130" y="1214"/>
                    <a:pt x="1381" y="1465"/>
                  </a:cubicBezTo>
                  <a:lnTo>
                    <a:pt x="1737" y="1319"/>
                  </a:lnTo>
                  <a:cubicBezTo>
                    <a:pt x="1967" y="1214"/>
                    <a:pt x="2176" y="1110"/>
                    <a:pt x="2385" y="1005"/>
                  </a:cubicBezTo>
                  <a:cubicBezTo>
                    <a:pt x="2595" y="900"/>
                    <a:pt x="2804" y="817"/>
                    <a:pt x="3013" y="691"/>
                  </a:cubicBezTo>
                  <a:cubicBezTo>
                    <a:pt x="3180" y="607"/>
                    <a:pt x="3348" y="503"/>
                    <a:pt x="3515" y="419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447;p29"/>
            <p:cNvSpPr/>
            <p:nvPr/>
          </p:nvSpPr>
          <p:spPr>
            <a:xfrm>
              <a:off x="4539850" y="5221175"/>
              <a:ext cx="40300" cy="21450"/>
            </a:xfrm>
            <a:custGeom>
              <a:avLst/>
              <a:gdLst/>
              <a:ahLst/>
              <a:cxnLst/>
              <a:rect l="l" t="t" r="r" b="b"/>
              <a:pathLst>
                <a:path w="1612" h="858" extrusionOk="0">
                  <a:moveTo>
                    <a:pt x="1611" y="0"/>
                  </a:moveTo>
                  <a:lnTo>
                    <a:pt x="0" y="209"/>
                  </a:lnTo>
                  <a:lnTo>
                    <a:pt x="1569" y="858"/>
                  </a:lnTo>
                  <a:cubicBezTo>
                    <a:pt x="1569" y="774"/>
                    <a:pt x="1569" y="691"/>
                    <a:pt x="1590" y="607"/>
                  </a:cubicBezTo>
                  <a:cubicBezTo>
                    <a:pt x="1590" y="419"/>
                    <a:pt x="1611" y="209"/>
                    <a:pt x="161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448;p29"/>
            <p:cNvSpPr/>
            <p:nvPr/>
          </p:nvSpPr>
          <p:spPr>
            <a:xfrm>
              <a:off x="3822675" y="5057950"/>
              <a:ext cx="652850" cy="229150"/>
            </a:xfrm>
            <a:custGeom>
              <a:avLst/>
              <a:gdLst/>
              <a:ahLst/>
              <a:cxnLst/>
              <a:rect l="l" t="t" r="r" b="b"/>
              <a:pathLst>
                <a:path w="26114" h="9166" extrusionOk="0">
                  <a:moveTo>
                    <a:pt x="26114" y="4290"/>
                  </a:moveTo>
                  <a:cubicBezTo>
                    <a:pt x="26114" y="4290"/>
                    <a:pt x="26030" y="4353"/>
                    <a:pt x="25904" y="4499"/>
                  </a:cubicBezTo>
                  <a:cubicBezTo>
                    <a:pt x="25842" y="4562"/>
                    <a:pt x="25758" y="4625"/>
                    <a:pt x="25674" y="4730"/>
                  </a:cubicBezTo>
                  <a:cubicBezTo>
                    <a:pt x="25570" y="4834"/>
                    <a:pt x="25486" y="4897"/>
                    <a:pt x="25256" y="5127"/>
                  </a:cubicBezTo>
                  <a:cubicBezTo>
                    <a:pt x="25067" y="5295"/>
                    <a:pt x="24837" y="5504"/>
                    <a:pt x="24607" y="5713"/>
                  </a:cubicBezTo>
                  <a:cubicBezTo>
                    <a:pt x="24544" y="5776"/>
                    <a:pt x="24481" y="5818"/>
                    <a:pt x="24419" y="5880"/>
                  </a:cubicBezTo>
                  <a:cubicBezTo>
                    <a:pt x="24356" y="5922"/>
                    <a:pt x="24293" y="5964"/>
                    <a:pt x="24251" y="6006"/>
                  </a:cubicBezTo>
                  <a:cubicBezTo>
                    <a:pt x="24126" y="6090"/>
                    <a:pt x="24000" y="6173"/>
                    <a:pt x="23875" y="6278"/>
                  </a:cubicBezTo>
                  <a:cubicBezTo>
                    <a:pt x="23749" y="6362"/>
                    <a:pt x="23603" y="6445"/>
                    <a:pt x="23477" y="6550"/>
                  </a:cubicBezTo>
                  <a:cubicBezTo>
                    <a:pt x="23331" y="6634"/>
                    <a:pt x="23184" y="6717"/>
                    <a:pt x="23038" y="6801"/>
                  </a:cubicBezTo>
                  <a:cubicBezTo>
                    <a:pt x="22745" y="6989"/>
                    <a:pt x="22431" y="7178"/>
                    <a:pt x="22096" y="7324"/>
                  </a:cubicBezTo>
                  <a:cubicBezTo>
                    <a:pt x="21761" y="7471"/>
                    <a:pt x="21427" y="7659"/>
                    <a:pt x="21071" y="7785"/>
                  </a:cubicBezTo>
                  <a:cubicBezTo>
                    <a:pt x="20694" y="7910"/>
                    <a:pt x="20339" y="8057"/>
                    <a:pt x="19962" y="8182"/>
                  </a:cubicBezTo>
                  <a:cubicBezTo>
                    <a:pt x="19585" y="8287"/>
                    <a:pt x="19188" y="8412"/>
                    <a:pt x="18790" y="8496"/>
                  </a:cubicBezTo>
                  <a:cubicBezTo>
                    <a:pt x="18602" y="8538"/>
                    <a:pt x="18393" y="8601"/>
                    <a:pt x="18204" y="8642"/>
                  </a:cubicBezTo>
                  <a:cubicBezTo>
                    <a:pt x="17995" y="8684"/>
                    <a:pt x="17807" y="8726"/>
                    <a:pt x="17598" y="8747"/>
                  </a:cubicBezTo>
                  <a:cubicBezTo>
                    <a:pt x="16782" y="8914"/>
                    <a:pt x="15966" y="8998"/>
                    <a:pt x="15129" y="9082"/>
                  </a:cubicBezTo>
                  <a:cubicBezTo>
                    <a:pt x="14710" y="9103"/>
                    <a:pt x="14292" y="9124"/>
                    <a:pt x="13873" y="9145"/>
                  </a:cubicBezTo>
                  <a:cubicBezTo>
                    <a:pt x="13455" y="9145"/>
                    <a:pt x="13036" y="9165"/>
                    <a:pt x="12618" y="9145"/>
                  </a:cubicBezTo>
                  <a:cubicBezTo>
                    <a:pt x="11802" y="9145"/>
                    <a:pt x="10986" y="9124"/>
                    <a:pt x="10191" y="9061"/>
                  </a:cubicBezTo>
                  <a:cubicBezTo>
                    <a:pt x="9396" y="8998"/>
                    <a:pt x="8600" y="8914"/>
                    <a:pt x="7868" y="8810"/>
                  </a:cubicBezTo>
                  <a:cubicBezTo>
                    <a:pt x="7115" y="8726"/>
                    <a:pt x="6403" y="8621"/>
                    <a:pt x="5713" y="8496"/>
                  </a:cubicBezTo>
                  <a:cubicBezTo>
                    <a:pt x="5043" y="8391"/>
                    <a:pt x="4416" y="8266"/>
                    <a:pt x="3830" y="8140"/>
                  </a:cubicBezTo>
                  <a:cubicBezTo>
                    <a:pt x="1507" y="7659"/>
                    <a:pt x="1" y="7199"/>
                    <a:pt x="1" y="7199"/>
                  </a:cubicBezTo>
                  <a:cubicBezTo>
                    <a:pt x="1" y="7199"/>
                    <a:pt x="1570" y="7220"/>
                    <a:pt x="3893" y="7031"/>
                  </a:cubicBezTo>
                  <a:cubicBezTo>
                    <a:pt x="4479" y="6989"/>
                    <a:pt x="5106" y="6927"/>
                    <a:pt x="5776" y="6864"/>
                  </a:cubicBezTo>
                  <a:cubicBezTo>
                    <a:pt x="6424" y="6780"/>
                    <a:pt x="7115" y="6676"/>
                    <a:pt x="7826" y="6571"/>
                  </a:cubicBezTo>
                  <a:cubicBezTo>
                    <a:pt x="8538" y="6466"/>
                    <a:pt x="9270" y="6341"/>
                    <a:pt x="10002" y="6173"/>
                  </a:cubicBezTo>
                  <a:cubicBezTo>
                    <a:pt x="10735" y="6027"/>
                    <a:pt x="11446" y="5839"/>
                    <a:pt x="12178" y="5629"/>
                  </a:cubicBezTo>
                  <a:cubicBezTo>
                    <a:pt x="12534" y="5525"/>
                    <a:pt x="12890" y="5420"/>
                    <a:pt x="13225" y="5316"/>
                  </a:cubicBezTo>
                  <a:cubicBezTo>
                    <a:pt x="13580" y="5190"/>
                    <a:pt x="13915" y="5085"/>
                    <a:pt x="14250" y="4939"/>
                  </a:cubicBezTo>
                  <a:cubicBezTo>
                    <a:pt x="14919" y="4688"/>
                    <a:pt x="15547" y="4416"/>
                    <a:pt x="16133" y="4123"/>
                  </a:cubicBezTo>
                  <a:cubicBezTo>
                    <a:pt x="16279" y="4060"/>
                    <a:pt x="16405" y="3976"/>
                    <a:pt x="16551" y="3914"/>
                  </a:cubicBezTo>
                  <a:cubicBezTo>
                    <a:pt x="16677" y="3830"/>
                    <a:pt x="16823" y="3746"/>
                    <a:pt x="16949" y="3683"/>
                  </a:cubicBezTo>
                  <a:cubicBezTo>
                    <a:pt x="17221" y="3537"/>
                    <a:pt x="17451" y="3370"/>
                    <a:pt x="17681" y="3202"/>
                  </a:cubicBezTo>
                  <a:cubicBezTo>
                    <a:pt x="17932" y="3056"/>
                    <a:pt x="18121" y="2888"/>
                    <a:pt x="18330" y="2742"/>
                  </a:cubicBezTo>
                  <a:cubicBezTo>
                    <a:pt x="18518" y="2595"/>
                    <a:pt x="18686" y="2428"/>
                    <a:pt x="18853" y="2282"/>
                  </a:cubicBezTo>
                  <a:cubicBezTo>
                    <a:pt x="19020" y="2135"/>
                    <a:pt x="19146" y="1968"/>
                    <a:pt x="19292" y="1821"/>
                  </a:cubicBezTo>
                  <a:cubicBezTo>
                    <a:pt x="19355" y="1759"/>
                    <a:pt x="19418" y="1696"/>
                    <a:pt x="19481" y="1633"/>
                  </a:cubicBezTo>
                  <a:cubicBezTo>
                    <a:pt x="19523" y="1549"/>
                    <a:pt x="19564" y="1486"/>
                    <a:pt x="19627" y="1424"/>
                  </a:cubicBezTo>
                  <a:cubicBezTo>
                    <a:pt x="19669" y="1361"/>
                    <a:pt x="19711" y="1298"/>
                    <a:pt x="19753" y="1235"/>
                  </a:cubicBezTo>
                  <a:cubicBezTo>
                    <a:pt x="19795" y="1194"/>
                    <a:pt x="19816" y="1173"/>
                    <a:pt x="19836" y="1152"/>
                  </a:cubicBezTo>
                  <a:cubicBezTo>
                    <a:pt x="19836" y="1110"/>
                    <a:pt x="19857" y="1089"/>
                    <a:pt x="19857" y="1068"/>
                  </a:cubicBezTo>
                  <a:cubicBezTo>
                    <a:pt x="19899" y="984"/>
                    <a:pt x="19941" y="922"/>
                    <a:pt x="19962" y="859"/>
                  </a:cubicBezTo>
                  <a:cubicBezTo>
                    <a:pt x="20276" y="315"/>
                    <a:pt x="20443" y="1"/>
                    <a:pt x="2044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449;p29"/>
            <p:cNvSpPr/>
            <p:nvPr/>
          </p:nvSpPr>
          <p:spPr>
            <a:xfrm>
              <a:off x="4359375" y="5127525"/>
              <a:ext cx="652850" cy="229150"/>
            </a:xfrm>
            <a:custGeom>
              <a:avLst/>
              <a:gdLst/>
              <a:ahLst/>
              <a:cxnLst/>
              <a:rect l="l" t="t" r="r" b="b"/>
              <a:pathLst>
                <a:path w="26114" h="9166" extrusionOk="0">
                  <a:moveTo>
                    <a:pt x="5671" y="1"/>
                  </a:moveTo>
                  <a:cubicBezTo>
                    <a:pt x="5671" y="1"/>
                    <a:pt x="5838" y="315"/>
                    <a:pt x="6131" y="859"/>
                  </a:cubicBezTo>
                  <a:cubicBezTo>
                    <a:pt x="6173" y="921"/>
                    <a:pt x="6215" y="984"/>
                    <a:pt x="6257" y="1068"/>
                  </a:cubicBezTo>
                  <a:cubicBezTo>
                    <a:pt x="6257" y="1089"/>
                    <a:pt x="6278" y="1110"/>
                    <a:pt x="6278" y="1131"/>
                  </a:cubicBezTo>
                  <a:cubicBezTo>
                    <a:pt x="6298" y="1172"/>
                    <a:pt x="6319" y="1193"/>
                    <a:pt x="6340" y="1235"/>
                  </a:cubicBezTo>
                  <a:cubicBezTo>
                    <a:pt x="6382" y="1277"/>
                    <a:pt x="6445" y="1340"/>
                    <a:pt x="6487" y="1424"/>
                  </a:cubicBezTo>
                  <a:cubicBezTo>
                    <a:pt x="6529" y="1486"/>
                    <a:pt x="6570" y="1549"/>
                    <a:pt x="6633" y="1612"/>
                  </a:cubicBezTo>
                  <a:cubicBezTo>
                    <a:pt x="6696" y="1696"/>
                    <a:pt x="6759" y="1758"/>
                    <a:pt x="6822" y="1821"/>
                  </a:cubicBezTo>
                  <a:cubicBezTo>
                    <a:pt x="6947" y="1968"/>
                    <a:pt x="7073" y="2135"/>
                    <a:pt x="7261" y="2281"/>
                  </a:cubicBezTo>
                  <a:cubicBezTo>
                    <a:pt x="7428" y="2428"/>
                    <a:pt x="7575" y="2595"/>
                    <a:pt x="7784" y="2742"/>
                  </a:cubicBezTo>
                  <a:cubicBezTo>
                    <a:pt x="7993" y="2888"/>
                    <a:pt x="8182" y="3056"/>
                    <a:pt x="8412" y="3202"/>
                  </a:cubicBezTo>
                  <a:cubicBezTo>
                    <a:pt x="8642" y="3369"/>
                    <a:pt x="8893" y="3537"/>
                    <a:pt x="9165" y="3683"/>
                  </a:cubicBezTo>
                  <a:cubicBezTo>
                    <a:pt x="9291" y="3746"/>
                    <a:pt x="9416" y="3830"/>
                    <a:pt x="9563" y="3913"/>
                  </a:cubicBezTo>
                  <a:cubicBezTo>
                    <a:pt x="9688" y="3976"/>
                    <a:pt x="9835" y="4060"/>
                    <a:pt x="9981" y="4123"/>
                  </a:cubicBezTo>
                  <a:cubicBezTo>
                    <a:pt x="10546" y="4416"/>
                    <a:pt x="11195" y="4688"/>
                    <a:pt x="11843" y="4939"/>
                  </a:cubicBezTo>
                  <a:cubicBezTo>
                    <a:pt x="12178" y="5064"/>
                    <a:pt x="12534" y="5190"/>
                    <a:pt x="12869" y="5315"/>
                  </a:cubicBezTo>
                  <a:cubicBezTo>
                    <a:pt x="13224" y="5420"/>
                    <a:pt x="13580" y="5525"/>
                    <a:pt x="13936" y="5629"/>
                  </a:cubicBezTo>
                  <a:cubicBezTo>
                    <a:pt x="14647" y="5838"/>
                    <a:pt x="15379" y="6027"/>
                    <a:pt x="16112" y="6173"/>
                  </a:cubicBezTo>
                  <a:cubicBezTo>
                    <a:pt x="16844" y="6320"/>
                    <a:pt x="17576" y="6445"/>
                    <a:pt x="18267" y="6571"/>
                  </a:cubicBezTo>
                  <a:cubicBezTo>
                    <a:pt x="18978" y="6696"/>
                    <a:pt x="19669" y="6780"/>
                    <a:pt x="20338" y="6843"/>
                  </a:cubicBezTo>
                  <a:cubicBezTo>
                    <a:pt x="20987" y="6926"/>
                    <a:pt x="21615" y="6989"/>
                    <a:pt x="22200" y="7031"/>
                  </a:cubicBezTo>
                  <a:cubicBezTo>
                    <a:pt x="24523" y="7219"/>
                    <a:pt x="26113" y="7178"/>
                    <a:pt x="26113" y="7178"/>
                  </a:cubicBezTo>
                  <a:cubicBezTo>
                    <a:pt x="26113" y="7178"/>
                    <a:pt x="24607" y="7659"/>
                    <a:pt x="22284" y="8140"/>
                  </a:cubicBezTo>
                  <a:cubicBezTo>
                    <a:pt x="21698" y="8266"/>
                    <a:pt x="21050" y="8391"/>
                    <a:pt x="20380" y="8496"/>
                  </a:cubicBezTo>
                  <a:cubicBezTo>
                    <a:pt x="19711" y="8621"/>
                    <a:pt x="18999" y="8726"/>
                    <a:pt x="18246" y="8810"/>
                  </a:cubicBezTo>
                  <a:cubicBezTo>
                    <a:pt x="17493" y="8914"/>
                    <a:pt x="16718" y="8998"/>
                    <a:pt x="15923" y="9061"/>
                  </a:cubicBezTo>
                  <a:cubicBezTo>
                    <a:pt x="15128" y="9123"/>
                    <a:pt x="14312" y="9144"/>
                    <a:pt x="13475" y="9144"/>
                  </a:cubicBezTo>
                  <a:cubicBezTo>
                    <a:pt x="13057" y="9165"/>
                    <a:pt x="12659" y="9144"/>
                    <a:pt x="12241" y="9144"/>
                  </a:cubicBezTo>
                  <a:cubicBezTo>
                    <a:pt x="11822" y="9123"/>
                    <a:pt x="11404" y="9103"/>
                    <a:pt x="10985" y="9061"/>
                  </a:cubicBezTo>
                  <a:cubicBezTo>
                    <a:pt x="10148" y="8998"/>
                    <a:pt x="9311" y="8914"/>
                    <a:pt x="8516" y="8747"/>
                  </a:cubicBezTo>
                  <a:cubicBezTo>
                    <a:pt x="8307" y="8705"/>
                    <a:pt x="8098" y="8684"/>
                    <a:pt x="7910" y="8642"/>
                  </a:cubicBezTo>
                  <a:cubicBezTo>
                    <a:pt x="7700" y="8600"/>
                    <a:pt x="7512" y="8538"/>
                    <a:pt x="7303" y="8496"/>
                  </a:cubicBezTo>
                  <a:cubicBezTo>
                    <a:pt x="6905" y="8412"/>
                    <a:pt x="6529" y="8287"/>
                    <a:pt x="6152" y="8161"/>
                  </a:cubicBezTo>
                  <a:cubicBezTo>
                    <a:pt x="5775" y="8056"/>
                    <a:pt x="5399" y="7910"/>
                    <a:pt x="5043" y="7784"/>
                  </a:cubicBezTo>
                  <a:cubicBezTo>
                    <a:pt x="4687" y="7638"/>
                    <a:pt x="4353" y="7470"/>
                    <a:pt x="4018" y="7324"/>
                  </a:cubicBezTo>
                  <a:cubicBezTo>
                    <a:pt x="3683" y="7178"/>
                    <a:pt x="3369" y="6989"/>
                    <a:pt x="3076" y="6801"/>
                  </a:cubicBezTo>
                  <a:cubicBezTo>
                    <a:pt x="2930" y="6717"/>
                    <a:pt x="2783" y="6634"/>
                    <a:pt x="2637" y="6550"/>
                  </a:cubicBezTo>
                  <a:cubicBezTo>
                    <a:pt x="2511" y="6445"/>
                    <a:pt x="2365" y="6362"/>
                    <a:pt x="2239" y="6278"/>
                  </a:cubicBezTo>
                  <a:cubicBezTo>
                    <a:pt x="2114" y="6173"/>
                    <a:pt x="1988" y="6090"/>
                    <a:pt x="1863" y="6006"/>
                  </a:cubicBezTo>
                  <a:cubicBezTo>
                    <a:pt x="1800" y="5964"/>
                    <a:pt x="1737" y="5922"/>
                    <a:pt x="1695" y="5880"/>
                  </a:cubicBezTo>
                  <a:cubicBezTo>
                    <a:pt x="1633" y="5818"/>
                    <a:pt x="1570" y="5755"/>
                    <a:pt x="1507" y="5713"/>
                  </a:cubicBezTo>
                  <a:cubicBezTo>
                    <a:pt x="1256" y="5504"/>
                    <a:pt x="1047" y="5294"/>
                    <a:pt x="837" y="5106"/>
                  </a:cubicBezTo>
                  <a:cubicBezTo>
                    <a:pt x="628" y="4897"/>
                    <a:pt x="545" y="4813"/>
                    <a:pt x="440" y="4729"/>
                  </a:cubicBezTo>
                  <a:cubicBezTo>
                    <a:pt x="356" y="4625"/>
                    <a:pt x="273" y="4541"/>
                    <a:pt x="210" y="4478"/>
                  </a:cubicBezTo>
                  <a:cubicBezTo>
                    <a:pt x="63" y="4353"/>
                    <a:pt x="0" y="4290"/>
                    <a:pt x="0" y="42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1450;p29"/>
            <p:cNvGrpSpPr/>
            <p:nvPr/>
          </p:nvGrpSpPr>
          <p:grpSpPr>
            <a:xfrm>
              <a:off x="3570831" y="3134550"/>
              <a:ext cx="1595169" cy="2369625"/>
              <a:chOff x="3570831" y="3134550"/>
              <a:chExt cx="1595169" cy="2369625"/>
            </a:xfrm>
            <a:grpFill/>
          </p:grpSpPr>
          <p:sp>
            <p:nvSpPr>
              <p:cNvPr id="38" name="Google Shape;1451;p29"/>
              <p:cNvSpPr/>
              <p:nvPr/>
            </p:nvSpPr>
            <p:spPr>
              <a:xfrm>
                <a:off x="3570831" y="3134550"/>
                <a:ext cx="826000" cy="2325175"/>
              </a:xfrm>
              <a:custGeom>
                <a:avLst/>
                <a:gdLst/>
                <a:ahLst/>
                <a:cxnLst/>
                <a:rect l="l" t="t" r="r" b="b"/>
                <a:pathLst>
                  <a:path w="33040" h="93007" extrusionOk="0">
                    <a:moveTo>
                      <a:pt x="33039" y="90977"/>
                    </a:moveTo>
                    <a:lnTo>
                      <a:pt x="33039" y="91102"/>
                    </a:lnTo>
                    <a:cubicBezTo>
                      <a:pt x="32977" y="91144"/>
                      <a:pt x="32914" y="91165"/>
                      <a:pt x="32830" y="91186"/>
                    </a:cubicBezTo>
                    <a:cubicBezTo>
                      <a:pt x="32621" y="91270"/>
                      <a:pt x="32412" y="91374"/>
                      <a:pt x="32182" y="91437"/>
                    </a:cubicBezTo>
                    <a:cubicBezTo>
                      <a:pt x="31972" y="91521"/>
                      <a:pt x="31742" y="91583"/>
                      <a:pt x="31533" y="91667"/>
                    </a:cubicBezTo>
                    <a:cubicBezTo>
                      <a:pt x="30633" y="91960"/>
                      <a:pt x="29754" y="92169"/>
                      <a:pt x="28855" y="92358"/>
                    </a:cubicBezTo>
                    <a:cubicBezTo>
                      <a:pt x="28415" y="92441"/>
                      <a:pt x="27976" y="92525"/>
                      <a:pt x="27536" y="92588"/>
                    </a:cubicBezTo>
                    <a:cubicBezTo>
                      <a:pt x="27076" y="92651"/>
                      <a:pt x="26637" y="92734"/>
                      <a:pt x="26197" y="92776"/>
                    </a:cubicBezTo>
                    <a:cubicBezTo>
                      <a:pt x="25339" y="92860"/>
                      <a:pt x="24461" y="92923"/>
                      <a:pt x="23624" y="92964"/>
                    </a:cubicBezTo>
                    <a:cubicBezTo>
                      <a:pt x="22787" y="93006"/>
                      <a:pt x="21971" y="93006"/>
                      <a:pt x="21197" y="92985"/>
                    </a:cubicBezTo>
                    <a:cubicBezTo>
                      <a:pt x="20422" y="92985"/>
                      <a:pt x="19669" y="92943"/>
                      <a:pt x="18958" y="92902"/>
                    </a:cubicBezTo>
                    <a:cubicBezTo>
                      <a:pt x="18267" y="92860"/>
                      <a:pt x="17598" y="92818"/>
                      <a:pt x="16991" y="92755"/>
                    </a:cubicBezTo>
                    <a:cubicBezTo>
                      <a:pt x="14564" y="92525"/>
                      <a:pt x="12995" y="92211"/>
                      <a:pt x="12995" y="92211"/>
                    </a:cubicBezTo>
                    <a:cubicBezTo>
                      <a:pt x="12995" y="92211"/>
                      <a:pt x="14459" y="91542"/>
                      <a:pt x="16468" y="90349"/>
                    </a:cubicBezTo>
                    <a:cubicBezTo>
                      <a:pt x="16970" y="90056"/>
                      <a:pt x="17514" y="89721"/>
                      <a:pt x="18079" y="89366"/>
                    </a:cubicBezTo>
                    <a:cubicBezTo>
                      <a:pt x="22243" y="86687"/>
                      <a:pt x="25130" y="83988"/>
                      <a:pt x="26407" y="78967"/>
                    </a:cubicBezTo>
                    <a:cubicBezTo>
                      <a:pt x="27641" y="74029"/>
                      <a:pt x="27578" y="68505"/>
                      <a:pt x="27997" y="63462"/>
                    </a:cubicBezTo>
                    <a:cubicBezTo>
                      <a:pt x="28039" y="62855"/>
                      <a:pt x="28080" y="62269"/>
                      <a:pt x="28143" y="61663"/>
                    </a:cubicBezTo>
                    <a:cubicBezTo>
                      <a:pt x="28185" y="61056"/>
                      <a:pt x="28227" y="60449"/>
                      <a:pt x="28269" y="59842"/>
                    </a:cubicBezTo>
                    <a:cubicBezTo>
                      <a:pt x="28332" y="58608"/>
                      <a:pt x="28394" y="57373"/>
                      <a:pt x="28457" y="56118"/>
                    </a:cubicBezTo>
                    <a:cubicBezTo>
                      <a:pt x="28624" y="53607"/>
                      <a:pt x="28666" y="51054"/>
                      <a:pt x="28750" y="48502"/>
                    </a:cubicBezTo>
                    <a:cubicBezTo>
                      <a:pt x="28771" y="47874"/>
                      <a:pt x="28792" y="47225"/>
                      <a:pt x="28792" y="46598"/>
                    </a:cubicBezTo>
                    <a:cubicBezTo>
                      <a:pt x="28792" y="45949"/>
                      <a:pt x="28813" y="45321"/>
                      <a:pt x="28813" y="44673"/>
                    </a:cubicBezTo>
                    <a:cubicBezTo>
                      <a:pt x="28813" y="43919"/>
                      <a:pt x="28813" y="43166"/>
                      <a:pt x="28834" y="42413"/>
                    </a:cubicBezTo>
                    <a:lnTo>
                      <a:pt x="28792" y="42392"/>
                    </a:lnTo>
                    <a:lnTo>
                      <a:pt x="28771" y="42371"/>
                    </a:lnTo>
                    <a:cubicBezTo>
                      <a:pt x="28750" y="42350"/>
                      <a:pt x="28729" y="42329"/>
                      <a:pt x="28687" y="42308"/>
                    </a:cubicBezTo>
                    <a:cubicBezTo>
                      <a:pt x="28645" y="42266"/>
                      <a:pt x="28604" y="42225"/>
                      <a:pt x="28541" y="42162"/>
                    </a:cubicBezTo>
                    <a:cubicBezTo>
                      <a:pt x="28436" y="42078"/>
                      <a:pt x="28311" y="41953"/>
                      <a:pt x="28185" y="41848"/>
                    </a:cubicBezTo>
                    <a:cubicBezTo>
                      <a:pt x="27892" y="41618"/>
                      <a:pt x="27536" y="41325"/>
                      <a:pt x="27139" y="41053"/>
                    </a:cubicBezTo>
                    <a:cubicBezTo>
                      <a:pt x="26741" y="40760"/>
                      <a:pt x="26281" y="40488"/>
                      <a:pt x="25800" y="40174"/>
                    </a:cubicBezTo>
                    <a:cubicBezTo>
                      <a:pt x="25549" y="40028"/>
                      <a:pt x="25277" y="39881"/>
                      <a:pt x="25026" y="39735"/>
                    </a:cubicBezTo>
                    <a:cubicBezTo>
                      <a:pt x="24754" y="39588"/>
                      <a:pt x="24461" y="39421"/>
                      <a:pt x="24168" y="39274"/>
                    </a:cubicBezTo>
                    <a:cubicBezTo>
                      <a:pt x="23603" y="38981"/>
                      <a:pt x="22975" y="38689"/>
                      <a:pt x="22326" y="38417"/>
                    </a:cubicBezTo>
                    <a:cubicBezTo>
                      <a:pt x="21699" y="38145"/>
                      <a:pt x="21029" y="37893"/>
                      <a:pt x="20339" y="37642"/>
                    </a:cubicBezTo>
                    <a:cubicBezTo>
                      <a:pt x="16886" y="36450"/>
                      <a:pt x="13287" y="36178"/>
                      <a:pt x="9898" y="34839"/>
                    </a:cubicBezTo>
                    <a:cubicBezTo>
                      <a:pt x="6320" y="33437"/>
                      <a:pt x="2972" y="31470"/>
                      <a:pt x="1" y="29001"/>
                    </a:cubicBezTo>
                    <a:cubicBezTo>
                      <a:pt x="3056" y="29942"/>
                      <a:pt x="6278" y="30047"/>
                      <a:pt x="9479" y="30152"/>
                    </a:cubicBezTo>
                    <a:cubicBezTo>
                      <a:pt x="11635" y="30235"/>
                      <a:pt x="13811" y="30319"/>
                      <a:pt x="15987" y="30382"/>
                    </a:cubicBezTo>
                    <a:cubicBezTo>
                      <a:pt x="19858" y="30528"/>
                      <a:pt x="23687" y="30612"/>
                      <a:pt x="27495" y="31010"/>
                    </a:cubicBezTo>
                    <a:cubicBezTo>
                      <a:pt x="27892" y="31051"/>
                      <a:pt x="28290" y="31114"/>
                      <a:pt x="28687" y="31156"/>
                    </a:cubicBezTo>
                    <a:cubicBezTo>
                      <a:pt x="28687" y="31156"/>
                      <a:pt x="28687" y="31156"/>
                      <a:pt x="28687" y="31156"/>
                    </a:cubicBezTo>
                    <a:cubicBezTo>
                      <a:pt x="30905" y="31219"/>
                      <a:pt x="30382" y="19732"/>
                      <a:pt x="30361" y="18372"/>
                    </a:cubicBezTo>
                    <a:cubicBezTo>
                      <a:pt x="30340" y="16133"/>
                      <a:pt x="30403" y="13831"/>
                      <a:pt x="30173" y="11613"/>
                    </a:cubicBezTo>
                    <a:cubicBezTo>
                      <a:pt x="29754" y="7659"/>
                      <a:pt x="31345" y="3704"/>
                      <a:pt x="32788" y="1"/>
                    </a:cubicBezTo>
                    <a:cubicBezTo>
                      <a:pt x="32809" y="4667"/>
                      <a:pt x="32391" y="9312"/>
                      <a:pt x="32391" y="13957"/>
                    </a:cubicBezTo>
                    <a:cubicBezTo>
                      <a:pt x="32391" y="29315"/>
                      <a:pt x="32642" y="44652"/>
                      <a:pt x="32767" y="60010"/>
                    </a:cubicBezTo>
                    <a:cubicBezTo>
                      <a:pt x="32851" y="70325"/>
                      <a:pt x="32956" y="80640"/>
                      <a:pt x="33039" y="90956"/>
                    </a:cubicBezTo>
                    <a:cubicBezTo>
                      <a:pt x="33018" y="90956"/>
                      <a:pt x="33018" y="90977"/>
                      <a:pt x="33039" y="9097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452;p29"/>
              <p:cNvSpPr/>
              <p:nvPr/>
            </p:nvSpPr>
            <p:spPr>
              <a:xfrm>
                <a:off x="4379250" y="3143450"/>
                <a:ext cx="786750" cy="2360725"/>
              </a:xfrm>
              <a:custGeom>
                <a:avLst/>
                <a:gdLst/>
                <a:ahLst/>
                <a:cxnLst/>
                <a:rect l="l" t="t" r="r" b="b"/>
                <a:pathLst>
                  <a:path w="31470" h="94429" extrusionOk="0">
                    <a:moveTo>
                      <a:pt x="23226" y="28875"/>
                    </a:moveTo>
                    <a:cubicBezTo>
                      <a:pt x="23602" y="28310"/>
                      <a:pt x="24021" y="27766"/>
                      <a:pt x="24544" y="27243"/>
                    </a:cubicBezTo>
                    <a:cubicBezTo>
                      <a:pt x="26322" y="25465"/>
                      <a:pt x="28917" y="23791"/>
                      <a:pt x="31470" y="23477"/>
                    </a:cubicBezTo>
                    <a:cubicBezTo>
                      <a:pt x="28415" y="23853"/>
                      <a:pt x="25255" y="24272"/>
                      <a:pt x="22535" y="25757"/>
                    </a:cubicBezTo>
                    <a:cubicBezTo>
                      <a:pt x="21677" y="26239"/>
                      <a:pt x="20861" y="26804"/>
                      <a:pt x="20066" y="27389"/>
                    </a:cubicBezTo>
                    <a:cubicBezTo>
                      <a:pt x="17786" y="29022"/>
                      <a:pt x="15568" y="30988"/>
                      <a:pt x="13182" y="32432"/>
                    </a:cubicBezTo>
                    <a:cubicBezTo>
                      <a:pt x="10672" y="33939"/>
                      <a:pt x="7972" y="35152"/>
                      <a:pt x="5922" y="35905"/>
                    </a:cubicBezTo>
                    <a:cubicBezTo>
                      <a:pt x="5545" y="36031"/>
                      <a:pt x="5190" y="36156"/>
                      <a:pt x="4876" y="36282"/>
                    </a:cubicBezTo>
                    <a:cubicBezTo>
                      <a:pt x="4855" y="36219"/>
                      <a:pt x="4855" y="36136"/>
                      <a:pt x="4834" y="36073"/>
                    </a:cubicBezTo>
                    <a:cubicBezTo>
                      <a:pt x="4227" y="31825"/>
                      <a:pt x="5692" y="27348"/>
                      <a:pt x="5190" y="22954"/>
                    </a:cubicBezTo>
                    <a:cubicBezTo>
                      <a:pt x="4311" y="15170"/>
                      <a:pt x="1570" y="7784"/>
                      <a:pt x="796" y="0"/>
                    </a:cubicBezTo>
                    <a:cubicBezTo>
                      <a:pt x="42" y="879"/>
                      <a:pt x="1" y="2135"/>
                      <a:pt x="1" y="3306"/>
                    </a:cubicBezTo>
                    <a:cubicBezTo>
                      <a:pt x="1" y="19187"/>
                      <a:pt x="126" y="35068"/>
                      <a:pt x="273" y="50970"/>
                    </a:cubicBezTo>
                    <a:cubicBezTo>
                      <a:pt x="377" y="63713"/>
                      <a:pt x="482" y="76455"/>
                      <a:pt x="586" y="89198"/>
                    </a:cubicBezTo>
                    <a:cubicBezTo>
                      <a:pt x="586" y="89574"/>
                      <a:pt x="607" y="89972"/>
                      <a:pt x="607" y="90349"/>
                    </a:cubicBezTo>
                    <a:cubicBezTo>
                      <a:pt x="607" y="90474"/>
                      <a:pt x="628" y="90579"/>
                      <a:pt x="691" y="90663"/>
                    </a:cubicBezTo>
                    <a:cubicBezTo>
                      <a:pt x="712" y="90683"/>
                      <a:pt x="712" y="90704"/>
                      <a:pt x="691" y="90725"/>
                    </a:cubicBezTo>
                    <a:cubicBezTo>
                      <a:pt x="733" y="90767"/>
                      <a:pt x="796" y="90830"/>
                      <a:pt x="838" y="90872"/>
                    </a:cubicBezTo>
                    <a:cubicBezTo>
                      <a:pt x="1151" y="91144"/>
                      <a:pt x="1486" y="91395"/>
                      <a:pt x="1821" y="91646"/>
                    </a:cubicBezTo>
                    <a:lnTo>
                      <a:pt x="1842" y="91667"/>
                    </a:lnTo>
                    <a:cubicBezTo>
                      <a:pt x="2198" y="91897"/>
                      <a:pt x="2532" y="92127"/>
                      <a:pt x="2909" y="92336"/>
                    </a:cubicBezTo>
                    <a:cubicBezTo>
                      <a:pt x="3265" y="92525"/>
                      <a:pt x="3641" y="92734"/>
                      <a:pt x="4018" y="92901"/>
                    </a:cubicBezTo>
                    <a:cubicBezTo>
                      <a:pt x="4185" y="92985"/>
                      <a:pt x="4374" y="93069"/>
                      <a:pt x="4562" y="93131"/>
                    </a:cubicBezTo>
                    <a:cubicBezTo>
                      <a:pt x="4750" y="93215"/>
                      <a:pt x="4939" y="93278"/>
                      <a:pt x="5127" y="93362"/>
                    </a:cubicBezTo>
                    <a:cubicBezTo>
                      <a:pt x="5901" y="93634"/>
                      <a:pt x="6654" y="93822"/>
                      <a:pt x="7387" y="93989"/>
                    </a:cubicBezTo>
                    <a:cubicBezTo>
                      <a:pt x="8140" y="94136"/>
                      <a:pt x="8872" y="94261"/>
                      <a:pt x="9584" y="94324"/>
                    </a:cubicBezTo>
                    <a:cubicBezTo>
                      <a:pt x="10295" y="94387"/>
                      <a:pt x="10985" y="94408"/>
                      <a:pt x="11634" y="94429"/>
                    </a:cubicBezTo>
                    <a:cubicBezTo>
                      <a:pt x="12283" y="94429"/>
                      <a:pt x="12910" y="94429"/>
                      <a:pt x="13496" y="94387"/>
                    </a:cubicBezTo>
                    <a:cubicBezTo>
                      <a:pt x="14082" y="94366"/>
                      <a:pt x="14647" y="94324"/>
                      <a:pt x="15149" y="94261"/>
                    </a:cubicBezTo>
                    <a:cubicBezTo>
                      <a:pt x="16154" y="94157"/>
                      <a:pt x="16970" y="94010"/>
                      <a:pt x="17535" y="93906"/>
                    </a:cubicBezTo>
                    <a:cubicBezTo>
                      <a:pt x="18120" y="93801"/>
                      <a:pt x="18434" y="93738"/>
                      <a:pt x="18434" y="93738"/>
                    </a:cubicBezTo>
                    <a:cubicBezTo>
                      <a:pt x="18434" y="93738"/>
                      <a:pt x="18120" y="93634"/>
                      <a:pt x="17597" y="93404"/>
                    </a:cubicBezTo>
                    <a:cubicBezTo>
                      <a:pt x="17074" y="93194"/>
                      <a:pt x="16321" y="92880"/>
                      <a:pt x="15463" y="92441"/>
                    </a:cubicBezTo>
                    <a:cubicBezTo>
                      <a:pt x="15024" y="92232"/>
                      <a:pt x="14563" y="91981"/>
                      <a:pt x="14103" y="91730"/>
                    </a:cubicBezTo>
                    <a:cubicBezTo>
                      <a:pt x="12576" y="90872"/>
                      <a:pt x="10965" y="89972"/>
                      <a:pt x="9835" y="88612"/>
                    </a:cubicBezTo>
                    <a:cubicBezTo>
                      <a:pt x="9270" y="87963"/>
                      <a:pt x="8935" y="87085"/>
                      <a:pt x="8663" y="86269"/>
                    </a:cubicBezTo>
                    <a:cubicBezTo>
                      <a:pt x="8370" y="85369"/>
                      <a:pt x="8098" y="84385"/>
                      <a:pt x="8119" y="83423"/>
                    </a:cubicBezTo>
                    <a:cubicBezTo>
                      <a:pt x="8119" y="83256"/>
                      <a:pt x="7638" y="77711"/>
                      <a:pt x="7617" y="75033"/>
                    </a:cubicBezTo>
                    <a:cubicBezTo>
                      <a:pt x="7617" y="71706"/>
                      <a:pt x="7784" y="68379"/>
                      <a:pt x="7659" y="65052"/>
                    </a:cubicBezTo>
                    <a:cubicBezTo>
                      <a:pt x="7408" y="58587"/>
                      <a:pt x="6989" y="52142"/>
                      <a:pt x="6152" y="45719"/>
                    </a:cubicBezTo>
                    <a:cubicBezTo>
                      <a:pt x="6089" y="45279"/>
                      <a:pt x="6048" y="44861"/>
                      <a:pt x="5985" y="44421"/>
                    </a:cubicBezTo>
                    <a:cubicBezTo>
                      <a:pt x="5964" y="44191"/>
                      <a:pt x="6068" y="43961"/>
                      <a:pt x="6299" y="43856"/>
                    </a:cubicBezTo>
                    <a:cubicBezTo>
                      <a:pt x="6989" y="43522"/>
                      <a:pt x="7931" y="43040"/>
                      <a:pt x="9019" y="42392"/>
                    </a:cubicBezTo>
                    <a:cubicBezTo>
                      <a:pt x="13015" y="40111"/>
                      <a:pt x="17074" y="37098"/>
                      <a:pt x="20150" y="33667"/>
                    </a:cubicBezTo>
                    <a:cubicBezTo>
                      <a:pt x="21468" y="32181"/>
                      <a:pt x="22159" y="30465"/>
                      <a:pt x="23226" y="288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A8486A9-6DEF-C09B-60AD-5F87D41575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" y="74217"/>
            <a:ext cx="730456" cy="730456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c794ddff03a1cc4bab92cb367ca9cff3c651fdb"/>
</p:tagLst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1614</TotalTime>
  <Words>260</Words>
  <Application>Microsoft Office PowerPoint</Application>
  <PresentationFormat>Экран (16:9)</PresentationFormat>
  <Paragraphs>49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Constantia</vt:lpstr>
      <vt:lpstr>Fira Sans</vt:lpstr>
      <vt:lpstr>Gill Sans MT</vt:lpstr>
      <vt:lpstr>Roboto</vt:lpstr>
      <vt:lpstr>Times New Roman</vt:lpstr>
      <vt:lpstr>Галерея</vt:lpstr>
      <vt:lpstr>Презентация PowerPoint</vt:lpstr>
      <vt:lpstr>REJA:</vt:lpstr>
      <vt:lpstr>Tayanch va fanga oid umumiy kompetensiyalar</vt:lpstr>
      <vt:lpstr>MILLIY O‘QUV DASTURIDA TAYANCH KOMPETENSIYALAR </vt:lpstr>
      <vt:lpstr>Kommunikativ muloqot jarayonida axborot uzatishdagi yoʻqotishlar</vt:lpstr>
      <vt:lpstr>Maqsadga erishish yo‘lidagi bosh to‘siq</vt:lpstr>
      <vt:lpstr>Ko‘z oldingizda qator mavjudotlar turibdi. Ularni eslab qolish uchun bir daqiqa vaqtingiz bor. Bir daqiqadan so‘ng rasmdan nigohingizni uzing va...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Vohid</dc:creator>
  <cp:lastModifiedBy>E-MAX PC Shop</cp:lastModifiedBy>
  <cp:revision>79</cp:revision>
  <dcterms:created xsi:type="dcterms:W3CDTF">2020-12-17T15:56:03Z</dcterms:created>
  <dcterms:modified xsi:type="dcterms:W3CDTF">2023-11-11T09:47:08Z</dcterms:modified>
</cp:coreProperties>
</file>