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9" r:id="rId2"/>
    <p:sldId id="256" r:id="rId3"/>
    <p:sldId id="290" r:id="rId4"/>
    <p:sldId id="297" r:id="rId5"/>
    <p:sldId id="291" r:id="rId6"/>
    <p:sldId id="298" r:id="rId7"/>
    <p:sldId id="293" r:id="rId8"/>
    <p:sldId id="299" r:id="rId9"/>
    <p:sldId id="294" r:id="rId10"/>
    <p:sldId id="300" r:id="rId11"/>
    <p:sldId id="275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9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E7813-1681-488D-B531-42626406694E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70E7-6D75-4505-8095-E52F2A35C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9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2125978"/>
            <a:ext cx="77724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8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836744"/>
            <a:ext cx="2555002" cy="2169825"/>
          </a:xfrm>
        </p:spPr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6" y="2076244"/>
            <a:ext cx="6310028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1133194"/>
            <a:ext cx="8961724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50393"/>
            <a:ext cx="8961724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836744"/>
            <a:ext cx="2555002" cy="2169825"/>
          </a:xfrm>
        </p:spPr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523334"/>
            <a:ext cx="28932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577340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6" y="2232515"/>
            <a:ext cx="4158103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836744"/>
            <a:ext cx="2555002" cy="2169825"/>
          </a:xfrm>
        </p:spPr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4611"/>
            <a:ext cx="7498080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79962"/>
            <a:ext cx="7772401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2496312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1"/>
            <a:ext cx="2496312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1"/>
            <a:ext cx="2496312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8" indent="-128008">
              <a:buFont typeface="Arial" panose="020B0604020202020204" pitchFamily="34" charset="0"/>
              <a:buChar char="•"/>
              <a:defRPr sz="1200"/>
            </a:lvl2pPr>
            <a:lvl3pPr marL="256015" indent="-128008">
              <a:defRPr sz="1200"/>
            </a:lvl3pPr>
            <a:lvl4pPr marL="448027" indent="-192012">
              <a:defRPr sz="1200"/>
            </a:lvl4pPr>
            <a:lvl5pPr marL="640039" indent="-192012"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8" indent="-128008">
              <a:buFont typeface="Arial" panose="020B0604020202020204" pitchFamily="34" charset="0"/>
              <a:buChar char="•"/>
              <a:defRPr sz="1200"/>
            </a:lvl2pPr>
            <a:lvl3pPr marL="256015" indent="-128008">
              <a:defRPr sz="1200"/>
            </a:lvl3pPr>
            <a:lvl4pPr marL="448027" indent="-192012">
              <a:defRPr sz="1200"/>
            </a:lvl4pPr>
            <a:lvl5pPr marL="640039" indent="-192012"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8" indent="-128008">
              <a:buFont typeface="Arial" panose="020B0604020202020204" pitchFamily="34" charset="0"/>
              <a:buChar char="•"/>
              <a:defRPr sz="1200"/>
            </a:lvl2pPr>
            <a:lvl3pPr marL="256015" indent="-128008">
              <a:defRPr sz="1200"/>
            </a:lvl3pPr>
            <a:lvl4pPr marL="448027" indent="-192012">
              <a:defRPr sz="1200"/>
            </a:lvl4pPr>
            <a:lvl5pPr marL="640039" indent="-192012"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933453"/>
            <a:ext cx="77724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99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1133194"/>
            <a:ext cx="8961724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836743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6" y="2076243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2" eaLnBrk="1" hangingPunct="1">
        <a:defRPr>
          <a:latin typeface="+mn-lt"/>
          <a:ea typeface="+mn-ea"/>
          <a:cs typeface="+mn-cs"/>
        </a:defRPr>
      </a:lvl2pPr>
      <a:lvl3pPr marL="1623785" eaLnBrk="1" hangingPunct="1">
        <a:defRPr>
          <a:latin typeface="+mn-lt"/>
          <a:ea typeface="+mn-ea"/>
          <a:cs typeface="+mn-cs"/>
        </a:defRPr>
      </a:lvl3pPr>
      <a:lvl4pPr marL="2435678" eaLnBrk="1" hangingPunct="1">
        <a:defRPr>
          <a:latin typeface="+mn-lt"/>
          <a:ea typeface="+mn-ea"/>
          <a:cs typeface="+mn-cs"/>
        </a:defRPr>
      </a:lvl4pPr>
      <a:lvl5pPr marL="3247570" eaLnBrk="1" hangingPunct="1">
        <a:defRPr>
          <a:latin typeface="+mn-lt"/>
          <a:ea typeface="+mn-ea"/>
          <a:cs typeface="+mn-cs"/>
        </a:defRPr>
      </a:lvl5pPr>
      <a:lvl6pPr marL="4059464" eaLnBrk="1" hangingPunct="1">
        <a:defRPr>
          <a:latin typeface="+mn-lt"/>
          <a:ea typeface="+mn-ea"/>
          <a:cs typeface="+mn-cs"/>
        </a:defRPr>
      </a:lvl6pPr>
      <a:lvl7pPr marL="4871356" eaLnBrk="1" hangingPunct="1">
        <a:defRPr>
          <a:latin typeface="+mn-lt"/>
          <a:ea typeface="+mn-ea"/>
          <a:cs typeface="+mn-cs"/>
        </a:defRPr>
      </a:lvl7pPr>
      <a:lvl8pPr marL="5683248" eaLnBrk="1" hangingPunct="1">
        <a:defRPr>
          <a:latin typeface="+mn-lt"/>
          <a:ea typeface="+mn-ea"/>
          <a:cs typeface="+mn-cs"/>
        </a:defRPr>
      </a:lvl8pPr>
      <a:lvl9pPr marL="649514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2" eaLnBrk="1" hangingPunct="1">
        <a:defRPr>
          <a:latin typeface="+mn-lt"/>
          <a:ea typeface="+mn-ea"/>
          <a:cs typeface="+mn-cs"/>
        </a:defRPr>
      </a:lvl2pPr>
      <a:lvl3pPr marL="1623785" eaLnBrk="1" hangingPunct="1">
        <a:defRPr>
          <a:latin typeface="+mn-lt"/>
          <a:ea typeface="+mn-ea"/>
          <a:cs typeface="+mn-cs"/>
        </a:defRPr>
      </a:lvl3pPr>
      <a:lvl4pPr marL="2435678" eaLnBrk="1" hangingPunct="1">
        <a:defRPr>
          <a:latin typeface="+mn-lt"/>
          <a:ea typeface="+mn-ea"/>
          <a:cs typeface="+mn-cs"/>
        </a:defRPr>
      </a:lvl4pPr>
      <a:lvl5pPr marL="3247570" eaLnBrk="1" hangingPunct="1">
        <a:defRPr>
          <a:latin typeface="+mn-lt"/>
          <a:ea typeface="+mn-ea"/>
          <a:cs typeface="+mn-cs"/>
        </a:defRPr>
      </a:lvl5pPr>
      <a:lvl6pPr marL="4059464" eaLnBrk="1" hangingPunct="1">
        <a:defRPr>
          <a:latin typeface="+mn-lt"/>
          <a:ea typeface="+mn-ea"/>
          <a:cs typeface="+mn-cs"/>
        </a:defRPr>
      </a:lvl6pPr>
      <a:lvl7pPr marL="4871356" eaLnBrk="1" hangingPunct="1">
        <a:defRPr>
          <a:latin typeface="+mn-lt"/>
          <a:ea typeface="+mn-ea"/>
          <a:cs typeface="+mn-cs"/>
        </a:defRPr>
      </a:lvl7pPr>
      <a:lvl8pPr marL="5683248" eaLnBrk="1" hangingPunct="1">
        <a:defRPr>
          <a:latin typeface="+mn-lt"/>
          <a:ea typeface="+mn-ea"/>
          <a:cs typeface="+mn-cs"/>
        </a:defRPr>
      </a:lvl8pPr>
      <a:lvl9pPr marL="6495141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72499"/>
            <a:ext cx="9144000" cy="18453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83568" y="2055449"/>
            <a:ext cx="5112568" cy="4359563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algn="ctr"/>
            <a:r>
              <a:rPr sz="3200" b="1" smtClean="0"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Fanni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o‘qitishda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texnologiyalardan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Kvest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texnologiyasi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metodi</a:t>
            </a:r>
            <a:endParaRPr lang="ru-RU" sz="3600" b="1" dirty="0" smtClean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692" algn="ctr">
              <a:lnSpc>
                <a:spcPts val="3471"/>
              </a:lnSpc>
              <a:spcBef>
                <a:spcPts val="196"/>
              </a:spcBef>
            </a:pPr>
            <a:endParaRPr lang="en-US" sz="2800" b="1" dirty="0" smtClean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692" algn="ctr">
              <a:lnSpc>
                <a:spcPts val="3471"/>
              </a:lnSpc>
              <a:spcBef>
                <a:spcPts val="196"/>
              </a:spcBef>
            </a:pPr>
            <a:endParaRPr lang="en-US" sz="2800" b="1" dirty="0" smtClean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2800" b="1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sz="2800" b="1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9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Samyayev</a:t>
            </a:r>
            <a:r>
              <a:rPr lang="en-US" sz="2400" b="1" spc="9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9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2400" b="1" spc="9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492" algn="ctr">
              <a:lnSpc>
                <a:spcPts val="3487"/>
              </a:lnSpc>
            </a:pPr>
            <a:r>
              <a:rPr lang="en-US" sz="2400" b="1" spc="9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Kadirovich</a:t>
            </a:r>
            <a:r>
              <a:rPr lang="en-US" sz="2400" b="1" spc="9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23980" y="2055449"/>
            <a:ext cx="459588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23980" y="4791869"/>
            <a:ext cx="459588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790051" y="400533"/>
            <a:ext cx="957352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8" name="object 2">
            <a:extLst>
              <a:ext uri="{FF2B5EF4-FFF2-40B4-BE49-F238E27FC236}">
                <a16:creationId xmlns=""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571472" y="410027"/>
            <a:ext cx="6929486" cy="1257326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algn="ctr" defTabSz="1625803">
              <a:spcBef>
                <a:spcPts val="203"/>
              </a:spcBef>
              <a:defRPr/>
            </a:pPr>
            <a:r>
              <a:rPr lang="en-US" sz="4000" kern="0" spc="18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Fandagi</a:t>
            </a:r>
            <a:r>
              <a:rPr lang="en-US" sz="4000" kern="0" spc="18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spc="18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yangiliklar</a:t>
            </a:r>
            <a:r>
              <a:rPr lang="en-US" sz="4000" kern="0" spc="18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spc="18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kern="0" spc="18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spc="18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fanni</a:t>
            </a:r>
            <a:r>
              <a:rPr lang="en-US" sz="4000" kern="0" spc="18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spc="18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o‘qitishning</a:t>
            </a:r>
            <a:r>
              <a:rPr lang="en-US" sz="4000" kern="0" spc="18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spc="18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dolzarb</a:t>
            </a:r>
            <a:r>
              <a:rPr lang="en-US" sz="4000" kern="0" spc="18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spc="18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masalalari</a:t>
            </a:r>
            <a:endParaRPr lang="en-US" sz="4000" kern="0" spc="18" dirty="0" smtClean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368834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895" y="2334433"/>
            <a:ext cx="2990706" cy="3635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8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3249"/>
            <a:ext cx="9131586" cy="11214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Mavzu: Fanni o‘qitishda zamonaviy pedagogik  texnologiyalardan foydalanish. Kvest texnologiyasi metodi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z-Latn-UZ" sz="2000" b="1" dirty="0" smtClean="0">
                <a:latin typeface="Times New Roman" pitchFamily="18" charset="0"/>
                <a:cs typeface="Times New Roman" pitchFamily="18" charset="0"/>
              </a:rPr>
              <a:t>-Topshiriq: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yaxtadan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orolga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tushib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olgach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xarita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xazinani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izlay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Dastlab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shimolga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so‘ngra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shimoli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sharqqa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janubi-sharqiy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yo‘nalish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yurib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ko‘milgan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joyga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bordi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XVII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tangalar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ko‘milgan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sandiqchani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topishdilar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yaxtaga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qaytib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kelishlari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azimut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yurishlari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360 *, 135 *, 270 *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180 *, 225 *, 315 *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315 *, 225 *, 180 *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90 *, 225 *, 180 * 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z-Latn-U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z-Latn-U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7072"/>
            <a:ext cx="4896544" cy="2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88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437112"/>
            <a:ext cx="5841052" cy="15696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E‘TIBORINGIZ UCHUN RAHMAT</a:t>
            </a:r>
            <a:endParaRPr lang="ru-RU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1"/>
            <a:ext cx="9131586" cy="1124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дминистратор\Мои документы\Загрузки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142986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3249"/>
            <a:ext cx="9131586" cy="11214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Fanni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o‘qitishda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texnologiyalardan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Kvest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texnologiyasi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metodi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4076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90-chi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yillarida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kompyuter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o‘yinlari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ayniqsa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sarguzashtli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hayotimizga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kirib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butunlay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yoshlarning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vaqtini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qo‘ygandi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Maktablardagi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qiziqtirmay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816424" cy="2990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0" y="3428999"/>
            <a:ext cx="4499992" cy="298107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2322"/>
            <a:ext cx="9131586" cy="11214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Fanni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o‘qitishda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pedagogik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texnologiyalardan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Kvest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texnologiyasi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metodi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4076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San-Diego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professorlari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Tom March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kompyuter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o‘yinlari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darslarga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qisiqtirish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taklifini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kvest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keyinchalik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Kvest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texnologiyasi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deb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kvest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inglizchadan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izlamoq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sarguzasht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anglatadi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t="49446" r="26394" b="5404"/>
          <a:stretch/>
        </p:blipFill>
        <p:spPr>
          <a:xfrm>
            <a:off x="1979712" y="3649092"/>
            <a:ext cx="4608512" cy="287625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3249"/>
            <a:ext cx="9131586" cy="11214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Mavzu: Fanni o‘qitishda zamonaviy pedagogik  texnologiyalardan foydalanish. Kvest texnologiyasi metodi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68760"/>
            <a:ext cx="8496944" cy="5725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Kvest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texnologiyasining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avzallik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sarguzashtli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darslarga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qiziqtirish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ishlashga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o‘rgatish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kutilmagan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vaziyatlardan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chiqishga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o‘rgatish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Darslarda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bilimlarini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olishga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o‘rgatish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Mantiqiy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fikrlashga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o‘rgatish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362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3249"/>
            <a:ext cx="9131586" cy="11214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Mavzu: Fanni o‘qitishda zamonaviy pedagogik  texnologiyalardan foydalanish. Kvest texnologiyasi metodi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428737"/>
            <a:ext cx="86797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300" dirty="0" smtClean="0">
                <a:latin typeface="Times New Roman" pitchFamily="18" charset="0"/>
                <a:cs typeface="Times New Roman" pitchFamily="18" charset="0"/>
              </a:rPr>
              <a:t>AQSH ning Gavayi shtatidagi yuqori sinf o‘quvchilari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uyining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tom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qismida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“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Xazinalar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oroli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nomli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qo‘lyozma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oladi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o‘rtoqlarini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tanishtiradi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Qo‘lyozmada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nomalum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orol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xaritasi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uz-Latn-UZ" sz="2300" dirty="0" smtClean="0">
                <a:latin typeface="Times New Roman" pitchFamily="18" charset="0"/>
                <a:cs typeface="Times New Roman" pitchFamily="18" charset="0"/>
              </a:rPr>
              <a:t>ozgi kanikul vaqtida “Santa-Mariya” yaxtasini ijaraga olib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o‘sha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orolga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2300" dirty="0" smtClean="0">
                <a:latin typeface="Times New Roman" pitchFamily="18" charset="0"/>
                <a:cs typeface="Times New Roman" pitchFamily="18" charset="0"/>
              </a:rPr>
              <a:t>sayoxatga chiqishni rejalashtir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z-Latn-UZ" sz="2300" dirty="0" smtClean="0">
                <a:latin typeface="Times New Roman" pitchFamily="18" charset="0"/>
                <a:cs typeface="Times New Roman" pitchFamily="18" charset="0"/>
              </a:rPr>
              <a:t>dilar. O‘quvchilar sayoxatga uzoq vaqt va puxta tayyorgarlik ko‘rish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z-Latn-UZ" sz="2300" dirty="0" smtClean="0">
                <a:latin typeface="Times New Roman" pitchFamily="18" charset="0"/>
                <a:cs typeface="Times New Roman" pitchFamily="18" charset="0"/>
              </a:rPr>
              <a:t>dilar . Va nixoyat belgilangan kunda ular yo‘lga chiqishdilar.</a:t>
            </a:r>
          </a:p>
          <a:p>
            <a:pPr algn="ctr"/>
            <a:endParaRPr lang="uz-Latn-UZ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553_yakhta-olg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4005064"/>
            <a:ext cx="6264696" cy="23528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3249"/>
            <a:ext cx="9131586" cy="11214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Mavzu: Fanni o‘qitishda zamonaviy pedagogik  texnologiyalardan foydalanish. Kvest texnologiyasi metodi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85011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2400" b="1" dirty="0" smtClean="0">
                <a:latin typeface="Times New Roman" pitchFamily="18" charset="0"/>
                <a:cs typeface="Times New Roman" pitchFamily="18" charset="0"/>
              </a:rPr>
              <a:t>1-Topshiriq:</a:t>
            </a:r>
          </a:p>
          <a:p>
            <a:pPr algn="just"/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O‘quvchilar Gavayi orollaridan ( 20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 sh.k,155* g‘.u) janubga qarab suza boshladi. Ular ekvatorga kelganda yo‘nalishini sharqga qarab o‘zgartiradi va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sh.k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92* g.u. dagi orolga kelib yaxtani to‘xtatadi. O‘quvchilar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qo‘lyozmadagi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xarita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xaritani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taqqoslab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aniqlashadi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z-Latn-U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1.Chagos arxipelagi</a:t>
            </a:r>
          </a:p>
          <a:p>
            <a:pPr lvl="0"/>
            <a:r>
              <a:rPr lang="uz-Latn-U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2.Pasxi oroli</a:t>
            </a:r>
          </a:p>
          <a:p>
            <a:pPr lvl="0"/>
            <a:r>
              <a:rPr lang="uz-Latn-U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3.Galapogos orollari</a:t>
            </a:r>
          </a:p>
          <a:p>
            <a:pPr lvl="0"/>
            <a:r>
              <a:rPr lang="uz-Latn-U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4.Markiz orollari</a:t>
            </a:r>
            <a:endParaRPr lang="ru-RU" sz="2400" dirty="0">
              <a:solidFill>
                <a:prstClr val="black"/>
              </a:solidFill>
            </a:endParaRPr>
          </a:p>
          <a:p>
            <a:pPr algn="just"/>
            <a:endParaRPr lang="uz-Latn-U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uz-Latn-UZ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5472608" cy="23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53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3249"/>
            <a:ext cx="9131586" cy="11214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Mavzu: Fanni o‘qitishda zamonaviy pedagogik  texnologiyalardan foydalanish. Kvest texnologiyasi metodi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4627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z-Latn-UZ" sz="2400" b="1" dirty="0" smtClean="0">
                <a:latin typeface="Times New Roman" pitchFamily="18" charset="0"/>
                <a:cs typeface="Times New Roman" pitchFamily="18" charset="0"/>
              </a:rPr>
              <a:t>-Topshiriq</a:t>
            </a:r>
            <a:r>
              <a:rPr lang="uz-Latn-U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O‘quvchilar Gavayi orollaridan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Galapogos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orollarigacha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masofa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suzib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o‘tishgan</a:t>
            </a: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Eslatma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meridianlarda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uzunligi-111.1 km,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ekvatorda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uzunligi-111.3 km.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uz-Latn-UZ" sz="2800" dirty="0" smtClean="0">
                <a:latin typeface="Times New Roman" pitchFamily="18" charset="0"/>
                <a:cs typeface="Times New Roman" pitchFamily="18" charset="0"/>
              </a:rPr>
              <a:t>5874   km</a:t>
            </a:r>
          </a:p>
          <a:p>
            <a:pPr marL="342900" indent="-342900" algn="just">
              <a:buAutoNum type="arabicPeriod" startAt="2"/>
            </a:pPr>
            <a:r>
              <a:rPr lang="uz-Latn-UZ" sz="2800" dirty="0" smtClean="0">
                <a:latin typeface="Times New Roman" pitchFamily="18" charset="0"/>
                <a:cs typeface="Times New Roman" pitchFamily="18" charset="0"/>
              </a:rPr>
              <a:t>6812   km</a:t>
            </a:r>
          </a:p>
          <a:p>
            <a:pPr marL="342900" indent="-342900" algn="just">
              <a:buAutoNum type="arabicPeriod" startAt="3"/>
            </a:pPr>
            <a:r>
              <a:rPr lang="uz-Latn-UZ" sz="2800" dirty="0" smtClean="0">
                <a:latin typeface="Times New Roman" pitchFamily="18" charset="0"/>
                <a:cs typeface="Times New Roman" pitchFamily="18" charset="0"/>
              </a:rPr>
              <a:t>7012   km</a:t>
            </a:r>
          </a:p>
          <a:p>
            <a:pPr marL="342900" indent="-342900" algn="just">
              <a:buAutoNum type="arabicPeriod" startAt="4"/>
            </a:pPr>
            <a:r>
              <a:rPr lang="uz-Latn-UZ" sz="2800" dirty="0" smtClean="0">
                <a:latin typeface="Times New Roman" pitchFamily="18" charset="0"/>
                <a:cs typeface="Times New Roman" pitchFamily="18" charset="0"/>
              </a:rPr>
              <a:t>9234   km</a:t>
            </a:r>
          </a:p>
          <a:p>
            <a:pPr marL="342900" indent="-342900" algn="just"/>
            <a:r>
              <a:rPr lang="uz-Latn-UZ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342900" indent="-342900" algn="ctr"/>
            <a:r>
              <a:rPr lang="uz-Latn-UZ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5438378" cy="309634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3249"/>
            <a:ext cx="9131586" cy="11214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Mavzu: Fanni o‘qitishda zamonaviy pedagogik  texnologiyalardan foydalanish. Kvest texnologiyasi metodi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57298"/>
            <a:ext cx="86787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uz-Latn-UZ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uz-Latn-UZ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z-Latn-UZ" sz="2400" b="1" dirty="0" smtClean="0">
                <a:latin typeface="Times New Roman" pitchFamily="18" charset="0"/>
                <a:cs typeface="Times New Roman" pitchFamily="18" charset="0"/>
              </a:rPr>
              <a:t>-Topshiriq:</a:t>
            </a:r>
          </a:p>
          <a:p>
            <a:pPr marL="342900" indent="-342900" algn="ctr"/>
            <a:endParaRPr lang="uz-Latn-U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O‘quvchilar Gavayi orolidan 2020 yil 15-iyunda soat 12-00 da yo‘lga chiqishdi. Agar  yaxtaning o‘rtacha tezligi soatiga 62 km. ga teng bo‘lsa, o‘quvchilar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Galapogos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orol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lari</a:t>
            </a: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ga qaysi sanada va soat nechada etib keladi 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uz-Latn-U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21-iyun 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uz-Latn-U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da</a:t>
            </a:r>
          </a:p>
          <a:p>
            <a:pPr marL="342900" indent="-342900" algn="just">
              <a:buAutoNum type="arabicPeriod" startAt="2"/>
            </a:pP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20-iyun  15-30 da</a:t>
            </a:r>
          </a:p>
          <a:p>
            <a:pPr marL="342900" indent="-342900" algn="just">
              <a:buAutoNum type="arabicPeriod" startAt="3"/>
            </a:pPr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22-iyun  12-20 da</a:t>
            </a:r>
          </a:p>
          <a:p>
            <a:pPr marL="342900" indent="-342900" algn="just"/>
            <a:r>
              <a:rPr lang="uz-Latn-UZ" sz="2400" dirty="0" smtClean="0">
                <a:latin typeface="Times New Roman" pitchFamily="18" charset="0"/>
                <a:cs typeface="Times New Roman" pitchFamily="18" charset="0"/>
              </a:rPr>
              <a:t>4. 19-iyun  13-45 da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5024"/>
            <a:ext cx="547260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756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42211" y="0"/>
            <a:ext cx="9131586" cy="11214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Mavzu: Fanni o‘qitishda zamonaviy pedagogik  texnologiyalardan foydalanish. Kvest texnologiyasi metodi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z-Latn-UZ" sz="2000" b="1" dirty="0" smtClean="0">
                <a:latin typeface="Times New Roman" pitchFamily="18" charset="0"/>
                <a:cs typeface="Times New Roman" pitchFamily="18" charset="0"/>
              </a:rPr>
              <a:t>-Topshiriq: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xarita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suzishib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orollardan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yaqinlashadi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Orollar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atrofini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toshlardan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qoyalar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o‘rab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Orolga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borishi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bilishi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etilardi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Javoblardagi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harflarni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taxlab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a,f,v,r,t,r,e,a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e,n,m,a,d,a,r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‘,b,i,g‘,z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a,r,q,y,i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uz-Latn-U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z-Latn-U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z-Latn-U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5616624" cy="277666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fffc9d25f1516d1c933c65fc1d3cb83bd6c33"/>
</p:tagLst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910</TotalTime>
  <Words>629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96</cp:revision>
  <dcterms:modified xsi:type="dcterms:W3CDTF">2023-09-06T10:33:14Z</dcterms:modified>
</cp:coreProperties>
</file>