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71" r:id="rId2"/>
    <p:sldId id="295" r:id="rId3"/>
    <p:sldId id="284" r:id="rId4"/>
    <p:sldId id="285" r:id="rId5"/>
    <p:sldId id="286" r:id="rId6"/>
    <p:sldId id="287" r:id="rId7"/>
    <p:sldId id="288" r:id="rId8"/>
    <p:sldId id="275" r:id="rId9"/>
    <p:sldId id="276" r:id="rId10"/>
    <p:sldId id="278" r:id="rId11"/>
    <p:sldId id="291" r:id="rId12"/>
    <p:sldId id="289" r:id="rId13"/>
    <p:sldId id="279" r:id="rId14"/>
    <p:sldId id="283" r:id="rId15"/>
    <p:sldId id="294" r:id="rId16"/>
    <p:sldId id="293" r:id="rId17"/>
    <p:sldId id="257" r:id="rId18"/>
  </p:sldIdLst>
  <p:sldSz cx="9144000" cy="5143500" type="screen16x9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-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32841-C4B9-428A-8E7A-0BB4455CD9AB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B9125-F85E-4EE6-A2AB-8D693BB1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51;g92a1ad2113_0_137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90563"/>
            <a:ext cx="6134100" cy="3449637"/>
          </a:xfrm>
          <a:custGeom>
            <a:avLst/>
            <a:gdLst>
              <a:gd name="T0" fmla="*/ 0 w 120000"/>
              <a:gd name="T1" fmla="*/ 0 h 120000"/>
              <a:gd name="T2" fmla="*/ 4965700 w 120000"/>
              <a:gd name="T3" fmla="*/ 0 h 120000"/>
              <a:gd name="T4" fmla="*/ 4965700 w 120000"/>
              <a:gd name="T5" fmla="*/ 3724275 h 120000"/>
              <a:gd name="T6" fmla="*/ 0 w 120000"/>
              <a:gd name="T7" fmla="*/ 37242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9219" name="Google Shape;52;g92a1ad2113_0_137:notes"/>
          <p:cNvSpPr>
            <a:spLocks noGrp="1"/>
          </p:cNvSpPr>
          <p:nvPr>
            <p:ph type="body" idx="1"/>
          </p:nvPr>
        </p:nvSpPr>
        <p:spPr>
          <a:xfrm>
            <a:off x="691781" y="4369764"/>
            <a:ext cx="5537475" cy="414031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433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96889ec63a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96889ec63a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525" y="-2381"/>
            <a:ext cx="9153525" cy="51458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844154"/>
            <a:ext cx="6908800" cy="812006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763316"/>
            <a:ext cx="6913562" cy="131445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ADD7A30D-CC03-4485-85F3-4DDC4D7CAFDB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74974CB-1373-44EA-8BE8-CB7141016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A30D-CC03-4485-85F3-4DDC4D7CAFDB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74CB-1373-44EA-8BE8-CB7141016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2875"/>
            <a:ext cx="2057400" cy="4452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2875"/>
            <a:ext cx="6019800" cy="4452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A30D-CC03-4485-85F3-4DDC4D7CAFDB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74CB-1373-44EA-8BE8-CB7141016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A30D-CC03-4485-85F3-4DDC4D7CAFDB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74CB-1373-44EA-8BE8-CB7141016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A30D-CC03-4485-85F3-4DDC4D7CAFDB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74CB-1373-44EA-8BE8-CB7141016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81063"/>
            <a:ext cx="4038600" cy="371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1063"/>
            <a:ext cx="4038600" cy="371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A30D-CC03-4485-85F3-4DDC4D7CAFDB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74CB-1373-44EA-8BE8-CB7141016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A30D-CC03-4485-85F3-4DDC4D7CAFDB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74CB-1373-44EA-8BE8-CB7141016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A30D-CC03-4485-85F3-4DDC4D7CAFDB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74CB-1373-44EA-8BE8-CB7141016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A30D-CC03-4485-85F3-4DDC4D7CAFDB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74CB-1373-44EA-8BE8-CB7141016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A30D-CC03-4485-85F3-4DDC4D7CAFDB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74CB-1373-44EA-8BE8-CB7141016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A30D-CC03-4485-85F3-4DDC4D7CAFDB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74CB-1373-44EA-8BE8-CB7141016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8763" cy="51458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4369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881063"/>
            <a:ext cx="8229600" cy="3714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50"/>
            </a:lvl1pPr>
          </a:lstStyle>
          <a:p>
            <a:fld id="{ADD7A30D-CC03-4485-85F3-4DDC4D7CAFDB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50"/>
            </a:lvl1pPr>
          </a:lstStyle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/>
            </a:lvl1pPr>
          </a:lstStyle>
          <a:p>
            <a:fld id="{774974CB-1373-44EA-8BE8-CB7141016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7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/>
          <p:nvPr/>
        </p:nvSpPr>
        <p:spPr>
          <a:xfrm>
            <a:off x="4572025" y="806475"/>
            <a:ext cx="4572000" cy="262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8"/>
          <p:cNvSpPr/>
          <p:nvPr/>
        </p:nvSpPr>
        <p:spPr>
          <a:xfrm>
            <a:off x="1873978" y="806472"/>
            <a:ext cx="2698057" cy="1421587"/>
          </a:xfrm>
          <a:custGeom>
            <a:avLst/>
            <a:gdLst/>
            <a:ahLst/>
            <a:cxnLst/>
            <a:rect l="l" t="t" r="r" b="b"/>
            <a:pathLst>
              <a:path w="34210" h="18025" extrusionOk="0">
                <a:moveTo>
                  <a:pt x="9015" y="1"/>
                </a:moveTo>
                <a:cubicBezTo>
                  <a:pt x="4045" y="1"/>
                  <a:pt x="0" y="4040"/>
                  <a:pt x="0" y="9010"/>
                </a:cubicBezTo>
                <a:cubicBezTo>
                  <a:pt x="0" y="13979"/>
                  <a:pt x="4045" y="18024"/>
                  <a:pt x="9015" y="18024"/>
                </a:cubicBezTo>
                <a:cubicBezTo>
                  <a:pt x="13984" y="18024"/>
                  <a:pt x="18024" y="13979"/>
                  <a:pt x="18024" y="9010"/>
                </a:cubicBezTo>
                <a:lnTo>
                  <a:pt x="14700" y="9010"/>
                </a:lnTo>
                <a:cubicBezTo>
                  <a:pt x="14700" y="12147"/>
                  <a:pt x="12146" y="14695"/>
                  <a:pt x="9015" y="14695"/>
                </a:cubicBezTo>
                <a:cubicBezTo>
                  <a:pt x="5878" y="14695"/>
                  <a:pt x="3330" y="12147"/>
                  <a:pt x="3330" y="9010"/>
                </a:cubicBezTo>
                <a:cubicBezTo>
                  <a:pt x="3330" y="5878"/>
                  <a:pt x="5878" y="3325"/>
                  <a:pt x="9015" y="3325"/>
                </a:cubicBezTo>
                <a:lnTo>
                  <a:pt x="34210" y="3325"/>
                </a:lnTo>
                <a:lnTo>
                  <a:pt x="34210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ctrTitle"/>
          </p:nvPr>
        </p:nvSpPr>
        <p:spPr>
          <a:xfrm>
            <a:off x="3996055" y="1275606"/>
            <a:ext cx="5147945" cy="15354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b="1" dirty="0" err="1" smtClean="0">
                <a:solidFill>
                  <a:schemeClr val="tx1"/>
                </a:solidFill>
              </a:rPr>
              <a:t>Muvzu</a:t>
            </a:r>
            <a:r>
              <a:rPr lang="en-US" sz="1800" b="1" dirty="0" smtClean="0">
                <a:solidFill>
                  <a:schemeClr val="tx1"/>
                </a:solidFill>
              </a:rPr>
              <a:t>: 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TA’LIM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JARAYONIDA RAQAMLI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TEXNOLOGIYALARDAN SAMARALI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r>
              <a:rPr lang="en-US" sz="2000" dirty="0" smtClean="0">
                <a:latin typeface="Arial" charset="0"/>
                <a:cs typeface="Arial" charset="0"/>
              </a:rPr>
              <a:t>. </a:t>
            </a:r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</a:b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66" name="Google Shape;66;p18"/>
          <p:cNvSpPr/>
          <p:nvPr/>
        </p:nvSpPr>
        <p:spPr>
          <a:xfrm rot="-734058">
            <a:off x="3003428" y="2278014"/>
            <a:ext cx="711057" cy="710978"/>
          </a:xfrm>
          <a:custGeom>
            <a:avLst/>
            <a:gdLst/>
            <a:ahLst/>
            <a:cxnLst/>
            <a:rect l="l" t="t" r="r" b="b"/>
            <a:pathLst>
              <a:path w="9016" h="9015" extrusionOk="0">
                <a:moveTo>
                  <a:pt x="1" y="0"/>
                </a:moveTo>
                <a:cubicBezTo>
                  <a:pt x="1" y="4968"/>
                  <a:pt x="4043" y="9012"/>
                  <a:pt x="9010" y="9015"/>
                </a:cubicBezTo>
                <a:lnTo>
                  <a:pt x="9010" y="9015"/>
                </a:lnTo>
                <a:lnTo>
                  <a:pt x="9010" y="5685"/>
                </a:lnTo>
                <a:cubicBezTo>
                  <a:pt x="5878" y="5685"/>
                  <a:pt x="3325" y="3137"/>
                  <a:pt x="3325" y="0"/>
                </a:cubicBezTo>
                <a:close/>
                <a:moveTo>
                  <a:pt x="9010" y="9015"/>
                </a:moveTo>
                <a:lnTo>
                  <a:pt x="9010" y="9015"/>
                </a:lnTo>
                <a:lnTo>
                  <a:pt x="9015" y="9015"/>
                </a:lnTo>
                <a:cubicBezTo>
                  <a:pt x="9014" y="9015"/>
                  <a:pt x="9012" y="9015"/>
                  <a:pt x="9010" y="9015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8"/>
          <p:cNvSpPr/>
          <p:nvPr/>
        </p:nvSpPr>
        <p:spPr>
          <a:xfrm>
            <a:off x="2581414" y="806472"/>
            <a:ext cx="711069" cy="710596"/>
          </a:xfrm>
          <a:custGeom>
            <a:avLst/>
            <a:gdLst/>
            <a:ahLst/>
            <a:cxnLst/>
            <a:rect l="l" t="t" r="r" b="b"/>
            <a:pathLst>
              <a:path w="9016" h="9010" extrusionOk="0">
                <a:moveTo>
                  <a:pt x="1" y="1"/>
                </a:moveTo>
                <a:lnTo>
                  <a:pt x="1" y="3325"/>
                </a:lnTo>
                <a:cubicBezTo>
                  <a:pt x="3138" y="3325"/>
                  <a:pt x="5686" y="5878"/>
                  <a:pt x="5686" y="9010"/>
                </a:cubicBezTo>
                <a:lnTo>
                  <a:pt x="9015" y="9010"/>
                </a:lnTo>
                <a:cubicBezTo>
                  <a:pt x="9015" y="4046"/>
                  <a:pt x="4970" y="1"/>
                  <a:pt x="1" y="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8"/>
          <p:cNvSpPr/>
          <p:nvPr/>
        </p:nvSpPr>
        <p:spPr>
          <a:xfrm>
            <a:off x="1212723" y="2644244"/>
            <a:ext cx="710991" cy="710991"/>
          </a:xfrm>
          <a:custGeom>
            <a:avLst/>
            <a:gdLst/>
            <a:ahLst/>
            <a:cxnLst/>
            <a:rect l="l" t="t" r="r" b="b"/>
            <a:pathLst>
              <a:path w="9015" h="9015" extrusionOk="0">
                <a:moveTo>
                  <a:pt x="0" y="0"/>
                </a:moveTo>
                <a:cubicBezTo>
                  <a:pt x="0" y="4970"/>
                  <a:pt x="4045" y="9015"/>
                  <a:pt x="9015" y="9015"/>
                </a:cubicBezTo>
                <a:lnTo>
                  <a:pt x="9015" y="5685"/>
                </a:lnTo>
                <a:cubicBezTo>
                  <a:pt x="5878" y="5685"/>
                  <a:pt x="3330" y="3137"/>
                  <a:pt x="333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8"/>
          <p:cNvSpPr/>
          <p:nvPr/>
        </p:nvSpPr>
        <p:spPr>
          <a:xfrm rot="-734058">
            <a:off x="2447118" y="2857819"/>
            <a:ext cx="710978" cy="710584"/>
          </a:xfrm>
          <a:custGeom>
            <a:avLst/>
            <a:gdLst/>
            <a:ahLst/>
            <a:cxnLst/>
            <a:rect l="l" t="t" r="r" b="b"/>
            <a:pathLst>
              <a:path w="9015" h="9010" extrusionOk="0">
                <a:moveTo>
                  <a:pt x="0" y="1"/>
                </a:moveTo>
                <a:lnTo>
                  <a:pt x="0" y="3325"/>
                </a:lnTo>
                <a:cubicBezTo>
                  <a:pt x="3137" y="3325"/>
                  <a:pt x="5685" y="5878"/>
                  <a:pt x="5685" y="9010"/>
                </a:cubicBezTo>
                <a:lnTo>
                  <a:pt x="9015" y="9010"/>
                </a:lnTo>
                <a:cubicBezTo>
                  <a:pt x="9015" y="4046"/>
                  <a:pt x="4970" y="1"/>
                  <a:pt x="0" y="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8"/>
          <p:cNvSpPr/>
          <p:nvPr/>
        </p:nvSpPr>
        <p:spPr>
          <a:xfrm>
            <a:off x="-12" y="1934125"/>
            <a:ext cx="2632124" cy="1421113"/>
          </a:xfrm>
          <a:custGeom>
            <a:avLst/>
            <a:gdLst/>
            <a:ahLst/>
            <a:cxnLst/>
            <a:rect l="l" t="t" r="r" b="b"/>
            <a:pathLst>
              <a:path w="33374" h="18019" extrusionOk="0">
                <a:moveTo>
                  <a:pt x="24364" y="0"/>
                </a:moveTo>
                <a:cubicBezTo>
                  <a:pt x="19395" y="0"/>
                  <a:pt x="15350" y="4040"/>
                  <a:pt x="15350" y="9010"/>
                </a:cubicBezTo>
                <a:lnTo>
                  <a:pt x="18679" y="9010"/>
                </a:lnTo>
                <a:cubicBezTo>
                  <a:pt x="18679" y="5873"/>
                  <a:pt x="21227" y="3325"/>
                  <a:pt x="24364" y="3325"/>
                </a:cubicBezTo>
                <a:cubicBezTo>
                  <a:pt x="27496" y="3325"/>
                  <a:pt x="30049" y="5873"/>
                  <a:pt x="30049" y="9010"/>
                </a:cubicBezTo>
                <a:cubicBezTo>
                  <a:pt x="30049" y="12147"/>
                  <a:pt x="27496" y="14695"/>
                  <a:pt x="24364" y="14695"/>
                </a:cubicBezTo>
                <a:lnTo>
                  <a:pt x="1" y="14695"/>
                </a:lnTo>
                <a:lnTo>
                  <a:pt x="1" y="18019"/>
                </a:lnTo>
                <a:lnTo>
                  <a:pt x="24364" y="18019"/>
                </a:lnTo>
                <a:cubicBezTo>
                  <a:pt x="29334" y="18019"/>
                  <a:pt x="33373" y="13979"/>
                  <a:pt x="33373" y="9010"/>
                </a:cubicBezTo>
                <a:cubicBezTo>
                  <a:pt x="33373" y="4040"/>
                  <a:pt x="29334" y="0"/>
                  <a:pt x="24364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8"/>
          <p:cNvSpPr/>
          <p:nvPr/>
        </p:nvSpPr>
        <p:spPr>
          <a:xfrm rot="-734058">
            <a:off x="1815145" y="2871582"/>
            <a:ext cx="1924096" cy="1421562"/>
          </a:xfrm>
          <a:custGeom>
            <a:avLst/>
            <a:gdLst/>
            <a:ahLst/>
            <a:cxnLst/>
            <a:rect l="l" t="t" r="r" b="b"/>
            <a:pathLst>
              <a:path w="24397" h="18025" extrusionOk="0">
                <a:moveTo>
                  <a:pt x="9009" y="1"/>
                </a:moveTo>
                <a:cubicBezTo>
                  <a:pt x="4045" y="1"/>
                  <a:pt x="0" y="4040"/>
                  <a:pt x="0" y="9010"/>
                </a:cubicBezTo>
                <a:cubicBezTo>
                  <a:pt x="0" y="13979"/>
                  <a:pt x="4045" y="18024"/>
                  <a:pt x="9009" y="18024"/>
                </a:cubicBezTo>
                <a:cubicBezTo>
                  <a:pt x="13979" y="18024"/>
                  <a:pt x="18024" y="13979"/>
                  <a:pt x="18024" y="9010"/>
                </a:cubicBezTo>
                <a:lnTo>
                  <a:pt x="14694" y="9010"/>
                </a:lnTo>
                <a:cubicBezTo>
                  <a:pt x="14694" y="12147"/>
                  <a:pt x="12146" y="14695"/>
                  <a:pt x="9009" y="14695"/>
                </a:cubicBezTo>
                <a:cubicBezTo>
                  <a:pt x="5878" y="14695"/>
                  <a:pt x="3330" y="12147"/>
                  <a:pt x="3330" y="9010"/>
                </a:cubicBezTo>
                <a:cubicBezTo>
                  <a:pt x="3330" y="5878"/>
                  <a:pt x="5878" y="3325"/>
                  <a:pt x="9009" y="3325"/>
                </a:cubicBezTo>
                <a:lnTo>
                  <a:pt x="24397" y="3325"/>
                </a:lnTo>
                <a:lnTo>
                  <a:pt x="24397" y="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8"/>
          <p:cNvSpPr/>
          <p:nvPr/>
        </p:nvSpPr>
        <p:spPr>
          <a:xfrm rot="-734058">
            <a:off x="2859231" y="1507202"/>
            <a:ext cx="1483156" cy="1421088"/>
          </a:xfrm>
          <a:custGeom>
            <a:avLst/>
            <a:gdLst/>
            <a:ahLst/>
            <a:cxnLst/>
            <a:rect l="l" t="t" r="r" b="b"/>
            <a:pathLst>
              <a:path w="18806" h="18019" extrusionOk="0">
                <a:moveTo>
                  <a:pt x="9796" y="0"/>
                </a:moveTo>
                <a:cubicBezTo>
                  <a:pt x="4827" y="0"/>
                  <a:pt x="787" y="4040"/>
                  <a:pt x="787" y="9010"/>
                </a:cubicBezTo>
                <a:lnTo>
                  <a:pt x="4111" y="9010"/>
                </a:lnTo>
                <a:cubicBezTo>
                  <a:pt x="4111" y="5873"/>
                  <a:pt x="6665" y="3325"/>
                  <a:pt x="9796" y="3325"/>
                </a:cubicBezTo>
                <a:cubicBezTo>
                  <a:pt x="12933" y="3325"/>
                  <a:pt x="15481" y="5873"/>
                  <a:pt x="15481" y="9010"/>
                </a:cubicBezTo>
                <a:cubicBezTo>
                  <a:pt x="15481" y="10534"/>
                  <a:pt x="14887" y="11954"/>
                  <a:pt x="13803" y="13016"/>
                </a:cubicBezTo>
                <a:cubicBezTo>
                  <a:pt x="12702" y="14095"/>
                  <a:pt x="11211" y="14689"/>
                  <a:pt x="9598" y="14689"/>
                </a:cubicBezTo>
                <a:lnTo>
                  <a:pt x="0" y="14689"/>
                </a:lnTo>
                <a:lnTo>
                  <a:pt x="0" y="18019"/>
                </a:lnTo>
                <a:lnTo>
                  <a:pt x="9604" y="18019"/>
                </a:lnTo>
                <a:cubicBezTo>
                  <a:pt x="12086" y="18019"/>
                  <a:pt x="14408" y="17083"/>
                  <a:pt x="16131" y="15394"/>
                </a:cubicBezTo>
                <a:cubicBezTo>
                  <a:pt x="17859" y="13699"/>
                  <a:pt x="18806" y="11431"/>
                  <a:pt x="18806" y="9010"/>
                </a:cubicBezTo>
                <a:cubicBezTo>
                  <a:pt x="18806" y="4040"/>
                  <a:pt x="14766" y="0"/>
                  <a:pt x="979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2460;p40"/>
          <p:cNvGrpSpPr/>
          <p:nvPr/>
        </p:nvGrpSpPr>
        <p:grpSpPr>
          <a:xfrm>
            <a:off x="2339752" y="1347614"/>
            <a:ext cx="504056" cy="432048"/>
            <a:chOff x="-40742750" y="3972175"/>
            <a:chExt cx="311125" cy="316825"/>
          </a:xfrm>
        </p:grpSpPr>
        <p:sp>
          <p:nvSpPr>
            <p:cNvPr id="15" name="Google Shape;2461;p40"/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62;p40"/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238;p32"/>
          <p:cNvGrpSpPr/>
          <p:nvPr/>
        </p:nvGrpSpPr>
        <p:grpSpPr>
          <a:xfrm>
            <a:off x="3419872" y="1995686"/>
            <a:ext cx="469251" cy="450184"/>
            <a:chOff x="996000" y="1439037"/>
            <a:chExt cx="664882" cy="671747"/>
          </a:xfrm>
          <a:solidFill>
            <a:schemeClr val="tx1"/>
          </a:solidFill>
        </p:grpSpPr>
        <p:sp>
          <p:nvSpPr>
            <p:cNvPr id="18" name="Google Shape;1239;p32"/>
            <p:cNvSpPr/>
            <p:nvPr/>
          </p:nvSpPr>
          <p:spPr>
            <a:xfrm>
              <a:off x="1075844" y="1729908"/>
              <a:ext cx="169585" cy="169849"/>
            </a:xfrm>
            <a:custGeom>
              <a:avLst/>
              <a:gdLst/>
              <a:ahLst/>
              <a:cxnLst/>
              <a:rect l="l" t="t" r="r" b="b"/>
              <a:pathLst>
                <a:path w="1285" h="1287" extrusionOk="0">
                  <a:moveTo>
                    <a:pt x="655" y="0"/>
                  </a:moveTo>
                  <a:cubicBezTo>
                    <a:pt x="288" y="0"/>
                    <a:pt x="0" y="290"/>
                    <a:pt x="0" y="630"/>
                  </a:cubicBezTo>
                  <a:cubicBezTo>
                    <a:pt x="0" y="997"/>
                    <a:pt x="288" y="1287"/>
                    <a:pt x="655" y="1287"/>
                  </a:cubicBezTo>
                  <a:cubicBezTo>
                    <a:pt x="997" y="1287"/>
                    <a:pt x="1285" y="997"/>
                    <a:pt x="1285" y="630"/>
                  </a:cubicBezTo>
                  <a:cubicBezTo>
                    <a:pt x="1285" y="290"/>
                    <a:pt x="997" y="0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40;p32"/>
            <p:cNvSpPr/>
            <p:nvPr/>
          </p:nvSpPr>
          <p:spPr>
            <a:xfrm>
              <a:off x="996000" y="1934204"/>
              <a:ext cx="329271" cy="176579"/>
            </a:xfrm>
            <a:custGeom>
              <a:avLst/>
              <a:gdLst/>
              <a:ahLst/>
              <a:cxnLst/>
              <a:rect l="l" t="t" r="r" b="b"/>
              <a:pathLst>
                <a:path w="2495" h="1338" extrusionOk="0">
                  <a:moveTo>
                    <a:pt x="710" y="1"/>
                  </a:moveTo>
                  <a:cubicBezTo>
                    <a:pt x="421" y="26"/>
                    <a:pt x="158" y="236"/>
                    <a:pt x="106" y="551"/>
                  </a:cubicBezTo>
                  <a:lnTo>
                    <a:pt x="1" y="1338"/>
                  </a:lnTo>
                  <a:lnTo>
                    <a:pt x="2494" y="1338"/>
                  </a:lnTo>
                  <a:lnTo>
                    <a:pt x="2414" y="551"/>
                  </a:lnTo>
                  <a:cubicBezTo>
                    <a:pt x="2337" y="236"/>
                    <a:pt x="2074" y="26"/>
                    <a:pt x="1785" y="1"/>
                  </a:cubicBezTo>
                  <a:lnTo>
                    <a:pt x="1418" y="893"/>
                  </a:lnTo>
                  <a:lnTo>
                    <a:pt x="1313" y="316"/>
                  </a:lnTo>
                  <a:lnTo>
                    <a:pt x="1365" y="236"/>
                  </a:lnTo>
                  <a:lnTo>
                    <a:pt x="1340" y="131"/>
                  </a:lnTo>
                  <a:lnTo>
                    <a:pt x="1183" y="131"/>
                  </a:lnTo>
                  <a:lnTo>
                    <a:pt x="1130" y="236"/>
                  </a:lnTo>
                  <a:lnTo>
                    <a:pt x="1183" y="316"/>
                  </a:lnTo>
                  <a:lnTo>
                    <a:pt x="1103" y="893"/>
                  </a:lnTo>
                  <a:lnTo>
                    <a:pt x="71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41;p32"/>
            <p:cNvSpPr/>
            <p:nvPr/>
          </p:nvSpPr>
          <p:spPr>
            <a:xfrm>
              <a:off x="1470447" y="1439037"/>
              <a:ext cx="128145" cy="128409"/>
            </a:xfrm>
            <a:custGeom>
              <a:avLst/>
              <a:gdLst/>
              <a:ahLst/>
              <a:cxnLst/>
              <a:rect l="l" t="t" r="r" b="b"/>
              <a:pathLst>
                <a:path w="971" h="973" extrusionOk="0">
                  <a:moveTo>
                    <a:pt x="473" y="1"/>
                  </a:moveTo>
                  <a:cubicBezTo>
                    <a:pt x="211" y="1"/>
                    <a:pt x="1" y="210"/>
                    <a:pt x="1" y="473"/>
                  </a:cubicBezTo>
                  <a:cubicBezTo>
                    <a:pt x="1" y="735"/>
                    <a:pt x="211" y="972"/>
                    <a:pt x="473" y="972"/>
                  </a:cubicBezTo>
                  <a:cubicBezTo>
                    <a:pt x="735" y="972"/>
                    <a:pt x="971" y="735"/>
                    <a:pt x="971" y="473"/>
                  </a:cubicBezTo>
                  <a:cubicBezTo>
                    <a:pt x="971" y="210"/>
                    <a:pt x="735" y="1"/>
                    <a:pt x="4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42;p32"/>
            <p:cNvSpPr/>
            <p:nvPr/>
          </p:nvSpPr>
          <p:spPr>
            <a:xfrm>
              <a:off x="1408155" y="1595030"/>
              <a:ext cx="252727" cy="131577"/>
            </a:xfrm>
            <a:custGeom>
              <a:avLst/>
              <a:gdLst/>
              <a:ahLst/>
              <a:cxnLst/>
              <a:rect l="l" t="t" r="r" b="b"/>
              <a:pathLst>
                <a:path w="1915" h="997" extrusionOk="0">
                  <a:moveTo>
                    <a:pt x="551" y="0"/>
                  </a:moveTo>
                  <a:cubicBezTo>
                    <a:pt x="316" y="0"/>
                    <a:pt x="131" y="183"/>
                    <a:pt x="78" y="393"/>
                  </a:cubicBezTo>
                  <a:lnTo>
                    <a:pt x="1" y="997"/>
                  </a:lnTo>
                  <a:lnTo>
                    <a:pt x="1915" y="997"/>
                  </a:lnTo>
                  <a:lnTo>
                    <a:pt x="1837" y="393"/>
                  </a:lnTo>
                  <a:cubicBezTo>
                    <a:pt x="1785" y="183"/>
                    <a:pt x="1575" y="0"/>
                    <a:pt x="1365" y="0"/>
                  </a:cubicBezTo>
                  <a:lnTo>
                    <a:pt x="1075" y="655"/>
                  </a:lnTo>
                  <a:lnTo>
                    <a:pt x="998" y="210"/>
                  </a:lnTo>
                  <a:lnTo>
                    <a:pt x="1050" y="183"/>
                  </a:lnTo>
                  <a:lnTo>
                    <a:pt x="1023" y="105"/>
                  </a:lnTo>
                  <a:lnTo>
                    <a:pt x="893" y="105"/>
                  </a:lnTo>
                  <a:lnTo>
                    <a:pt x="865" y="183"/>
                  </a:lnTo>
                  <a:lnTo>
                    <a:pt x="893" y="210"/>
                  </a:lnTo>
                  <a:lnTo>
                    <a:pt x="840" y="655"/>
                  </a:lnTo>
                  <a:lnTo>
                    <a:pt x="5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43;p32"/>
            <p:cNvSpPr/>
            <p:nvPr/>
          </p:nvSpPr>
          <p:spPr>
            <a:xfrm>
              <a:off x="1242000" y="1584472"/>
              <a:ext cx="34709" cy="24415"/>
            </a:xfrm>
            <a:custGeom>
              <a:avLst/>
              <a:gdLst/>
              <a:ahLst/>
              <a:cxnLst/>
              <a:rect l="l" t="t" r="r" b="b"/>
              <a:pathLst>
                <a:path w="263" h="185" extrusionOk="0">
                  <a:moveTo>
                    <a:pt x="236" y="0"/>
                  </a:moveTo>
                  <a:cubicBezTo>
                    <a:pt x="158" y="53"/>
                    <a:pt x="78" y="80"/>
                    <a:pt x="1" y="133"/>
                  </a:cubicBezTo>
                  <a:lnTo>
                    <a:pt x="26" y="185"/>
                  </a:lnTo>
                  <a:lnTo>
                    <a:pt x="263" y="28"/>
                  </a:lnTo>
                  <a:lnTo>
                    <a:pt x="2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44;p32"/>
            <p:cNvSpPr/>
            <p:nvPr/>
          </p:nvSpPr>
          <p:spPr>
            <a:xfrm>
              <a:off x="1196865" y="1619050"/>
              <a:ext cx="31409" cy="27846"/>
            </a:xfrm>
            <a:custGeom>
              <a:avLst/>
              <a:gdLst/>
              <a:ahLst/>
              <a:cxnLst/>
              <a:rect l="l" t="t" r="r" b="b"/>
              <a:pathLst>
                <a:path w="238" h="211" extrusionOk="0">
                  <a:moveTo>
                    <a:pt x="210" y="1"/>
                  </a:moveTo>
                  <a:cubicBezTo>
                    <a:pt x="133" y="53"/>
                    <a:pt x="53" y="133"/>
                    <a:pt x="0" y="185"/>
                  </a:cubicBezTo>
                  <a:lnTo>
                    <a:pt x="53" y="211"/>
                  </a:lnTo>
                  <a:cubicBezTo>
                    <a:pt x="105" y="158"/>
                    <a:pt x="158" y="80"/>
                    <a:pt x="238" y="28"/>
                  </a:cubicBezTo>
                  <a:lnTo>
                    <a:pt x="21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45;p32"/>
            <p:cNvSpPr/>
            <p:nvPr/>
          </p:nvSpPr>
          <p:spPr>
            <a:xfrm>
              <a:off x="1293865" y="1563620"/>
              <a:ext cx="38272" cy="17684"/>
            </a:xfrm>
            <a:custGeom>
              <a:avLst/>
              <a:gdLst/>
              <a:ahLst/>
              <a:cxnLst/>
              <a:rect l="l" t="t" r="r" b="b"/>
              <a:pathLst>
                <a:path w="290" h="134" extrusionOk="0">
                  <a:moveTo>
                    <a:pt x="262" y="1"/>
                  </a:moveTo>
                  <a:cubicBezTo>
                    <a:pt x="185" y="28"/>
                    <a:pt x="105" y="53"/>
                    <a:pt x="0" y="81"/>
                  </a:cubicBezTo>
                  <a:lnTo>
                    <a:pt x="27" y="133"/>
                  </a:lnTo>
                  <a:cubicBezTo>
                    <a:pt x="105" y="106"/>
                    <a:pt x="185" y="81"/>
                    <a:pt x="290" y="53"/>
                  </a:cubicBezTo>
                  <a:lnTo>
                    <a:pt x="2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46;p32"/>
            <p:cNvSpPr/>
            <p:nvPr/>
          </p:nvSpPr>
          <p:spPr>
            <a:xfrm>
              <a:off x="1165851" y="1664185"/>
              <a:ext cx="20852" cy="34841"/>
            </a:xfrm>
            <a:custGeom>
              <a:avLst/>
              <a:gdLst/>
              <a:ahLst/>
              <a:cxnLst/>
              <a:rect l="l" t="t" r="r" b="b"/>
              <a:pathLst>
                <a:path w="158" h="264" extrusionOk="0">
                  <a:moveTo>
                    <a:pt x="131" y="1"/>
                  </a:moveTo>
                  <a:cubicBezTo>
                    <a:pt x="78" y="78"/>
                    <a:pt x="26" y="158"/>
                    <a:pt x="0" y="236"/>
                  </a:cubicBezTo>
                  <a:lnTo>
                    <a:pt x="26" y="263"/>
                  </a:lnTo>
                  <a:cubicBezTo>
                    <a:pt x="78" y="183"/>
                    <a:pt x="131" y="106"/>
                    <a:pt x="158" y="26"/>
                  </a:cubicBezTo>
                  <a:lnTo>
                    <a:pt x="1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47;p32"/>
            <p:cNvSpPr/>
            <p:nvPr/>
          </p:nvSpPr>
          <p:spPr>
            <a:xfrm>
              <a:off x="1349163" y="1539601"/>
              <a:ext cx="27846" cy="48566"/>
            </a:xfrm>
            <a:custGeom>
              <a:avLst/>
              <a:gdLst/>
              <a:ahLst/>
              <a:cxnLst/>
              <a:rect l="l" t="t" r="r" b="b"/>
              <a:pathLst>
                <a:path w="211" h="368" extrusionOk="0">
                  <a:moveTo>
                    <a:pt x="28" y="0"/>
                  </a:moveTo>
                  <a:lnTo>
                    <a:pt x="1" y="53"/>
                  </a:lnTo>
                  <a:lnTo>
                    <a:pt x="133" y="158"/>
                  </a:lnTo>
                  <a:lnTo>
                    <a:pt x="28" y="158"/>
                  </a:lnTo>
                  <a:lnTo>
                    <a:pt x="53" y="210"/>
                  </a:lnTo>
                  <a:lnTo>
                    <a:pt x="133" y="210"/>
                  </a:lnTo>
                  <a:lnTo>
                    <a:pt x="1" y="340"/>
                  </a:lnTo>
                  <a:lnTo>
                    <a:pt x="28" y="368"/>
                  </a:lnTo>
                  <a:lnTo>
                    <a:pt x="211" y="183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48;p32"/>
            <p:cNvSpPr/>
            <p:nvPr/>
          </p:nvSpPr>
          <p:spPr>
            <a:xfrm>
              <a:off x="1605324" y="1792200"/>
              <a:ext cx="7127" cy="17552"/>
            </a:xfrm>
            <a:custGeom>
              <a:avLst/>
              <a:gdLst/>
              <a:ahLst/>
              <a:cxnLst/>
              <a:rect l="l" t="t" r="r" b="b"/>
              <a:pathLst>
                <a:path w="54" h="133" extrusionOk="0">
                  <a:moveTo>
                    <a:pt x="1" y="0"/>
                  </a:moveTo>
                  <a:lnTo>
                    <a:pt x="1" y="133"/>
                  </a:lnTo>
                  <a:lnTo>
                    <a:pt x="53" y="133"/>
                  </a:lnTo>
                  <a:lnTo>
                    <a:pt x="53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49;p32"/>
            <p:cNvSpPr/>
            <p:nvPr/>
          </p:nvSpPr>
          <p:spPr>
            <a:xfrm>
              <a:off x="1567448" y="1889069"/>
              <a:ext cx="20852" cy="34841"/>
            </a:xfrm>
            <a:custGeom>
              <a:avLst/>
              <a:gdLst/>
              <a:ahLst/>
              <a:cxnLst/>
              <a:rect l="l" t="t" r="r" b="b"/>
              <a:pathLst>
                <a:path w="158" h="264" extrusionOk="0">
                  <a:moveTo>
                    <a:pt x="131" y="1"/>
                  </a:moveTo>
                  <a:cubicBezTo>
                    <a:pt x="78" y="81"/>
                    <a:pt x="53" y="158"/>
                    <a:pt x="0" y="238"/>
                  </a:cubicBezTo>
                  <a:lnTo>
                    <a:pt x="26" y="263"/>
                  </a:lnTo>
                  <a:cubicBezTo>
                    <a:pt x="78" y="185"/>
                    <a:pt x="131" y="106"/>
                    <a:pt x="158" y="28"/>
                  </a:cubicBezTo>
                  <a:lnTo>
                    <a:pt x="1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50;p32"/>
            <p:cNvSpPr/>
            <p:nvPr/>
          </p:nvSpPr>
          <p:spPr>
            <a:xfrm>
              <a:off x="1591599" y="1833772"/>
              <a:ext cx="17552" cy="34709"/>
            </a:xfrm>
            <a:custGeom>
              <a:avLst/>
              <a:gdLst/>
              <a:ahLst/>
              <a:cxnLst/>
              <a:rect l="l" t="t" r="r" b="b"/>
              <a:pathLst>
                <a:path w="133" h="263" extrusionOk="0">
                  <a:moveTo>
                    <a:pt x="80" y="0"/>
                  </a:moveTo>
                  <a:cubicBezTo>
                    <a:pt x="53" y="80"/>
                    <a:pt x="53" y="185"/>
                    <a:pt x="0" y="262"/>
                  </a:cubicBezTo>
                  <a:lnTo>
                    <a:pt x="53" y="262"/>
                  </a:lnTo>
                  <a:cubicBezTo>
                    <a:pt x="80" y="185"/>
                    <a:pt x="105" y="105"/>
                    <a:pt x="1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51;p32"/>
            <p:cNvSpPr/>
            <p:nvPr/>
          </p:nvSpPr>
          <p:spPr>
            <a:xfrm>
              <a:off x="1425312" y="2006790"/>
              <a:ext cx="34841" cy="17552"/>
            </a:xfrm>
            <a:custGeom>
              <a:avLst/>
              <a:gdLst/>
              <a:ahLst/>
              <a:cxnLst/>
              <a:rect l="l" t="t" r="r" b="b"/>
              <a:pathLst>
                <a:path w="264" h="133" extrusionOk="0">
                  <a:moveTo>
                    <a:pt x="238" y="1"/>
                  </a:moveTo>
                  <a:lnTo>
                    <a:pt x="1" y="80"/>
                  </a:lnTo>
                  <a:lnTo>
                    <a:pt x="1" y="133"/>
                  </a:lnTo>
                  <a:cubicBezTo>
                    <a:pt x="81" y="106"/>
                    <a:pt x="186" y="80"/>
                    <a:pt x="263" y="53"/>
                  </a:cubicBezTo>
                  <a:lnTo>
                    <a:pt x="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52;p32"/>
            <p:cNvSpPr/>
            <p:nvPr/>
          </p:nvSpPr>
          <p:spPr>
            <a:xfrm>
              <a:off x="1480741" y="1979076"/>
              <a:ext cx="31409" cy="24547"/>
            </a:xfrm>
            <a:custGeom>
              <a:avLst/>
              <a:gdLst/>
              <a:ahLst/>
              <a:cxnLst/>
              <a:rect l="l" t="t" r="r" b="b"/>
              <a:pathLst>
                <a:path w="238" h="186" extrusionOk="0">
                  <a:moveTo>
                    <a:pt x="210" y="1"/>
                  </a:moveTo>
                  <a:cubicBezTo>
                    <a:pt x="158" y="53"/>
                    <a:pt x="80" y="106"/>
                    <a:pt x="1" y="133"/>
                  </a:cubicBezTo>
                  <a:lnTo>
                    <a:pt x="1" y="186"/>
                  </a:lnTo>
                  <a:lnTo>
                    <a:pt x="238" y="28"/>
                  </a:lnTo>
                  <a:lnTo>
                    <a:pt x="21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53;p32"/>
            <p:cNvSpPr/>
            <p:nvPr/>
          </p:nvSpPr>
          <p:spPr>
            <a:xfrm>
              <a:off x="1529175" y="1941199"/>
              <a:ext cx="27846" cy="27846"/>
            </a:xfrm>
            <a:custGeom>
              <a:avLst/>
              <a:gdLst/>
              <a:ahLst/>
              <a:cxnLst/>
              <a:rect l="l" t="t" r="r" b="b"/>
              <a:pathLst>
                <a:path w="211" h="211" extrusionOk="0">
                  <a:moveTo>
                    <a:pt x="186" y="0"/>
                  </a:moveTo>
                  <a:lnTo>
                    <a:pt x="1" y="183"/>
                  </a:lnTo>
                  <a:lnTo>
                    <a:pt x="28" y="210"/>
                  </a:lnTo>
                  <a:lnTo>
                    <a:pt x="211" y="26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54;p32"/>
            <p:cNvSpPr/>
            <p:nvPr/>
          </p:nvSpPr>
          <p:spPr>
            <a:xfrm>
              <a:off x="1376877" y="1999928"/>
              <a:ext cx="31409" cy="45267"/>
            </a:xfrm>
            <a:custGeom>
              <a:avLst/>
              <a:gdLst/>
              <a:ahLst/>
              <a:cxnLst/>
              <a:rect l="l" t="t" r="r" b="b"/>
              <a:pathLst>
                <a:path w="238" h="343" extrusionOk="0">
                  <a:moveTo>
                    <a:pt x="185" y="0"/>
                  </a:moveTo>
                  <a:lnTo>
                    <a:pt x="1" y="185"/>
                  </a:lnTo>
                  <a:lnTo>
                    <a:pt x="210" y="342"/>
                  </a:lnTo>
                  <a:lnTo>
                    <a:pt x="238" y="315"/>
                  </a:lnTo>
                  <a:lnTo>
                    <a:pt x="106" y="210"/>
                  </a:lnTo>
                  <a:lnTo>
                    <a:pt x="185" y="210"/>
                  </a:lnTo>
                  <a:lnTo>
                    <a:pt x="185" y="158"/>
                  </a:lnTo>
                  <a:lnTo>
                    <a:pt x="80" y="158"/>
                  </a:lnTo>
                  <a:lnTo>
                    <a:pt x="210" y="28"/>
                  </a:lnTo>
                  <a:lnTo>
                    <a:pt x="1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1264;p32"/>
          <p:cNvGrpSpPr/>
          <p:nvPr/>
        </p:nvGrpSpPr>
        <p:grpSpPr>
          <a:xfrm>
            <a:off x="1763688" y="2499742"/>
            <a:ext cx="346862" cy="398559"/>
            <a:chOff x="4042044" y="2093722"/>
            <a:chExt cx="219294" cy="239882"/>
          </a:xfrm>
          <a:solidFill>
            <a:schemeClr val="tx1"/>
          </a:solidFill>
        </p:grpSpPr>
        <p:sp>
          <p:nvSpPr>
            <p:cNvPr id="35" name="Google Shape;1265;p32"/>
            <p:cNvSpPr/>
            <p:nvPr/>
          </p:nvSpPr>
          <p:spPr>
            <a:xfrm>
              <a:off x="4089582" y="2093722"/>
              <a:ext cx="124220" cy="124559"/>
            </a:xfrm>
            <a:custGeom>
              <a:avLst/>
              <a:gdLst/>
              <a:ahLst/>
              <a:cxnLst/>
              <a:rect l="l" t="t" r="r" b="b"/>
              <a:pathLst>
                <a:path w="6964" h="6983" extrusionOk="0">
                  <a:moveTo>
                    <a:pt x="3482" y="0"/>
                  </a:moveTo>
                  <a:cubicBezTo>
                    <a:pt x="1553" y="0"/>
                    <a:pt x="1" y="1572"/>
                    <a:pt x="1" y="3501"/>
                  </a:cubicBezTo>
                  <a:cubicBezTo>
                    <a:pt x="1" y="5411"/>
                    <a:pt x="1553" y="6982"/>
                    <a:pt x="3482" y="6982"/>
                  </a:cubicBezTo>
                  <a:cubicBezTo>
                    <a:pt x="5392" y="6982"/>
                    <a:pt x="6963" y="5411"/>
                    <a:pt x="6963" y="3501"/>
                  </a:cubicBezTo>
                  <a:cubicBezTo>
                    <a:pt x="6963" y="1572"/>
                    <a:pt x="5392" y="0"/>
                    <a:pt x="34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66;p32"/>
            <p:cNvSpPr/>
            <p:nvPr/>
          </p:nvSpPr>
          <p:spPr>
            <a:xfrm>
              <a:off x="4042044" y="2206905"/>
              <a:ext cx="219294" cy="126700"/>
            </a:xfrm>
            <a:custGeom>
              <a:avLst/>
              <a:gdLst/>
              <a:ahLst/>
              <a:cxnLst/>
              <a:rect l="l" t="t" r="r" b="b"/>
              <a:pathLst>
                <a:path w="12294" h="7103" extrusionOk="0">
                  <a:moveTo>
                    <a:pt x="2865" y="1"/>
                  </a:moveTo>
                  <a:cubicBezTo>
                    <a:pt x="1273" y="1"/>
                    <a:pt x="0" y="1294"/>
                    <a:pt x="0" y="2865"/>
                  </a:cubicBezTo>
                  <a:lnTo>
                    <a:pt x="0" y="7102"/>
                  </a:lnTo>
                  <a:lnTo>
                    <a:pt x="2109" y="7102"/>
                  </a:lnTo>
                  <a:lnTo>
                    <a:pt x="2109" y="4735"/>
                  </a:lnTo>
                  <a:cubicBezTo>
                    <a:pt x="2109" y="4576"/>
                    <a:pt x="2248" y="4437"/>
                    <a:pt x="2427" y="4437"/>
                  </a:cubicBezTo>
                  <a:cubicBezTo>
                    <a:pt x="2586" y="4437"/>
                    <a:pt x="2726" y="4576"/>
                    <a:pt x="2726" y="4735"/>
                  </a:cubicBezTo>
                  <a:lnTo>
                    <a:pt x="2726" y="7102"/>
                  </a:lnTo>
                  <a:lnTo>
                    <a:pt x="9549" y="7102"/>
                  </a:lnTo>
                  <a:lnTo>
                    <a:pt x="9549" y="4735"/>
                  </a:lnTo>
                  <a:cubicBezTo>
                    <a:pt x="9549" y="4576"/>
                    <a:pt x="9688" y="4437"/>
                    <a:pt x="9847" y="4437"/>
                  </a:cubicBezTo>
                  <a:cubicBezTo>
                    <a:pt x="10026" y="4437"/>
                    <a:pt x="10165" y="4576"/>
                    <a:pt x="10165" y="4735"/>
                  </a:cubicBezTo>
                  <a:lnTo>
                    <a:pt x="10165" y="7102"/>
                  </a:lnTo>
                  <a:lnTo>
                    <a:pt x="12294" y="7102"/>
                  </a:lnTo>
                  <a:lnTo>
                    <a:pt x="12294" y="2865"/>
                  </a:lnTo>
                  <a:cubicBezTo>
                    <a:pt x="12294" y="1294"/>
                    <a:pt x="11001" y="1"/>
                    <a:pt x="9429" y="1"/>
                  </a:cubicBezTo>
                  <a:lnTo>
                    <a:pt x="9350" y="1"/>
                  </a:lnTo>
                  <a:cubicBezTo>
                    <a:pt x="8574" y="916"/>
                    <a:pt x="7420" y="1493"/>
                    <a:pt x="6147" y="1493"/>
                  </a:cubicBezTo>
                  <a:cubicBezTo>
                    <a:pt x="4854" y="1493"/>
                    <a:pt x="3700" y="916"/>
                    <a:pt x="29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1142;p25"/>
          <p:cNvGrpSpPr/>
          <p:nvPr/>
        </p:nvGrpSpPr>
        <p:grpSpPr>
          <a:xfrm>
            <a:off x="2267744" y="3363838"/>
            <a:ext cx="493153" cy="410128"/>
            <a:chOff x="-32569575" y="3586425"/>
            <a:chExt cx="292225" cy="291450"/>
          </a:xfrm>
          <a:solidFill>
            <a:schemeClr val="tx1"/>
          </a:solidFill>
        </p:grpSpPr>
        <p:sp>
          <p:nvSpPr>
            <p:cNvPr id="38" name="Google Shape;1143;p25"/>
            <p:cNvSpPr/>
            <p:nvPr/>
          </p:nvSpPr>
          <p:spPr>
            <a:xfrm>
              <a:off x="-32569575" y="3672275"/>
              <a:ext cx="292225" cy="205600"/>
            </a:xfrm>
            <a:custGeom>
              <a:avLst/>
              <a:gdLst/>
              <a:ahLst/>
              <a:cxnLst/>
              <a:rect l="l" t="t" r="r" b="b"/>
              <a:pathLst>
                <a:path w="11689" h="8224" extrusionOk="0">
                  <a:moveTo>
                    <a:pt x="5860" y="1"/>
                  </a:moveTo>
                  <a:cubicBezTo>
                    <a:pt x="4506" y="1"/>
                    <a:pt x="3340" y="1040"/>
                    <a:pt x="3151" y="2332"/>
                  </a:cubicBezTo>
                  <a:cubicBezTo>
                    <a:pt x="3119" y="2521"/>
                    <a:pt x="3277" y="2710"/>
                    <a:pt x="3497" y="2710"/>
                  </a:cubicBezTo>
                  <a:lnTo>
                    <a:pt x="5514" y="2710"/>
                  </a:lnTo>
                  <a:lnTo>
                    <a:pt x="5514" y="3435"/>
                  </a:lnTo>
                  <a:lnTo>
                    <a:pt x="2395" y="3435"/>
                  </a:lnTo>
                  <a:cubicBezTo>
                    <a:pt x="1859" y="3435"/>
                    <a:pt x="1387" y="3907"/>
                    <a:pt x="1387" y="4443"/>
                  </a:cubicBezTo>
                  <a:lnTo>
                    <a:pt x="1387" y="4852"/>
                  </a:lnTo>
                  <a:cubicBezTo>
                    <a:pt x="599" y="5010"/>
                    <a:pt x="0" y="5703"/>
                    <a:pt x="0" y="6554"/>
                  </a:cubicBezTo>
                  <a:cubicBezTo>
                    <a:pt x="0" y="7499"/>
                    <a:pt x="757" y="8223"/>
                    <a:pt x="1702" y="8223"/>
                  </a:cubicBezTo>
                  <a:cubicBezTo>
                    <a:pt x="2647" y="8223"/>
                    <a:pt x="3403" y="7499"/>
                    <a:pt x="3403" y="6554"/>
                  </a:cubicBezTo>
                  <a:cubicBezTo>
                    <a:pt x="3403" y="5703"/>
                    <a:pt x="2804" y="5041"/>
                    <a:pt x="2017" y="4852"/>
                  </a:cubicBezTo>
                  <a:lnTo>
                    <a:pt x="2017" y="4443"/>
                  </a:lnTo>
                  <a:cubicBezTo>
                    <a:pt x="2017" y="4254"/>
                    <a:pt x="2174" y="4096"/>
                    <a:pt x="2363" y="4096"/>
                  </a:cubicBezTo>
                  <a:lnTo>
                    <a:pt x="5482" y="4096"/>
                  </a:lnTo>
                  <a:lnTo>
                    <a:pt x="5482" y="4821"/>
                  </a:lnTo>
                  <a:cubicBezTo>
                    <a:pt x="4695" y="4978"/>
                    <a:pt x="4096" y="5672"/>
                    <a:pt x="4096" y="6491"/>
                  </a:cubicBezTo>
                  <a:cubicBezTo>
                    <a:pt x="4096" y="7436"/>
                    <a:pt x="4852" y="8192"/>
                    <a:pt x="5797" y="8192"/>
                  </a:cubicBezTo>
                  <a:cubicBezTo>
                    <a:pt x="6742" y="8192"/>
                    <a:pt x="7499" y="7436"/>
                    <a:pt x="7499" y="6491"/>
                  </a:cubicBezTo>
                  <a:cubicBezTo>
                    <a:pt x="7499" y="5672"/>
                    <a:pt x="6900" y="5010"/>
                    <a:pt x="6112" y="4821"/>
                  </a:cubicBezTo>
                  <a:lnTo>
                    <a:pt x="6112" y="4096"/>
                  </a:lnTo>
                  <a:lnTo>
                    <a:pt x="9231" y="4096"/>
                  </a:lnTo>
                  <a:cubicBezTo>
                    <a:pt x="9420" y="4096"/>
                    <a:pt x="9578" y="4254"/>
                    <a:pt x="9578" y="4443"/>
                  </a:cubicBezTo>
                  <a:lnTo>
                    <a:pt x="9578" y="4852"/>
                  </a:lnTo>
                  <a:cubicBezTo>
                    <a:pt x="8790" y="5010"/>
                    <a:pt x="8192" y="5703"/>
                    <a:pt x="8192" y="6554"/>
                  </a:cubicBezTo>
                  <a:cubicBezTo>
                    <a:pt x="8192" y="7499"/>
                    <a:pt x="8948" y="8223"/>
                    <a:pt x="9893" y="8223"/>
                  </a:cubicBezTo>
                  <a:cubicBezTo>
                    <a:pt x="10838" y="8223"/>
                    <a:pt x="11594" y="7499"/>
                    <a:pt x="11594" y="6554"/>
                  </a:cubicBezTo>
                  <a:cubicBezTo>
                    <a:pt x="11689" y="5703"/>
                    <a:pt x="11153" y="5010"/>
                    <a:pt x="10366" y="4852"/>
                  </a:cubicBezTo>
                  <a:lnTo>
                    <a:pt x="10366" y="4443"/>
                  </a:lnTo>
                  <a:cubicBezTo>
                    <a:pt x="10366" y="3907"/>
                    <a:pt x="9893" y="3435"/>
                    <a:pt x="9326" y="3435"/>
                  </a:cubicBezTo>
                  <a:lnTo>
                    <a:pt x="6238" y="3435"/>
                  </a:lnTo>
                  <a:lnTo>
                    <a:pt x="6238" y="2710"/>
                  </a:lnTo>
                  <a:lnTo>
                    <a:pt x="8223" y="2710"/>
                  </a:lnTo>
                  <a:cubicBezTo>
                    <a:pt x="8444" y="2710"/>
                    <a:pt x="8601" y="2521"/>
                    <a:pt x="8601" y="2332"/>
                  </a:cubicBezTo>
                  <a:cubicBezTo>
                    <a:pt x="8381" y="977"/>
                    <a:pt x="7247" y="1"/>
                    <a:pt x="58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44;p25"/>
            <p:cNvSpPr/>
            <p:nvPr/>
          </p:nvSpPr>
          <p:spPr>
            <a:xfrm>
              <a:off x="-32456950" y="358642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1238;p32"/>
          <p:cNvGrpSpPr/>
          <p:nvPr/>
        </p:nvGrpSpPr>
        <p:grpSpPr>
          <a:xfrm>
            <a:off x="7524328" y="3075806"/>
            <a:ext cx="275310" cy="223245"/>
            <a:chOff x="996000" y="1439037"/>
            <a:chExt cx="664882" cy="671747"/>
          </a:xfrm>
          <a:solidFill>
            <a:schemeClr val="bg1"/>
          </a:solidFill>
        </p:grpSpPr>
        <p:sp>
          <p:nvSpPr>
            <p:cNvPr id="88" name="Google Shape;1239;p32"/>
            <p:cNvSpPr/>
            <p:nvPr/>
          </p:nvSpPr>
          <p:spPr>
            <a:xfrm>
              <a:off x="1075844" y="1729908"/>
              <a:ext cx="169585" cy="169849"/>
            </a:xfrm>
            <a:custGeom>
              <a:avLst/>
              <a:gdLst/>
              <a:ahLst/>
              <a:cxnLst/>
              <a:rect l="l" t="t" r="r" b="b"/>
              <a:pathLst>
                <a:path w="1285" h="1287" extrusionOk="0">
                  <a:moveTo>
                    <a:pt x="655" y="0"/>
                  </a:moveTo>
                  <a:cubicBezTo>
                    <a:pt x="288" y="0"/>
                    <a:pt x="0" y="290"/>
                    <a:pt x="0" y="630"/>
                  </a:cubicBezTo>
                  <a:cubicBezTo>
                    <a:pt x="0" y="997"/>
                    <a:pt x="288" y="1287"/>
                    <a:pt x="655" y="1287"/>
                  </a:cubicBezTo>
                  <a:cubicBezTo>
                    <a:pt x="997" y="1287"/>
                    <a:pt x="1285" y="997"/>
                    <a:pt x="1285" y="630"/>
                  </a:cubicBezTo>
                  <a:cubicBezTo>
                    <a:pt x="1285" y="290"/>
                    <a:pt x="997" y="0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40;p32"/>
            <p:cNvSpPr/>
            <p:nvPr/>
          </p:nvSpPr>
          <p:spPr>
            <a:xfrm>
              <a:off x="996000" y="1934204"/>
              <a:ext cx="329271" cy="176579"/>
            </a:xfrm>
            <a:custGeom>
              <a:avLst/>
              <a:gdLst/>
              <a:ahLst/>
              <a:cxnLst/>
              <a:rect l="l" t="t" r="r" b="b"/>
              <a:pathLst>
                <a:path w="2495" h="1338" extrusionOk="0">
                  <a:moveTo>
                    <a:pt x="710" y="1"/>
                  </a:moveTo>
                  <a:cubicBezTo>
                    <a:pt x="421" y="26"/>
                    <a:pt x="158" y="236"/>
                    <a:pt x="106" y="551"/>
                  </a:cubicBezTo>
                  <a:lnTo>
                    <a:pt x="1" y="1338"/>
                  </a:lnTo>
                  <a:lnTo>
                    <a:pt x="2494" y="1338"/>
                  </a:lnTo>
                  <a:lnTo>
                    <a:pt x="2414" y="551"/>
                  </a:lnTo>
                  <a:cubicBezTo>
                    <a:pt x="2337" y="236"/>
                    <a:pt x="2074" y="26"/>
                    <a:pt x="1785" y="1"/>
                  </a:cubicBezTo>
                  <a:lnTo>
                    <a:pt x="1418" y="893"/>
                  </a:lnTo>
                  <a:lnTo>
                    <a:pt x="1313" y="316"/>
                  </a:lnTo>
                  <a:lnTo>
                    <a:pt x="1365" y="236"/>
                  </a:lnTo>
                  <a:lnTo>
                    <a:pt x="1340" y="131"/>
                  </a:lnTo>
                  <a:lnTo>
                    <a:pt x="1183" y="131"/>
                  </a:lnTo>
                  <a:lnTo>
                    <a:pt x="1130" y="236"/>
                  </a:lnTo>
                  <a:lnTo>
                    <a:pt x="1183" y="316"/>
                  </a:lnTo>
                  <a:lnTo>
                    <a:pt x="1103" y="893"/>
                  </a:lnTo>
                  <a:lnTo>
                    <a:pt x="71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41;p32"/>
            <p:cNvSpPr/>
            <p:nvPr/>
          </p:nvSpPr>
          <p:spPr>
            <a:xfrm>
              <a:off x="1470447" y="1439037"/>
              <a:ext cx="128145" cy="128409"/>
            </a:xfrm>
            <a:custGeom>
              <a:avLst/>
              <a:gdLst/>
              <a:ahLst/>
              <a:cxnLst/>
              <a:rect l="l" t="t" r="r" b="b"/>
              <a:pathLst>
                <a:path w="971" h="973" extrusionOk="0">
                  <a:moveTo>
                    <a:pt x="473" y="1"/>
                  </a:moveTo>
                  <a:cubicBezTo>
                    <a:pt x="211" y="1"/>
                    <a:pt x="1" y="210"/>
                    <a:pt x="1" y="473"/>
                  </a:cubicBezTo>
                  <a:cubicBezTo>
                    <a:pt x="1" y="735"/>
                    <a:pt x="211" y="972"/>
                    <a:pt x="473" y="972"/>
                  </a:cubicBezTo>
                  <a:cubicBezTo>
                    <a:pt x="735" y="972"/>
                    <a:pt x="971" y="735"/>
                    <a:pt x="971" y="473"/>
                  </a:cubicBezTo>
                  <a:cubicBezTo>
                    <a:pt x="971" y="210"/>
                    <a:pt x="735" y="1"/>
                    <a:pt x="4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42;p32"/>
            <p:cNvSpPr/>
            <p:nvPr/>
          </p:nvSpPr>
          <p:spPr>
            <a:xfrm>
              <a:off x="1408155" y="1595030"/>
              <a:ext cx="252727" cy="131577"/>
            </a:xfrm>
            <a:custGeom>
              <a:avLst/>
              <a:gdLst/>
              <a:ahLst/>
              <a:cxnLst/>
              <a:rect l="l" t="t" r="r" b="b"/>
              <a:pathLst>
                <a:path w="1915" h="997" extrusionOk="0">
                  <a:moveTo>
                    <a:pt x="551" y="0"/>
                  </a:moveTo>
                  <a:cubicBezTo>
                    <a:pt x="316" y="0"/>
                    <a:pt x="131" y="183"/>
                    <a:pt x="78" y="393"/>
                  </a:cubicBezTo>
                  <a:lnTo>
                    <a:pt x="1" y="997"/>
                  </a:lnTo>
                  <a:lnTo>
                    <a:pt x="1915" y="997"/>
                  </a:lnTo>
                  <a:lnTo>
                    <a:pt x="1837" y="393"/>
                  </a:lnTo>
                  <a:cubicBezTo>
                    <a:pt x="1785" y="183"/>
                    <a:pt x="1575" y="0"/>
                    <a:pt x="1365" y="0"/>
                  </a:cubicBezTo>
                  <a:lnTo>
                    <a:pt x="1075" y="655"/>
                  </a:lnTo>
                  <a:lnTo>
                    <a:pt x="998" y="210"/>
                  </a:lnTo>
                  <a:lnTo>
                    <a:pt x="1050" y="183"/>
                  </a:lnTo>
                  <a:lnTo>
                    <a:pt x="1023" y="105"/>
                  </a:lnTo>
                  <a:lnTo>
                    <a:pt x="893" y="105"/>
                  </a:lnTo>
                  <a:lnTo>
                    <a:pt x="865" y="183"/>
                  </a:lnTo>
                  <a:lnTo>
                    <a:pt x="893" y="210"/>
                  </a:lnTo>
                  <a:lnTo>
                    <a:pt x="840" y="655"/>
                  </a:lnTo>
                  <a:lnTo>
                    <a:pt x="5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43;p32"/>
            <p:cNvSpPr/>
            <p:nvPr/>
          </p:nvSpPr>
          <p:spPr>
            <a:xfrm>
              <a:off x="1242000" y="1584472"/>
              <a:ext cx="34709" cy="24415"/>
            </a:xfrm>
            <a:custGeom>
              <a:avLst/>
              <a:gdLst/>
              <a:ahLst/>
              <a:cxnLst/>
              <a:rect l="l" t="t" r="r" b="b"/>
              <a:pathLst>
                <a:path w="263" h="185" extrusionOk="0">
                  <a:moveTo>
                    <a:pt x="236" y="0"/>
                  </a:moveTo>
                  <a:cubicBezTo>
                    <a:pt x="158" y="53"/>
                    <a:pt x="78" y="80"/>
                    <a:pt x="1" y="133"/>
                  </a:cubicBezTo>
                  <a:lnTo>
                    <a:pt x="26" y="185"/>
                  </a:lnTo>
                  <a:lnTo>
                    <a:pt x="263" y="28"/>
                  </a:lnTo>
                  <a:lnTo>
                    <a:pt x="2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44;p32"/>
            <p:cNvSpPr/>
            <p:nvPr/>
          </p:nvSpPr>
          <p:spPr>
            <a:xfrm>
              <a:off x="1196865" y="1619050"/>
              <a:ext cx="31409" cy="27846"/>
            </a:xfrm>
            <a:custGeom>
              <a:avLst/>
              <a:gdLst/>
              <a:ahLst/>
              <a:cxnLst/>
              <a:rect l="l" t="t" r="r" b="b"/>
              <a:pathLst>
                <a:path w="238" h="211" extrusionOk="0">
                  <a:moveTo>
                    <a:pt x="210" y="1"/>
                  </a:moveTo>
                  <a:cubicBezTo>
                    <a:pt x="133" y="53"/>
                    <a:pt x="53" y="133"/>
                    <a:pt x="0" y="185"/>
                  </a:cubicBezTo>
                  <a:lnTo>
                    <a:pt x="53" y="211"/>
                  </a:lnTo>
                  <a:cubicBezTo>
                    <a:pt x="105" y="158"/>
                    <a:pt x="158" y="80"/>
                    <a:pt x="238" y="28"/>
                  </a:cubicBezTo>
                  <a:lnTo>
                    <a:pt x="21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45;p32"/>
            <p:cNvSpPr/>
            <p:nvPr/>
          </p:nvSpPr>
          <p:spPr>
            <a:xfrm>
              <a:off x="1293865" y="1563620"/>
              <a:ext cx="38272" cy="17684"/>
            </a:xfrm>
            <a:custGeom>
              <a:avLst/>
              <a:gdLst/>
              <a:ahLst/>
              <a:cxnLst/>
              <a:rect l="l" t="t" r="r" b="b"/>
              <a:pathLst>
                <a:path w="290" h="134" extrusionOk="0">
                  <a:moveTo>
                    <a:pt x="262" y="1"/>
                  </a:moveTo>
                  <a:cubicBezTo>
                    <a:pt x="185" y="28"/>
                    <a:pt x="105" y="53"/>
                    <a:pt x="0" y="81"/>
                  </a:cubicBezTo>
                  <a:lnTo>
                    <a:pt x="27" y="133"/>
                  </a:lnTo>
                  <a:cubicBezTo>
                    <a:pt x="105" y="106"/>
                    <a:pt x="185" y="81"/>
                    <a:pt x="290" y="53"/>
                  </a:cubicBezTo>
                  <a:lnTo>
                    <a:pt x="2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46;p32"/>
            <p:cNvSpPr/>
            <p:nvPr/>
          </p:nvSpPr>
          <p:spPr>
            <a:xfrm>
              <a:off x="1165851" y="1664185"/>
              <a:ext cx="20852" cy="34841"/>
            </a:xfrm>
            <a:custGeom>
              <a:avLst/>
              <a:gdLst/>
              <a:ahLst/>
              <a:cxnLst/>
              <a:rect l="l" t="t" r="r" b="b"/>
              <a:pathLst>
                <a:path w="158" h="264" extrusionOk="0">
                  <a:moveTo>
                    <a:pt x="131" y="1"/>
                  </a:moveTo>
                  <a:cubicBezTo>
                    <a:pt x="78" y="78"/>
                    <a:pt x="26" y="158"/>
                    <a:pt x="0" y="236"/>
                  </a:cubicBezTo>
                  <a:lnTo>
                    <a:pt x="26" y="263"/>
                  </a:lnTo>
                  <a:cubicBezTo>
                    <a:pt x="78" y="183"/>
                    <a:pt x="131" y="106"/>
                    <a:pt x="158" y="26"/>
                  </a:cubicBezTo>
                  <a:lnTo>
                    <a:pt x="1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247;p32"/>
            <p:cNvSpPr/>
            <p:nvPr/>
          </p:nvSpPr>
          <p:spPr>
            <a:xfrm>
              <a:off x="1349163" y="1539601"/>
              <a:ext cx="27846" cy="48566"/>
            </a:xfrm>
            <a:custGeom>
              <a:avLst/>
              <a:gdLst/>
              <a:ahLst/>
              <a:cxnLst/>
              <a:rect l="l" t="t" r="r" b="b"/>
              <a:pathLst>
                <a:path w="211" h="368" extrusionOk="0">
                  <a:moveTo>
                    <a:pt x="28" y="0"/>
                  </a:moveTo>
                  <a:lnTo>
                    <a:pt x="1" y="53"/>
                  </a:lnTo>
                  <a:lnTo>
                    <a:pt x="133" y="158"/>
                  </a:lnTo>
                  <a:lnTo>
                    <a:pt x="28" y="158"/>
                  </a:lnTo>
                  <a:lnTo>
                    <a:pt x="53" y="210"/>
                  </a:lnTo>
                  <a:lnTo>
                    <a:pt x="133" y="210"/>
                  </a:lnTo>
                  <a:lnTo>
                    <a:pt x="1" y="340"/>
                  </a:lnTo>
                  <a:lnTo>
                    <a:pt x="28" y="368"/>
                  </a:lnTo>
                  <a:lnTo>
                    <a:pt x="211" y="183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248;p32"/>
            <p:cNvSpPr/>
            <p:nvPr/>
          </p:nvSpPr>
          <p:spPr>
            <a:xfrm>
              <a:off x="1605324" y="1792200"/>
              <a:ext cx="7127" cy="17552"/>
            </a:xfrm>
            <a:custGeom>
              <a:avLst/>
              <a:gdLst/>
              <a:ahLst/>
              <a:cxnLst/>
              <a:rect l="l" t="t" r="r" b="b"/>
              <a:pathLst>
                <a:path w="54" h="133" extrusionOk="0">
                  <a:moveTo>
                    <a:pt x="1" y="0"/>
                  </a:moveTo>
                  <a:lnTo>
                    <a:pt x="1" y="133"/>
                  </a:lnTo>
                  <a:lnTo>
                    <a:pt x="53" y="133"/>
                  </a:lnTo>
                  <a:lnTo>
                    <a:pt x="53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249;p32"/>
            <p:cNvSpPr/>
            <p:nvPr/>
          </p:nvSpPr>
          <p:spPr>
            <a:xfrm>
              <a:off x="1567448" y="1889069"/>
              <a:ext cx="20852" cy="34841"/>
            </a:xfrm>
            <a:custGeom>
              <a:avLst/>
              <a:gdLst/>
              <a:ahLst/>
              <a:cxnLst/>
              <a:rect l="l" t="t" r="r" b="b"/>
              <a:pathLst>
                <a:path w="158" h="264" extrusionOk="0">
                  <a:moveTo>
                    <a:pt x="131" y="1"/>
                  </a:moveTo>
                  <a:cubicBezTo>
                    <a:pt x="78" y="81"/>
                    <a:pt x="53" y="158"/>
                    <a:pt x="0" y="238"/>
                  </a:cubicBezTo>
                  <a:lnTo>
                    <a:pt x="26" y="263"/>
                  </a:lnTo>
                  <a:cubicBezTo>
                    <a:pt x="78" y="185"/>
                    <a:pt x="131" y="106"/>
                    <a:pt x="158" y="28"/>
                  </a:cubicBezTo>
                  <a:lnTo>
                    <a:pt x="1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50;p32"/>
            <p:cNvSpPr/>
            <p:nvPr/>
          </p:nvSpPr>
          <p:spPr>
            <a:xfrm>
              <a:off x="1591599" y="1833772"/>
              <a:ext cx="17552" cy="34709"/>
            </a:xfrm>
            <a:custGeom>
              <a:avLst/>
              <a:gdLst/>
              <a:ahLst/>
              <a:cxnLst/>
              <a:rect l="l" t="t" r="r" b="b"/>
              <a:pathLst>
                <a:path w="133" h="263" extrusionOk="0">
                  <a:moveTo>
                    <a:pt x="80" y="0"/>
                  </a:moveTo>
                  <a:cubicBezTo>
                    <a:pt x="53" y="80"/>
                    <a:pt x="53" y="185"/>
                    <a:pt x="0" y="262"/>
                  </a:cubicBezTo>
                  <a:lnTo>
                    <a:pt x="53" y="262"/>
                  </a:lnTo>
                  <a:cubicBezTo>
                    <a:pt x="80" y="185"/>
                    <a:pt x="105" y="105"/>
                    <a:pt x="1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51;p32"/>
            <p:cNvSpPr/>
            <p:nvPr/>
          </p:nvSpPr>
          <p:spPr>
            <a:xfrm>
              <a:off x="1425312" y="2006790"/>
              <a:ext cx="34841" cy="17552"/>
            </a:xfrm>
            <a:custGeom>
              <a:avLst/>
              <a:gdLst/>
              <a:ahLst/>
              <a:cxnLst/>
              <a:rect l="l" t="t" r="r" b="b"/>
              <a:pathLst>
                <a:path w="264" h="133" extrusionOk="0">
                  <a:moveTo>
                    <a:pt x="238" y="1"/>
                  </a:moveTo>
                  <a:lnTo>
                    <a:pt x="1" y="80"/>
                  </a:lnTo>
                  <a:lnTo>
                    <a:pt x="1" y="133"/>
                  </a:lnTo>
                  <a:cubicBezTo>
                    <a:pt x="81" y="106"/>
                    <a:pt x="186" y="80"/>
                    <a:pt x="263" y="53"/>
                  </a:cubicBezTo>
                  <a:lnTo>
                    <a:pt x="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252;p32"/>
            <p:cNvSpPr/>
            <p:nvPr/>
          </p:nvSpPr>
          <p:spPr>
            <a:xfrm>
              <a:off x="1480741" y="1979076"/>
              <a:ext cx="31409" cy="24547"/>
            </a:xfrm>
            <a:custGeom>
              <a:avLst/>
              <a:gdLst/>
              <a:ahLst/>
              <a:cxnLst/>
              <a:rect l="l" t="t" r="r" b="b"/>
              <a:pathLst>
                <a:path w="238" h="186" extrusionOk="0">
                  <a:moveTo>
                    <a:pt x="210" y="1"/>
                  </a:moveTo>
                  <a:cubicBezTo>
                    <a:pt x="158" y="53"/>
                    <a:pt x="80" y="106"/>
                    <a:pt x="1" y="133"/>
                  </a:cubicBezTo>
                  <a:lnTo>
                    <a:pt x="1" y="186"/>
                  </a:lnTo>
                  <a:lnTo>
                    <a:pt x="238" y="28"/>
                  </a:lnTo>
                  <a:lnTo>
                    <a:pt x="21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53;p32"/>
            <p:cNvSpPr/>
            <p:nvPr/>
          </p:nvSpPr>
          <p:spPr>
            <a:xfrm>
              <a:off x="1529175" y="1941199"/>
              <a:ext cx="27846" cy="27846"/>
            </a:xfrm>
            <a:custGeom>
              <a:avLst/>
              <a:gdLst/>
              <a:ahLst/>
              <a:cxnLst/>
              <a:rect l="l" t="t" r="r" b="b"/>
              <a:pathLst>
                <a:path w="211" h="211" extrusionOk="0">
                  <a:moveTo>
                    <a:pt x="186" y="0"/>
                  </a:moveTo>
                  <a:lnTo>
                    <a:pt x="1" y="183"/>
                  </a:lnTo>
                  <a:lnTo>
                    <a:pt x="28" y="210"/>
                  </a:lnTo>
                  <a:lnTo>
                    <a:pt x="211" y="26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254;p32"/>
            <p:cNvSpPr/>
            <p:nvPr/>
          </p:nvSpPr>
          <p:spPr>
            <a:xfrm>
              <a:off x="1376877" y="1999928"/>
              <a:ext cx="31409" cy="45267"/>
            </a:xfrm>
            <a:custGeom>
              <a:avLst/>
              <a:gdLst/>
              <a:ahLst/>
              <a:cxnLst/>
              <a:rect l="l" t="t" r="r" b="b"/>
              <a:pathLst>
                <a:path w="238" h="343" extrusionOk="0">
                  <a:moveTo>
                    <a:pt x="185" y="0"/>
                  </a:moveTo>
                  <a:lnTo>
                    <a:pt x="1" y="185"/>
                  </a:lnTo>
                  <a:lnTo>
                    <a:pt x="210" y="342"/>
                  </a:lnTo>
                  <a:lnTo>
                    <a:pt x="238" y="315"/>
                  </a:lnTo>
                  <a:lnTo>
                    <a:pt x="106" y="210"/>
                  </a:lnTo>
                  <a:lnTo>
                    <a:pt x="185" y="210"/>
                  </a:lnTo>
                  <a:lnTo>
                    <a:pt x="185" y="158"/>
                  </a:lnTo>
                  <a:lnTo>
                    <a:pt x="80" y="158"/>
                  </a:lnTo>
                  <a:lnTo>
                    <a:pt x="210" y="28"/>
                  </a:lnTo>
                  <a:lnTo>
                    <a:pt x="1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1264;p32"/>
          <p:cNvGrpSpPr/>
          <p:nvPr/>
        </p:nvGrpSpPr>
        <p:grpSpPr>
          <a:xfrm>
            <a:off x="8028384" y="3435846"/>
            <a:ext cx="185631" cy="174912"/>
            <a:chOff x="4042044" y="2093722"/>
            <a:chExt cx="219294" cy="239882"/>
          </a:xfrm>
          <a:solidFill>
            <a:schemeClr val="bg1"/>
          </a:solidFill>
        </p:grpSpPr>
        <p:sp>
          <p:nvSpPr>
            <p:cNvPr id="105" name="Google Shape;1265;p32"/>
            <p:cNvSpPr/>
            <p:nvPr/>
          </p:nvSpPr>
          <p:spPr>
            <a:xfrm>
              <a:off x="4089582" y="2093722"/>
              <a:ext cx="124220" cy="124559"/>
            </a:xfrm>
            <a:custGeom>
              <a:avLst/>
              <a:gdLst/>
              <a:ahLst/>
              <a:cxnLst/>
              <a:rect l="l" t="t" r="r" b="b"/>
              <a:pathLst>
                <a:path w="6964" h="6983" extrusionOk="0">
                  <a:moveTo>
                    <a:pt x="3482" y="0"/>
                  </a:moveTo>
                  <a:cubicBezTo>
                    <a:pt x="1553" y="0"/>
                    <a:pt x="1" y="1572"/>
                    <a:pt x="1" y="3501"/>
                  </a:cubicBezTo>
                  <a:cubicBezTo>
                    <a:pt x="1" y="5411"/>
                    <a:pt x="1553" y="6982"/>
                    <a:pt x="3482" y="6982"/>
                  </a:cubicBezTo>
                  <a:cubicBezTo>
                    <a:pt x="5392" y="6982"/>
                    <a:pt x="6963" y="5411"/>
                    <a:pt x="6963" y="3501"/>
                  </a:cubicBezTo>
                  <a:cubicBezTo>
                    <a:pt x="6963" y="1572"/>
                    <a:pt x="5392" y="0"/>
                    <a:pt x="34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266;p32"/>
            <p:cNvSpPr/>
            <p:nvPr/>
          </p:nvSpPr>
          <p:spPr>
            <a:xfrm>
              <a:off x="4042044" y="2206905"/>
              <a:ext cx="219294" cy="126700"/>
            </a:xfrm>
            <a:custGeom>
              <a:avLst/>
              <a:gdLst/>
              <a:ahLst/>
              <a:cxnLst/>
              <a:rect l="l" t="t" r="r" b="b"/>
              <a:pathLst>
                <a:path w="12294" h="7103" extrusionOk="0">
                  <a:moveTo>
                    <a:pt x="2865" y="1"/>
                  </a:moveTo>
                  <a:cubicBezTo>
                    <a:pt x="1273" y="1"/>
                    <a:pt x="0" y="1294"/>
                    <a:pt x="0" y="2865"/>
                  </a:cubicBezTo>
                  <a:lnTo>
                    <a:pt x="0" y="7102"/>
                  </a:lnTo>
                  <a:lnTo>
                    <a:pt x="2109" y="7102"/>
                  </a:lnTo>
                  <a:lnTo>
                    <a:pt x="2109" y="4735"/>
                  </a:lnTo>
                  <a:cubicBezTo>
                    <a:pt x="2109" y="4576"/>
                    <a:pt x="2248" y="4437"/>
                    <a:pt x="2427" y="4437"/>
                  </a:cubicBezTo>
                  <a:cubicBezTo>
                    <a:pt x="2586" y="4437"/>
                    <a:pt x="2726" y="4576"/>
                    <a:pt x="2726" y="4735"/>
                  </a:cubicBezTo>
                  <a:lnTo>
                    <a:pt x="2726" y="7102"/>
                  </a:lnTo>
                  <a:lnTo>
                    <a:pt x="9549" y="7102"/>
                  </a:lnTo>
                  <a:lnTo>
                    <a:pt x="9549" y="4735"/>
                  </a:lnTo>
                  <a:cubicBezTo>
                    <a:pt x="9549" y="4576"/>
                    <a:pt x="9688" y="4437"/>
                    <a:pt x="9847" y="4437"/>
                  </a:cubicBezTo>
                  <a:cubicBezTo>
                    <a:pt x="10026" y="4437"/>
                    <a:pt x="10165" y="4576"/>
                    <a:pt x="10165" y="4735"/>
                  </a:cubicBezTo>
                  <a:lnTo>
                    <a:pt x="10165" y="7102"/>
                  </a:lnTo>
                  <a:lnTo>
                    <a:pt x="12294" y="7102"/>
                  </a:lnTo>
                  <a:lnTo>
                    <a:pt x="12294" y="2865"/>
                  </a:lnTo>
                  <a:cubicBezTo>
                    <a:pt x="12294" y="1294"/>
                    <a:pt x="11001" y="1"/>
                    <a:pt x="9429" y="1"/>
                  </a:cubicBezTo>
                  <a:lnTo>
                    <a:pt x="9350" y="1"/>
                  </a:lnTo>
                  <a:cubicBezTo>
                    <a:pt x="8574" y="916"/>
                    <a:pt x="7420" y="1493"/>
                    <a:pt x="6147" y="1493"/>
                  </a:cubicBezTo>
                  <a:cubicBezTo>
                    <a:pt x="4854" y="1493"/>
                    <a:pt x="3700" y="916"/>
                    <a:pt x="29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255;p32"/>
          <p:cNvGrpSpPr/>
          <p:nvPr/>
        </p:nvGrpSpPr>
        <p:grpSpPr>
          <a:xfrm>
            <a:off x="7524328" y="3795886"/>
            <a:ext cx="226189" cy="184495"/>
            <a:chOff x="5016448" y="1830771"/>
            <a:chExt cx="267206" cy="253025"/>
          </a:xfrm>
          <a:solidFill>
            <a:schemeClr val="bg1"/>
          </a:solidFill>
        </p:grpSpPr>
        <p:sp>
          <p:nvSpPr>
            <p:cNvPr id="108" name="Google Shape;1256;p32"/>
            <p:cNvSpPr/>
            <p:nvPr/>
          </p:nvSpPr>
          <p:spPr>
            <a:xfrm>
              <a:off x="5016448" y="1830771"/>
              <a:ext cx="267206" cy="253025"/>
            </a:xfrm>
            <a:custGeom>
              <a:avLst/>
              <a:gdLst/>
              <a:ahLst/>
              <a:cxnLst/>
              <a:rect l="l" t="t" r="r" b="b"/>
              <a:pathLst>
                <a:path w="14980" h="14185" extrusionOk="0">
                  <a:moveTo>
                    <a:pt x="558" y="1"/>
                  </a:moveTo>
                  <a:cubicBezTo>
                    <a:pt x="259" y="1"/>
                    <a:pt x="1" y="80"/>
                    <a:pt x="1" y="478"/>
                  </a:cubicBezTo>
                  <a:lnTo>
                    <a:pt x="1" y="13488"/>
                  </a:lnTo>
                  <a:cubicBezTo>
                    <a:pt x="1" y="13866"/>
                    <a:pt x="319" y="14184"/>
                    <a:pt x="697" y="14184"/>
                  </a:cubicBezTo>
                  <a:lnTo>
                    <a:pt x="14502" y="14184"/>
                  </a:lnTo>
                  <a:cubicBezTo>
                    <a:pt x="14900" y="14184"/>
                    <a:pt x="14980" y="13945"/>
                    <a:pt x="14980" y="13627"/>
                  </a:cubicBezTo>
                  <a:cubicBezTo>
                    <a:pt x="14980" y="13309"/>
                    <a:pt x="14900" y="13070"/>
                    <a:pt x="14502" y="13070"/>
                  </a:cubicBezTo>
                  <a:lnTo>
                    <a:pt x="1831" y="13070"/>
                  </a:lnTo>
                  <a:cubicBezTo>
                    <a:pt x="1433" y="13070"/>
                    <a:pt x="1135" y="12752"/>
                    <a:pt x="1135" y="12354"/>
                  </a:cubicBezTo>
                  <a:lnTo>
                    <a:pt x="1135" y="478"/>
                  </a:lnTo>
                  <a:cubicBezTo>
                    <a:pt x="1135" y="80"/>
                    <a:pt x="876" y="1"/>
                    <a:pt x="5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257;p32"/>
            <p:cNvSpPr/>
            <p:nvPr/>
          </p:nvSpPr>
          <p:spPr>
            <a:xfrm>
              <a:off x="5056548" y="1856012"/>
              <a:ext cx="208556" cy="176020"/>
            </a:xfrm>
            <a:custGeom>
              <a:avLst/>
              <a:gdLst/>
              <a:ahLst/>
              <a:cxnLst/>
              <a:rect l="l" t="t" r="r" b="b"/>
              <a:pathLst>
                <a:path w="11692" h="9868" extrusionOk="0">
                  <a:moveTo>
                    <a:pt x="11142" y="1"/>
                  </a:moveTo>
                  <a:cubicBezTo>
                    <a:pt x="11110" y="1"/>
                    <a:pt x="11076" y="6"/>
                    <a:pt x="11041" y="18"/>
                  </a:cubicBezTo>
                  <a:lnTo>
                    <a:pt x="8236" y="1072"/>
                  </a:lnTo>
                  <a:cubicBezTo>
                    <a:pt x="8057" y="1152"/>
                    <a:pt x="8037" y="1291"/>
                    <a:pt x="8196" y="1390"/>
                  </a:cubicBezTo>
                  <a:lnTo>
                    <a:pt x="8713" y="1729"/>
                  </a:lnTo>
                  <a:cubicBezTo>
                    <a:pt x="8873" y="1828"/>
                    <a:pt x="8932" y="2047"/>
                    <a:pt x="8813" y="2206"/>
                  </a:cubicBezTo>
                  <a:lnTo>
                    <a:pt x="6684" y="5429"/>
                  </a:lnTo>
                  <a:cubicBezTo>
                    <a:pt x="6607" y="5552"/>
                    <a:pt x="6447" y="5627"/>
                    <a:pt x="6295" y="5627"/>
                  </a:cubicBezTo>
                  <a:cubicBezTo>
                    <a:pt x="6251" y="5627"/>
                    <a:pt x="6208" y="5621"/>
                    <a:pt x="6167" y="5608"/>
                  </a:cubicBezTo>
                  <a:lnTo>
                    <a:pt x="2865" y="4354"/>
                  </a:lnTo>
                  <a:cubicBezTo>
                    <a:pt x="2816" y="4333"/>
                    <a:pt x="2761" y="4323"/>
                    <a:pt x="2705" y="4323"/>
                  </a:cubicBezTo>
                  <a:cubicBezTo>
                    <a:pt x="2555" y="4323"/>
                    <a:pt x="2395" y="4392"/>
                    <a:pt x="2308" y="4494"/>
                  </a:cubicBezTo>
                  <a:lnTo>
                    <a:pt x="219" y="7020"/>
                  </a:lnTo>
                  <a:cubicBezTo>
                    <a:pt x="100" y="7159"/>
                    <a:pt x="0" y="7438"/>
                    <a:pt x="0" y="7637"/>
                  </a:cubicBezTo>
                  <a:lnTo>
                    <a:pt x="0" y="9686"/>
                  </a:lnTo>
                  <a:cubicBezTo>
                    <a:pt x="0" y="9805"/>
                    <a:pt x="37" y="9868"/>
                    <a:pt x="91" y="9868"/>
                  </a:cubicBezTo>
                  <a:cubicBezTo>
                    <a:pt x="128" y="9868"/>
                    <a:pt x="172" y="9840"/>
                    <a:pt x="219" y="9785"/>
                  </a:cubicBezTo>
                  <a:lnTo>
                    <a:pt x="2905" y="6662"/>
                  </a:lnTo>
                  <a:cubicBezTo>
                    <a:pt x="2989" y="6550"/>
                    <a:pt x="3141" y="6488"/>
                    <a:pt x="3286" y="6488"/>
                  </a:cubicBezTo>
                  <a:cubicBezTo>
                    <a:pt x="3348" y="6488"/>
                    <a:pt x="3408" y="6499"/>
                    <a:pt x="3462" y="6523"/>
                  </a:cubicBezTo>
                  <a:lnTo>
                    <a:pt x="6784" y="7776"/>
                  </a:lnTo>
                  <a:cubicBezTo>
                    <a:pt x="6832" y="7797"/>
                    <a:pt x="6884" y="7807"/>
                    <a:pt x="6937" y="7807"/>
                  </a:cubicBezTo>
                  <a:cubicBezTo>
                    <a:pt x="7081" y="7807"/>
                    <a:pt x="7228" y="7733"/>
                    <a:pt x="7301" y="7617"/>
                  </a:cubicBezTo>
                  <a:lnTo>
                    <a:pt x="10305" y="3121"/>
                  </a:lnTo>
                  <a:cubicBezTo>
                    <a:pt x="10368" y="3020"/>
                    <a:pt x="10479" y="2967"/>
                    <a:pt x="10592" y="2967"/>
                  </a:cubicBezTo>
                  <a:cubicBezTo>
                    <a:pt x="10658" y="2967"/>
                    <a:pt x="10724" y="2985"/>
                    <a:pt x="10782" y="3022"/>
                  </a:cubicBezTo>
                  <a:lnTo>
                    <a:pt x="11419" y="3419"/>
                  </a:lnTo>
                  <a:cubicBezTo>
                    <a:pt x="11465" y="3448"/>
                    <a:pt x="11508" y="3462"/>
                    <a:pt x="11546" y="3462"/>
                  </a:cubicBezTo>
                  <a:cubicBezTo>
                    <a:pt x="11636" y="3462"/>
                    <a:pt x="11692" y="3381"/>
                    <a:pt x="11678" y="3240"/>
                  </a:cubicBezTo>
                  <a:lnTo>
                    <a:pt x="11399" y="256"/>
                  </a:lnTo>
                  <a:cubicBezTo>
                    <a:pt x="11383" y="96"/>
                    <a:pt x="11277" y="1"/>
                    <a:pt x="111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2460;p40"/>
          <p:cNvGrpSpPr/>
          <p:nvPr/>
        </p:nvGrpSpPr>
        <p:grpSpPr>
          <a:xfrm>
            <a:off x="7956376" y="4227934"/>
            <a:ext cx="224809" cy="197195"/>
            <a:chOff x="-40742750" y="3972175"/>
            <a:chExt cx="311125" cy="316825"/>
          </a:xfrm>
          <a:solidFill>
            <a:schemeClr val="bg1"/>
          </a:solidFill>
        </p:grpSpPr>
        <p:sp>
          <p:nvSpPr>
            <p:cNvPr id="111" name="Google Shape;2461;p40"/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462;p40"/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2387;p39"/>
          <p:cNvSpPr/>
          <p:nvPr/>
        </p:nvSpPr>
        <p:spPr>
          <a:xfrm>
            <a:off x="7524328" y="4515966"/>
            <a:ext cx="227661" cy="239066"/>
          </a:xfrm>
          <a:custGeom>
            <a:avLst/>
            <a:gdLst/>
            <a:ahLst/>
            <a:cxnLst/>
            <a:rect l="l" t="t" r="r" b="b"/>
            <a:pathLst>
              <a:path w="15853" h="19326" extrusionOk="0">
                <a:moveTo>
                  <a:pt x="9627" y="1133"/>
                </a:moveTo>
                <a:cubicBezTo>
                  <a:pt x="9938" y="1133"/>
                  <a:pt x="10191" y="1387"/>
                  <a:pt x="10191" y="1701"/>
                </a:cubicBezTo>
                <a:lnTo>
                  <a:pt x="10191" y="2265"/>
                </a:lnTo>
                <a:lnTo>
                  <a:pt x="1133" y="2265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0191" y="3398"/>
                </a:moveTo>
                <a:lnTo>
                  <a:pt x="10191" y="8063"/>
                </a:lnTo>
                <a:cubicBezTo>
                  <a:pt x="10009" y="7998"/>
                  <a:pt x="9817" y="7965"/>
                  <a:pt x="9625" y="7965"/>
                </a:cubicBezTo>
                <a:cubicBezTo>
                  <a:pt x="9434" y="7965"/>
                  <a:pt x="9242" y="7998"/>
                  <a:pt x="9059" y="8063"/>
                </a:cubicBezTo>
                <a:lnTo>
                  <a:pt x="9059" y="6230"/>
                </a:lnTo>
                <a:cubicBezTo>
                  <a:pt x="9059" y="5291"/>
                  <a:pt x="8298" y="4530"/>
                  <a:pt x="7362" y="4530"/>
                </a:cubicBezTo>
                <a:cubicBezTo>
                  <a:pt x="6423" y="4530"/>
                  <a:pt x="5662" y="5291"/>
                  <a:pt x="5662" y="6230"/>
                </a:cubicBezTo>
                <a:lnTo>
                  <a:pt x="5662" y="10285"/>
                </a:lnTo>
                <a:cubicBezTo>
                  <a:pt x="4346" y="10557"/>
                  <a:pt x="3401" y="11716"/>
                  <a:pt x="3398" y="13060"/>
                </a:cubicBezTo>
                <a:lnTo>
                  <a:pt x="3398" y="14231"/>
                </a:lnTo>
                <a:cubicBezTo>
                  <a:pt x="3398" y="14419"/>
                  <a:pt x="3404" y="14609"/>
                  <a:pt x="3413" y="14796"/>
                </a:cubicBezTo>
                <a:lnTo>
                  <a:pt x="1133" y="14796"/>
                </a:lnTo>
                <a:lnTo>
                  <a:pt x="1133" y="3398"/>
                </a:lnTo>
                <a:close/>
                <a:moveTo>
                  <a:pt x="3543" y="15928"/>
                </a:moveTo>
                <a:cubicBezTo>
                  <a:pt x="3606" y="16312"/>
                  <a:pt x="3694" y="16689"/>
                  <a:pt x="3802" y="17061"/>
                </a:cubicBezTo>
                <a:lnTo>
                  <a:pt x="1701" y="17061"/>
                </a:lnTo>
                <a:cubicBezTo>
                  <a:pt x="1387" y="17061"/>
                  <a:pt x="1133" y="16807"/>
                  <a:pt x="1133" y="16496"/>
                </a:cubicBezTo>
                <a:lnTo>
                  <a:pt x="1133" y="15928"/>
                </a:lnTo>
                <a:close/>
                <a:moveTo>
                  <a:pt x="7362" y="5662"/>
                </a:moveTo>
                <a:cubicBezTo>
                  <a:pt x="7673" y="5662"/>
                  <a:pt x="7927" y="5916"/>
                  <a:pt x="7927" y="6230"/>
                </a:cubicBezTo>
                <a:lnTo>
                  <a:pt x="7927" y="11928"/>
                </a:lnTo>
                <a:cubicBezTo>
                  <a:pt x="7927" y="12242"/>
                  <a:pt x="8181" y="12492"/>
                  <a:pt x="8495" y="12492"/>
                </a:cubicBezTo>
                <a:cubicBezTo>
                  <a:pt x="8806" y="12492"/>
                  <a:pt x="9059" y="12242"/>
                  <a:pt x="9059" y="11928"/>
                </a:cubicBezTo>
                <a:lnTo>
                  <a:pt x="9059" y="9663"/>
                </a:lnTo>
                <a:cubicBezTo>
                  <a:pt x="9059" y="9349"/>
                  <a:pt x="9313" y="9098"/>
                  <a:pt x="9627" y="9098"/>
                </a:cubicBezTo>
                <a:cubicBezTo>
                  <a:pt x="9938" y="9098"/>
                  <a:pt x="10191" y="9349"/>
                  <a:pt x="10191" y="9663"/>
                </a:cubicBezTo>
                <a:lnTo>
                  <a:pt x="10191" y="11928"/>
                </a:lnTo>
                <a:cubicBezTo>
                  <a:pt x="10191" y="12242"/>
                  <a:pt x="10445" y="12492"/>
                  <a:pt x="10759" y="12492"/>
                </a:cubicBezTo>
                <a:cubicBezTo>
                  <a:pt x="11070" y="12492"/>
                  <a:pt x="11324" y="12242"/>
                  <a:pt x="11324" y="11928"/>
                </a:cubicBezTo>
                <a:lnTo>
                  <a:pt x="11324" y="10795"/>
                </a:lnTo>
                <a:cubicBezTo>
                  <a:pt x="11324" y="10481"/>
                  <a:pt x="11577" y="10231"/>
                  <a:pt x="11891" y="10231"/>
                </a:cubicBezTo>
                <a:cubicBezTo>
                  <a:pt x="12202" y="10231"/>
                  <a:pt x="12456" y="10481"/>
                  <a:pt x="12456" y="10795"/>
                </a:cubicBezTo>
                <a:lnTo>
                  <a:pt x="12456" y="13060"/>
                </a:lnTo>
                <a:cubicBezTo>
                  <a:pt x="12456" y="13374"/>
                  <a:pt x="12710" y="13625"/>
                  <a:pt x="13024" y="13625"/>
                </a:cubicBezTo>
                <a:cubicBezTo>
                  <a:pt x="13335" y="13625"/>
                  <a:pt x="13588" y="13374"/>
                  <a:pt x="13588" y="13060"/>
                </a:cubicBezTo>
                <a:lnTo>
                  <a:pt x="13588" y="11928"/>
                </a:lnTo>
                <a:cubicBezTo>
                  <a:pt x="13588" y="11614"/>
                  <a:pt x="13842" y="11363"/>
                  <a:pt x="14156" y="11363"/>
                </a:cubicBezTo>
                <a:cubicBezTo>
                  <a:pt x="14467" y="11363"/>
                  <a:pt x="14721" y="11614"/>
                  <a:pt x="14721" y="11928"/>
                </a:cubicBezTo>
                <a:lnTo>
                  <a:pt x="14721" y="14231"/>
                </a:lnTo>
                <a:cubicBezTo>
                  <a:pt x="14718" y="15602"/>
                  <a:pt x="14407" y="16958"/>
                  <a:pt x="13806" y="18193"/>
                </a:cubicBezTo>
                <a:lnTo>
                  <a:pt x="5448" y="18193"/>
                </a:lnTo>
                <a:cubicBezTo>
                  <a:pt x="4844" y="16958"/>
                  <a:pt x="4533" y="15602"/>
                  <a:pt x="4530" y="14231"/>
                </a:cubicBezTo>
                <a:lnTo>
                  <a:pt x="4530" y="13060"/>
                </a:lnTo>
                <a:cubicBezTo>
                  <a:pt x="4530" y="12341"/>
                  <a:pt x="4983" y="11698"/>
                  <a:pt x="5662" y="11460"/>
                </a:cubicBezTo>
                <a:lnTo>
                  <a:pt x="5662" y="14231"/>
                </a:lnTo>
                <a:cubicBezTo>
                  <a:pt x="5662" y="14542"/>
                  <a:pt x="5916" y="14796"/>
                  <a:pt x="6230" y="14796"/>
                </a:cubicBezTo>
                <a:cubicBezTo>
                  <a:pt x="6541" y="14796"/>
                  <a:pt x="6795" y="14542"/>
                  <a:pt x="6795" y="14231"/>
                </a:cubicBezTo>
                <a:lnTo>
                  <a:pt x="6795" y="6230"/>
                </a:lnTo>
                <a:cubicBezTo>
                  <a:pt x="6795" y="5916"/>
                  <a:pt x="7048" y="5662"/>
                  <a:pt x="7362" y="5662"/>
                </a:cubicBez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6496"/>
                </a:lnTo>
                <a:cubicBezTo>
                  <a:pt x="1" y="17432"/>
                  <a:pt x="762" y="18193"/>
                  <a:pt x="1701" y="18193"/>
                </a:cubicBezTo>
                <a:lnTo>
                  <a:pt x="4204" y="18193"/>
                </a:lnTo>
                <a:cubicBezTo>
                  <a:pt x="4285" y="18389"/>
                  <a:pt x="4376" y="18582"/>
                  <a:pt x="4470" y="18773"/>
                </a:cubicBezTo>
                <a:lnTo>
                  <a:pt x="4590" y="19011"/>
                </a:lnTo>
                <a:cubicBezTo>
                  <a:pt x="4687" y="19204"/>
                  <a:pt x="4880" y="19325"/>
                  <a:pt x="5098" y="19325"/>
                </a:cubicBezTo>
                <a:lnTo>
                  <a:pt x="14156" y="19325"/>
                </a:lnTo>
                <a:cubicBezTo>
                  <a:pt x="14370" y="19325"/>
                  <a:pt x="14564" y="19204"/>
                  <a:pt x="14660" y="19011"/>
                </a:cubicBezTo>
                <a:lnTo>
                  <a:pt x="14781" y="18773"/>
                </a:lnTo>
                <a:cubicBezTo>
                  <a:pt x="15485" y="17363"/>
                  <a:pt x="15850" y="15808"/>
                  <a:pt x="15853" y="14231"/>
                </a:cubicBezTo>
                <a:lnTo>
                  <a:pt x="15853" y="11928"/>
                </a:lnTo>
                <a:cubicBezTo>
                  <a:pt x="15853" y="10953"/>
                  <a:pt x="15054" y="10228"/>
                  <a:pt x="14155" y="10228"/>
                </a:cubicBezTo>
                <a:cubicBezTo>
                  <a:pt x="13949" y="10228"/>
                  <a:pt x="13737" y="10266"/>
                  <a:pt x="13528" y="10348"/>
                </a:cubicBezTo>
                <a:cubicBezTo>
                  <a:pt x="13326" y="9609"/>
                  <a:pt x="12655" y="9098"/>
                  <a:pt x="11891" y="9098"/>
                </a:cubicBezTo>
                <a:cubicBezTo>
                  <a:pt x="11883" y="9098"/>
                  <a:pt x="11875" y="9098"/>
                  <a:pt x="11867" y="9098"/>
                </a:cubicBezTo>
                <a:cubicBezTo>
                  <a:pt x="11682" y="9098"/>
                  <a:pt x="11497" y="9131"/>
                  <a:pt x="11324" y="9195"/>
                </a:cubicBezTo>
                <a:lnTo>
                  <a:pt x="11324" y="1701"/>
                </a:lnTo>
                <a:cubicBezTo>
                  <a:pt x="11324" y="762"/>
                  <a:pt x="10563" y="1"/>
                  <a:pt x="962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pic>
        <p:nvPicPr>
          <p:cNvPr id="115" name="Picture 15" descr="C:\Users\Vohid\Desktop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1860"/>
            <a:ext cx="1331640" cy="1331640"/>
          </a:xfrm>
          <a:prstGeom prst="rect">
            <a:avLst/>
          </a:prstGeom>
          <a:noFill/>
        </p:spPr>
      </p:pic>
      <p:pic>
        <p:nvPicPr>
          <p:cNvPr id="1026" name="Picture 2" descr="D:\MARKAZ LOGO YANGI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51670" cy="1851670"/>
          </a:xfrm>
          <a:prstGeom prst="rect">
            <a:avLst/>
          </a:prstGeom>
          <a:noFill/>
        </p:spPr>
      </p:pic>
      <p:sp>
        <p:nvSpPr>
          <p:cNvPr id="76" name="Google Shape;64;p18"/>
          <p:cNvSpPr txBox="1"/>
          <p:nvPr/>
        </p:nvSpPr>
        <p:spPr>
          <a:xfrm>
            <a:off x="179705" y="3582402"/>
            <a:ext cx="5796136" cy="1535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57200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uz-Latn-UZ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Axborot-kommunikatsiya</a:t>
            </a:r>
            <a:r>
              <a:rPr lang="en-US" altLang="uz-Latn-U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uz-Latn-UZ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texnologiyalari</a:t>
            </a:r>
            <a:r>
              <a:rPr lang="en-US" altLang="uz-Latn-U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en-US" altLang="uz-Latn-UZ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altLang="uz-Latn-U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media </a:t>
            </a:r>
            <a:r>
              <a:rPr lang="en-US" altLang="uz-Latn-UZ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savodxonlik</a:t>
            </a:r>
            <a:r>
              <a:rPr lang="en-US" altLang="uz-Latn-U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uz-Latn-UZ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moduli</a:t>
            </a:r>
            <a:endParaRPr lang="ru-RU" altLang="uz-Latn-UZ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1"/>
          <p:cNvSpPr>
            <a:spLocks noChangeArrowheads="1"/>
          </p:cNvSpPr>
          <p:nvPr/>
        </p:nvSpPr>
        <p:spPr bwMode="auto">
          <a:xfrm>
            <a:off x="5508104" y="3867894"/>
            <a:ext cx="3159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uz-Latn-UZ" b="1" dirty="0" err="1">
                <a:latin typeface="Times New Roman" pitchFamily="18" charset="0"/>
                <a:cs typeface="Times New Roman" pitchFamily="18" charset="0"/>
              </a:rPr>
              <a:t>O‘qituvchi</a:t>
            </a:r>
            <a:r>
              <a:rPr lang="en-US" altLang="uz-Latn-UZ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uz-Latn-UZ" b="1" dirty="0" err="1">
                <a:latin typeface="Times New Roman" pitchFamily="18" charset="0"/>
                <a:cs typeface="Times New Roman" pitchFamily="18" charset="0"/>
              </a:rPr>
              <a:t>Mannabov</a:t>
            </a:r>
            <a:r>
              <a:rPr lang="en-US" altLang="uz-Latn-UZ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uz-Latn-UZ" b="1" dirty="0" err="1">
                <a:latin typeface="Times New Roman" pitchFamily="18" charset="0"/>
                <a:cs typeface="Times New Roman" pitchFamily="18" charset="0"/>
              </a:rPr>
              <a:t>Javlon</a:t>
            </a:r>
            <a:endParaRPr lang="ru-RU" altLang="uz-Latn-UZ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753" t="14765" r="18169" b="1731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0235" t="17438" r="29722" b="6766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13500" r="18372" b="1464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4109" t="27281" r="73162" b="63860"/>
          <a:stretch>
            <a:fillRect/>
          </a:stretch>
        </p:blipFill>
        <p:spPr bwMode="auto">
          <a:xfrm>
            <a:off x="6876256" y="915566"/>
            <a:ext cx="165618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6876" t="15469" r="15605" b="22516"/>
          <a:stretch>
            <a:fillRect/>
          </a:stretch>
        </p:blipFill>
        <p:spPr bwMode="auto">
          <a:xfrm>
            <a:off x="0" y="0"/>
            <a:ext cx="916353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37" t="16436" r="21664" b="7965"/>
          <a:stretch>
            <a:fillRect/>
          </a:stretch>
        </p:blipFill>
        <p:spPr bwMode="auto">
          <a:xfrm>
            <a:off x="0" y="0"/>
            <a:ext cx="9144000" cy="516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37" t="16436" r="21664" b="2149"/>
          <a:stretch>
            <a:fillRect/>
          </a:stretch>
        </p:blipFill>
        <p:spPr bwMode="auto">
          <a:xfrm>
            <a:off x="0" y="0"/>
            <a:ext cx="9144000" cy="514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03-xona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29"/>
          <p:cNvSpPr/>
          <p:nvPr/>
        </p:nvSpPr>
        <p:spPr>
          <a:xfrm>
            <a:off x="5364088" y="1221574"/>
            <a:ext cx="3371312" cy="322238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29"/>
          <p:cNvSpPr txBox="1"/>
          <p:nvPr/>
        </p:nvSpPr>
        <p:spPr>
          <a:xfrm>
            <a:off x="5652120" y="1348066"/>
            <a:ext cx="2857572" cy="295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3200" b="1" dirty="0" err="1" smtClean="0">
                <a:solidFill>
                  <a:schemeClr val="bg1"/>
                </a:solidFill>
              </a:rPr>
              <a:t>Eʼtiboringiz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uchun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rahmat</a:t>
            </a:r>
            <a:r>
              <a:rPr lang="en-US" sz="3200" b="1" dirty="0" smtClean="0">
                <a:solidFill>
                  <a:schemeClr val="bg1"/>
                </a:solidFill>
              </a:rPr>
              <a:t>!</a:t>
            </a:r>
            <a:endParaRPr sz="3200" b="1" dirty="0">
              <a:solidFill>
                <a:schemeClr val="bg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836" name="Google Shape;836;p29"/>
          <p:cNvCxnSpPr/>
          <p:nvPr/>
        </p:nvCxnSpPr>
        <p:spPr>
          <a:xfrm flipV="1">
            <a:off x="2483768" y="1707654"/>
            <a:ext cx="2880320" cy="12172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7" name="Google Shape;837;p29"/>
          <p:cNvCxnSpPr>
            <a:endCxn id="827" idx="1"/>
          </p:cNvCxnSpPr>
          <p:nvPr/>
        </p:nvCxnSpPr>
        <p:spPr>
          <a:xfrm>
            <a:off x="2555776" y="2821400"/>
            <a:ext cx="2808312" cy="11366"/>
          </a:xfrm>
          <a:prstGeom prst="straightConnector1">
            <a:avLst/>
          </a:prstGeom>
          <a:noFill/>
          <a:ln w="19050" cap="flat" cmpd="sng">
            <a:solidFill>
              <a:srgbClr val="FFC76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8" name="Google Shape;838;p29"/>
          <p:cNvCxnSpPr/>
          <p:nvPr/>
        </p:nvCxnSpPr>
        <p:spPr>
          <a:xfrm>
            <a:off x="1763688" y="3922975"/>
            <a:ext cx="3600400" cy="16927"/>
          </a:xfrm>
          <a:prstGeom prst="straightConnector1">
            <a:avLst/>
          </a:prstGeom>
          <a:noFill/>
          <a:ln w="19050" cap="flat" cmpd="sng">
            <a:solidFill>
              <a:srgbClr val="F3B4A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9" name="Google Shape;839;p29"/>
          <p:cNvSpPr/>
          <p:nvPr/>
        </p:nvSpPr>
        <p:spPr>
          <a:xfrm>
            <a:off x="4492256" y="1427924"/>
            <a:ext cx="583800" cy="5838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1"/>
              </a:solidFill>
              <a:latin typeface="Fira Sans" panose="020B0503050000020004"/>
              <a:ea typeface="Fira Sans" panose="020B0503050000020004"/>
              <a:cs typeface="Fira Sans" panose="020B0503050000020004"/>
              <a:sym typeface="Fira Sans" panose="020B0503050000020004"/>
            </a:endParaRPr>
          </a:p>
        </p:txBody>
      </p:sp>
      <p:sp>
        <p:nvSpPr>
          <p:cNvPr id="840" name="Google Shape;840;p29"/>
          <p:cNvSpPr/>
          <p:nvPr/>
        </p:nvSpPr>
        <p:spPr>
          <a:xfrm>
            <a:off x="4211960" y="2529482"/>
            <a:ext cx="583800" cy="5838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FFC7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600" b="1" dirty="0">
                <a:solidFill>
                  <a:srgbClr val="FFC768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rPr>
              <a:t>02</a:t>
            </a:r>
            <a:endParaRPr sz="1600" dirty="0">
              <a:solidFill>
                <a:srgbClr val="FFC768"/>
              </a:solidFill>
            </a:endParaRPr>
          </a:p>
        </p:txBody>
      </p:sp>
      <p:sp>
        <p:nvSpPr>
          <p:cNvPr id="841" name="Google Shape;841;p29"/>
          <p:cNvSpPr/>
          <p:nvPr/>
        </p:nvSpPr>
        <p:spPr>
          <a:xfrm>
            <a:off x="3851920" y="3631025"/>
            <a:ext cx="583800" cy="5838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F3B4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600" b="1">
                <a:solidFill>
                  <a:srgbClr val="F3B4A8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rPr>
              <a:t>03</a:t>
            </a:r>
            <a:endParaRPr sz="1600">
              <a:solidFill>
                <a:srgbClr val="F3B4A8"/>
              </a:solidFill>
            </a:endParaRPr>
          </a:p>
        </p:txBody>
      </p:sp>
      <p:grpSp>
        <p:nvGrpSpPr>
          <p:cNvPr id="2" name="Google Shape;843;p29"/>
          <p:cNvGrpSpPr/>
          <p:nvPr/>
        </p:nvGrpSpPr>
        <p:grpSpPr>
          <a:xfrm flipH="1">
            <a:off x="179512" y="1559750"/>
            <a:ext cx="3729655" cy="2777387"/>
            <a:chOff x="6991006" y="347775"/>
            <a:chExt cx="385100" cy="286775"/>
          </a:xfrm>
        </p:grpSpPr>
        <p:sp>
          <p:nvSpPr>
            <p:cNvPr id="844" name="Google Shape;844;p29"/>
            <p:cNvSpPr/>
            <p:nvPr/>
          </p:nvSpPr>
          <p:spPr>
            <a:xfrm>
              <a:off x="7132181" y="347775"/>
              <a:ext cx="243925" cy="201275"/>
            </a:xfrm>
            <a:custGeom>
              <a:avLst/>
              <a:gdLst/>
              <a:ahLst/>
              <a:cxnLst/>
              <a:rect l="l" t="t" r="r" b="b"/>
              <a:pathLst>
                <a:path w="9757" h="8051" extrusionOk="0">
                  <a:moveTo>
                    <a:pt x="1284" y="0"/>
                  </a:moveTo>
                  <a:cubicBezTo>
                    <a:pt x="766" y="0"/>
                    <a:pt x="1" y="2424"/>
                    <a:pt x="1" y="2424"/>
                  </a:cubicBezTo>
                  <a:lnTo>
                    <a:pt x="9756" y="8051"/>
                  </a:lnTo>
                  <a:cubicBezTo>
                    <a:pt x="9756" y="8051"/>
                    <a:pt x="9392" y="4241"/>
                    <a:pt x="9027" y="4026"/>
                  </a:cubicBezTo>
                  <a:cubicBezTo>
                    <a:pt x="9018" y="4021"/>
                    <a:pt x="9008" y="4019"/>
                    <a:pt x="8998" y="4019"/>
                  </a:cubicBezTo>
                  <a:cubicBezTo>
                    <a:pt x="8828" y="4019"/>
                    <a:pt x="8567" y="4632"/>
                    <a:pt x="8000" y="4734"/>
                  </a:cubicBezTo>
                  <a:cubicBezTo>
                    <a:pt x="7978" y="4738"/>
                    <a:pt x="7957" y="4740"/>
                    <a:pt x="7935" y="4740"/>
                  </a:cubicBezTo>
                  <a:cubicBezTo>
                    <a:pt x="7384" y="4740"/>
                    <a:pt x="7105" y="3437"/>
                    <a:pt x="6655" y="3086"/>
                  </a:cubicBezTo>
                  <a:cubicBezTo>
                    <a:pt x="6582" y="3030"/>
                    <a:pt x="6511" y="3006"/>
                    <a:pt x="6442" y="3006"/>
                  </a:cubicBezTo>
                  <a:cubicBezTo>
                    <a:pt x="6084" y="3006"/>
                    <a:pt x="5776" y="3646"/>
                    <a:pt x="5497" y="3646"/>
                  </a:cubicBezTo>
                  <a:cubicBezTo>
                    <a:pt x="5483" y="3646"/>
                    <a:pt x="5468" y="3644"/>
                    <a:pt x="5454" y="3641"/>
                  </a:cubicBezTo>
                  <a:cubicBezTo>
                    <a:pt x="5115" y="3558"/>
                    <a:pt x="4966" y="2978"/>
                    <a:pt x="4601" y="2809"/>
                  </a:cubicBezTo>
                  <a:cubicBezTo>
                    <a:pt x="4580" y="2799"/>
                    <a:pt x="4558" y="2794"/>
                    <a:pt x="4536" y="2794"/>
                  </a:cubicBezTo>
                  <a:cubicBezTo>
                    <a:pt x="4224" y="2794"/>
                    <a:pt x="3825" y="3728"/>
                    <a:pt x="3314" y="3728"/>
                  </a:cubicBezTo>
                  <a:cubicBezTo>
                    <a:pt x="3239" y="3728"/>
                    <a:pt x="3162" y="3708"/>
                    <a:pt x="3082" y="3661"/>
                  </a:cubicBezTo>
                  <a:cubicBezTo>
                    <a:pt x="2419" y="3302"/>
                    <a:pt x="1885" y="324"/>
                    <a:pt x="1372" y="26"/>
                  </a:cubicBezTo>
                  <a:cubicBezTo>
                    <a:pt x="1343" y="8"/>
                    <a:pt x="1314" y="0"/>
                    <a:pt x="1284" y="0"/>
                  </a:cubicBezTo>
                  <a:close/>
                </a:path>
              </a:pathLst>
            </a:custGeom>
            <a:solidFill>
              <a:srgbClr val="A1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9"/>
            <p:cNvSpPr/>
            <p:nvPr/>
          </p:nvSpPr>
          <p:spPr>
            <a:xfrm>
              <a:off x="7338606" y="448400"/>
              <a:ext cx="37500" cy="110800"/>
            </a:xfrm>
            <a:custGeom>
              <a:avLst/>
              <a:gdLst/>
              <a:ahLst/>
              <a:cxnLst/>
              <a:rect l="l" t="t" r="r" b="b"/>
              <a:pathLst>
                <a:path w="1500" h="4432" extrusionOk="0">
                  <a:moveTo>
                    <a:pt x="709" y="1"/>
                  </a:moveTo>
                  <a:lnTo>
                    <a:pt x="0" y="406"/>
                  </a:lnTo>
                  <a:lnTo>
                    <a:pt x="791" y="4432"/>
                  </a:lnTo>
                  <a:lnTo>
                    <a:pt x="1499" y="4026"/>
                  </a:lnTo>
                  <a:lnTo>
                    <a:pt x="878" y="945"/>
                  </a:lnTo>
                  <a:lnTo>
                    <a:pt x="709" y="1"/>
                  </a:lnTo>
                  <a:close/>
                </a:path>
              </a:pathLst>
            </a:custGeom>
            <a:solidFill>
              <a:srgbClr val="A1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9"/>
            <p:cNvSpPr/>
            <p:nvPr/>
          </p:nvSpPr>
          <p:spPr>
            <a:xfrm>
              <a:off x="7269656" y="424400"/>
              <a:ext cx="41750" cy="35825"/>
            </a:xfrm>
            <a:custGeom>
              <a:avLst/>
              <a:gdLst/>
              <a:ahLst/>
              <a:cxnLst/>
              <a:rect l="l" t="t" r="r" b="b"/>
              <a:pathLst>
                <a:path w="1670" h="1433" extrusionOk="0">
                  <a:moveTo>
                    <a:pt x="725" y="1"/>
                  </a:moveTo>
                  <a:lnTo>
                    <a:pt x="1" y="427"/>
                  </a:lnTo>
                  <a:lnTo>
                    <a:pt x="191" y="1217"/>
                  </a:lnTo>
                  <a:lnTo>
                    <a:pt x="1670" y="1433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A1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9"/>
            <p:cNvSpPr/>
            <p:nvPr/>
          </p:nvSpPr>
          <p:spPr>
            <a:xfrm>
              <a:off x="7225256" y="418500"/>
              <a:ext cx="29425" cy="28900"/>
            </a:xfrm>
            <a:custGeom>
              <a:avLst/>
              <a:gdLst/>
              <a:ahLst/>
              <a:cxnLst/>
              <a:rect l="l" t="t" r="r" b="b"/>
              <a:pathLst>
                <a:path w="1177" h="1156" extrusionOk="0">
                  <a:moveTo>
                    <a:pt x="730" y="0"/>
                  </a:moveTo>
                  <a:lnTo>
                    <a:pt x="0" y="426"/>
                  </a:lnTo>
                  <a:lnTo>
                    <a:pt x="190" y="1156"/>
                  </a:lnTo>
                  <a:lnTo>
                    <a:pt x="1176" y="791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rgbClr val="A1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9"/>
            <p:cNvSpPr/>
            <p:nvPr/>
          </p:nvSpPr>
          <p:spPr>
            <a:xfrm>
              <a:off x="7143356" y="348925"/>
              <a:ext cx="72300" cy="108100"/>
            </a:xfrm>
            <a:custGeom>
              <a:avLst/>
              <a:gdLst/>
              <a:ahLst/>
              <a:cxnLst/>
              <a:rect l="l" t="t" r="r" b="b"/>
              <a:pathLst>
                <a:path w="2892" h="4324" extrusionOk="0">
                  <a:moveTo>
                    <a:pt x="1371" y="4025"/>
                  </a:moveTo>
                  <a:cubicBezTo>
                    <a:pt x="1371" y="4025"/>
                    <a:pt x="1371" y="4026"/>
                    <a:pt x="1372" y="4026"/>
                  </a:cubicBezTo>
                  <a:lnTo>
                    <a:pt x="1371" y="4025"/>
                  </a:lnTo>
                  <a:close/>
                  <a:moveTo>
                    <a:pt x="709" y="1"/>
                  </a:moveTo>
                  <a:lnTo>
                    <a:pt x="1" y="406"/>
                  </a:lnTo>
                  <a:lnTo>
                    <a:pt x="365" y="1885"/>
                  </a:lnTo>
                  <a:lnTo>
                    <a:pt x="1371" y="4025"/>
                  </a:lnTo>
                  <a:lnTo>
                    <a:pt x="1371" y="4025"/>
                  </a:lnTo>
                  <a:cubicBezTo>
                    <a:pt x="1371" y="4025"/>
                    <a:pt x="1372" y="4024"/>
                    <a:pt x="1373" y="4024"/>
                  </a:cubicBezTo>
                  <a:cubicBezTo>
                    <a:pt x="1425" y="4024"/>
                    <a:pt x="2337" y="4324"/>
                    <a:pt x="2337" y="4324"/>
                  </a:cubicBezTo>
                  <a:lnTo>
                    <a:pt x="2891" y="4087"/>
                  </a:lnTo>
                  <a:lnTo>
                    <a:pt x="2250" y="3574"/>
                  </a:lnTo>
                  <a:lnTo>
                    <a:pt x="1351" y="1905"/>
                  </a:lnTo>
                  <a:lnTo>
                    <a:pt x="709" y="1"/>
                  </a:lnTo>
                  <a:close/>
                </a:path>
              </a:pathLst>
            </a:custGeom>
            <a:solidFill>
              <a:srgbClr val="A1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9"/>
            <p:cNvSpPr/>
            <p:nvPr/>
          </p:nvSpPr>
          <p:spPr>
            <a:xfrm>
              <a:off x="7114481" y="357975"/>
              <a:ext cx="243900" cy="201225"/>
            </a:xfrm>
            <a:custGeom>
              <a:avLst/>
              <a:gdLst/>
              <a:ahLst/>
              <a:cxnLst/>
              <a:rect l="l" t="t" r="r" b="b"/>
              <a:pathLst>
                <a:path w="9756" h="8049" extrusionOk="0">
                  <a:moveTo>
                    <a:pt x="1288" y="1"/>
                  </a:moveTo>
                  <a:cubicBezTo>
                    <a:pt x="770" y="1"/>
                    <a:pt x="0" y="2421"/>
                    <a:pt x="0" y="2421"/>
                  </a:cubicBezTo>
                  <a:lnTo>
                    <a:pt x="9756" y="8049"/>
                  </a:lnTo>
                  <a:cubicBezTo>
                    <a:pt x="9756" y="8049"/>
                    <a:pt x="9396" y="4239"/>
                    <a:pt x="9032" y="4023"/>
                  </a:cubicBezTo>
                  <a:cubicBezTo>
                    <a:pt x="9022" y="4019"/>
                    <a:pt x="9012" y="4017"/>
                    <a:pt x="9002" y="4017"/>
                  </a:cubicBezTo>
                  <a:cubicBezTo>
                    <a:pt x="8828" y="4017"/>
                    <a:pt x="8568" y="4649"/>
                    <a:pt x="8005" y="4732"/>
                  </a:cubicBezTo>
                  <a:cubicBezTo>
                    <a:pt x="7983" y="4736"/>
                    <a:pt x="7961" y="4738"/>
                    <a:pt x="7939" y="4738"/>
                  </a:cubicBezTo>
                  <a:cubicBezTo>
                    <a:pt x="7383" y="4738"/>
                    <a:pt x="7109" y="3435"/>
                    <a:pt x="6655" y="3084"/>
                  </a:cubicBezTo>
                  <a:cubicBezTo>
                    <a:pt x="6584" y="3028"/>
                    <a:pt x="6515" y="3005"/>
                    <a:pt x="6447" y="3005"/>
                  </a:cubicBezTo>
                  <a:cubicBezTo>
                    <a:pt x="6094" y="3005"/>
                    <a:pt x="5788" y="3646"/>
                    <a:pt x="5511" y="3646"/>
                  </a:cubicBezTo>
                  <a:cubicBezTo>
                    <a:pt x="5493" y="3646"/>
                    <a:pt x="5476" y="3644"/>
                    <a:pt x="5458" y="3638"/>
                  </a:cubicBezTo>
                  <a:cubicBezTo>
                    <a:pt x="5114" y="3556"/>
                    <a:pt x="4965" y="2976"/>
                    <a:pt x="4601" y="2806"/>
                  </a:cubicBezTo>
                  <a:cubicBezTo>
                    <a:pt x="4580" y="2797"/>
                    <a:pt x="4559" y="2792"/>
                    <a:pt x="4538" y="2792"/>
                  </a:cubicBezTo>
                  <a:cubicBezTo>
                    <a:pt x="4226" y="2792"/>
                    <a:pt x="3828" y="3750"/>
                    <a:pt x="3312" y="3750"/>
                  </a:cubicBezTo>
                  <a:cubicBezTo>
                    <a:pt x="3238" y="3750"/>
                    <a:pt x="3161" y="3730"/>
                    <a:pt x="3081" y="3684"/>
                  </a:cubicBezTo>
                  <a:cubicBezTo>
                    <a:pt x="2419" y="3299"/>
                    <a:pt x="1885" y="347"/>
                    <a:pt x="1371" y="24"/>
                  </a:cubicBezTo>
                  <a:cubicBezTo>
                    <a:pt x="1344" y="8"/>
                    <a:pt x="1317" y="1"/>
                    <a:pt x="128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7052481" y="378100"/>
              <a:ext cx="260975" cy="206775"/>
            </a:xfrm>
            <a:custGeom>
              <a:avLst/>
              <a:gdLst/>
              <a:ahLst/>
              <a:cxnLst/>
              <a:rect l="l" t="t" r="r" b="b"/>
              <a:pathLst>
                <a:path w="10439" h="8271" extrusionOk="0">
                  <a:moveTo>
                    <a:pt x="1061" y="1"/>
                  </a:moveTo>
                  <a:cubicBezTo>
                    <a:pt x="738" y="1"/>
                    <a:pt x="1" y="2238"/>
                    <a:pt x="1" y="2238"/>
                  </a:cubicBezTo>
                  <a:lnTo>
                    <a:pt x="10439" y="8270"/>
                  </a:lnTo>
                  <a:cubicBezTo>
                    <a:pt x="10439" y="8270"/>
                    <a:pt x="10013" y="5657"/>
                    <a:pt x="9669" y="5447"/>
                  </a:cubicBezTo>
                  <a:cubicBezTo>
                    <a:pt x="9438" y="5318"/>
                    <a:pt x="9330" y="4717"/>
                    <a:pt x="9027" y="4589"/>
                  </a:cubicBezTo>
                  <a:cubicBezTo>
                    <a:pt x="8999" y="4577"/>
                    <a:pt x="8971" y="4571"/>
                    <a:pt x="8943" y="4571"/>
                  </a:cubicBezTo>
                  <a:cubicBezTo>
                    <a:pt x="8570" y="4571"/>
                    <a:pt x="8128" y="5561"/>
                    <a:pt x="7752" y="5561"/>
                  </a:cubicBezTo>
                  <a:cubicBezTo>
                    <a:pt x="7714" y="5561"/>
                    <a:pt x="7677" y="5551"/>
                    <a:pt x="7641" y="5529"/>
                  </a:cubicBezTo>
                  <a:cubicBezTo>
                    <a:pt x="7358" y="5359"/>
                    <a:pt x="7296" y="4055"/>
                    <a:pt x="6952" y="3840"/>
                  </a:cubicBezTo>
                  <a:cubicBezTo>
                    <a:pt x="6936" y="3829"/>
                    <a:pt x="6920" y="3824"/>
                    <a:pt x="6905" y="3824"/>
                  </a:cubicBezTo>
                  <a:cubicBezTo>
                    <a:pt x="6615" y="3824"/>
                    <a:pt x="6496" y="5539"/>
                    <a:pt x="6148" y="5539"/>
                  </a:cubicBezTo>
                  <a:cubicBezTo>
                    <a:pt x="6133" y="5539"/>
                    <a:pt x="6117" y="5536"/>
                    <a:pt x="6100" y="5529"/>
                  </a:cubicBezTo>
                  <a:cubicBezTo>
                    <a:pt x="5797" y="5400"/>
                    <a:pt x="5736" y="4461"/>
                    <a:pt x="5412" y="4245"/>
                  </a:cubicBezTo>
                  <a:cubicBezTo>
                    <a:pt x="5368" y="4220"/>
                    <a:pt x="5331" y="4210"/>
                    <a:pt x="5298" y="4210"/>
                  </a:cubicBezTo>
                  <a:cubicBezTo>
                    <a:pt x="5153" y="4210"/>
                    <a:pt x="5092" y="4406"/>
                    <a:pt x="4935" y="4406"/>
                  </a:cubicBezTo>
                  <a:cubicBezTo>
                    <a:pt x="4885" y="4406"/>
                    <a:pt x="4825" y="4386"/>
                    <a:pt x="4750" y="4332"/>
                  </a:cubicBezTo>
                  <a:cubicBezTo>
                    <a:pt x="4385" y="4076"/>
                    <a:pt x="4365" y="2792"/>
                    <a:pt x="3892" y="2556"/>
                  </a:cubicBezTo>
                  <a:cubicBezTo>
                    <a:pt x="3843" y="2530"/>
                    <a:pt x="3797" y="2519"/>
                    <a:pt x="3753" y="2519"/>
                  </a:cubicBezTo>
                  <a:cubicBezTo>
                    <a:pt x="3394" y="2519"/>
                    <a:pt x="3195" y="3286"/>
                    <a:pt x="2958" y="3286"/>
                  </a:cubicBezTo>
                  <a:cubicBezTo>
                    <a:pt x="2936" y="3286"/>
                    <a:pt x="2914" y="3279"/>
                    <a:pt x="2891" y="3264"/>
                  </a:cubicBezTo>
                  <a:cubicBezTo>
                    <a:pt x="2588" y="3049"/>
                    <a:pt x="2588" y="1806"/>
                    <a:pt x="2034" y="1467"/>
                  </a:cubicBezTo>
                  <a:cubicBezTo>
                    <a:pt x="1479" y="1123"/>
                    <a:pt x="1541" y="266"/>
                    <a:pt x="1094" y="9"/>
                  </a:cubicBezTo>
                  <a:cubicBezTo>
                    <a:pt x="1084" y="3"/>
                    <a:pt x="1073" y="1"/>
                    <a:pt x="1061" y="1"/>
                  </a:cubicBezTo>
                  <a:close/>
                </a:path>
              </a:pathLst>
            </a:custGeom>
            <a:solidFill>
              <a:srgbClr val="FFC7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9"/>
            <p:cNvSpPr/>
            <p:nvPr/>
          </p:nvSpPr>
          <p:spPr>
            <a:xfrm>
              <a:off x="7274931" y="532350"/>
              <a:ext cx="38525" cy="62675"/>
            </a:xfrm>
            <a:custGeom>
              <a:avLst/>
              <a:gdLst/>
              <a:ahLst/>
              <a:cxnLst/>
              <a:rect l="l" t="t" r="r" b="b"/>
              <a:pathLst>
                <a:path w="1541" h="2507" extrusionOk="0">
                  <a:moveTo>
                    <a:pt x="0" y="1"/>
                  </a:moveTo>
                  <a:lnTo>
                    <a:pt x="837" y="2506"/>
                  </a:lnTo>
                  <a:lnTo>
                    <a:pt x="1541" y="2100"/>
                  </a:lnTo>
                  <a:lnTo>
                    <a:pt x="945" y="1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7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9"/>
            <p:cNvSpPr/>
            <p:nvPr/>
          </p:nvSpPr>
          <p:spPr>
            <a:xfrm>
              <a:off x="7255156" y="493325"/>
              <a:ext cx="30075" cy="26225"/>
            </a:xfrm>
            <a:custGeom>
              <a:avLst/>
              <a:gdLst/>
              <a:ahLst/>
              <a:cxnLst/>
              <a:rect l="l" t="t" r="r" b="b"/>
              <a:pathLst>
                <a:path w="1203" h="1049" extrusionOk="0">
                  <a:moveTo>
                    <a:pt x="709" y="1"/>
                  </a:moveTo>
                  <a:lnTo>
                    <a:pt x="1" y="406"/>
                  </a:lnTo>
                  <a:lnTo>
                    <a:pt x="345" y="1048"/>
                  </a:lnTo>
                  <a:lnTo>
                    <a:pt x="1202" y="791"/>
                  </a:lnTo>
                  <a:lnTo>
                    <a:pt x="709" y="1"/>
                  </a:lnTo>
                  <a:close/>
                </a:path>
              </a:pathLst>
            </a:custGeom>
            <a:solidFill>
              <a:srgbClr val="FFC7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9"/>
            <p:cNvSpPr/>
            <p:nvPr/>
          </p:nvSpPr>
          <p:spPr>
            <a:xfrm>
              <a:off x="7206506" y="474075"/>
              <a:ext cx="27375" cy="47650"/>
            </a:xfrm>
            <a:custGeom>
              <a:avLst/>
              <a:gdLst/>
              <a:ahLst/>
              <a:cxnLst/>
              <a:rect l="l" t="t" r="r" b="b"/>
              <a:pathLst>
                <a:path w="1095" h="1906" extrusionOk="0">
                  <a:moveTo>
                    <a:pt x="709" y="1"/>
                  </a:moveTo>
                  <a:lnTo>
                    <a:pt x="1" y="406"/>
                  </a:lnTo>
                  <a:lnTo>
                    <a:pt x="216" y="1905"/>
                  </a:lnTo>
                  <a:lnTo>
                    <a:pt x="1094" y="1561"/>
                  </a:lnTo>
                  <a:lnTo>
                    <a:pt x="709" y="1"/>
                  </a:lnTo>
                  <a:close/>
                </a:path>
              </a:pathLst>
            </a:custGeom>
            <a:solidFill>
              <a:srgbClr val="FFC7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7125256" y="441475"/>
              <a:ext cx="74350" cy="88325"/>
            </a:xfrm>
            <a:custGeom>
              <a:avLst/>
              <a:gdLst/>
              <a:ahLst/>
              <a:cxnLst/>
              <a:rect l="l" t="t" r="r" b="b"/>
              <a:pathLst>
                <a:path w="2974" h="3533" extrusionOk="0">
                  <a:moveTo>
                    <a:pt x="725" y="0"/>
                  </a:moveTo>
                  <a:lnTo>
                    <a:pt x="1" y="427"/>
                  </a:lnTo>
                  <a:lnTo>
                    <a:pt x="340" y="1777"/>
                  </a:lnTo>
                  <a:lnTo>
                    <a:pt x="2419" y="3533"/>
                  </a:lnTo>
                  <a:lnTo>
                    <a:pt x="2717" y="3533"/>
                  </a:lnTo>
                  <a:lnTo>
                    <a:pt x="2974" y="2994"/>
                  </a:lnTo>
                  <a:lnTo>
                    <a:pt x="2419" y="2398"/>
                  </a:lnTo>
                  <a:lnTo>
                    <a:pt x="1366" y="1607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FFC7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9"/>
            <p:cNvSpPr/>
            <p:nvPr/>
          </p:nvSpPr>
          <p:spPr>
            <a:xfrm>
              <a:off x="7054656" y="378325"/>
              <a:ext cx="66275" cy="97950"/>
            </a:xfrm>
            <a:custGeom>
              <a:avLst/>
              <a:gdLst/>
              <a:ahLst/>
              <a:cxnLst/>
              <a:rect l="l" t="t" r="r" b="b"/>
              <a:pathLst>
                <a:path w="2651" h="3918" extrusionOk="0">
                  <a:moveTo>
                    <a:pt x="920" y="0"/>
                  </a:moveTo>
                  <a:lnTo>
                    <a:pt x="191" y="452"/>
                  </a:lnTo>
                  <a:cubicBezTo>
                    <a:pt x="191" y="452"/>
                    <a:pt x="21" y="1114"/>
                    <a:pt x="1" y="1135"/>
                  </a:cubicBezTo>
                  <a:cubicBezTo>
                    <a:pt x="1" y="1156"/>
                    <a:pt x="1582" y="3831"/>
                    <a:pt x="1582" y="3831"/>
                  </a:cubicBezTo>
                  <a:lnTo>
                    <a:pt x="2650" y="3918"/>
                  </a:lnTo>
                  <a:lnTo>
                    <a:pt x="2034" y="2357"/>
                  </a:lnTo>
                  <a:lnTo>
                    <a:pt x="920" y="0"/>
                  </a:lnTo>
                  <a:close/>
                </a:path>
              </a:pathLst>
            </a:custGeom>
            <a:solidFill>
              <a:srgbClr val="FFC7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9"/>
            <p:cNvSpPr/>
            <p:nvPr/>
          </p:nvSpPr>
          <p:spPr>
            <a:xfrm>
              <a:off x="7034906" y="388375"/>
              <a:ext cx="260975" cy="206650"/>
            </a:xfrm>
            <a:custGeom>
              <a:avLst/>
              <a:gdLst/>
              <a:ahLst/>
              <a:cxnLst/>
              <a:rect l="l" t="t" r="r" b="b"/>
              <a:pathLst>
                <a:path w="10439" h="8266" extrusionOk="0">
                  <a:moveTo>
                    <a:pt x="1056" y="0"/>
                  </a:moveTo>
                  <a:cubicBezTo>
                    <a:pt x="737" y="0"/>
                    <a:pt x="0" y="2253"/>
                    <a:pt x="0" y="2253"/>
                  </a:cubicBezTo>
                  <a:lnTo>
                    <a:pt x="10438" y="8265"/>
                  </a:lnTo>
                  <a:cubicBezTo>
                    <a:pt x="10438" y="8265"/>
                    <a:pt x="10012" y="5657"/>
                    <a:pt x="9668" y="5441"/>
                  </a:cubicBezTo>
                  <a:cubicBezTo>
                    <a:pt x="9432" y="5313"/>
                    <a:pt x="9324" y="4733"/>
                    <a:pt x="9026" y="4584"/>
                  </a:cubicBezTo>
                  <a:cubicBezTo>
                    <a:pt x="9002" y="4574"/>
                    <a:pt x="8977" y="4569"/>
                    <a:pt x="8951" y="4569"/>
                  </a:cubicBezTo>
                  <a:cubicBezTo>
                    <a:pt x="8578" y="4569"/>
                    <a:pt x="8133" y="5565"/>
                    <a:pt x="7754" y="5565"/>
                  </a:cubicBezTo>
                  <a:cubicBezTo>
                    <a:pt x="7714" y="5565"/>
                    <a:pt x="7674" y="5554"/>
                    <a:pt x="7635" y="5528"/>
                  </a:cubicBezTo>
                  <a:cubicBezTo>
                    <a:pt x="7358" y="5374"/>
                    <a:pt x="7291" y="4050"/>
                    <a:pt x="6952" y="3834"/>
                  </a:cubicBezTo>
                  <a:cubicBezTo>
                    <a:pt x="6935" y="3824"/>
                    <a:pt x="6919" y="3819"/>
                    <a:pt x="6904" y="3819"/>
                  </a:cubicBezTo>
                  <a:cubicBezTo>
                    <a:pt x="6610" y="3819"/>
                    <a:pt x="6491" y="5538"/>
                    <a:pt x="6141" y="5538"/>
                  </a:cubicBezTo>
                  <a:cubicBezTo>
                    <a:pt x="6126" y="5538"/>
                    <a:pt x="6111" y="5535"/>
                    <a:pt x="6095" y="5528"/>
                  </a:cubicBezTo>
                  <a:cubicBezTo>
                    <a:pt x="5797" y="5421"/>
                    <a:pt x="5730" y="4455"/>
                    <a:pt x="5412" y="4245"/>
                  </a:cubicBezTo>
                  <a:cubicBezTo>
                    <a:pt x="5366" y="4219"/>
                    <a:pt x="5327" y="4208"/>
                    <a:pt x="5293" y="4208"/>
                  </a:cubicBezTo>
                  <a:cubicBezTo>
                    <a:pt x="5148" y="4208"/>
                    <a:pt x="5086" y="4400"/>
                    <a:pt x="4933" y="4400"/>
                  </a:cubicBezTo>
                  <a:cubicBezTo>
                    <a:pt x="4883" y="4400"/>
                    <a:pt x="4824" y="4380"/>
                    <a:pt x="4749" y="4327"/>
                  </a:cubicBezTo>
                  <a:cubicBezTo>
                    <a:pt x="4385" y="4070"/>
                    <a:pt x="4364" y="2787"/>
                    <a:pt x="3892" y="2551"/>
                  </a:cubicBezTo>
                  <a:cubicBezTo>
                    <a:pt x="3842" y="2525"/>
                    <a:pt x="3795" y="2513"/>
                    <a:pt x="3751" y="2513"/>
                  </a:cubicBezTo>
                  <a:cubicBezTo>
                    <a:pt x="3389" y="2513"/>
                    <a:pt x="3189" y="3280"/>
                    <a:pt x="2953" y="3280"/>
                  </a:cubicBezTo>
                  <a:cubicBezTo>
                    <a:pt x="2931" y="3280"/>
                    <a:pt x="2908" y="3274"/>
                    <a:pt x="2886" y="3259"/>
                  </a:cubicBezTo>
                  <a:cubicBezTo>
                    <a:pt x="2588" y="3043"/>
                    <a:pt x="2588" y="1806"/>
                    <a:pt x="2028" y="1462"/>
                  </a:cubicBezTo>
                  <a:cubicBezTo>
                    <a:pt x="1474" y="1118"/>
                    <a:pt x="1540" y="266"/>
                    <a:pt x="1089" y="9"/>
                  </a:cubicBezTo>
                  <a:cubicBezTo>
                    <a:pt x="1078" y="3"/>
                    <a:pt x="1067" y="0"/>
                    <a:pt x="105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9"/>
            <p:cNvSpPr/>
            <p:nvPr/>
          </p:nvSpPr>
          <p:spPr>
            <a:xfrm>
              <a:off x="7008581" y="470725"/>
              <a:ext cx="235450" cy="153675"/>
            </a:xfrm>
            <a:custGeom>
              <a:avLst/>
              <a:gdLst/>
              <a:ahLst/>
              <a:cxnLst/>
              <a:rect l="l" t="t" r="r" b="b"/>
              <a:pathLst>
                <a:path w="9418" h="6147" extrusionOk="0">
                  <a:moveTo>
                    <a:pt x="1093" y="0"/>
                  </a:moveTo>
                  <a:cubicBezTo>
                    <a:pt x="1072" y="0"/>
                    <a:pt x="1050" y="2"/>
                    <a:pt x="1027" y="6"/>
                  </a:cubicBezTo>
                  <a:cubicBezTo>
                    <a:pt x="465" y="89"/>
                    <a:pt x="204" y="721"/>
                    <a:pt x="30" y="721"/>
                  </a:cubicBezTo>
                  <a:cubicBezTo>
                    <a:pt x="20" y="721"/>
                    <a:pt x="10" y="719"/>
                    <a:pt x="1" y="715"/>
                  </a:cubicBezTo>
                  <a:lnTo>
                    <a:pt x="1" y="715"/>
                  </a:lnTo>
                  <a:lnTo>
                    <a:pt x="9417" y="6147"/>
                  </a:lnTo>
                  <a:cubicBezTo>
                    <a:pt x="9417" y="6147"/>
                    <a:pt x="8883" y="4134"/>
                    <a:pt x="8560" y="3965"/>
                  </a:cubicBezTo>
                  <a:cubicBezTo>
                    <a:pt x="8541" y="3954"/>
                    <a:pt x="8524" y="3948"/>
                    <a:pt x="8507" y="3948"/>
                  </a:cubicBezTo>
                  <a:cubicBezTo>
                    <a:pt x="8295" y="3948"/>
                    <a:pt x="8172" y="4762"/>
                    <a:pt x="7816" y="4762"/>
                  </a:cubicBezTo>
                  <a:cubicBezTo>
                    <a:pt x="7769" y="4762"/>
                    <a:pt x="7717" y="4747"/>
                    <a:pt x="7661" y="4714"/>
                  </a:cubicBezTo>
                  <a:cubicBezTo>
                    <a:pt x="7148" y="4391"/>
                    <a:pt x="6614" y="1439"/>
                    <a:pt x="5951" y="1054"/>
                  </a:cubicBezTo>
                  <a:cubicBezTo>
                    <a:pt x="5873" y="1008"/>
                    <a:pt x="5796" y="988"/>
                    <a:pt x="5722" y="988"/>
                  </a:cubicBezTo>
                  <a:cubicBezTo>
                    <a:pt x="5209" y="988"/>
                    <a:pt x="4808" y="1946"/>
                    <a:pt x="4496" y="1946"/>
                  </a:cubicBezTo>
                  <a:cubicBezTo>
                    <a:pt x="4474" y="1946"/>
                    <a:pt x="4453" y="1942"/>
                    <a:pt x="4432" y="1932"/>
                  </a:cubicBezTo>
                  <a:cubicBezTo>
                    <a:pt x="4067" y="1762"/>
                    <a:pt x="3918" y="1182"/>
                    <a:pt x="3574" y="1100"/>
                  </a:cubicBezTo>
                  <a:cubicBezTo>
                    <a:pt x="3557" y="1094"/>
                    <a:pt x="3540" y="1092"/>
                    <a:pt x="3523" y="1092"/>
                  </a:cubicBezTo>
                  <a:cubicBezTo>
                    <a:pt x="3248" y="1092"/>
                    <a:pt x="2944" y="1733"/>
                    <a:pt x="2587" y="1733"/>
                  </a:cubicBezTo>
                  <a:cubicBezTo>
                    <a:pt x="2519" y="1733"/>
                    <a:pt x="2450" y="1710"/>
                    <a:pt x="2378" y="1654"/>
                  </a:cubicBezTo>
                  <a:cubicBezTo>
                    <a:pt x="1903" y="1303"/>
                    <a:pt x="1648" y="0"/>
                    <a:pt x="1093" y="0"/>
                  </a:cubicBezTo>
                  <a:close/>
                </a:path>
              </a:pathLst>
            </a:custGeom>
            <a:solidFill>
              <a:srgbClr val="F3B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9"/>
            <p:cNvSpPr/>
            <p:nvPr/>
          </p:nvSpPr>
          <p:spPr>
            <a:xfrm>
              <a:off x="7203306" y="569825"/>
              <a:ext cx="40725" cy="64725"/>
            </a:xfrm>
            <a:custGeom>
              <a:avLst/>
              <a:gdLst/>
              <a:ahLst/>
              <a:cxnLst/>
              <a:rect l="l" t="t" r="r" b="b"/>
              <a:pathLst>
                <a:path w="1629" h="2589" extrusionOk="0">
                  <a:moveTo>
                    <a:pt x="683" y="1"/>
                  </a:moveTo>
                  <a:lnTo>
                    <a:pt x="0" y="386"/>
                  </a:lnTo>
                  <a:lnTo>
                    <a:pt x="919" y="2588"/>
                  </a:lnTo>
                  <a:lnTo>
                    <a:pt x="1628" y="218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rgbClr val="F3B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9"/>
            <p:cNvSpPr/>
            <p:nvPr/>
          </p:nvSpPr>
          <p:spPr>
            <a:xfrm>
              <a:off x="7128981" y="497700"/>
              <a:ext cx="70625" cy="109125"/>
            </a:xfrm>
            <a:custGeom>
              <a:avLst/>
              <a:gdLst/>
              <a:ahLst/>
              <a:cxnLst/>
              <a:rect l="l" t="t" r="r" b="b"/>
              <a:pathLst>
                <a:path w="2825" h="4365" extrusionOk="0">
                  <a:moveTo>
                    <a:pt x="642" y="0"/>
                  </a:moveTo>
                  <a:lnTo>
                    <a:pt x="1" y="385"/>
                  </a:lnTo>
                  <a:lnTo>
                    <a:pt x="1264" y="3697"/>
                  </a:lnTo>
                  <a:lnTo>
                    <a:pt x="2373" y="4364"/>
                  </a:lnTo>
                  <a:lnTo>
                    <a:pt x="2825" y="3825"/>
                  </a:lnTo>
                  <a:lnTo>
                    <a:pt x="2034" y="2650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F3B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9"/>
            <p:cNvSpPr/>
            <p:nvPr/>
          </p:nvSpPr>
          <p:spPr>
            <a:xfrm>
              <a:off x="7077131" y="498725"/>
              <a:ext cx="28900" cy="34800"/>
            </a:xfrm>
            <a:custGeom>
              <a:avLst/>
              <a:gdLst/>
              <a:ahLst/>
              <a:cxnLst/>
              <a:rect l="l" t="t" r="r" b="b"/>
              <a:pathLst>
                <a:path w="1156" h="1392" extrusionOk="0">
                  <a:moveTo>
                    <a:pt x="663" y="0"/>
                  </a:moveTo>
                  <a:lnTo>
                    <a:pt x="0" y="385"/>
                  </a:lnTo>
                  <a:lnTo>
                    <a:pt x="298" y="1392"/>
                  </a:lnTo>
                  <a:lnTo>
                    <a:pt x="1156" y="555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rgbClr val="F3B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9"/>
            <p:cNvSpPr/>
            <p:nvPr/>
          </p:nvSpPr>
          <p:spPr>
            <a:xfrm>
              <a:off x="7008081" y="474075"/>
              <a:ext cx="64200" cy="60475"/>
            </a:xfrm>
            <a:custGeom>
              <a:avLst/>
              <a:gdLst/>
              <a:ahLst/>
              <a:cxnLst/>
              <a:rect l="l" t="t" r="r" b="b"/>
              <a:pathLst>
                <a:path w="2568" h="2419" extrusionOk="0">
                  <a:moveTo>
                    <a:pt x="688" y="1"/>
                  </a:moveTo>
                  <a:lnTo>
                    <a:pt x="0" y="406"/>
                  </a:lnTo>
                  <a:lnTo>
                    <a:pt x="770" y="1479"/>
                  </a:lnTo>
                  <a:lnTo>
                    <a:pt x="2100" y="2419"/>
                  </a:lnTo>
                  <a:lnTo>
                    <a:pt x="2567" y="1864"/>
                  </a:lnTo>
                  <a:lnTo>
                    <a:pt x="1884" y="1115"/>
                  </a:lnTo>
                  <a:lnTo>
                    <a:pt x="688" y="1"/>
                  </a:lnTo>
                  <a:close/>
                </a:path>
              </a:pathLst>
            </a:custGeom>
            <a:solidFill>
              <a:srgbClr val="F3B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9"/>
            <p:cNvSpPr/>
            <p:nvPr/>
          </p:nvSpPr>
          <p:spPr>
            <a:xfrm>
              <a:off x="6991006" y="480875"/>
              <a:ext cx="235300" cy="153675"/>
            </a:xfrm>
            <a:custGeom>
              <a:avLst/>
              <a:gdLst/>
              <a:ahLst/>
              <a:cxnLst/>
              <a:rect l="l" t="t" r="r" b="b"/>
              <a:pathLst>
                <a:path w="9412" h="6147" extrusionOk="0">
                  <a:moveTo>
                    <a:pt x="1090" y="0"/>
                  </a:moveTo>
                  <a:cubicBezTo>
                    <a:pt x="1069" y="0"/>
                    <a:pt x="1048" y="2"/>
                    <a:pt x="1027" y="6"/>
                  </a:cubicBezTo>
                  <a:cubicBezTo>
                    <a:pt x="462" y="107"/>
                    <a:pt x="201" y="722"/>
                    <a:pt x="31" y="722"/>
                  </a:cubicBezTo>
                  <a:cubicBezTo>
                    <a:pt x="21" y="722"/>
                    <a:pt x="10" y="719"/>
                    <a:pt x="0" y="714"/>
                  </a:cubicBezTo>
                  <a:lnTo>
                    <a:pt x="0" y="714"/>
                  </a:lnTo>
                  <a:lnTo>
                    <a:pt x="9411" y="6146"/>
                  </a:lnTo>
                  <a:cubicBezTo>
                    <a:pt x="9411" y="6146"/>
                    <a:pt x="8878" y="4139"/>
                    <a:pt x="8559" y="3964"/>
                  </a:cubicBezTo>
                  <a:cubicBezTo>
                    <a:pt x="8541" y="3953"/>
                    <a:pt x="8524" y="3948"/>
                    <a:pt x="8507" y="3948"/>
                  </a:cubicBezTo>
                  <a:cubicBezTo>
                    <a:pt x="8292" y="3948"/>
                    <a:pt x="8173" y="4768"/>
                    <a:pt x="7824" y="4768"/>
                  </a:cubicBezTo>
                  <a:cubicBezTo>
                    <a:pt x="7774" y="4768"/>
                    <a:pt x="7720" y="4752"/>
                    <a:pt x="7661" y="4714"/>
                  </a:cubicBezTo>
                  <a:cubicBezTo>
                    <a:pt x="7147" y="4396"/>
                    <a:pt x="6608" y="1443"/>
                    <a:pt x="5946" y="1058"/>
                  </a:cubicBezTo>
                  <a:cubicBezTo>
                    <a:pt x="5870" y="1016"/>
                    <a:pt x="5795" y="998"/>
                    <a:pt x="5724" y="998"/>
                  </a:cubicBezTo>
                  <a:cubicBezTo>
                    <a:pt x="5208" y="998"/>
                    <a:pt x="4805" y="1946"/>
                    <a:pt x="4491" y="1946"/>
                  </a:cubicBezTo>
                  <a:cubicBezTo>
                    <a:pt x="4469" y="1946"/>
                    <a:pt x="4447" y="1941"/>
                    <a:pt x="4426" y="1931"/>
                  </a:cubicBezTo>
                  <a:cubicBezTo>
                    <a:pt x="4067" y="1762"/>
                    <a:pt x="3913" y="1187"/>
                    <a:pt x="3574" y="1099"/>
                  </a:cubicBezTo>
                  <a:cubicBezTo>
                    <a:pt x="3556" y="1094"/>
                    <a:pt x="3539" y="1091"/>
                    <a:pt x="3521" y="1091"/>
                  </a:cubicBezTo>
                  <a:cubicBezTo>
                    <a:pt x="3244" y="1091"/>
                    <a:pt x="2938" y="1733"/>
                    <a:pt x="2582" y="1733"/>
                  </a:cubicBezTo>
                  <a:cubicBezTo>
                    <a:pt x="2514" y="1733"/>
                    <a:pt x="2444" y="1709"/>
                    <a:pt x="2372" y="1654"/>
                  </a:cubicBezTo>
                  <a:cubicBezTo>
                    <a:pt x="1902" y="1302"/>
                    <a:pt x="1646" y="0"/>
                    <a:pt x="1090" y="0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" name="Picture 9" descr="C:\Users\Vohid\Desktop\business-group-comments-people-group-business-icon-11562873610sqakpncc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8398" y="1491630"/>
            <a:ext cx="542415" cy="5546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" name="Picture 9" descr="C:\Users\Vohid\Desktop\business-group-comments-people-group-business-icon-11562873610sqakpncc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521122"/>
            <a:ext cx="542415" cy="5546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" name="Picture 9" descr="C:\Users\Vohid\Desktop\business-group-comments-people-group-business-icon-11562873610sqakpncc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651870"/>
            <a:ext cx="542415" cy="5546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3" name="Google Shape;1158;p37"/>
          <p:cNvSpPr/>
          <p:nvPr/>
        </p:nvSpPr>
        <p:spPr>
          <a:xfrm rot="5400000">
            <a:off x="323527" y="4515968"/>
            <a:ext cx="504057" cy="360040"/>
          </a:xfrm>
          <a:custGeom>
            <a:avLst/>
            <a:gdLst/>
            <a:ahLst/>
            <a:cxnLst/>
            <a:rect l="l" t="t" r="r" b="b"/>
            <a:pathLst>
              <a:path w="12205" h="5510" extrusionOk="0">
                <a:moveTo>
                  <a:pt x="1" y="0"/>
                </a:moveTo>
                <a:lnTo>
                  <a:pt x="1" y="1941"/>
                </a:lnTo>
                <a:cubicBezTo>
                  <a:pt x="1" y="2882"/>
                  <a:pt x="596" y="3775"/>
                  <a:pt x="1846" y="4465"/>
                </a:cubicBezTo>
                <a:cubicBezTo>
                  <a:pt x="3037" y="5162"/>
                  <a:pt x="4585" y="5510"/>
                  <a:pt x="6133" y="5510"/>
                </a:cubicBezTo>
                <a:cubicBezTo>
                  <a:pt x="7680" y="5510"/>
                  <a:pt x="9228" y="5162"/>
                  <a:pt x="10419" y="4465"/>
                </a:cubicBezTo>
                <a:cubicBezTo>
                  <a:pt x="11610" y="3775"/>
                  <a:pt x="12205" y="2882"/>
                  <a:pt x="12205" y="1989"/>
                </a:cubicBezTo>
                <a:lnTo>
                  <a:pt x="12205" y="0"/>
                </a:lnTo>
                <a:cubicBezTo>
                  <a:pt x="12205" y="893"/>
                  <a:pt x="11610" y="1786"/>
                  <a:pt x="10419" y="2489"/>
                </a:cubicBezTo>
                <a:cubicBezTo>
                  <a:pt x="9228" y="3179"/>
                  <a:pt x="7680" y="3525"/>
                  <a:pt x="6133" y="3525"/>
                </a:cubicBezTo>
                <a:cubicBezTo>
                  <a:pt x="4585" y="3525"/>
                  <a:pt x="3037" y="3179"/>
                  <a:pt x="1846" y="2489"/>
                </a:cubicBezTo>
                <a:cubicBezTo>
                  <a:pt x="656" y="1786"/>
                  <a:pt x="1" y="893"/>
                  <a:pt x="1" y="0"/>
                </a:cubicBezTo>
                <a:close/>
              </a:path>
            </a:pathLst>
          </a:custGeom>
          <a:solidFill>
            <a:srgbClr val="A1D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159;p37"/>
          <p:cNvSpPr/>
          <p:nvPr/>
        </p:nvSpPr>
        <p:spPr>
          <a:xfrm rot="5400000">
            <a:off x="416790" y="4444681"/>
            <a:ext cx="626095" cy="524586"/>
          </a:xfrm>
          <a:custGeom>
            <a:avLst/>
            <a:gdLst/>
            <a:ahLst/>
            <a:cxnLst/>
            <a:rect l="l" t="t" r="r" b="b"/>
            <a:pathLst>
              <a:path w="13396" h="7047" extrusionOk="0">
                <a:moveTo>
                  <a:pt x="6698" y="1"/>
                </a:moveTo>
                <a:cubicBezTo>
                  <a:pt x="5135" y="1"/>
                  <a:pt x="3572" y="349"/>
                  <a:pt x="2382" y="1046"/>
                </a:cubicBezTo>
                <a:cubicBezTo>
                  <a:pt x="1" y="2379"/>
                  <a:pt x="60" y="4618"/>
                  <a:pt x="2441" y="6011"/>
                </a:cubicBezTo>
                <a:cubicBezTo>
                  <a:pt x="3632" y="6701"/>
                  <a:pt x="5180" y="7047"/>
                  <a:pt x="6728" y="7047"/>
                </a:cubicBezTo>
                <a:cubicBezTo>
                  <a:pt x="8275" y="7047"/>
                  <a:pt x="9823" y="6701"/>
                  <a:pt x="11014" y="6011"/>
                </a:cubicBezTo>
                <a:cubicBezTo>
                  <a:pt x="13395" y="4618"/>
                  <a:pt x="13395" y="2379"/>
                  <a:pt x="11014" y="1046"/>
                </a:cubicBezTo>
                <a:cubicBezTo>
                  <a:pt x="9823" y="349"/>
                  <a:pt x="8261" y="1"/>
                  <a:pt x="6698" y="1"/>
                </a:cubicBezTo>
                <a:close/>
              </a:path>
            </a:pathLst>
          </a:custGeom>
          <a:solidFill>
            <a:srgbClr val="54C4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5" name="Google Shape;1160;p37"/>
          <p:cNvCxnSpPr/>
          <p:nvPr/>
        </p:nvCxnSpPr>
        <p:spPr>
          <a:xfrm flipH="1">
            <a:off x="1022484" y="4731990"/>
            <a:ext cx="813212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77" name="Picture 15" descr="C:\Users\Vohid\Desktop\unna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131840"/>
            <a:ext cx="1011660" cy="101166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14109" t="27281" r="73162" b="63860"/>
          <a:stretch>
            <a:fillRect/>
          </a:stretch>
        </p:blipFill>
        <p:spPr bwMode="auto">
          <a:xfrm>
            <a:off x="539551" y="267494"/>
            <a:ext cx="294432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4;p13"/>
          <p:cNvGrpSpPr>
            <a:grpSpLocks/>
          </p:cNvGrpSpPr>
          <p:nvPr/>
        </p:nvGrpSpPr>
        <p:grpSpPr bwMode="auto">
          <a:xfrm>
            <a:off x="3786189" y="1121569"/>
            <a:ext cx="4169569" cy="3867150"/>
            <a:chOff x="2462437" y="1354400"/>
            <a:chExt cx="4537838" cy="3155825"/>
          </a:xfrm>
        </p:grpSpPr>
        <p:sp>
          <p:nvSpPr>
            <p:cNvPr id="8209" name="Google Shape;55;p13"/>
            <p:cNvSpPr>
              <a:spLocks noChangeArrowheads="1"/>
            </p:cNvSpPr>
            <p:nvPr/>
          </p:nvSpPr>
          <p:spPr bwMode="auto">
            <a:xfrm>
              <a:off x="5135725" y="2136600"/>
              <a:ext cx="424400" cy="668250"/>
            </a:xfrm>
            <a:custGeom>
              <a:avLst/>
              <a:gdLst>
                <a:gd name="T0" fmla="*/ 3975 w 16976"/>
                <a:gd name="T1" fmla="*/ 25 h 26730"/>
                <a:gd name="T2" fmla="*/ 25 w 16976"/>
                <a:gd name="T3" fmla="*/ 3975 h 26730"/>
                <a:gd name="T4" fmla="*/ 25 w 16976"/>
                <a:gd name="T5" fmla="*/ 412500 h 26730"/>
                <a:gd name="T6" fmla="*/ 1600 w 16976"/>
                <a:gd name="T7" fmla="*/ 415675 h 26730"/>
                <a:gd name="T8" fmla="*/ 252575 w 16976"/>
                <a:gd name="T9" fmla="*/ 667450 h 26730"/>
                <a:gd name="T10" fmla="*/ 255750 w 16976"/>
                <a:gd name="T11" fmla="*/ 668250 h 26730"/>
                <a:gd name="T12" fmla="*/ 420425 w 16976"/>
                <a:gd name="T13" fmla="*/ 668250 h 26730"/>
                <a:gd name="T14" fmla="*/ 424375 w 16976"/>
                <a:gd name="T15" fmla="*/ 664275 h 26730"/>
                <a:gd name="T16" fmla="*/ 420425 w 16976"/>
                <a:gd name="T17" fmla="*/ 660325 h 26730"/>
                <a:gd name="T18" fmla="*/ 257325 w 16976"/>
                <a:gd name="T19" fmla="*/ 660325 h 26730"/>
                <a:gd name="T20" fmla="*/ 8725 w 16976"/>
                <a:gd name="T21" fmla="*/ 410925 h 26730"/>
                <a:gd name="T22" fmla="*/ 8725 w 16976"/>
                <a:gd name="T23" fmla="*/ 3975 h 26730"/>
                <a:gd name="T24" fmla="*/ 3975 w 16976"/>
                <a:gd name="T25" fmla="*/ 25 h 267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76"/>
                <a:gd name="T40" fmla="*/ 0 h 26730"/>
                <a:gd name="T41" fmla="*/ 16976 w 16976"/>
                <a:gd name="T42" fmla="*/ 26730 h 267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76" h="26730" extrusionOk="0">
                  <a:moveTo>
                    <a:pt x="159" y="1"/>
                  </a:moveTo>
                  <a:cubicBezTo>
                    <a:pt x="96" y="1"/>
                    <a:pt x="1" y="64"/>
                    <a:pt x="1" y="159"/>
                  </a:cubicBezTo>
                  <a:lnTo>
                    <a:pt x="1" y="16500"/>
                  </a:lnTo>
                  <a:cubicBezTo>
                    <a:pt x="1" y="16564"/>
                    <a:pt x="33" y="16595"/>
                    <a:pt x="64" y="16627"/>
                  </a:cubicBezTo>
                  <a:lnTo>
                    <a:pt x="10103" y="26698"/>
                  </a:lnTo>
                  <a:cubicBezTo>
                    <a:pt x="10135" y="26730"/>
                    <a:pt x="10198" y="26730"/>
                    <a:pt x="10230" y="26730"/>
                  </a:cubicBezTo>
                  <a:lnTo>
                    <a:pt x="16817" y="26730"/>
                  </a:lnTo>
                  <a:cubicBezTo>
                    <a:pt x="16912" y="26730"/>
                    <a:pt x="16975" y="26666"/>
                    <a:pt x="16975" y="26571"/>
                  </a:cubicBezTo>
                  <a:cubicBezTo>
                    <a:pt x="16975" y="26476"/>
                    <a:pt x="16880" y="26413"/>
                    <a:pt x="16817" y="26413"/>
                  </a:cubicBezTo>
                  <a:lnTo>
                    <a:pt x="10293" y="26413"/>
                  </a:lnTo>
                  <a:lnTo>
                    <a:pt x="349" y="16437"/>
                  </a:lnTo>
                  <a:lnTo>
                    <a:pt x="349" y="159"/>
                  </a:lnTo>
                  <a:cubicBezTo>
                    <a:pt x="349" y="64"/>
                    <a:pt x="254" y="1"/>
                    <a:pt x="15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10" name="Google Shape;56;p13"/>
            <p:cNvSpPr>
              <a:spLocks noChangeArrowheads="1"/>
            </p:cNvSpPr>
            <p:nvPr/>
          </p:nvSpPr>
          <p:spPr bwMode="auto">
            <a:xfrm>
              <a:off x="5908450" y="1686925"/>
              <a:ext cx="424400" cy="544725"/>
            </a:xfrm>
            <a:custGeom>
              <a:avLst/>
              <a:gdLst>
                <a:gd name="T0" fmla="*/ 420425 w 16976"/>
                <a:gd name="T1" fmla="*/ 0 h 21789"/>
                <a:gd name="T2" fmla="*/ 415675 w 16976"/>
                <a:gd name="T3" fmla="*/ 3950 h 21789"/>
                <a:gd name="T4" fmla="*/ 415675 w 16976"/>
                <a:gd name="T5" fmla="*/ 287400 h 21789"/>
                <a:gd name="T6" fmla="*/ 167075 w 16976"/>
                <a:gd name="T7" fmla="*/ 536000 h 21789"/>
                <a:gd name="T8" fmla="*/ 4775 w 16976"/>
                <a:gd name="T9" fmla="*/ 536000 h 21789"/>
                <a:gd name="T10" fmla="*/ 25 w 16976"/>
                <a:gd name="T11" fmla="*/ 539950 h 21789"/>
                <a:gd name="T12" fmla="*/ 3975 w 16976"/>
                <a:gd name="T13" fmla="*/ 544700 h 21789"/>
                <a:gd name="T14" fmla="*/ 168650 w 16976"/>
                <a:gd name="T15" fmla="*/ 544700 h 21789"/>
                <a:gd name="T16" fmla="*/ 171825 w 16976"/>
                <a:gd name="T17" fmla="*/ 543125 h 21789"/>
                <a:gd name="T18" fmla="*/ 422800 w 16976"/>
                <a:gd name="T19" fmla="*/ 292150 h 21789"/>
                <a:gd name="T20" fmla="*/ 424375 w 16976"/>
                <a:gd name="T21" fmla="*/ 288975 h 21789"/>
                <a:gd name="T22" fmla="*/ 424375 w 16976"/>
                <a:gd name="T23" fmla="*/ 3950 h 21789"/>
                <a:gd name="T24" fmla="*/ 420425 w 16976"/>
                <a:gd name="T25" fmla="*/ 0 h 217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76"/>
                <a:gd name="T40" fmla="*/ 0 h 21789"/>
                <a:gd name="T41" fmla="*/ 16976 w 16976"/>
                <a:gd name="T42" fmla="*/ 21789 h 217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76" h="21789" extrusionOk="0">
                  <a:moveTo>
                    <a:pt x="16817" y="0"/>
                  </a:moveTo>
                  <a:cubicBezTo>
                    <a:pt x="16722" y="0"/>
                    <a:pt x="16627" y="63"/>
                    <a:pt x="16627" y="158"/>
                  </a:cubicBezTo>
                  <a:lnTo>
                    <a:pt x="16627" y="11496"/>
                  </a:lnTo>
                  <a:lnTo>
                    <a:pt x="6683" y="21440"/>
                  </a:lnTo>
                  <a:lnTo>
                    <a:pt x="191" y="21440"/>
                  </a:lnTo>
                  <a:cubicBezTo>
                    <a:pt x="96" y="21440"/>
                    <a:pt x="1" y="21535"/>
                    <a:pt x="1" y="21598"/>
                  </a:cubicBezTo>
                  <a:cubicBezTo>
                    <a:pt x="1" y="21693"/>
                    <a:pt x="64" y="21788"/>
                    <a:pt x="159" y="21788"/>
                  </a:cubicBezTo>
                  <a:lnTo>
                    <a:pt x="6746" y="21788"/>
                  </a:lnTo>
                  <a:cubicBezTo>
                    <a:pt x="6778" y="21788"/>
                    <a:pt x="6841" y="21757"/>
                    <a:pt x="6873" y="21725"/>
                  </a:cubicBezTo>
                  <a:lnTo>
                    <a:pt x="16912" y="11686"/>
                  </a:lnTo>
                  <a:cubicBezTo>
                    <a:pt x="16944" y="11654"/>
                    <a:pt x="16975" y="11591"/>
                    <a:pt x="16975" y="11559"/>
                  </a:cubicBezTo>
                  <a:lnTo>
                    <a:pt x="16975" y="158"/>
                  </a:lnTo>
                  <a:cubicBezTo>
                    <a:pt x="16975" y="63"/>
                    <a:pt x="16880" y="0"/>
                    <a:pt x="1681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11" name="Google Shape;57;p13"/>
            <p:cNvSpPr>
              <a:spLocks noChangeArrowheads="1"/>
            </p:cNvSpPr>
            <p:nvPr/>
          </p:nvSpPr>
          <p:spPr bwMode="auto">
            <a:xfrm>
              <a:off x="5649575" y="1566175"/>
              <a:ext cx="265250" cy="530875"/>
            </a:xfrm>
            <a:custGeom>
              <a:avLst/>
              <a:gdLst>
                <a:gd name="T0" fmla="*/ 4350 w 10610"/>
                <a:gd name="T1" fmla="*/ 25 h 21235"/>
                <a:gd name="T2" fmla="*/ 1575 w 10610"/>
                <a:gd name="T3" fmla="*/ 1200 h 21235"/>
                <a:gd name="T4" fmla="*/ 1575 w 10610"/>
                <a:gd name="T5" fmla="*/ 6750 h 21235"/>
                <a:gd name="T6" fmla="*/ 257325 w 10610"/>
                <a:gd name="T7" fmla="*/ 262475 h 21235"/>
                <a:gd name="T8" fmla="*/ 257325 w 10610"/>
                <a:gd name="T9" fmla="*/ 526900 h 21235"/>
                <a:gd name="T10" fmla="*/ 261275 w 10610"/>
                <a:gd name="T11" fmla="*/ 530875 h 21235"/>
                <a:gd name="T12" fmla="*/ 265225 w 10610"/>
                <a:gd name="T13" fmla="*/ 526900 h 21235"/>
                <a:gd name="T14" fmla="*/ 265225 w 10610"/>
                <a:gd name="T15" fmla="*/ 260875 h 21235"/>
                <a:gd name="T16" fmla="*/ 264450 w 10610"/>
                <a:gd name="T17" fmla="*/ 257725 h 21235"/>
                <a:gd name="T18" fmla="*/ 7125 w 10610"/>
                <a:gd name="T19" fmla="*/ 1200 h 21235"/>
                <a:gd name="T20" fmla="*/ 4350 w 10610"/>
                <a:gd name="T21" fmla="*/ 25 h 212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610"/>
                <a:gd name="T34" fmla="*/ 0 h 21235"/>
                <a:gd name="T35" fmla="*/ 10610 w 10610"/>
                <a:gd name="T36" fmla="*/ 21235 h 212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610" h="21235" extrusionOk="0">
                  <a:moveTo>
                    <a:pt x="174" y="1"/>
                  </a:moveTo>
                  <a:cubicBezTo>
                    <a:pt x="135" y="1"/>
                    <a:pt x="95" y="16"/>
                    <a:pt x="63" y="48"/>
                  </a:cubicBezTo>
                  <a:cubicBezTo>
                    <a:pt x="0" y="111"/>
                    <a:pt x="0" y="206"/>
                    <a:pt x="63" y="270"/>
                  </a:cubicBezTo>
                  <a:lnTo>
                    <a:pt x="10293" y="10499"/>
                  </a:lnTo>
                  <a:lnTo>
                    <a:pt x="10293" y="21076"/>
                  </a:lnTo>
                  <a:cubicBezTo>
                    <a:pt x="10293" y="21171"/>
                    <a:pt x="10356" y="21235"/>
                    <a:pt x="10451" y="21235"/>
                  </a:cubicBezTo>
                  <a:cubicBezTo>
                    <a:pt x="10546" y="21235"/>
                    <a:pt x="10609" y="21171"/>
                    <a:pt x="10609" y="21076"/>
                  </a:cubicBezTo>
                  <a:lnTo>
                    <a:pt x="10609" y="10435"/>
                  </a:lnTo>
                  <a:cubicBezTo>
                    <a:pt x="10609" y="10404"/>
                    <a:pt x="10609" y="10340"/>
                    <a:pt x="10578" y="10309"/>
                  </a:cubicBezTo>
                  <a:lnTo>
                    <a:pt x="285" y="48"/>
                  </a:lnTo>
                  <a:cubicBezTo>
                    <a:pt x="253" y="16"/>
                    <a:pt x="214" y="1"/>
                    <a:pt x="174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12" name="Google Shape;58;p13"/>
            <p:cNvSpPr>
              <a:spLocks noChangeArrowheads="1"/>
            </p:cNvSpPr>
            <p:nvPr/>
          </p:nvSpPr>
          <p:spPr bwMode="auto">
            <a:xfrm>
              <a:off x="5423925" y="1354400"/>
              <a:ext cx="266825" cy="266825"/>
            </a:xfrm>
            <a:custGeom>
              <a:avLst/>
              <a:gdLst>
                <a:gd name="T0" fmla="*/ 133800 w 10673"/>
                <a:gd name="T1" fmla="*/ 7925 h 10673"/>
                <a:gd name="T2" fmla="*/ 258900 w 10673"/>
                <a:gd name="T3" fmla="*/ 133000 h 10673"/>
                <a:gd name="T4" fmla="*/ 133800 w 10673"/>
                <a:gd name="T5" fmla="*/ 258100 h 10673"/>
                <a:gd name="T6" fmla="*/ 8725 w 10673"/>
                <a:gd name="T7" fmla="*/ 133000 h 10673"/>
                <a:gd name="T8" fmla="*/ 133800 w 10673"/>
                <a:gd name="T9" fmla="*/ 7925 h 10673"/>
                <a:gd name="T10" fmla="*/ 133800 w 10673"/>
                <a:gd name="T11" fmla="*/ 0 h 10673"/>
                <a:gd name="T12" fmla="*/ 0 w 10673"/>
                <a:gd name="T13" fmla="*/ 133000 h 10673"/>
                <a:gd name="T14" fmla="*/ 133800 w 10673"/>
                <a:gd name="T15" fmla="*/ 266825 h 10673"/>
                <a:gd name="T16" fmla="*/ 266825 w 10673"/>
                <a:gd name="T17" fmla="*/ 133000 h 10673"/>
                <a:gd name="T18" fmla="*/ 133800 w 10673"/>
                <a:gd name="T19" fmla="*/ 0 h 106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673"/>
                <a:gd name="T31" fmla="*/ 0 h 10673"/>
                <a:gd name="T32" fmla="*/ 10673 w 10673"/>
                <a:gd name="T33" fmla="*/ 10673 h 106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673" h="10673" extrusionOk="0">
                  <a:moveTo>
                    <a:pt x="5352" y="317"/>
                  </a:moveTo>
                  <a:cubicBezTo>
                    <a:pt x="8108" y="317"/>
                    <a:pt x="10356" y="2565"/>
                    <a:pt x="10356" y="5320"/>
                  </a:cubicBezTo>
                  <a:cubicBezTo>
                    <a:pt x="10356" y="8076"/>
                    <a:pt x="8108" y="10324"/>
                    <a:pt x="5352" y="10324"/>
                  </a:cubicBezTo>
                  <a:cubicBezTo>
                    <a:pt x="2597" y="10324"/>
                    <a:pt x="349" y="8076"/>
                    <a:pt x="349" y="5320"/>
                  </a:cubicBezTo>
                  <a:cubicBezTo>
                    <a:pt x="349" y="2565"/>
                    <a:pt x="2597" y="317"/>
                    <a:pt x="5352" y="317"/>
                  </a:cubicBezTo>
                  <a:close/>
                  <a:moveTo>
                    <a:pt x="5352" y="0"/>
                  </a:moveTo>
                  <a:cubicBezTo>
                    <a:pt x="2407" y="0"/>
                    <a:pt x="0" y="2375"/>
                    <a:pt x="0" y="5320"/>
                  </a:cubicBezTo>
                  <a:cubicBezTo>
                    <a:pt x="0" y="8266"/>
                    <a:pt x="2407" y="10673"/>
                    <a:pt x="5352" y="10673"/>
                  </a:cubicBezTo>
                  <a:cubicBezTo>
                    <a:pt x="8298" y="10673"/>
                    <a:pt x="10673" y="8266"/>
                    <a:pt x="10673" y="5320"/>
                  </a:cubicBezTo>
                  <a:cubicBezTo>
                    <a:pt x="10673" y="2375"/>
                    <a:pt x="8298" y="0"/>
                    <a:pt x="535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13" name="Google Shape;59;p13"/>
            <p:cNvSpPr>
              <a:spLocks noChangeArrowheads="1"/>
            </p:cNvSpPr>
            <p:nvPr/>
          </p:nvSpPr>
          <p:spPr bwMode="auto">
            <a:xfrm>
              <a:off x="5454000" y="1392975"/>
              <a:ext cx="206675" cy="188875"/>
            </a:xfrm>
            <a:custGeom>
              <a:avLst/>
              <a:gdLst>
                <a:gd name="T0" fmla="*/ 103350 w 8267"/>
                <a:gd name="T1" fmla="*/ 25 h 7555"/>
                <a:gd name="T2" fmla="*/ 36450 w 8267"/>
                <a:gd name="T3" fmla="*/ 27925 h 7555"/>
                <a:gd name="T4" fmla="*/ 36450 w 8267"/>
                <a:gd name="T5" fmla="*/ 160950 h 7555"/>
                <a:gd name="T6" fmla="*/ 103350 w 8267"/>
                <a:gd name="T7" fmla="*/ 188850 h 7555"/>
                <a:gd name="T8" fmla="*/ 170250 w 8267"/>
                <a:gd name="T9" fmla="*/ 160950 h 7555"/>
                <a:gd name="T10" fmla="*/ 170250 w 8267"/>
                <a:gd name="T11" fmla="*/ 27925 h 7555"/>
                <a:gd name="T12" fmla="*/ 103350 w 8267"/>
                <a:gd name="T13" fmla="*/ 25 h 75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67"/>
                <a:gd name="T22" fmla="*/ 0 h 7555"/>
                <a:gd name="T23" fmla="*/ 8267 w 8267"/>
                <a:gd name="T24" fmla="*/ 7555 h 75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67" h="7555" extrusionOk="0">
                  <a:moveTo>
                    <a:pt x="4134" y="1"/>
                  </a:moveTo>
                  <a:cubicBezTo>
                    <a:pt x="3168" y="1"/>
                    <a:pt x="2202" y="373"/>
                    <a:pt x="1458" y="1117"/>
                  </a:cubicBezTo>
                  <a:cubicBezTo>
                    <a:pt x="1" y="2574"/>
                    <a:pt x="1" y="4981"/>
                    <a:pt x="1458" y="6438"/>
                  </a:cubicBezTo>
                  <a:cubicBezTo>
                    <a:pt x="2202" y="7182"/>
                    <a:pt x="3168" y="7554"/>
                    <a:pt x="4134" y="7554"/>
                  </a:cubicBezTo>
                  <a:cubicBezTo>
                    <a:pt x="5100" y="7554"/>
                    <a:pt x="6065" y="7182"/>
                    <a:pt x="6810" y="6438"/>
                  </a:cubicBezTo>
                  <a:cubicBezTo>
                    <a:pt x="8266" y="4981"/>
                    <a:pt x="8266" y="2574"/>
                    <a:pt x="6810" y="1117"/>
                  </a:cubicBezTo>
                  <a:cubicBezTo>
                    <a:pt x="6065" y="373"/>
                    <a:pt x="5100" y="1"/>
                    <a:pt x="4134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14" name="Google Shape;60;p13"/>
            <p:cNvSpPr>
              <a:spLocks noChangeArrowheads="1"/>
            </p:cNvSpPr>
            <p:nvPr/>
          </p:nvSpPr>
          <p:spPr bwMode="auto">
            <a:xfrm>
              <a:off x="2750250" y="4349475"/>
              <a:ext cx="4052875" cy="160750"/>
            </a:xfrm>
            <a:custGeom>
              <a:avLst/>
              <a:gdLst>
                <a:gd name="T0" fmla="*/ 2026850 w 162115"/>
                <a:gd name="T1" fmla="*/ 25 h 6430"/>
                <a:gd name="T2" fmla="*/ 25 w 162115"/>
                <a:gd name="T3" fmla="*/ 79975 h 6430"/>
                <a:gd name="T4" fmla="*/ 2026850 w 162115"/>
                <a:gd name="T5" fmla="*/ 160725 h 6430"/>
                <a:gd name="T6" fmla="*/ 4052875 w 162115"/>
                <a:gd name="T7" fmla="*/ 79975 h 6430"/>
                <a:gd name="T8" fmla="*/ 2026850 w 162115"/>
                <a:gd name="T9" fmla="*/ 25 h 64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115"/>
                <a:gd name="T16" fmla="*/ 0 h 6430"/>
                <a:gd name="T17" fmla="*/ 162115 w 162115"/>
                <a:gd name="T18" fmla="*/ 6430 h 64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115" h="6430" extrusionOk="0">
                  <a:moveTo>
                    <a:pt x="81074" y="1"/>
                  </a:moveTo>
                  <a:cubicBezTo>
                    <a:pt x="36294" y="1"/>
                    <a:pt x="1" y="1426"/>
                    <a:pt x="1" y="3199"/>
                  </a:cubicBezTo>
                  <a:cubicBezTo>
                    <a:pt x="1" y="5004"/>
                    <a:pt x="36294" y="6429"/>
                    <a:pt x="81074" y="6429"/>
                  </a:cubicBezTo>
                  <a:cubicBezTo>
                    <a:pt x="125822" y="6429"/>
                    <a:pt x="162115" y="5004"/>
                    <a:pt x="162115" y="3199"/>
                  </a:cubicBezTo>
                  <a:cubicBezTo>
                    <a:pt x="162115" y="1426"/>
                    <a:pt x="125822" y="1"/>
                    <a:pt x="81074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15" name="Google Shape;61;p13"/>
            <p:cNvSpPr>
              <a:spLocks noChangeArrowheads="1"/>
            </p:cNvSpPr>
            <p:nvPr/>
          </p:nvSpPr>
          <p:spPr bwMode="auto">
            <a:xfrm>
              <a:off x="2462437" y="3083219"/>
              <a:ext cx="443400" cy="216175"/>
            </a:xfrm>
            <a:custGeom>
              <a:avLst/>
              <a:gdLst>
                <a:gd name="T0" fmla="*/ 68900 w 17736"/>
                <a:gd name="T1" fmla="*/ 0 h 8647"/>
                <a:gd name="T2" fmla="*/ 25 w 17736"/>
                <a:gd name="T3" fmla="*/ 68900 h 8647"/>
                <a:gd name="T4" fmla="*/ 25 w 17736"/>
                <a:gd name="T5" fmla="*/ 147275 h 8647"/>
                <a:gd name="T6" fmla="*/ 68900 w 17736"/>
                <a:gd name="T7" fmla="*/ 216150 h 8647"/>
                <a:gd name="T8" fmla="*/ 374500 w 17736"/>
                <a:gd name="T9" fmla="*/ 216150 h 8647"/>
                <a:gd name="T10" fmla="*/ 443375 w 17736"/>
                <a:gd name="T11" fmla="*/ 147275 h 8647"/>
                <a:gd name="T12" fmla="*/ 443375 w 17736"/>
                <a:gd name="T13" fmla="*/ 68900 h 8647"/>
                <a:gd name="T14" fmla="*/ 374500 w 17736"/>
                <a:gd name="T15" fmla="*/ 0 h 8647"/>
                <a:gd name="T16" fmla="*/ 68900 w 17736"/>
                <a:gd name="T17" fmla="*/ 0 h 86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736"/>
                <a:gd name="T28" fmla="*/ 0 h 8647"/>
                <a:gd name="T29" fmla="*/ 17736 w 17736"/>
                <a:gd name="T30" fmla="*/ 8647 h 86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736" h="8647" extrusionOk="0">
                  <a:moveTo>
                    <a:pt x="2756" y="0"/>
                  </a:moveTo>
                  <a:cubicBezTo>
                    <a:pt x="1236" y="0"/>
                    <a:pt x="1" y="1236"/>
                    <a:pt x="1" y="2756"/>
                  </a:cubicBezTo>
                  <a:lnTo>
                    <a:pt x="1" y="5891"/>
                  </a:lnTo>
                  <a:cubicBezTo>
                    <a:pt x="1" y="7411"/>
                    <a:pt x="1236" y="8646"/>
                    <a:pt x="2756" y="8646"/>
                  </a:cubicBezTo>
                  <a:lnTo>
                    <a:pt x="14980" y="8646"/>
                  </a:lnTo>
                  <a:cubicBezTo>
                    <a:pt x="16500" y="8646"/>
                    <a:pt x="17735" y="7411"/>
                    <a:pt x="17735" y="5891"/>
                  </a:cubicBezTo>
                  <a:lnTo>
                    <a:pt x="17735" y="2756"/>
                  </a:lnTo>
                  <a:cubicBezTo>
                    <a:pt x="17735" y="1236"/>
                    <a:pt x="16500" y="0"/>
                    <a:pt x="14980" y="0"/>
                  </a:cubicBezTo>
                  <a:lnTo>
                    <a:pt x="2756" y="0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16" name="Google Shape;62;p13"/>
            <p:cNvSpPr>
              <a:spLocks noChangeArrowheads="1"/>
            </p:cNvSpPr>
            <p:nvPr/>
          </p:nvSpPr>
          <p:spPr bwMode="auto">
            <a:xfrm>
              <a:off x="2576323" y="3171179"/>
              <a:ext cx="124325" cy="24575"/>
            </a:xfrm>
            <a:custGeom>
              <a:avLst/>
              <a:gdLst>
                <a:gd name="T0" fmla="*/ 12675 w 4973"/>
                <a:gd name="T1" fmla="*/ 0 h 983"/>
                <a:gd name="T2" fmla="*/ 0 w 4973"/>
                <a:gd name="T3" fmla="*/ 11875 h 983"/>
                <a:gd name="T4" fmla="*/ 12675 w 4973"/>
                <a:gd name="T5" fmla="*/ 24550 h 983"/>
                <a:gd name="T6" fmla="*/ 111650 w 4973"/>
                <a:gd name="T7" fmla="*/ 24550 h 983"/>
                <a:gd name="T8" fmla="*/ 124300 w 4973"/>
                <a:gd name="T9" fmla="*/ 11875 h 983"/>
                <a:gd name="T10" fmla="*/ 111650 w 4973"/>
                <a:gd name="T11" fmla="*/ 0 h 983"/>
                <a:gd name="T12" fmla="*/ 12675 w 4973"/>
                <a:gd name="T13" fmla="*/ 0 h 9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73"/>
                <a:gd name="T22" fmla="*/ 0 h 983"/>
                <a:gd name="T23" fmla="*/ 4973 w 4973"/>
                <a:gd name="T24" fmla="*/ 983 h 9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73" h="983" extrusionOk="0">
                  <a:moveTo>
                    <a:pt x="507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4466" y="982"/>
                  </a:lnTo>
                  <a:cubicBezTo>
                    <a:pt x="4751" y="982"/>
                    <a:pt x="4972" y="760"/>
                    <a:pt x="4972" y="475"/>
                  </a:cubicBezTo>
                  <a:cubicBezTo>
                    <a:pt x="4972" y="222"/>
                    <a:pt x="4751" y="0"/>
                    <a:pt x="4466" y="0"/>
                  </a:cubicBezTo>
                  <a:lnTo>
                    <a:pt x="5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17" name="Google Shape;63;p13"/>
            <p:cNvSpPr>
              <a:spLocks noChangeArrowheads="1"/>
            </p:cNvSpPr>
            <p:nvPr/>
          </p:nvSpPr>
          <p:spPr bwMode="auto">
            <a:xfrm>
              <a:off x="2788275" y="3171179"/>
              <a:ext cx="68900" cy="24575"/>
            </a:xfrm>
            <a:custGeom>
              <a:avLst/>
              <a:gdLst>
                <a:gd name="T0" fmla="*/ 12675 w 2756"/>
                <a:gd name="T1" fmla="*/ 0 h 983"/>
                <a:gd name="T2" fmla="*/ 0 w 2756"/>
                <a:gd name="T3" fmla="*/ 11875 h 983"/>
                <a:gd name="T4" fmla="*/ 12675 w 2756"/>
                <a:gd name="T5" fmla="*/ 24550 h 983"/>
                <a:gd name="T6" fmla="*/ 56225 w 2756"/>
                <a:gd name="T7" fmla="*/ 24550 h 983"/>
                <a:gd name="T8" fmla="*/ 68875 w 2756"/>
                <a:gd name="T9" fmla="*/ 11875 h 983"/>
                <a:gd name="T10" fmla="*/ 56225 w 2756"/>
                <a:gd name="T11" fmla="*/ 0 h 983"/>
                <a:gd name="T12" fmla="*/ 12675 w 2756"/>
                <a:gd name="T13" fmla="*/ 0 h 9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56"/>
                <a:gd name="T22" fmla="*/ 0 h 983"/>
                <a:gd name="T23" fmla="*/ 2756 w 2756"/>
                <a:gd name="T24" fmla="*/ 983 h 9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56" h="983" extrusionOk="0">
                  <a:moveTo>
                    <a:pt x="507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2249" y="982"/>
                  </a:lnTo>
                  <a:cubicBezTo>
                    <a:pt x="2534" y="982"/>
                    <a:pt x="2755" y="760"/>
                    <a:pt x="2755" y="475"/>
                  </a:cubicBezTo>
                  <a:cubicBezTo>
                    <a:pt x="2755" y="222"/>
                    <a:pt x="2502" y="0"/>
                    <a:pt x="2249" y="0"/>
                  </a:cubicBezTo>
                  <a:lnTo>
                    <a:pt x="5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18" name="Google Shape;64;p13"/>
            <p:cNvSpPr>
              <a:spLocks noChangeArrowheads="1"/>
            </p:cNvSpPr>
            <p:nvPr/>
          </p:nvSpPr>
          <p:spPr bwMode="auto">
            <a:xfrm>
              <a:off x="2703550" y="3228849"/>
              <a:ext cx="153625" cy="25375"/>
            </a:xfrm>
            <a:custGeom>
              <a:avLst/>
              <a:gdLst>
                <a:gd name="T0" fmla="*/ 12675 w 6145"/>
                <a:gd name="T1" fmla="*/ 25 h 1015"/>
                <a:gd name="T2" fmla="*/ 0 w 6145"/>
                <a:gd name="T3" fmla="*/ 12675 h 1015"/>
                <a:gd name="T4" fmla="*/ 12675 w 6145"/>
                <a:gd name="T5" fmla="*/ 25350 h 1015"/>
                <a:gd name="T6" fmla="*/ 140950 w 6145"/>
                <a:gd name="T7" fmla="*/ 25350 h 1015"/>
                <a:gd name="T8" fmla="*/ 152825 w 6145"/>
                <a:gd name="T9" fmla="*/ 12675 h 1015"/>
                <a:gd name="T10" fmla="*/ 140950 w 6145"/>
                <a:gd name="T11" fmla="*/ 25 h 1015"/>
                <a:gd name="T12" fmla="*/ 12675 w 6145"/>
                <a:gd name="T13" fmla="*/ 25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45"/>
                <a:gd name="T22" fmla="*/ 0 h 1015"/>
                <a:gd name="T23" fmla="*/ 6145 w 6145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45" h="1015" extrusionOk="0">
                  <a:moveTo>
                    <a:pt x="507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5638" y="1014"/>
                  </a:lnTo>
                  <a:cubicBezTo>
                    <a:pt x="5923" y="1014"/>
                    <a:pt x="6144" y="793"/>
                    <a:pt x="6113" y="507"/>
                  </a:cubicBezTo>
                  <a:cubicBezTo>
                    <a:pt x="6113" y="222"/>
                    <a:pt x="5891" y="1"/>
                    <a:pt x="5638" y="1"/>
                  </a:cubicBezTo>
                  <a:lnTo>
                    <a:pt x="5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19" name="Google Shape;65;p13"/>
            <p:cNvSpPr>
              <a:spLocks noChangeArrowheads="1"/>
            </p:cNvSpPr>
            <p:nvPr/>
          </p:nvSpPr>
          <p:spPr bwMode="auto">
            <a:xfrm>
              <a:off x="5697075" y="2062200"/>
              <a:ext cx="443375" cy="215375"/>
            </a:xfrm>
            <a:custGeom>
              <a:avLst/>
              <a:gdLst>
                <a:gd name="T0" fmla="*/ 68100 w 17735"/>
                <a:gd name="T1" fmla="*/ 0 h 8615"/>
                <a:gd name="T2" fmla="*/ 0 w 17735"/>
                <a:gd name="T3" fmla="*/ 68100 h 8615"/>
                <a:gd name="T4" fmla="*/ 0 w 17735"/>
                <a:gd name="T5" fmla="*/ 146475 h 8615"/>
                <a:gd name="T6" fmla="*/ 68100 w 17735"/>
                <a:gd name="T7" fmla="*/ 215350 h 8615"/>
                <a:gd name="T8" fmla="*/ 374500 w 17735"/>
                <a:gd name="T9" fmla="*/ 215350 h 8615"/>
                <a:gd name="T10" fmla="*/ 443375 w 17735"/>
                <a:gd name="T11" fmla="*/ 146475 h 8615"/>
                <a:gd name="T12" fmla="*/ 443375 w 17735"/>
                <a:gd name="T13" fmla="*/ 68100 h 8615"/>
                <a:gd name="T14" fmla="*/ 374500 w 17735"/>
                <a:gd name="T15" fmla="*/ 0 h 8615"/>
                <a:gd name="T16" fmla="*/ 68100 w 17735"/>
                <a:gd name="T17" fmla="*/ 0 h 86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735"/>
                <a:gd name="T28" fmla="*/ 0 h 8615"/>
                <a:gd name="T29" fmla="*/ 17735 w 17735"/>
                <a:gd name="T30" fmla="*/ 8615 h 86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735" h="8615" extrusionOk="0">
                  <a:moveTo>
                    <a:pt x="2724" y="0"/>
                  </a:moveTo>
                  <a:cubicBezTo>
                    <a:pt x="1204" y="0"/>
                    <a:pt x="0" y="1204"/>
                    <a:pt x="0" y="2724"/>
                  </a:cubicBezTo>
                  <a:lnTo>
                    <a:pt x="0" y="5859"/>
                  </a:lnTo>
                  <a:cubicBezTo>
                    <a:pt x="0" y="7379"/>
                    <a:pt x="1204" y="8614"/>
                    <a:pt x="2724" y="8614"/>
                  </a:cubicBezTo>
                  <a:lnTo>
                    <a:pt x="14980" y="8614"/>
                  </a:lnTo>
                  <a:cubicBezTo>
                    <a:pt x="16500" y="8614"/>
                    <a:pt x="17735" y="7379"/>
                    <a:pt x="17735" y="5859"/>
                  </a:cubicBezTo>
                  <a:lnTo>
                    <a:pt x="17735" y="2724"/>
                  </a:lnTo>
                  <a:cubicBezTo>
                    <a:pt x="17735" y="1204"/>
                    <a:pt x="16500" y="0"/>
                    <a:pt x="14980" y="0"/>
                  </a:cubicBezTo>
                  <a:lnTo>
                    <a:pt x="2724" y="0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20" name="Google Shape;66;p13"/>
            <p:cNvSpPr>
              <a:spLocks noChangeArrowheads="1"/>
            </p:cNvSpPr>
            <p:nvPr/>
          </p:nvSpPr>
          <p:spPr bwMode="auto">
            <a:xfrm>
              <a:off x="5754075" y="2127100"/>
              <a:ext cx="99775" cy="25375"/>
            </a:xfrm>
            <a:custGeom>
              <a:avLst/>
              <a:gdLst>
                <a:gd name="T0" fmla="*/ 12675 w 3991"/>
                <a:gd name="T1" fmla="*/ 25 h 1015"/>
                <a:gd name="T2" fmla="*/ 0 w 3991"/>
                <a:gd name="T3" fmla="*/ 12700 h 1015"/>
                <a:gd name="T4" fmla="*/ 12675 w 3991"/>
                <a:gd name="T5" fmla="*/ 25350 h 1015"/>
                <a:gd name="T6" fmla="*/ 87900 w 3991"/>
                <a:gd name="T7" fmla="*/ 25350 h 1015"/>
                <a:gd name="T8" fmla="*/ 99775 w 3991"/>
                <a:gd name="T9" fmla="*/ 12700 h 1015"/>
                <a:gd name="T10" fmla="*/ 87900 w 3991"/>
                <a:gd name="T11" fmla="*/ 25 h 1015"/>
                <a:gd name="T12" fmla="*/ 12675 w 3991"/>
                <a:gd name="T13" fmla="*/ 25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91"/>
                <a:gd name="T22" fmla="*/ 0 h 1015"/>
                <a:gd name="T23" fmla="*/ 3991 w 3991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91" h="1015" extrusionOk="0">
                  <a:moveTo>
                    <a:pt x="507" y="1"/>
                  </a:moveTo>
                  <a:cubicBezTo>
                    <a:pt x="254" y="1"/>
                    <a:pt x="0" y="254"/>
                    <a:pt x="0" y="508"/>
                  </a:cubicBezTo>
                  <a:cubicBezTo>
                    <a:pt x="0" y="793"/>
                    <a:pt x="254" y="1014"/>
                    <a:pt x="507" y="1014"/>
                  </a:cubicBezTo>
                  <a:lnTo>
                    <a:pt x="3516" y="1014"/>
                  </a:lnTo>
                  <a:cubicBezTo>
                    <a:pt x="3769" y="1014"/>
                    <a:pt x="3991" y="793"/>
                    <a:pt x="3991" y="508"/>
                  </a:cubicBezTo>
                  <a:cubicBezTo>
                    <a:pt x="3991" y="254"/>
                    <a:pt x="3769" y="1"/>
                    <a:pt x="3516" y="1"/>
                  </a:cubicBezTo>
                  <a:lnTo>
                    <a:pt x="5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21" name="Google Shape;67;p13"/>
            <p:cNvSpPr>
              <a:spLocks noChangeArrowheads="1"/>
            </p:cNvSpPr>
            <p:nvPr/>
          </p:nvSpPr>
          <p:spPr bwMode="auto">
            <a:xfrm>
              <a:off x="5879175" y="2127100"/>
              <a:ext cx="63350" cy="25375"/>
            </a:xfrm>
            <a:custGeom>
              <a:avLst/>
              <a:gdLst>
                <a:gd name="T0" fmla="*/ 12675 w 2534"/>
                <a:gd name="T1" fmla="*/ 25 h 1015"/>
                <a:gd name="T2" fmla="*/ 0 w 2534"/>
                <a:gd name="T3" fmla="*/ 12700 h 1015"/>
                <a:gd name="T4" fmla="*/ 12675 w 2534"/>
                <a:gd name="T5" fmla="*/ 25350 h 1015"/>
                <a:gd name="T6" fmla="*/ 50675 w 2534"/>
                <a:gd name="T7" fmla="*/ 25350 h 1015"/>
                <a:gd name="T8" fmla="*/ 63350 w 2534"/>
                <a:gd name="T9" fmla="*/ 12700 h 1015"/>
                <a:gd name="T10" fmla="*/ 50675 w 2534"/>
                <a:gd name="T11" fmla="*/ 25 h 1015"/>
                <a:gd name="T12" fmla="*/ 12675 w 2534"/>
                <a:gd name="T13" fmla="*/ 25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34"/>
                <a:gd name="T22" fmla="*/ 0 h 1015"/>
                <a:gd name="T23" fmla="*/ 2534 w 2534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34" h="1015" extrusionOk="0">
                  <a:moveTo>
                    <a:pt x="507" y="1"/>
                  </a:moveTo>
                  <a:cubicBezTo>
                    <a:pt x="222" y="1"/>
                    <a:pt x="0" y="254"/>
                    <a:pt x="0" y="508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2027" y="1014"/>
                  </a:lnTo>
                  <a:cubicBezTo>
                    <a:pt x="2312" y="1014"/>
                    <a:pt x="2534" y="793"/>
                    <a:pt x="2534" y="508"/>
                  </a:cubicBezTo>
                  <a:cubicBezTo>
                    <a:pt x="2534" y="254"/>
                    <a:pt x="2312" y="1"/>
                    <a:pt x="2027" y="1"/>
                  </a:cubicBezTo>
                  <a:lnTo>
                    <a:pt x="5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22" name="Google Shape;68;p13"/>
            <p:cNvSpPr>
              <a:spLocks noChangeArrowheads="1"/>
            </p:cNvSpPr>
            <p:nvPr/>
          </p:nvSpPr>
          <p:spPr bwMode="auto">
            <a:xfrm>
              <a:off x="6028800" y="2127100"/>
              <a:ext cx="53875" cy="25375"/>
            </a:xfrm>
            <a:custGeom>
              <a:avLst/>
              <a:gdLst>
                <a:gd name="T0" fmla="*/ 12675 w 2155"/>
                <a:gd name="T1" fmla="*/ 25 h 1015"/>
                <a:gd name="T2" fmla="*/ 25 w 2155"/>
                <a:gd name="T3" fmla="*/ 12700 h 1015"/>
                <a:gd name="T4" fmla="*/ 12675 w 2155"/>
                <a:gd name="T5" fmla="*/ 25350 h 1015"/>
                <a:gd name="T6" fmla="*/ 41175 w 2155"/>
                <a:gd name="T7" fmla="*/ 25350 h 1015"/>
                <a:gd name="T8" fmla="*/ 53850 w 2155"/>
                <a:gd name="T9" fmla="*/ 12700 h 1015"/>
                <a:gd name="T10" fmla="*/ 41175 w 2155"/>
                <a:gd name="T11" fmla="*/ 25 h 1015"/>
                <a:gd name="T12" fmla="*/ 12675 w 2155"/>
                <a:gd name="T13" fmla="*/ 25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55"/>
                <a:gd name="T22" fmla="*/ 0 h 1015"/>
                <a:gd name="T23" fmla="*/ 2155 w 2155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55" h="1015" extrusionOk="0">
                  <a:moveTo>
                    <a:pt x="507" y="1"/>
                  </a:moveTo>
                  <a:cubicBezTo>
                    <a:pt x="222" y="1"/>
                    <a:pt x="1" y="254"/>
                    <a:pt x="1" y="508"/>
                  </a:cubicBezTo>
                  <a:cubicBezTo>
                    <a:pt x="1" y="793"/>
                    <a:pt x="222" y="1014"/>
                    <a:pt x="507" y="1014"/>
                  </a:cubicBezTo>
                  <a:lnTo>
                    <a:pt x="1647" y="1014"/>
                  </a:lnTo>
                  <a:cubicBezTo>
                    <a:pt x="1932" y="1014"/>
                    <a:pt x="2154" y="793"/>
                    <a:pt x="2154" y="508"/>
                  </a:cubicBezTo>
                  <a:cubicBezTo>
                    <a:pt x="2154" y="254"/>
                    <a:pt x="1932" y="1"/>
                    <a:pt x="1647" y="1"/>
                  </a:cubicBezTo>
                  <a:lnTo>
                    <a:pt x="5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23" name="Google Shape;69;p13"/>
            <p:cNvSpPr>
              <a:spLocks noChangeArrowheads="1"/>
            </p:cNvSpPr>
            <p:nvPr/>
          </p:nvSpPr>
          <p:spPr bwMode="auto">
            <a:xfrm>
              <a:off x="5879175" y="2186500"/>
              <a:ext cx="136200" cy="25350"/>
            </a:xfrm>
            <a:custGeom>
              <a:avLst/>
              <a:gdLst>
                <a:gd name="T0" fmla="*/ 12675 w 5448"/>
                <a:gd name="T1" fmla="*/ 0 h 1014"/>
                <a:gd name="T2" fmla="*/ 0 w 5448"/>
                <a:gd name="T3" fmla="*/ 12675 h 1014"/>
                <a:gd name="T4" fmla="*/ 12675 w 5448"/>
                <a:gd name="T5" fmla="*/ 25350 h 1014"/>
                <a:gd name="T6" fmla="*/ 124300 w 5448"/>
                <a:gd name="T7" fmla="*/ 25350 h 1014"/>
                <a:gd name="T8" fmla="*/ 136175 w 5448"/>
                <a:gd name="T9" fmla="*/ 12675 h 1014"/>
                <a:gd name="T10" fmla="*/ 124300 w 5448"/>
                <a:gd name="T11" fmla="*/ 0 h 1014"/>
                <a:gd name="T12" fmla="*/ 12675 w 5448"/>
                <a:gd name="T13" fmla="*/ 0 h 10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48"/>
                <a:gd name="T22" fmla="*/ 0 h 1014"/>
                <a:gd name="T23" fmla="*/ 5448 w 5448"/>
                <a:gd name="T24" fmla="*/ 1014 h 10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48" h="1014" extrusionOk="0">
                  <a:moveTo>
                    <a:pt x="507" y="0"/>
                  </a:moveTo>
                  <a:cubicBezTo>
                    <a:pt x="222" y="0"/>
                    <a:pt x="0" y="253"/>
                    <a:pt x="0" y="507"/>
                  </a:cubicBezTo>
                  <a:cubicBezTo>
                    <a:pt x="0" y="792"/>
                    <a:pt x="222" y="1014"/>
                    <a:pt x="507" y="1014"/>
                  </a:cubicBezTo>
                  <a:lnTo>
                    <a:pt x="4972" y="1014"/>
                  </a:lnTo>
                  <a:cubicBezTo>
                    <a:pt x="5226" y="1014"/>
                    <a:pt x="5447" y="792"/>
                    <a:pt x="5447" y="507"/>
                  </a:cubicBezTo>
                  <a:cubicBezTo>
                    <a:pt x="5447" y="253"/>
                    <a:pt x="5226" y="0"/>
                    <a:pt x="4972" y="0"/>
                  </a:cubicBezTo>
                  <a:lnTo>
                    <a:pt x="5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24" name="Google Shape;70;p13"/>
            <p:cNvSpPr>
              <a:spLocks noChangeArrowheads="1"/>
            </p:cNvSpPr>
            <p:nvPr/>
          </p:nvSpPr>
          <p:spPr bwMode="auto">
            <a:xfrm>
              <a:off x="3475475" y="2363050"/>
              <a:ext cx="443400" cy="215375"/>
            </a:xfrm>
            <a:custGeom>
              <a:avLst/>
              <a:gdLst>
                <a:gd name="T0" fmla="*/ 68900 w 17736"/>
                <a:gd name="T1" fmla="*/ 0 h 8615"/>
                <a:gd name="T2" fmla="*/ 25 w 17736"/>
                <a:gd name="T3" fmla="*/ 68100 h 8615"/>
                <a:gd name="T4" fmla="*/ 25 w 17736"/>
                <a:gd name="T5" fmla="*/ 146475 h 8615"/>
                <a:gd name="T6" fmla="*/ 68900 w 17736"/>
                <a:gd name="T7" fmla="*/ 215350 h 8615"/>
                <a:gd name="T8" fmla="*/ 375300 w 17736"/>
                <a:gd name="T9" fmla="*/ 215350 h 8615"/>
                <a:gd name="T10" fmla="*/ 443400 w 17736"/>
                <a:gd name="T11" fmla="*/ 146475 h 8615"/>
                <a:gd name="T12" fmla="*/ 443400 w 17736"/>
                <a:gd name="T13" fmla="*/ 68100 h 8615"/>
                <a:gd name="T14" fmla="*/ 375300 w 17736"/>
                <a:gd name="T15" fmla="*/ 0 h 8615"/>
                <a:gd name="T16" fmla="*/ 68900 w 17736"/>
                <a:gd name="T17" fmla="*/ 0 h 86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736"/>
                <a:gd name="T28" fmla="*/ 0 h 8615"/>
                <a:gd name="T29" fmla="*/ 17736 w 17736"/>
                <a:gd name="T30" fmla="*/ 8615 h 86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736" h="8615" extrusionOk="0">
                  <a:moveTo>
                    <a:pt x="2756" y="0"/>
                  </a:moveTo>
                  <a:cubicBezTo>
                    <a:pt x="1236" y="0"/>
                    <a:pt x="1" y="1204"/>
                    <a:pt x="1" y="2724"/>
                  </a:cubicBezTo>
                  <a:lnTo>
                    <a:pt x="1" y="5859"/>
                  </a:lnTo>
                  <a:cubicBezTo>
                    <a:pt x="1" y="7379"/>
                    <a:pt x="1236" y="8614"/>
                    <a:pt x="2756" y="8614"/>
                  </a:cubicBezTo>
                  <a:lnTo>
                    <a:pt x="15012" y="8614"/>
                  </a:lnTo>
                  <a:cubicBezTo>
                    <a:pt x="16532" y="8614"/>
                    <a:pt x="17736" y="7379"/>
                    <a:pt x="17736" y="5859"/>
                  </a:cubicBezTo>
                  <a:lnTo>
                    <a:pt x="17736" y="2724"/>
                  </a:lnTo>
                  <a:cubicBezTo>
                    <a:pt x="17736" y="1204"/>
                    <a:pt x="16532" y="0"/>
                    <a:pt x="15012" y="0"/>
                  </a:cubicBezTo>
                  <a:lnTo>
                    <a:pt x="2756" y="0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25" name="Google Shape;71;p13"/>
            <p:cNvSpPr>
              <a:spLocks noChangeArrowheads="1"/>
            </p:cNvSpPr>
            <p:nvPr/>
          </p:nvSpPr>
          <p:spPr bwMode="auto">
            <a:xfrm>
              <a:off x="3568125" y="2419250"/>
              <a:ext cx="64150" cy="25375"/>
            </a:xfrm>
            <a:custGeom>
              <a:avLst/>
              <a:gdLst>
                <a:gd name="T0" fmla="*/ 12675 w 2566"/>
                <a:gd name="T1" fmla="*/ 25 h 1015"/>
                <a:gd name="T2" fmla="*/ 0 w 2566"/>
                <a:gd name="T3" fmla="*/ 12675 h 1015"/>
                <a:gd name="T4" fmla="*/ 12675 w 2566"/>
                <a:gd name="T5" fmla="*/ 25350 h 1015"/>
                <a:gd name="T6" fmla="*/ 51475 w 2566"/>
                <a:gd name="T7" fmla="*/ 25350 h 1015"/>
                <a:gd name="T8" fmla="*/ 64125 w 2566"/>
                <a:gd name="T9" fmla="*/ 12675 h 1015"/>
                <a:gd name="T10" fmla="*/ 51475 w 2566"/>
                <a:gd name="T11" fmla="*/ 25 h 1015"/>
                <a:gd name="T12" fmla="*/ 12675 w 2566"/>
                <a:gd name="T13" fmla="*/ 25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66"/>
                <a:gd name="T22" fmla="*/ 0 h 1015"/>
                <a:gd name="T23" fmla="*/ 2566 w 2566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66" h="1015" extrusionOk="0">
                  <a:moveTo>
                    <a:pt x="507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92"/>
                    <a:pt x="222" y="1014"/>
                    <a:pt x="507" y="1014"/>
                  </a:cubicBezTo>
                  <a:lnTo>
                    <a:pt x="2059" y="1014"/>
                  </a:lnTo>
                  <a:cubicBezTo>
                    <a:pt x="2344" y="1014"/>
                    <a:pt x="2565" y="792"/>
                    <a:pt x="2565" y="507"/>
                  </a:cubicBezTo>
                  <a:cubicBezTo>
                    <a:pt x="2565" y="222"/>
                    <a:pt x="2344" y="1"/>
                    <a:pt x="2059" y="1"/>
                  </a:cubicBezTo>
                  <a:lnTo>
                    <a:pt x="5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26" name="Google Shape;72;p13"/>
            <p:cNvSpPr>
              <a:spLocks noChangeArrowheads="1"/>
            </p:cNvSpPr>
            <p:nvPr/>
          </p:nvSpPr>
          <p:spPr bwMode="auto">
            <a:xfrm>
              <a:off x="3671050" y="2419250"/>
              <a:ext cx="45925" cy="25375"/>
            </a:xfrm>
            <a:custGeom>
              <a:avLst/>
              <a:gdLst>
                <a:gd name="T0" fmla="*/ 11875 w 1837"/>
                <a:gd name="T1" fmla="*/ 25 h 1015"/>
                <a:gd name="T2" fmla="*/ 0 w 1837"/>
                <a:gd name="T3" fmla="*/ 12675 h 1015"/>
                <a:gd name="T4" fmla="*/ 11875 w 1837"/>
                <a:gd name="T5" fmla="*/ 25350 h 1015"/>
                <a:gd name="T6" fmla="*/ 34050 w 1837"/>
                <a:gd name="T7" fmla="*/ 25350 h 1015"/>
                <a:gd name="T8" fmla="*/ 45925 w 1837"/>
                <a:gd name="T9" fmla="*/ 12675 h 1015"/>
                <a:gd name="T10" fmla="*/ 34050 w 1837"/>
                <a:gd name="T11" fmla="*/ 25 h 1015"/>
                <a:gd name="T12" fmla="*/ 11875 w 1837"/>
                <a:gd name="T13" fmla="*/ 25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37"/>
                <a:gd name="T22" fmla="*/ 0 h 1015"/>
                <a:gd name="T23" fmla="*/ 1837 w 1837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37" h="1015" extrusionOk="0">
                  <a:moveTo>
                    <a:pt x="475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92"/>
                    <a:pt x="222" y="1014"/>
                    <a:pt x="475" y="1014"/>
                  </a:cubicBezTo>
                  <a:lnTo>
                    <a:pt x="1362" y="1014"/>
                  </a:lnTo>
                  <a:cubicBezTo>
                    <a:pt x="1615" y="1014"/>
                    <a:pt x="1837" y="792"/>
                    <a:pt x="1837" y="507"/>
                  </a:cubicBezTo>
                  <a:cubicBezTo>
                    <a:pt x="1837" y="222"/>
                    <a:pt x="1615" y="1"/>
                    <a:pt x="1362" y="1"/>
                  </a:cubicBezTo>
                  <a:lnTo>
                    <a:pt x="4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27" name="Google Shape;73;p13"/>
            <p:cNvSpPr>
              <a:spLocks noChangeArrowheads="1"/>
            </p:cNvSpPr>
            <p:nvPr/>
          </p:nvSpPr>
          <p:spPr bwMode="auto">
            <a:xfrm>
              <a:off x="3663125" y="2476250"/>
              <a:ext cx="119575" cy="25375"/>
            </a:xfrm>
            <a:custGeom>
              <a:avLst/>
              <a:gdLst>
                <a:gd name="T0" fmla="*/ 12675 w 4783"/>
                <a:gd name="T1" fmla="*/ 25 h 1015"/>
                <a:gd name="T2" fmla="*/ 0 w 4783"/>
                <a:gd name="T3" fmla="*/ 12700 h 1015"/>
                <a:gd name="T4" fmla="*/ 12675 w 4783"/>
                <a:gd name="T5" fmla="*/ 25350 h 1015"/>
                <a:gd name="T6" fmla="*/ 106900 w 4783"/>
                <a:gd name="T7" fmla="*/ 25350 h 1015"/>
                <a:gd name="T8" fmla="*/ 119550 w 4783"/>
                <a:gd name="T9" fmla="*/ 12700 h 1015"/>
                <a:gd name="T10" fmla="*/ 106900 w 4783"/>
                <a:gd name="T11" fmla="*/ 25 h 1015"/>
                <a:gd name="T12" fmla="*/ 12675 w 4783"/>
                <a:gd name="T13" fmla="*/ 25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83"/>
                <a:gd name="T22" fmla="*/ 0 h 1015"/>
                <a:gd name="T23" fmla="*/ 4783 w 4783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83" h="1015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1014"/>
                    <a:pt x="507" y="1014"/>
                  </a:cubicBezTo>
                  <a:lnTo>
                    <a:pt x="4276" y="1014"/>
                  </a:lnTo>
                  <a:cubicBezTo>
                    <a:pt x="4561" y="1014"/>
                    <a:pt x="4782" y="793"/>
                    <a:pt x="4782" y="508"/>
                  </a:cubicBezTo>
                  <a:cubicBezTo>
                    <a:pt x="4782" y="223"/>
                    <a:pt x="4561" y="1"/>
                    <a:pt x="4276" y="1"/>
                  </a:cubicBezTo>
                  <a:lnTo>
                    <a:pt x="5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28" name="Google Shape;74;p13"/>
            <p:cNvSpPr>
              <a:spLocks noChangeArrowheads="1"/>
            </p:cNvSpPr>
            <p:nvPr/>
          </p:nvSpPr>
          <p:spPr bwMode="auto">
            <a:xfrm>
              <a:off x="3815925" y="2476250"/>
              <a:ext cx="52275" cy="25375"/>
            </a:xfrm>
            <a:custGeom>
              <a:avLst/>
              <a:gdLst>
                <a:gd name="T0" fmla="*/ 11900 w 2091"/>
                <a:gd name="T1" fmla="*/ 25 h 1015"/>
                <a:gd name="T2" fmla="*/ 25 w 2091"/>
                <a:gd name="T3" fmla="*/ 12700 h 1015"/>
                <a:gd name="T4" fmla="*/ 11900 w 2091"/>
                <a:gd name="T5" fmla="*/ 25350 h 1015"/>
                <a:gd name="T6" fmla="*/ 39600 w 2091"/>
                <a:gd name="T7" fmla="*/ 25350 h 1015"/>
                <a:gd name="T8" fmla="*/ 52275 w 2091"/>
                <a:gd name="T9" fmla="*/ 12700 h 1015"/>
                <a:gd name="T10" fmla="*/ 39600 w 2091"/>
                <a:gd name="T11" fmla="*/ 25 h 1015"/>
                <a:gd name="T12" fmla="*/ 11900 w 2091"/>
                <a:gd name="T13" fmla="*/ 25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91"/>
                <a:gd name="T22" fmla="*/ 0 h 1015"/>
                <a:gd name="T23" fmla="*/ 2091 w 2091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91" h="1015" extrusionOk="0">
                  <a:moveTo>
                    <a:pt x="476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61"/>
                    <a:pt x="222" y="1014"/>
                    <a:pt x="476" y="1014"/>
                  </a:cubicBezTo>
                  <a:lnTo>
                    <a:pt x="1584" y="1014"/>
                  </a:lnTo>
                  <a:cubicBezTo>
                    <a:pt x="1869" y="1014"/>
                    <a:pt x="2091" y="793"/>
                    <a:pt x="2091" y="508"/>
                  </a:cubicBezTo>
                  <a:cubicBezTo>
                    <a:pt x="2091" y="223"/>
                    <a:pt x="1869" y="1"/>
                    <a:pt x="1584" y="1"/>
                  </a:cubicBezTo>
                  <a:lnTo>
                    <a:pt x="4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5310572" y="2437758"/>
              <a:ext cx="1382603" cy="1963646"/>
            </a:xfrm>
            <a:custGeom>
              <a:avLst/>
              <a:gdLst/>
              <a:ahLst/>
              <a:cxnLst/>
              <a:rect l="l" t="t" r="r" b="b"/>
              <a:pathLst>
                <a:path w="55326" h="78539" extrusionOk="0">
                  <a:moveTo>
                    <a:pt x="4339" y="0"/>
                  </a:moveTo>
                  <a:cubicBezTo>
                    <a:pt x="1964" y="0"/>
                    <a:pt x="0" y="1932"/>
                    <a:pt x="0" y="4339"/>
                  </a:cubicBezTo>
                  <a:lnTo>
                    <a:pt x="0" y="74169"/>
                  </a:lnTo>
                  <a:cubicBezTo>
                    <a:pt x="0" y="76576"/>
                    <a:pt x="1964" y="78539"/>
                    <a:pt x="4339" y="78539"/>
                  </a:cubicBezTo>
                  <a:lnTo>
                    <a:pt x="50987" y="78539"/>
                  </a:lnTo>
                  <a:cubicBezTo>
                    <a:pt x="53394" y="78539"/>
                    <a:pt x="55326" y="76576"/>
                    <a:pt x="55326" y="74169"/>
                  </a:cubicBezTo>
                  <a:lnTo>
                    <a:pt x="55326" y="4339"/>
                  </a:lnTo>
                  <a:cubicBezTo>
                    <a:pt x="55326" y="1932"/>
                    <a:pt x="53394" y="0"/>
                    <a:pt x="50987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8230" name="Google Shape;77;p13"/>
            <p:cNvSpPr>
              <a:spLocks noChangeArrowheads="1"/>
            </p:cNvSpPr>
            <p:nvPr/>
          </p:nvSpPr>
          <p:spPr bwMode="auto">
            <a:xfrm>
              <a:off x="5484100" y="2655975"/>
              <a:ext cx="1052225" cy="1524900"/>
            </a:xfrm>
            <a:custGeom>
              <a:avLst/>
              <a:gdLst>
                <a:gd name="T0" fmla="*/ 1042700 w 42089"/>
                <a:gd name="T1" fmla="*/ 7925 h 60996"/>
                <a:gd name="T2" fmla="*/ 1042700 w 42089"/>
                <a:gd name="T3" fmla="*/ 1516175 h 60996"/>
                <a:gd name="T4" fmla="*/ 8725 w 42089"/>
                <a:gd name="T5" fmla="*/ 1516175 h 60996"/>
                <a:gd name="T6" fmla="*/ 8725 w 42089"/>
                <a:gd name="T7" fmla="*/ 7925 h 60996"/>
                <a:gd name="T8" fmla="*/ 1042700 w 42089"/>
                <a:gd name="T9" fmla="*/ 7925 h 60996"/>
                <a:gd name="T10" fmla="*/ 0 w 42089"/>
                <a:gd name="T11" fmla="*/ 25 h 60996"/>
                <a:gd name="T12" fmla="*/ 0 w 42089"/>
                <a:gd name="T13" fmla="*/ 1524875 h 60996"/>
                <a:gd name="T14" fmla="*/ 1052200 w 42089"/>
                <a:gd name="T15" fmla="*/ 1524875 h 60996"/>
                <a:gd name="T16" fmla="*/ 1052200 w 42089"/>
                <a:gd name="T17" fmla="*/ 25 h 60996"/>
                <a:gd name="T18" fmla="*/ 0 w 42089"/>
                <a:gd name="T19" fmla="*/ 25 h 609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089"/>
                <a:gd name="T31" fmla="*/ 0 h 60996"/>
                <a:gd name="T32" fmla="*/ 42089 w 42089"/>
                <a:gd name="T33" fmla="*/ 60996 h 609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089" h="60996" extrusionOk="0">
                  <a:moveTo>
                    <a:pt x="41708" y="317"/>
                  </a:moveTo>
                  <a:lnTo>
                    <a:pt x="41708" y="60647"/>
                  </a:lnTo>
                  <a:lnTo>
                    <a:pt x="349" y="60647"/>
                  </a:lnTo>
                  <a:lnTo>
                    <a:pt x="349" y="317"/>
                  </a:lnTo>
                  <a:lnTo>
                    <a:pt x="41708" y="317"/>
                  </a:lnTo>
                  <a:close/>
                  <a:moveTo>
                    <a:pt x="0" y="1"/>
                  </a:moveTo>
                  <a:lnTo>
                    <a:pt x="0" y="60995"/>
                  </a:lnTo>
                  <a:lnTo>
                    <a:pt x="42088" y="60995"/>
                  </a:lnTo>
                  <a:lnTo>
                    <a:pt x="4208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31" name="Google Shape;78;p13"/>
            <p:cNvSpPr>
              <a:spLocks noChangeArrowheads="1"/>
            </p:cNvSpPr>
            <p:nvPr/>
          </p:nvSpPr>
          <p:spPr bwMode="auto">
            <a:xfrm>
              <a:off x="5488050" y="3919575"/>
              <a:ext cx="1043525" cy="8725"/>
            </a:xfrm>
            <a:custGeom>
              <a:avLst/>
              <a:gdLst>
                <a:gd name="T0" fmla="*/ 25 w 41741"/>
                <a:gd name="T1" fmla="*/ 0 h 349"/>
                <a:gd name="T2" fmla="*/ 25 w 41741"/>
                <a:gd name="T3" fmla="*/ 8725 h 349"/>
                <a:gd name="T4" fmla="*/ 1043500 w 41741"/>
                <a:gd name="T5" fmla="*/ 8725 h 349"/>
                <a:gd name="T6" fmla="*/ 1043500 w 41741"/>
                <a:gd name="T7" fmla="*/ 0 h 349"/>
                <a:gd name="T8" fmla="*/ 25 w 41741"/>
                <a:gd name="T9" fmla="*/ 0 h 3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41"/>
                <a:gd name="T16" fmla="*/ 0 h 349"/>
                <a:gd name="T17" fmla="*/ 41741 w 41741"/>
                <a:gd name="T18" fmla="*/ 349 h 3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41" h="349" extrusionOk="0">
                  <a:moveTo>
                    <a:pt x="1" y="0"/>
                  </a:moveTo>
                  <a:lnTo>
                    <a:pt x="1" y="349"/>
                  </a:lnTo>
                  <a:lnTo>
                    <a:pt x="41740" y="349"/>
                  </a:lnTo>
                  <a:lnTo>
                    <a:pt x="417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32" name="Google Shape;79;p13"/>
            <p:cNvSpPr>
              <a:spLocks noChangeArrowheads="1"/>
            </p:cNvSpPr>
            <p:nvPr/>
          </p:nvSpPr>
          <p:spPr bwMode="auto">
            <a:xfrm>
              <a:off x="5488050" y="3667000"/>
              <a:ext cx="1043525" cy="7950"/>
            </a:xfrm>
            <a:custGeom>
              <a:avLst/>
              <a:gdLst>
                <a:gd name="T0" fmla="*/ 25 w 41741"/>
                <a:gd name="T1" fmla="*/ 25 h 318"/>
                <a:gd name="T2" fmla="*/ 25 w 41741"/>
                <a:gd name="T3" fmla="*/ 7950 h 318"/>
                <a:gd name="T4" fmla="*/ 1043500 w 41741"/>
                <a:gd name="T5" fmla="*/ 7950 h 318"/>
                <a:gd name="T6" fmla="*/ 1043500 w 41741"/>
                <a:gd name="T7" fmla="*/ 25 h 318"/>
                <a:gd name="T8" fmla="*/ 25 w 41741"/>
                <a:gd name="T9" fmla="*/ 25 h 3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41"/>
                <a:gd name="T16" fmla="*/ 0 h 318"/>
                <a:gd name="T17" fmla="*/ 41741 w 41741"/>
                <a:gd name="T18" fmla="*/ 318 h 3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41" h="318" extrusionOk="0">
                  <a:moveTo>
                    <a:pt x="1" y="1"/>
                  </a:moveTo>
                  <a:lnTo>
                    <a:pt x="1" y="318"/>
                  </a:lnTo>
                  <a:lnTo>
                    <a:pt x="41740" y="318"/>
                  </a:lnTo>
                  <a:lnTo>
                    <a:pt x="4174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33" name="Google Shape;80;p13"/>
            <p:cNvSpPr>
              <a:spLocks noChangeArrowheads="1"/>
            </p:cNvSpPr>
            <p:nvPr/>
          </p:nvSpPr>
          <p:spPr bwMode="auto">
            <a:xfrm>
              <a:off x="5488050" y="3413650"/>
              <a:ext cx="1043525" cy="8750"/>
            </a:xfrm>
            <a:custGeom>
              <a:avLst/>
              <a:gdLst>
                <a:gd name="T0" fmla="*/ 25 w 41741"/>
                <a:gd name="T1" fmla="*/ 25 h 350"/>
                <a:gd name="T2" fmla="*/ 25 w 41741"/>
                <a:gd name="T3" fmla="*/ 8725 h 350"/>
                <a:gd name="T4" fmla="*/ 1043500 w 41741"/>
                <a:gd name="T5" fmla="*/ 8725 h 350"/>
                <a:gd name="T6" fmla="*/ 1043500 w 41741"/>
                <a:gd name="T7" fmla="*/ 25 h 350"/>
                <a:gd name="T8" fmla="*/ 25 w 41741"/>
                <a:gd name="T9" fmla="*/ 25 h 3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41"/>
                <a:gd name="T16" fmla="*/ 0 h 350"/>
                <a:gd name="T17" fmla="*/ 41741 w 41741"/>
                <a:gd name="T18" fmla="*/ 350 h 3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41" h="350" extrusionOk="0">
                  <a:moveTo>
                    <a:pt x="1" y="1"/>
                  </a:moveTo>
                  <a:lnTo>
                    <a:pt x="1" y="349"/>
                  </a:lnTo>
                  <a:lnTo>
                    <a:pt x="41740" y="349"/>
                  </a:lnTo>
                  <a:lnTo>
                    <a:pt x="4174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34" name="Google Shape;81;p13"/>
            <p:cNvSpPr>
              <a:spLocks noChangeArrowheads="1"/>
            </p:cNvSpPr>
            <p:nvPr/>
          </p:nvSpPr>
          <p:spPr bwMode="auto">
            <a:xfrm>
              <a:off x="5488050" y="3161100"/>
              <a:ext cx="1043525" cy="8725"/>
            </a:xfrm>
            <a:custGeom>
              <a:avLst/>
              <a:gdLst>
                <a:gd name="T0" fmla="*/ 25 w 41741"/>
                <a:gd name="T1" fmla="*/ 25 h 349"/>
                <a:gd name="T2" fmla="*/ 25 w 41741"/>
                <a:gd name="T3" fmla="*/ 8725 h 349"/>
                <a:gd name="T4" fmla="*/ 1043500 w 41741"/>
                <a:gd name="T5" fmla="*/ 8725 h 349"/>
                <a:gd name="T6" fmla="*/ 1043500 w 41741"/>
                <a:gd name="T7" fmla="*/ 25 h 349"/>
                <a:gd name="T8" fmla="*/ 25 w 41741"/>
                <a:gd name="T9" fmla="*/ 25 h 3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41"/>
                <a:gd name="T16" fmla="*/ 0 h 349"/>
                <a:gd name="T17" fmla="*/ 41741 w 41741"/>
                <a:gd name="T18" fmla="*/ 349 h 3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41" h="349" extrusionOk="0">
                  <a:moveTo>
                    <a:pt x="1" y="1"/>
                  </a:moveTo>
                  <a:lnTo>
                    <a:pt x="1" y="349"/>
                  </a:lnTo>
                  <a:lnTo>
                    <a:pt x="41740" y="349"/>
                  </a:lnTo>
                  <a:lnTo>
                    <a:pt x="4174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35" name="Google Shape;82;p13"/>
            <p:cNvSpPr>
              <a:spLocks noChangeArrowheads="1"/>
            </p:cNvSpPr>
            <p:nvPr/>
          </p:nvSpPr>
          <p:spPr bwMode="auto">
            <a:xfrm>
              <a:off x="5488050" y="2908550"/>
              <a:ext cx="1043525" cy="7925"/>
            </a:xfrm>
            <a:custGeom>
              <a:avLst/>
              <a:gdLst>
                <a:gd name="T0" fmla="*/ 25 w 41741"/>
                <a:gd name="T1" fmla="*/ 0 h 317"/>
                <a:gd name="T2" fmla="*/ 25 w 41741"/>
                <a:gd name="T3" fmla="*/ 7925 h 317"/>
                <a:gd name="T4" fmla="*/ 1043500 w 41741"/>
                <a:gd name="T5" fmla="*/ 7925 h 317"/>
                <a:gd name="T6" fmla="*/ 1043500 w 41741"/>
                <a:gd name="T7" fmla="*/ 0 h 317"/>
                <a:gd name="T8" fmla="*/ 25 w 41741"/>
                <a:gd name="T9" fmla="*/ 0 h 3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41"/>
                <a:gd name="T16" fmla="*/ 0 h 317"/>
                <a:gd name="T17" fmla="*/ 41741 w 41741"/>
                <a:gd name="T18" fmla="*/ 317 h 3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41" h="317" extrusionOk="0">
                  <a:moveTo>
                    <a:pt x="1" y="0"/>
                  </a:moveTo>
                  <a:lnTo>
                    <a:pt x="1" y="317"/>
                  </a:lnTo>
                  <a:lnTo>
                    <a:pt x="41740" y="317"/>
                  </a:lnTo>
                  <a:lnTo>
                    <a:pt x="417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36" name="Google Shape;83;p13"/>
            <p:cNvSpPr>
              <a:spLocks noChangeArrowheads="1"/>
            </p:cNvSpPr>
            <p:nvPr/>
          </p:nvSpPr>
          <p:spPr bwMode="auto">
            <a:xfrm>
              <a:off x="6353400" y="2659950"/>
              <a:ext cx="8750" cy="1516950"/>
            </a:xfrm>
            <a:custGeom>
              <a:avLst/>
              <a:gdLst>
                <a:gd name="T0" fmla="*/ 25 w 350"/>
                <a:gd name="T1" fmla="*/ 0 h 60678"/>
                <a:gd name="T2" fmla="*/ 25 w 350"/>
                <a:gd name="T3" fmla="*/ 1516950 h 60678"/>
                <a:gd name="T4" fmla="*/ 8725 w 350"/>
                <a:gd name="T5" fmla="*/ 1516950 h 60678"/>
                <a:gd name="T6" fmla="*/ 8725 w 350"/>
                <a:gd name="T7" fmla="*/ 0 h 60678"/>
                <a:gd name="T8" fmla="*/ 25 w 350"/>
                <a:gd name="T9" fmla="*/ 0 h 606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0"/>
                <a:gd name="T16" fmla="*/ 0 h 60678"/>
                <a:gd name="T17" fmla="*/ 350 w 350"/>
                <a:gd name="T18" fmla="*/ 60678 h 606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0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49" y="60678"/>
                  </a:lnTo>
                  <a:lnTo>
                    <a:pt x="34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37" name="Google Shape;84;p13"/>
            <p:cNvSpPr>
              <a:spLocks noChangeArrowheads="1"/>
            </p:cNvSpPr>
            <p:nvPr/>
          </p:nvSpPr>
          <p:spPr bwMode="auto">
            <a:xfrm>
              <a:off x="6179225" y="2659950"/>
              <a:ext cx="9525" cy="1516950"/>
            </a:xfrm>
            <a:custGeom>
              <a:avLst/>
              <a:gdLst>
                <a:gd name="T0" fmla="*/ 25 w 381"/>
                <a:gd name="T1" fmla="*/ 0 h 60678"/>
                <a:gd name="T2" fmla="*/ 25 w 381"/>
                <a:gd name="T3" fmla="*/ 1516950 h 60678"/>
                <a:gd name="T4" fmla="*/ 9525 w 381"/>
                <a:gd name="T5" fmla="*/ 1516950 h 60678"/>
                <a:gd name="T6" fmla="*/ 9525 w 381"/>
                <a:gd name="T7" fmla="*/ 0 h 60678"/>
                <a:gd name="T8" fmla="*/ 25 w 381"/>
                <a:gd name="T9" fmla="*/ 0 h 606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1"/>
                <a:gd name="T16" fmla="*/ 0 h 60678"/>
                <a:gd name="T17" fmla="*/ 381 w 381"/>
                <a:gd name="T18" fmla="*/ 60678 h 606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1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81" y="60678"/>
                  </a:lnTo>
                  <a:lnTo>
                    <a:pt x="38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38" name="Google Shape;85;p13"/>
            <p:cNvSpPr>
              <a:spLocks noChangeArrowheads="1"/>
            </p:cNvSpPr>
            <p:nvPr/>
          </p:nvSpPr>
          <p:spPr bwMode="auto">
            <a:xfrm>
              <a:off x="6005850" y="2659950"/>
              <a:ext cx="8725" cy="1516950"/>
            </a:xfrm>
            <a:custGeom>
              <a:avLst/>
              <a:gdLst>
                <a:gd name="T0" fmla="*/ 0 w 349"/>
                <a:gd name="T1" fmla="*/ 0 h 60678"/>
                <a:gd name="T2" fmla="*/ 0 w 349"/>
                <a:gd name="T3" fmla="*/ 1516950 h 60678"/>
                <a:gd name="T4" fmla="*/ 8725 w 349"/>
                <a:gd name="T5" fmla="*/ 1516950 h 60678"/>
                <a:gd name="T6" fmla="*/ 8725 w 349"/>
                <a:gd name="T7" fmla="*/ 0 h 60678"/>
                <a:gd name="T8" fmla="*/ 0 w 349"/>
                <a:gd name="T9" fmla="*/ 0 h 606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9"/>
                <a:gd name="T16" fmla="*/ 0 h 60678"/>
                <a:gd name="T17" fmla="*/ 349 w 349"/>
                <a:gd name="T18" fmla="*/ 60678 h 606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9" h="60678" extrusionOk="0">
                  <a:moveTo>
                    <a:pt x="0" y="0"/>
                  </a:moveTo>
                  <a:lnTo>
                    <a:pt x="0" y="60678"/>
                  </a:lnTo>
                  <a:lnTo>
                    <a:pt x="349" y="60678"/>
                  </a:lnTo>
                  <a:lnTo>
                    <a:pt x="3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39" name="Google Shape;86;p13"/>
            <p:cNvSpPr>
              <a:spLocks noChangeArrowheads="1"/>
            </p:cNvSpPr>
            <p:nvPr/>
          </p:nvSpPr>
          <p:spPr bwMode="auto">
            <a:xfrm>
              <a:off x="5831650" y="2659950"/>
              <a:ext cx="8750" cy="1516950"/>
            </a:xfrm>
            <a:custGeom>
              <a:avLst/>
              <a:gdLst>
                <a:gd name="T0" fmla="*/ 25 w 350"/>
                <a:gd name="T1" fmla="*/ 0 h 60678"/>
                <a:gd name="T2" fmla="*/ 25 w 350"/>
                <a:gd name="T3" fmla="*/ 1516950 h 60678"/>
                <a:gd name="T4" fmla="*/ 8725 w 350"/>
                <a:gd name="T5" fmla="*/ 1516950 h 60678"/>
                <a:gd name="T6" fmla="*/ 8725 w 350"/>
                <a:gd name="T7" fmla="*/ 0 h 60678"/>
                <a:gd name="T8" fmla="*/ 25 w 350"/>
                <a:gd name="T9" fmla="*/ 0 h 606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0"/>
                <a:gd name="T16" fmla="*/ 0 h 60678"/>
                <a:gd name="T17" fmla="*/ 350 w 350"/>
                <a:gd name="T18" fmla="*/ 60678 h 606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0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49" y="60678"/>
                  </a:lnTo>
                  <a:lnTo>
                    <a:pt x="34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40" name="Google Shape;87;p13"/>
            <p:cNvSpPr>
              <a:spLocks noChangeArrowheads="1"/>
            </p:cNvSpPr>
            <p:nvPr/>
          </p:nvSpPr>
          <p:spPr bwMode="auto">
            <a:xfrm>
              <a:off x="5657475" y="2659950"/>
              <a:ext cx="9525" cy="1516950"/>
            </a:xfrm>
            <a:custGeom>
              <a:avLst/>
              <a:gdLst>
                <a:gd name="T0" fmla="*/ 25 w 381"/>
                <a:gd name="T1" fmla="*/ 0 h 60678"/>
                <a:gd name="T2" fmla="*/ 25 w 381"/>
                <a:gd name="T3" fmla="*/ 1516950 h 60678"/>
                <a:gd name="T4" fmla="*/ 9525 w 381"/>
                <a:gd name="T5" fmla="*/ 1516950 h 60678"/>
                <a:gd name="T6" fmla="*/ 9525 w 381"/>
                <a:gd name="T7" fmla="*/ 0 h 60678"/>
                <a:gd name="T8" fmla="*/ 25 w 381"/>
                <a:gd name="T9" fmla="*/ 0 h 606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1"/>
                <a:gd name="T16" fmla="*/ 0 h 60678"/>
                <a:gd name="T17" fmla="*/ 381 w 381"/>
                <a:gd name="T18" fmla="*/ 60678 h 606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1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81" y="60678"/>
                  </a:lnTo>
                  <a:lnTo>
                    <a:pt x="38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41" name="Google Shape;88;p13"/>
            <p:cNvSpPr>
              <a:spLocks noChangeArrowheads="1"/>
            </p:cNvSpPr>
            <p:nvPr/>
          </p:nvSpPr>
          <p:spPr bwMode="auto">
            <a:xfrm>
              <a:off x="5665400" y="3611600"/>
              <a:ext cx="104525" cy="212200"/>
            </a:xfrm>
            <a:custGeom>
              <a:avLst/>
              <a:gdLst>
                <a:gd name="T0" fmla="*/ 0 w 4181"/>
                <a:gd name="T1" fmla="*/ 0 h 8488"/>
                <a:gd name="T2" fmla="*/ 0 w 4181"/>
                <a:gd name="T3" fmla="*/ 212175 h 8488"/>
                <a:gd name="T4" fmla="*/ 104525 w 4181"/>
                <a:gd name="T5" fmla="*/ 212175 h 8488"/>
                <a:gd name="T6" fmla="*/ 104525 w 4181"/>
                <a:gd name="T7" fmla="*/ 0 h 8488"/>
                <a:gd name="T8" fmla="*/ 0 w 4181"/>
                <a:gd name="T9" fmla="*/ 0 h 84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81"/>
                <a:gd name="T16" fmla="*/ 0 h 8488"/>
                <a:gd name="T17" fmla="*/ 4181 w 4181"/>
                <a:gd name="T18" fmla="*/ 8488 h 84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81" h="8488" extrusionOk="0">
                  <a:moveTo>
                    <a:pt x="0" y="0"/>
                  </a:moveTo>
                  <a:lnTo>
                    <a:pt x="0" y="8487"/>
                  </a:lnTo>
                  <a:lnTo>
                    <a:pt x="4181" y="8487"/>
                  </a:lnTo>
                  <a:lnTo>
                    <a:pt x="41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42" name="Google Shape;89;p13"/>
            <p:cNvSpPr>
              <a:spLocks noChangeArrowheads="1"/>
            </p:cNvSpPr>
            <p:nvPr/>
          </p:nvSpPr>
          <p:spPr bwMode="auto">
            <a:xfrm>
              <a:off x="5814250" y="3442950"/>
              <a:ext cx="104525" cy="380850"/>
            </a:xfrm>
            <a:custGeom>
              <a:avLst/>
              <a:gdLst>
                <a:gd name="T0" fmla="*/ 0 w 4181"/>
                <a:gd name="T1" fmla="*/ 25 h 15234"/>
                <a:gd name="T2" fmla="*/ 0 w 4181"/>
                <a:gd name="T3" fmla="*/ 380825 h 15234"/>
                <a:gd name="T4" fmla="*/ 104525 w 4181"/>
                <a:gd name="T5" fmla="*/ 380825 h 15234"/>
                <a:gd name="T6" fmla="*/ 104525 w 4181"/>
                <a:gd name="T7" fmla="*/ 25 h 15234"/>
                <a:gd name="T8" fmla="*/ 0 w 4181"/>
                <a:gd name="T9" fmla="*/ 25 h 15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81"/>
                <a:gd name="T16" fmla="*/ 0 h 15234"/>
                <a:gd name="T17" fmla="*/ 4181 w 4181"/>
                <a:gd name="T18" fmla="*/ 15234 h 15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81" h="15234" extrusionOk="0">
                  <a:moveTo>
                    <a:pt x="0" y="1"/>
                  </a:moveTo>
                  <a:lnTo>
                    <a:pt x="0" y="15233"/>
                  </a:lnTo>
                  <a:lnTo>
                    <a:pt x="4181" y="15233"/>
                  </a:lnTo>
                  <a:lnTo>
                    <a:pt x="418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43" name="Google Shape;90;p13"/>
            <p:cNvSpPr>
              <a:spLocks noChangeArrowheads="1"/>
            </p:cNvSpPr>
            <p:nvPr/>
          </p:nvSpPr>
          <p:spPr bwMode="auto">
            <a:xfrm>
              <a:off x="5962300" y="3735900"/>
              <a:ext cx="104525" cy="87900"/>
            </a:xfrm>
            <a:custGeom>
              <a:avLst/>
              <a:gdLst>
                <a:gd name="T0" fmla="*/ 0 w 4181"/>
                <a:gd name="T1" fmla="*/ 0 h 3516"/>
                <a:gd name="T2" fmla="*/ 0 w 4181"/>
                <a:gd name="T3" fmla="*/ 87875 h 3516"/>
                <a:gd name="T4" fmla="*/ 104525 w 4181"/>
                <a:gd name="T5" fmla="*/ 87875 h 3516"/>
                <a:gd name="T6" fmla="*/ 104525 w 4181"/>
                <a:gd name="T7" fmla="*/ 0 h 3516"/>
                <a:gd name="T8" fmla="*/ 0 w 4181"/>
                <a:gd name="T9" fmla="*/ 0 h 35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81"/>
                <a:gd name="T16" fmla="*/ 0 h 3516"/>
                <a:gd name="T17" fmla="*/ 4181 w 4181"/>
                <a:gd name="T18" fmla="*/ 3516 h 35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81" h="3516" extrusionOk="0">
                  <a:moveTo>
                    <a:pt x="0" y="0"/>
                  </a:moveTo>
                  <a:lnTo>
                    <a:pt x="0" y="3515"/>
                  </a:lnTo>
                  <a:lnTo>
                    <a:pt x="4181" y="3515"/>
                  </a:lnTo>
                  <a:lnTo>
                    <a:pt x="41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44" name="Google Shape;91;p13"/>
            <p:cNvSpPr>
              <a:spLocks noChangeArrowheads="1"/>
            </p:cNvSpPr>
            <p:nvPr/>
          </p:nvSpPr>
          <p:spPr bwMode="auto">
            <a:xfrm>
              <a:off x="6110350" y="3544300"/>
              <a:ext cx="104525" cy="279500"/>
            </a:xfrm>
            <a:custGeom>
              <a:avLst/>
              <a:gdLst>
                <a:gd name="T0" fmla="*/ 0 w 4181"/>
                <a:gd name="T1" fmla="*/ 0 h 11180"/>
                <a:gd name="T2" fmla="*/ 0 w 4181"/>
                <a:gd name="T3" fmla="*/ 279475 h 11180"/>
                <a:gd name="T4" fmla="*/ 104525 w 4181"/>
                <a:gd name="T5" fmla="*/ 279475 h 11180"/>
                <a:gd name="T6" fmla="*/ 104525 w 4181"/>
                <a:gd name="T7" fmla="*/ 0 h 11180"/>
                <a:gd name="T8" fmla="*/ 0 w 4181"/>
                <a:gd name="T9" fmla="*/ 0 h 11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81"/>
                <a:gd name="T16" fmla="*/ 0 h 11180"/>
                <a:gd name="T17" fmla="*/ 4181 w 4181"/>
                <a:gd name="T18" fmla="*/ 11180 h 11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81" h="11180" extrusionOk="0">
                  <a:moveTo>
                    <a:pt x="0" y="0"/>
                  </a:moveTo>
                  <a:lnTo>
                    <a:pt x="0" y="11179"/>
                  </a:lnTo>
                  <a:lnTo>
                    <a:pt x="4181" y="11179"/>
                  </a:lnTo>
                  <a:lnTo>
                    <a:pt x="41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45" name="Google Shape;92;p13"/>
            <p:cNvSpPr>
              <a:spLocks noChangeArrowheads="1"/>
            </p:cNvSpPr>
            <p:nvPr/>
          </p:nvSpPr>
          <p:spPr bwMode="auto">
            <a:xfrm>
              <a:off x="6259200" y="3648800"/>
              <a:ext cx="104525" cy="175000"/>
            </a:xfrm>
            <a:custGeom>
              <a:avLst/>
              <a:gdLst>
                <a:gd name="T0" fmla="*/ 0 w 4181"/>
                <a:gd name="T1" fmla="*/ 25 h 7000"/>
                <a:gd name="T2" fmla="*/ 0 w 4181"/>
                <a:gd name="T3" fmla="*/ 174975 h 7000"/>
                <a:gd name="T4" fmla="*/ 104525 w 4181"/>
                <a:gd name="T5" fmla="*/ 174975 h 7000"/>
                <a:gd name="T6" fmla="*/ 104525 w 4181"/>
                <a:gd name="T7" fmla="*/ 25 h 7000"/>
                <a:gd name="T8" fmla="*/ 0 w 4181"/>
                <a:gd name="T9" fmla="*/ 25 h 7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81"/>
                <a:gd name="T16" fmla="*/ 0 h 7000"/>
                <a:gd name="T17" fmla="*/ 4181 w 4181"/>
                <a:gd name="T18" fmla="*/ 7000 h 7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81" h="7000" extrusionOk="0">
                  <a:moveTo>
                    <a:pt x="0" y="1"/>
                  </a:moveTo>
                  <a:lnTo>
                    <a:pt x="0" y="6999"/>
                  </a:lnTo>
                  <a:lnTo>
                    <a:pt x="4181" y="6999"/>
                  </a:lnTo>
                  <a:lnTo>
                    <a:pt x="418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46" name="Google Shape;93;p13"/>
            <p:cNvSpPr>
              <a:spLocks noChangeArrowheads="1"/>
            </p:cNvSpPr>
            <p:nvPr/>
          </p:nvSpPr>
          <p:spPr bwMode="auto">
            <a:xfrm>
              <a:off x="6089775" y="3891850"/>
              <a:ext cx="138575" cy="24575"/>
            </a:xfrm>
            <a:custGeom>
              <a:avLst/>
              <a:gdLst>
                <a:gd name="T0" fmla="*/ 12675 w 5543"/>
                <a:gd name="T1" fmla="*/ 25 h 983"/>
                <a:gd name="T2" fmla="*/ 0 w 5543"/>
                <a:gd name="T3" fmla="*/ 12700 h 983"/>
                <a:gd name="T4" fmla="*/ 12675 w 5543"/>
                <a:gd name="T5" fmla="*/ 24575 h 983"/>
                <a:gd name="T6" fmla="*/ 125875 w 5543"/>
                <a:gd name="T7" fmla="*/ 24575 h 983"/>
                <a:gd name="T8" fmla="*/ 138550 w 5543"/>
                <a:gd name="T9" fmla="*/ 12700 h 983"/>
                <a:gd name="T10" fmla="*/ 125875 w 5543"/>
                <a:gd name="T11" fmla="*/ 25 h 983"/>
                <a:gd name="T12" fmla="*/ 12675 w 5543"/>
                <a:gd name="T13" fmla="*/ 25 h 9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43"/>
                <a:gd name="T22" fmla="*/ 0 h 983"/>
                <a:gd name="T23" fmla="*/ 5543 w 5543"/>
                <a:gd name="T24" fmla="*/ 983 h 9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43" h="983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5035" y="983"/>
                  </a:lnTo>
                  <a:cubicBezTo>
                    <a:pt x="5289" y="983"/>
                    <a:pt x="5542" y="761"/>
                    <a:pt x="5542" y="508"/>
                  </a:cubicBezTo>
                  <a:cubicBezTo>
                    <a:pt x="5542" y="223"/>
                    <a:pt x="5289" y="1"/>
                    <a:pt x="5035" y="1"/>
                  </a:cubicBezTo>
                  <a:lnTo>
                    <a:pt x="507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47" name="Google Shape;94;p13"/>
            <p:cNvSpPr>
              <a:spLocks noChangeArrowheads="1"/>
            </p:cNvSpPr>
            <p:nvPr/>
          </p:nvSpPr>
          <p:spPr bwMode="auto">
            <a:xfrm>
              <a:off x="6324125" y="3891850"/>
              <a:ext cx="53050" cy="24575"/>
            </a:xfrm>
            <a:custGeom>
              <a:avLst/>
              <a:gdLst>
                <a:gd name="T0" fmla="*/ 12675 w 2122"/>
                <a:gd name="T1" fmla="*/ 25 h 983"/>
                <a:gd name="T2" fmla="*/ 0 w 2122"/>
                <a:gd name="T3" fmla="*/ 12700 h 983"/>
                <a:gd name="T4" fmla="*/ 12675 w 2122"/>
                <a:gd name="T5" fmla="*/ 24575 h 983"/>
                <a:gd name="T6" fmla="*/ 40375 w 2122"/>
                <a:gd name="T7" fmla="*/ 24575 h 983"/>
                <a:gd name="T8" fmla="*/ 53050 w 2122"/>
                <a:gd name="T9" fmla="*/ 12700 h 983"/>
                <a:gd name="T10" fmla="*/ 40375 w 2122"/>
                <a:gd name="T11" fmla="*/ 25 h 983"/>
                <a:gd name="T12" fmla="*/ 12675 w 2122"/>
                <a:gd name="T13" fmla="*/ 25 h 9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22"/>
                <a:gd name="T22" fmla="*/ 0 h 983"/>
                <a:gd name="T23" fmla="*/ 2122 w 2122"/>
                <a:gd name="T24" fmla="*/ 983 h 9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22" h="983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1615" y="983"/>
                  </a:lnTo>
                  <a:cubicBezTo>
                    <a:pt x="1900" y="983"/>
                    <a:pt x="2122" y="761"/>
                    <a:pt x="2122" y="508"/>
                  </a:cubicBezTo>
                  <a:cubicBezTo>
                    <a:pt x="2122" y="223"/>
                    <a:pt x="1900" y="1"/>
                    <a:pt x="1615" y="1"/>
                  </a:cubicBezTo>
                  <a:lnTo>
                    <a:pt x="507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48" name="Google Shape;95;p13"/>
            <p:cNvSpPr>
              <a:spLocks noChangeArrowheads="1"/>
            </p:cNvSpPr>
            <p:nvPr/>
          </p:nvSpPr>
          <p:spPr bwMode="auto">
            <a:xfrm>
              <a:off x="6146775" y="3936200"/>
              <a:ext cx="60200" cy="25350"/>
            </a:xfrm>
            <a:custGeom>
              <a:avLst/>
              <a:gdLst>
                <a:gd name="T0" fmla="*/ 11875 w 2408"/>
                <a:gd name="T1" fmla="*/ 0 h 1014"/>
                <a:gd name="T2" fmla="*/ 0 w 2408"/>
                <a:gd name="T3" fmla="*/ 12675 h 1014"/>
                <a:gd name="T4" fmla="*/ 11875 w 2408"/>
                <a:gd name="T5" fmla="*/ 25350 h 1014"/>
                <a:gd name="T6" fmla="*/ 47500 w 2408"/>
                <a:gd name="T7" fmla="*/ 25350 h 1014"/>
                <a:gd name="T8" fmla="*/ 60175 w 2408"/>
                <a:gd name="T9" fmla="*/ 12675 h 1014"/>
                <a:gd name="T10" fmla="*/ 47500 w 2408"/>
                <a:gd name="T11" fmla="*/ 0 h 1014"/>
                <a:gd name="T12" fmla="*/ 11875 w 2408"/>
                <a:gd name="T13" fmla="*/ 0 h 10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08"/>
                <a:gd name="T22" fmla="*/ 0 h 1014"/>
                <a:gd name="T23" fmla="*/ 2408 w 2408"/>
                <a:gd name="T24" fmla="*/ 1014 h 10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08" h="1014" extrusionOk="0">
                  <a:moveTo>
                    <a:pt x="475" y="0"/>
                  </a:moveTo>
                  <a:cubicBezTo>
                    <a:pt x="222" y="0"/>
                    <a:pt x="0" y="222"/>
                    <a:pt x="0" y="507"/>
                  </a:cubicBezTo>
                  <a:cubicBezTo>
                    <a:pt x="0" y="792"/>
                    <a:pt x="222" y="1014"/>
                    <a:pt x="475" y="1014"/>
                  </a:cubicBezTo>
                  <a:lnTo>
                    <a:pt x="1900" y="1014"/>
                  </a:lnTo>
                  <a:cubicBezTo>
                    <a:pt x="2185" y="1014"/>
                    <a:pt x="2407" y="792"/>
                    <a:pt x="2407" y="507"/>
                  </a:cubicBezTo>
                  <a:cubicBezTo>
                    <a:pt x="2407" y="222"/>
                    <a:pt x="2185" y="0"/>
                    <a:pt x="1900" y="0"/>
                  </a:cubicBezTo>
                  <a:lnTo>
                    <a:pt x="475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49" name="Google Shape;96;p13"/>
            <p:cNvSpPr>
              <a:spLocks noChangeArrowheads="1"/>
            </p:cNvSpPr>
            <p:nvPr/>
          </p:nvSpPr>
          <p:spPr bwMode="auto">
            <a:xfrm>
              <a:off x="6243350" y="3936200"/>
              <a:ext cx="106125" cy="25350"/>
            </a:xfrm>
            <a:custGeom>
              <a:avLst/>
              <a:gdLst>
                <a:gd name="T0" fmla="*/ 12700 w 4245"/>
                <a:gd name="T1" fmla="*/ 0 h 1014"/>
                <a:gd name="T2" fmla="*/ 25 w 4245"/>
                <a:gd name="T3" fmla="*/ 12675 h 1014"/>
                <a:gd name="T4" fmla="*/ 12700 w 4245"/>
                <a:gd name="T5" fmla="*/ 25350 h 1014"/>
                <a:gd name="T6" fmla="*/ 93450 w 4245"/>
                <a:gd name="T7" fmla="*/ 25350 h 1014"/>
                <a:gd name="T8" fmla="*/ 106125 w 4245"/>
                <a:gd name="T9" fmla="*/ 12675 h 1014"/>
                <a:gd name="T10" fmla="*/ 93450 w 4245"/>
                <a:gd name="T11" fmla="*/ 0 h 1014"/>
                <a:gd name="T12" fmla="*/ 12700 w 4245"/>
                <a:gd name="T13" fmla="*/ 0 h 10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45"/>
                <a:gd name="T22" fmla="*/ 0 h 1014"/>
                <a:gd name="T23" fmla="*/ 4245 w 4245"/>
                <a:gd name="T24" fmla="*/ 1014 h 10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45" h="1014" extrusionOk="0">
                  <a:moveTo>
                    <a:pt x="508" y="0"/>
                  </a:moveTo>
                  <a:cubicBezTo>
                    <a:pt x="223" y="0"/>
                    <a:pt x="1" y="222"/>
                    <a:pt x="1" y="507"/>
                  </a:cubicBezTo>
                  <a:cubicBezTo>
                    <a:pt x="1" y="792"/>
                    <a:pt x="223" y="1014"/>
                    <a:pt x="508" y="1014"/>
                  </a:cubicBezTo>
                  <a:lnTo>
                    <a:pt x="3738" y="1014"/>
                  </a:lnTo>
                  <a:cubicBezTo>
                    <a:pt x="3991" y="1014"/>
                    <a:pt x="4245" y="792"/>
                    <a:pt x="4245" y="507"/>
                  </a:cubicBezTo>
                  <a:cubicBezTo>
                    <a:pt x="4245" y="222"/>
                    <a:pt x="4023" y="0"/>
                    <a:pt x="3738" y="0"/>
                  </a:cubicBezTo>
                  <a:lnTo>
                    <a:pt x="508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50" name="Google Shape;97;p13"/>
            <p:cNvSpPr>
              <a:spLocks noChangeArrowheads="1"/>
            </p:cNvSpPr>
            <p:nvPr/>
          </p:nvSpPr>
          <p:spPr bwMode="auto">
            <a:xfrm>
              <a:off x="6271850" y="3225225"/>
              <a:ext cx="137800" cy="25375"/>
            </a:xfrm>
            <a:custGeom>
              <a:avLst/>
              <a:gdLst>
                <a:gd name="T0" fmla="*/ 12700 w 5512"/>
                <a:gd name="T1" fmla="*/ 25 h 1015"/>
                <a:gd name="T2" fmla="*/ 25 w 5512"/>
                <a:gd name="T3" fmla="*/ 12675 h 1015"/>
                <a:gd name="T4" fmla="*/ 12700 w 5512"/>
                <a:gd name="T5" fmla="*/ 25350 h 1015"/>
                <a:gd name="T6" fmla="*/ 125125 w 5512"/>
                <a:gd name="T7" fmla="*/ 25350 h 1015"/>
                <a:gd name="T8" fmla="*/ 137775 w 5512"/>
                <a:gd name="T9" fmla="*/ 12675 h 1015"/>
                <a:gd name="T10" fmla="*/ 125125 w 5512"/>
                <a:gd name="T11" fmla="*/ 25 h 1015"/>
                <a:gd name="T12" fmla="*/ 12700 w 5512"/>
                <a:gd name="T13" fmla="*/ 25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12"/>
                <a:gd name="T22" fmla="*/ 0 h 1015"/>
                <a:gd name="T23" fmla="*/ 5512 w 5512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12" h="1015" extrusionOk="0">
                  <a:moveTo>
                    <a:pt x="508" y="1"/>
                  </a:moveTo>
                  <a:cubicBezTo>
                    <a:pt x="223" y="1"/>
                    <a:pt x="1" y="254"/>
                    <a:pt x="1" y="507"/>
                  </a:cubicBezTo>
                  <a:cubicBezTo>
                    <a:pt x="1" y="792"/>
                    <a:pt x="223" y="1014"/>
                    <a:pt x="508" y="1014"/>
                  </a:cubicBezTo>
                  <a:lnTo>
                    <a:pt x="5005" y="1014"/>
                  </a:lnTo>
                  <a:cubicBezTo>
                    <a:pt x="5290" y="1014"/>
                    <a:pt x="5511" y="792"/>
                    <a:pt x="5511" y="507"/>
                  </a:cubicBezTo>
                  <a:cubicBezTo>
                    <a:pt x="5511" y="254"/>
                    <a:pt x="5290" y="1"/>
                    <a:pt x="5005" y="1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51" name="Google Shape;98;p13"/>
            <p:cNvSpPr>
              <a:spLocks noChangeArrowheads="1"/>
            </p:cNvSpPr>
            <p:nvPr/>
          </p:nvSpPr>
          <p:spPr bwMode="auto">
            <a:xfrm>
              <a:off x="6328075" y="3270350"/>
              <a:ext cx="60975" cy="25375"/>
            </a:xfrm>
            <a:custGeom>
              <a:avLst/>
              <a:gdLst>
                <a:gd name="T0" fmla="*/ 12675 w 2439"/>
                <a:gd name="T1" fmla="*/ 25 h 1015"/>
                <a:gd name="T2" fmla="*/ 0 w 2439"/>
                <a:gd name="T3" fmla="*/ 12700 h 1015"/>
                <a:gd name="T4" fmla="*/ 12675 w 2439"/>
                <a:gd name="T5" fmla="*/ 25350 h 1015"/>
                <a:gd name="T6" fmla="*/ 48300 w 2439"/>
                <a:gd name="T7" fmla="*/ 25350 h 1015"/>
                <a:gd name="T8" fmla="*/ 60975 w 2439"/>
                <a:gd name="T9" fmla="*/ 12700 h 1015"/>
                <a:gd name="T10" fmla="*/ 48300 w 2439"/>
                <a:gd name="T11" fmla="*/ 25 h 1015"/>
                <a:gd name="T12" fmla="*/ 12675 w 2439"/>
                <a:gd name="T13" fmla="*/ 25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39"/>
                <a:gd name="T22" fmla="*/ 0 h 1015"/>
                <a:gd name="T23" fmla="*/ 2439 w 2439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39" h="1015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1932" y="1014"/>
                  </a:lnTo>
                  <a:cubicBezTo>
                    <a:pt x="2186" y="1014"/>
                    <a:pt x="2439" y="793"/>
                    <a:pt x="2439" y="508"/>
                  </a:cubicBezTo>
                  <a:cubicBezTo>
                    <a:pt x="2439" y="223"/>
                    <a:pt x="2186" y="1"/>
                    <a:pt x="1932" y="1"/>
                  </a:cubicBezTo>
                  <a:lnTo>
                    <a:pt x="507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52" name="Google Shape;99;p13"/>
            <p:cNvSpPr>
              <a:spLocks noChangeArrowheads="1"/>
            </p:cNvSpPr>
            <p:nvPr/>
          </p:nvSpPr>
          <p:spPr bwMode="auto">
            <a:xfrm>
              <a:off x="5649575" y="3891850"/>
              <a:ext cx="113225" cy="24575"/>
            </a:xfrm>
            <a:custGeom>
              <a:avLst/>
              <a:gdLst>
                <a:gd name="T0" fmla="*/ 12675 w 4529"/>
                <a:gd name="T1" fmla="*/ 25 h 983"/>
                <a:gd name="T2" fmla="*/ 0 w 4529"/>
                <a:gd name="T3" fmla="*/ 12700 h 983"/>
                <a:gd name="T4" fmla="*/ 12675 w 4529"/>
                <a:gd name="T5" fmla="*/ 24575 h 983"/>
                <a:gd name="T6" fmla="*/ 100550 w 4529"/>
                <a:gd name="T7" fmla="*/ 24575 h 983"/>
                <a:gd name="T8" fmla="*/ 113225 w 4529"/>
                <a:gd name="T9" fmla="*/ 12700 h 983"/>
                <a:gd name="T10" fmla="*/ 100550 w 4529"/>
                <a:gd name="T11" fmla="*/ 25 h 983"/>
                <a:gd name="T12" fmla="*/ 12675 w 4529"/>
                <a:gd name="T13" fmla="*/ 25 h 9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29"/>
                <a:gd name="T22" fmla="*/ 0 h 983"/>
                <a:gd name="T23" fmla="*/ 4529 w 4529"/>
                <a:gd name="T24" fmla="*/ 983 h 9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29" h="983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4022" y="983"/>
                  </a:lnTo>
                  <a:cubicBezTo>
                    <a:pt x="4307" y="983"/>
                    <a:pt x="4529" y="761"/>
                    <a:pt x="4529" y="508"/>
                  </a:cubicBezTo>
                  <a:cubicBezTo>
                    <a:pt x="4529" y="223"/>
                    <a:pt x="4307" y="1"/>
                    <a:pt x="4022" y="1"/>
                  </a:cubicBezTo>
                  <a:lnTo>
                    <a:pt x="507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53" name="Google Shape;100;p13"/>
            <p:cNvSpPr>
              <a:spLocks noChangeArrowheads="1"/>
            </p:cNvSpPr>
            <p:nvPr/>
          </p:nvSpPr>
          <p:spPr bwMode="auto">
            <a:xfrm>
              <a:off x="5794450" y="3891850"/>
              <a:ext cx="58625" cy="24575"/>
            </a:xfrm>
            <a:custGeom>
              <a:avLst/>
              <a:gdLst>
                <a:gd name="T0" fmla="*/ 12675 w 2345"/>
                <a:gd name="T1" fmla="*/ 25 h 983"/>
                <a:gd name="T2" fmla="*/ 25 w 2345"/>
                <a:gd name="T3" fmla="*/ 12700 h 983"/>
                <a:gd name="T4" fmla="*/ 12675 w 2345"/>
                <a:gd name="T5" fmla="*/ 24575 h 983"/>
                <a:gd name="T6" fmla="*/ 45925 w 2345"/>
                <a:gd name="T7" fmla="*/ 24575 h 983"/>
                <a:gd name="T8" fmla="*/ 58600 w 2345"/>
                <a:gd name="T9" fmla="*/ 12700 h 983"/>
                <a:gd name="T10" fmla="*/ 45925 w 2345"/>
                <a:gd name="T11" fmla="*/ 25 h 983"/>
                <a:gd name="T12" fmla="*/ 12675 w 2345"/>
                <a:gd name="T13" fmla="*/ 25 h 9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45"/>
                <a:gd name="T22" fmla="*/ 0 h 983"/>
                <a:gd name="T23" fmla="*/ 2345 w 2345"/>
                <a:gd name="T24" fmla="*/ 983 h 9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45" h="983" extrusionOk="0">
                  <a:moveTo>
                    <a:pt x="507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61"/>
                    <a:pt x="222" y="983"/>
                    <a:pt x="507" y="983"/>
                  </a:cubicBezTo>
                  <a:lnTo>
                    <a:pt x="1837" y="983"/>
                  </a:lnTo>
                  <a:cubicBezTo>
                    <a:pt x="2122" y="983"/>
                    <a:pt x="2344" y="761"/>
                    <a:pt x="2344" y="508"/>
                  </a:cubicBezTo>
                  <a:cubicBezTo>
                    <a:pt x="2344" y="223"/>
                    <a:pt x="2122" y="1"/>
                    <a:pt x="1837" y="1"/>
                  </a:cubicBezTo>
                  <a:lnTo>
                    <a:pt x="507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54" name="Google Shape;101;p13"/>
            <p:cNvSpPr>
              <a:spLocks noChangeArrowheads="1"/>
            </p:cNvSpPr>
            <p:nvPr/>
          </p:nvSpPr>
          <p:spPr bwMode="auto">
            <a:xfrm>
              <a:off x="5746150" y="3936200"/>
              <a:ext cx="121950" cy="25350"/>
            </a:xfrm>
            <a:custGeom>
              <a:avLst/>
              <a:gdLst>
                <a:gd name="T0" fmla="*/ 11900 w 4878"/>
                <a:gd name="T1" fmla="*/ 0 h 1014"/>
                <a:gd name="T2" fmla="*/ 25 w 4878"/>
                <a:gd name="T3" fmla="*/ 12675 h 1014"/>
                <a:gd name="T4" fmla="*/ 11900 w 4878"/>
                <a:gd name="T5" fmla="*/ 25350 h 1014"/>
                <a:gd name="T6" fmla="*/ 110075 w 4878"/>
                <a:gd name="T7" fmla="*/ 25350 h 1014"/>
                <a:gd name="T8" fmla="*/ 121950 w 4878"/>
                <a:gd name="T9" fmla="*/ 12675 h 1014"/>
                <a:gd name="T10" fmla="*/ 110075 w 4878"/>
                <a:gd name="T11" fmla="*/ 0 h 1014"/>
                <a:gd name="T12" fmla="*/ 11900 w 4878"/>
                <a:gd name="T13" fmla="*/ 0 h 10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78"/>
                <a:gd name="T22" fmla="*/ 0 h 1014"/>
                <a:gd name="T23" fmla="*/ 4878 w 4878"/>
                <a:gd name="T24" fmla="*/ 1014 h 10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78" h="1014" extrusionOk="0">
                  <a:moveTo>
                    <a:pt x="476" y="0"/>
                  </a:moveTo>
                  <a:cubicBezTo>
                    <a:pt x="222" y="0"/>
                    <a:pt x="1" y="222"/>
                    <a:pt x="1" y="507"/>
                  </a:cubicBezTo>
                  <a:cubicBezTo>
                    <a:pt x="1" y="792"/>
                    <a:pt x="222" y="1014"/>
                    <a:pt x="476" y="1014"/>
                  </a:cubicBezTo>
                  <a:lnTo>
                    <a:pt x="4403" y="1014"/>
                  </a:lnTo>
                  <a:cubicBezTo>
                    <a:pt x="4656" y="1014"/>
                    <a:pt x="4878" y="792"/>
                    <a:pt x="4878" y="507"/>
                  </a:cubicBezTo>
                  <a:cubicBezTo>
                    <a:pt x="4878" y="222"/>
                    <a:pt x="4656" y="0"/>
                    <a:pt x="4403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55" name="Google Shape;102;p13"/>
            <p:cNvSpPr>
              <a:spLocks noChangeArrowheads="1"/>
            </p:cNvSpPr>
            <p:nvPr/>
          </p:nvSpPr>
          <p:spPr bwMode="auto">
            <a:xfrm>
              <a:off x="5552175" y="2762075"/>
              <a:ext cx="113250" cy="24575"/>
            </a:xfrm>
            <a:custGeom>
              <a:avLst/>
              <a:gdLst>
                <a:gd name="T0" fmla="*/ 12675 w 4530"/>
                <a:gd name="T1" fmla="*/ 0 h 983"/>
                <a:gd name="T2" fmla="*/ 25 w 4530"/>
                <a:gd name="T3" fmla="*/ 11875 h 983"/>
                <a:gd name="T4" fmla="*/ 12675 w 4530"/>
                <a:gd name="T5" fmla="*/ 24550 h 983"/>
                <a:gd name="T6" fmla="*/ 100575 w 4530"/>
                <a:gd name="T7" fmla="*/ 24550 h 983"/>
                <a:gd name="T8" fmla="*/ 113225 w 4530"/>
                <a:gd name="T9" fmla="*/ 11875 h 983"/>
                <a:gd name="T10" fmla="*/ 100575 w 4530"/>
                <a:gd name="T11" fmla="*/ 0 h 983"/>
                <a:gd name="T12" fmla="*/ 12675 w 4530"/>
                <a:gd name="T13" fmla="*/ 0 h 9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30"/>
                <a:gd name="T22" fmla="*/ 0 h 983"/>
                <a:gd name="T23" fmla="*/ 4530 w 4530"/>
                <a:gd name="T24" fmla="*/ 983 h 9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30" h="983" extrusionOk="0">
                  <a:moveTo>
                    <a:pt x="507" y="0"/>
                  </a:moveTo>
                  <a:cubicBezTo>
                    <a:pt x="222" y="0"/>
                    <a:pt x="1" y="222"/>
                    <a:pt x="1" y="475"/>
                  </a:cubicBezTo>
                  <a:cubicBezTo>
                    <a:pt x="1" y="760"/>
                    <a:pt x="222" y="982"/>
                    <a:pt x="507" y="982"/>
                  </a:cubicBezTo>
                  <a:lnTo>
                    <a:pt x="4023" y="982"/>
                  </a:lnTo>
                  <a:cubicBezTo>
                    <a:pt x="4276" y="982"/>
                    <a:pt x="4529" y="760"/>
                    <a:pt x="4529" y="475"/>
                  </a:cubicBezTo>
                  <a:cubicBezTo>
                    <a:pt x="4529" y="222"/>
                    <a:pt x="4276" y="0"/>
                    <a:pt x="4023" y="0"/>
                  </a:cubicBezTo>
                  <a:lnTo>
                    <a:pt x="507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56" name="Google Shape;103;p13"/>
            <p:cNvSpPr>
              <a:spLocks noChangeArrowheads="1"/>
            </p:cNvSpPr>
            <p:nvPr/>
          </p:nvSpPr>
          <p:spPr bwMode="auto">
            <a:xfrm>
              <a:off x="5697075" y="2762075"/>
              <a:ext cx="58600" cy="24575"/>
            </a:xfrm>
            <a:custGeom>
              <a:avLst/>
              <a:gdLst>
                <a:gd name="T0" fmla="*/ 12675 w 2344"/>
                <a:gd name="T1" fmla="*/ 0 h 983"/>
                <a:gd name="T2" fmla="*/ 0 w 2344"/>
                <a:gd name="T3" fmla="*/ 11875 h 983"/>
                <a:gd name="T4" fmla="*/ 12675 w 2344"/>
                <a:gd name="T5" fmla="*/ 24550 h 983"/>
                <a:gd name="T6" fmla="*/ 45925 w 2344"/>
                <a:gd name="T7" fmla="*/ 24550 h 983"/>
                <a:gd name="T8" fmla="*/ 58600 w 2344"/>
                <a:gd name="T9" fmla="*/ 11875 h 983"/>
                <a:gd name="T10" fmla="*/ 45925 w 2344"/>
                <a:gd name="T11" fmla="*/ 0 h 983"/>
                <a:gd name="T12" fmla="*/ 12675 w 2344"/>
                <a:gd name="T13" fmla="*/ 0 h 9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44"/>
                <a:gd name="T22" fmla="*/ 0 h 983"/>
                <a:gd name="T23" fmla="*/ 2344 w 2344"/>
                <a:gd name="T24" fmla="*/ 983 h 9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44" h="983" extrusionOk="0">
                  <a:moveTo>
                    <a:pt x="507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1837" y="982"/>
                  </a:lnTo>
                  <a:cubicBezTo>
                    <a:pt x="2122" y="982"/>
                    <a:pt x="2344" y="760"/>
                    <a:pt x="2344" y="475"/>
                  </a:cubicBezTo>
                  <a:cubicBezTo>
                    <a:pt x="2344" y="222"/>
                    <a:pt x="2122" y="0"/>
                    <a:pt x="1837" y="0"/>
                  </a:cubicBezTo>
                  <a:lnTo>
                    <a:pt x="507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57" name="Google Shape;104;p13"/>
            <p:cNvSpPr>
              <a:spLocks noChangeArrowheads="1"/>
            </p:cNvSpPr>
            <p:nvPr/>
          </p:nvSpPr>
          <p:spPr bwMode="auto">
            <a:xfrm>
              <a:off x="5647975" y="2806400"/>
              <a:ext cx="122750" cy="25375"/>
            </a:xfrm>
            <a:custGeom>
              <a:avLst/>
              <a:gdLst>
                <a:gd name="T0" fmla="*/ 12675 w 4910"/>
                <a:gd name="T1" fmla="*/ 25 h 1015"/>
                <a:gd name="T2" fmla="*/ 25 w 4910"/>
                <a:gd name="T3" fmla="*/ 12700 h 1015"/>
                <a:gd name="T4" fmla="*/ 12675 w 4910"/>
                <a:gd name="T5" fmla="*/ 25350 h 1015"/>
                <a:gd name="T6" fmla="*/ 110075 w 4910"/>
                <a:gd name="T7" fmla="*/ 25350 h 1015"/>
                <a:gd name="T8" fmla="*/ 122725 w 4910"/>
                <a:gd name="T9" fmla="*/ 12700 h 1015"/>
                <a:gd name="T10" fmla="*/ 110075 w 4910"/>
                <a:gd name="T11" fmla="*/ 25 h 1015"/>
                <a:gd name="T12" fmla="*/ 12675 w 4910"/>
                <a:gd name="T13" fmla="*/ 25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10"/>
                <a:gd name="T22" fmla="*/ 0 h 1015"/>
                <a:gd name="T23" fmla="*/ 4910 w 4910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10" h="1015" extrusionOk="0">
                  <a:moveTo>
                    <a:pt x="507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61"/>
                    <a:pt x="222" y="1014"/>
                    <a:pt x="507" y="1014"/>
                  </a:cubicBezTo>
                  <a:lnTo>
                    <a:pt x="4403" y="1014"/>
                  </a:lnTo>
                  <a:cubicBezTo>
                    <a:pt x="4688" y="1014"/>
                    <a:pt x="4909" y="793"/>
                    <a:pt x="4909" y="508"/>
                  </a:cubicBezTo>
                  <a:cubicBezTo>
                    <a:pt x="4909" y="223"/>
                    <a:pt x="4688" y="1"/>
                    <a:pt x="4403" y="1"/>
                  </a:cubicBezTo>
                  <a:lnTo>
                    <a:pt x="507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58" name="Google Shape;105;p13"/>
            <p:cNvSpPr>
              <a:spLocks noChangeArrowheads="1"/>
            </p:cNvSpPr>
            <p:nvPr/>
          </p:nvSpPr>
          <p:spPr bwMode="auto">
            <a:xfrm>
              <a:off x="5753275" y="2773150"/>
              <a:ext cx="547125" cy="547100"/>
            </a:xfrm>
            <a:custGeom>
              <a:avLst/>
              <a:gdLst>
                <a:gd name="T0" fmla="*/ 273175 w 21885"/>
                <a:gd name="T1" fmla="*/ 24575 h 21884"/>
                <a:gd name="T2" fmla="*/ 521775 w 21885"/>
                <a:gd name="T3" fmla="*/ 273175 h 21884"/>
                <a:gd name="T4" fmla="*/ 273175 w 21885"/>
                <a:gd name="T5" fmla="*/ 522550 h 21884"/>
                <a:gd name="T6" fmla="*/ 24550 w 21885"/>
                <a:gd name="T7" fmla="*/ 273175 h 21884"/>
                <a:gd name="T8" fmla="*/ 273175 w 21885"/>
                <a:gd name="T9" fmla="*/ 24575 h 21884"/>
                <a:gd name="T10" fmla="*/ 273175 w 21885"/>
                <a:gd name="T11" fmla="*/ 25 h 21884"/>
                <a:gd name="T12" fmla="*/ 25 w 21885"/>
                <a:gd name="T13" fmla="*/ 273950 h 21884"/>
                <a:gd name="T14" fmla="*/ 273175 w 21885"/>
                <a:gd name="T15" fmla="*/ 547100 h 21884"/>
                <a:gd name="T16" fmla="*/ 547100 w 21885"/>
                <a:gd name="T17" fmla="*/ 273950 h 21884"/>
                <a:gd name="T18" fmla="*/ 273175 w 21885"/>
                <a:gd name="T19" fmla="*/ 25 h 218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885"/>
                <a:gd name="T31" fmla="*/ 0 h 21884"/>
                <a:gd name="T32" fmla="*/ 21885 w 21885"/>
                <a:gd name="T33" fmla="*/ 21884 h 218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885" h="21884" extrusionOk="0">
                  <a:moveTo>
                    <a:pt x="10927" y="983"/>
                  </a:moveTo>
                  <a:cubicBezTo>
                    <a:pt x="16437" y="983"/>
                    <a:pt x="20902" y="5448"/>
                    <a:pt x="20871" y="10927"/>
                  </a:cubicBezTo>
                  <a:cubicBezTo>
                    <a:pt x="20871" y="16437"/>
                    <a:pt x="16437" y="20902"/>
                    <a:pt x="10927" y="20902"/>
                  </a:cubicBezTo>
                  <a:cubicBezTo>
                    <a:pt x="5448" y="20902"/>
                    <a:pt x="982" y="16437"/>
                    <a:pt x="982" y="10927"/>
                  </a:cubicBezTo>
                  <a:cubicBezTo>
                    <a:pt x="982" y="5448"/>
                    <a:pt x="5448" y="983"/>
                    <a:pt x="10927" y="983"/>
                  </a:cubicBezTo>
                  <a:close/>
                  <a:moveTo>
                    <a:pt x="10927" y="1"/>
                  </a:moveTo>
                  <a:cubicBezTo>
                    <a:pt x="4909" y="1"/>
                    <a:pt x="1" y="4909"/>
                    <a:pt x="1" y="10958"/>
                  </a:cubicBezTo>
                  <a:cubicBezTo>
                    <a:pt x="1" y="16975"/>
                    <a:pt x="4909" y="21884"/>
                    <a:pt x="10927" y="21884"/>
                  </a:cubicBezTo>
                  <a:cubicBezTo>
                    <a:pt x="16975" y="21884"/>
                    <a:pt x="21884" y="16975"/>
                    <a:pt x="21884" y="10958"/>
                  </a:cubicBezTo>
                  <a:cubicBezTo>
                    <a:pt x="21884" y="4909"/>
                    <a:pt x="16975" y="1"/>
                    <a:pt x="10927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59" name="Google Shape;106;p13"/>
            <p:cNvSpPr>
              <a:spLocks noChangeArrowheads="1"/>
            </p:cNvSpPr>
            <p:nvPr/>
          </p:nvSpPr>
          <p:spPr bwMode="auto">
            <a:xfrm>
              <a:off x="6012975" y="2804200"/>
              <a:ext cx="202700" cy="448775"/>
            </a:xfrm>
            <a:custGeom>
              <a:avLst/>
              <a:gdLst>
                <a:gd name="T0" fmla="*/ 137750 w 8108"/>
                <a:gd name="T1" fmla="*/ 0 h 17951"/>
                <a:gd name="T2" fmla="*/ 126675 w 8108"/>
                <a:gd name="T3" fmla="*/ 6175 h 17951"/>
                <a:gd name="T4" fmla="*/ 2375 w 8108"/>
                <a:gd name="T5" fmla="*/ 236575 h 17951"/>
                <a:gd name="T6" fmla="*/ 4750 w 8108"/>
                <a:gd name="T7" fmla="*/ 250825 h 17951"/>
                <a:gd name="T8" fmla="*/ 179725 w 8108"/>
                <a:gd name="T9" fmla="*/ 444800 h 17951"/>
                <a:gd name="T10" fmla="*/ 189225 w 8108"/>
                <a:gd name="T11" fmla="*/ 448750 h 17951"/>
                <a:gd name="T12" fmla="*/ 197150 w 8108"/>
                <a:gd name="T13" fmla="*/ 445575 h 17951"/>
                <a:gd name="T14" fmla="*/ 197925 w 8108"/>
                <a:gd name="T15" fmla="*/ 428175 h 17951"/>
                <a:gd name="T16" fmla="*/ 29300 w 8108"/>
                <a:gd name="T17" fmla="*/ 240525 h 17951"/>
                <a:gd name="T18" fmla="*/ 148850 w 8108"/>
                <a:gd name="T19" fmla="*/ 18050 h 17951"/>
                <a:gd name="T20" fmla="*/ 143300 w 8108"/>
                <a:gd name="T21" fmla="*/ 1425 h 17951"/>
                <a:gd name="T22" fmla="*/ 137750 w 8108"/>
                <a:gd name="T23" fmla="*/ 0 h 179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08"/>
                <a:gd name="T37" fmla="*/ 0 h 17951"/>
                <a:gd name="T38" fmla="*/ 8108 w 8108"/>
                <a:gd name="T39" fmla="*/ 17951 h 179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08" h="17951" extrusionOk="0">
                  <a:moveTo>
                    <a:pt x="5510" y="0"/>
                  </a:moveTo>
                  <a:cubicBezTo>
                    <a:pt x="5335" y="0"/>
                    <a:pt x="5155" y="93"/>
                    <a:pt x="5067" y="247"/>
                  </a:cubicBezTo>
                  <a:lnTo>
                    <a:pt x="95" y="9463"/>
                  </a:lnTo>
                  <a:cubicBezTo>
                    <a:pt x="0" y="9653"/>
                    <a:pt x="32" y="9875"/>
                    <a:pt x="190" y="10033"/>
                  </a:cubicBezTo>
                  <a:lnTo>
                    <a:pt x="7189" y="17792"/>
                  </a:lnTo>
                  <a:cubicBezTo>
                    <a:pt x="7284" y="17887"/>
                    <a:pt x="7411" y="17950"/>
                    <a:pt x="7569" y="17950"/>
                  </a:cubicBezTo>
                  <a:cubicBezTo>
                    <a:pt x="7664" y="17950"/>
                    <a:pt x="7791" y="17918"/>
                    <a:pt x="7886" y="17823"/>
                  </a:cubicBezTo>
                  <a:cubicBezTo>
                    <a:pt x="8107" y="17633"/>
                    <a:pt x="8107" y="17317"/>
                    <a:pt x="7917" y="17127"/>
                  </a:cubicBezTo>
                  <a:lnTo>
                    <a:pt x="1172" y="9621"/>
                  </a:lnTo>
                  <a:lnTo>
                    <a:pt x="5954" y="722"/>
                  </a:lnTo>
                  <a:cubicBezTo>
                    <a:pt x="6081" y="501"/>
                    <a:pt x="5986" y="184"/>
                    <a:pt x="5732" y="57"/>
                  </a:cubicBezTo>
                  <a:cubicBezTo>
                    <a:pt x="5665" y="18"/>
                    <a:pt x="5588" y="0"/>
                    <a:pt x="5510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60" name="Google Shape;107;p13"/>
            <p:cNvSpPr>
              <a:spLocks noChangeArrowheads="1"/>
            </p:cNvSpPr>
            <p:nvPr/>
          </p:nvSpPr>
          <p:spPr bwMode="auto">
            <a:xfrm>
              <a:off x="5752500" y="3033625"/>
              <a:ext cx="287400" cy="38025"/>
            </a:xfrm>
            <a:custGeom>
              <a:avLst/>
              <a:gdLst>
                <a:gd name="T0" fmla="*/ 273950 w 11496"/>
                <a:gd name="T1" fmla="*/ 25 h 1521"/>
                <a:gd name="T2" fmla="*/ 12675 w 11496"/>
                <a:gd name="T3" fmla="*/ 12700 h 1521"/>
                <a:gd name="T4" fmla="*/ 800 w 11496"/>
                <a:gd name="T5" fmla="*/ 26150 h 1521"/>
                <a:gd name="T6" fmla="*/ 12675 w 11496"/>
                <a:gd name="T7" fmla="*/ 38025 h 1521"/>
                <a:gd name="T8" fmla="*/ 13450 w 11496"/>
                <a:gd name="T9" fmla="*/ 38025 h 1521"/>
                <a:gd name="T10" fmla="*/ 274725 w 11496"/>
                <a:gd name="T11" fmla="*/ 25350 h 1521"/>
                <a:gd name="T12" fmla="*/ 286600 w 11496"/>
                <a:gd name="T13" fmla="*/ 11900 h 1521"/>
                <a:gd name="T14" fmla="*/ 273950 w 11496"/>
                <a:gd name="T15" fmla="*/ 25 h 15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96"/>
                <a:gd name="T25" fmla="*/ 0 h 1521"/>
                <a:gd name="T26" fmla="*/ 11496 w 11496"/>
                <a:gd name="T27" fmla="*/ 1521 h 15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96" h="1521" extrusionOk="0">
                  <a:moveTo>
                    <a:pt x="10958" y="1"/>
                  </a:moveTo>
                  <a:lnTo>
                    <a:pt x="507" y="508"/>
                  </a:lnTo>
                  <a:cubicBezTo>
                    <a:pt x="222" y="539"/>
                    <a:pt x="0" y="761"/>
                    <a:pt x="32" y="1046"/>
                  </a:cubicBezTo>
                  <a:cubicBezTo>
                    <a:pt x="32" y="1331"/>
                    <a:pt x="253" y="1521"/>
                    <a:pt x="507" y="1521"/>
                  </a:cubicBezTo>
                  <a:lnTo>
                    <a:pt x="538" y="1521"/>
                  </a:lnTo>
                  <a:lnTo>
                    <a:pt x="10989" y="1014"/>
                  </a:lnTo>
                  <a:cubicBezTo>
                    <a:pt x="11274" y="1014"/>
                    <a:pt x="11496" y="761"/>
                    <a:pt x="11464" y="476"/>
                  </a:cubicBezTo>
                  <a:cubicBezTo>
                    <a:pt x="11464" y="223"/>
                    <a:pt x="11211" y="1"/>
                    <a:pt x="10958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61" name="Google Shape;108;p13"/>
            <p:cNvSpPr>
              <a:spLocks noChangeArrowheads="1"/>
            </p:cNvSpPr>
            <p:nvPr/>
          </p:nvSpPr>
          <p:spPr bwMode="auto">
            <a:xfrm>
              <a:off x="5476175" y="4097700"/>
              <a:ext cx="1068075" cy="25375"/>
            </a:xfrm>
            <a:custGeom>
              <a:avLst/>
              <a:gdLst>
                <a:gd name="T0" fmla="*/ 11900 w 42723"/>
                <a:gd name="T1" fmla="*/ 25 h 1015"/>
                <a:gd name="T2" fmla="*/ 25 w 42723"/>
                <a:gd name="T3" fmla="*/ 12700 h 1015"/>
                <a:gd name="T4" fmla="*/ 11900 w 42723"/>
                <a:gd name="T5" fmla="*/ 25350 h 1015"/>
                <a:gd name="T6" fmla="*/ 1055375 w 42723"/>
                <a:gd name="T7" fmla="*/ 25350 h 1015"/>
                <a:gd name="T8" fmla="*/ 1068050 w 42723"/>
                <a:gd name="T9" fmla="*/ 12700 h 1015"/>
                <a:gd name="T10" fmla="*/ 1055375 w 42723"/>
                <a:gd name="T11" fmla="*/ 25 h 1015"/>
                <a:gd name="T12" fmla="*/ 11900 w 42723"/>
                <a:gd name="T13" fmla="*/ 25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723"/>
                <a:gd name="T22" fmla="*/ 0 h 1015"/>
                <a:gd name="T23" fmla="*/ 42723 w 42723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723" h="1015" extrusionOk="0">
                  <a:moveTo>
                    <a:pt x="476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93"/>
                    <a:pt x="222" y="1014"/>
                    <a:pt x="476" y="1014"/>
                  </a:cubicBezTo>
                  <a:lnTo>
                    <a:pt x="42215" y="1014"/>
                  </a:lnTo>
                  <a:cubicBezTo>
                    <a:pt x="42500" y="1014"/>
                    <a:pt x="42722" y="793"/>
                    <a:pt x="42722" y="508"/>
                  </a:cubicBezTo>
                  <a:cubicBezTo>
                    <a:pt x="42722" y="223"/>
                    <a:pt x="42500" y="1"/>
                    <a:pt x="42215" y="1"/>
                  </a:cubicBezTo>
                  <a:lnTo>
                    <a:pt x="476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62" name="Google Shape;109;p13"/>
            <p:cNvSpPr>
              <a:spLocks noChangeArrowheads="1"/>
            </p:cNvSpPr>
            <p:nvPr/>
          </p:nvSpPr>
          <p:spPr bwMode="auto">
            <a:xfrm>
              <a:off x="6432575" y="2697950"/>
              <a:ext cx="70500" cy="69700"/>
            </a:xfrm>
            <a:custGeom>
              <a:avLst/>
              <a:gdLst>
                <a:gd name="T0" fmla="*/ 53850 w 2820"/>
                <a:gd name="T1" fmla="*/ 16625 h 2788"/>
                <a:gd name="T2" fmla="*/ 53850 w 2820"/>
                <a:gd name="T3" fmla="*/ 53050 h 2788"/>
                <a:gd name="T4" fmla="*/ 16650 w 2820"/>
                <a:gd name="T5" fmla="*/ 53050 h 2788"/>
                <a:gd name="T6" fmla="*/ 16650 w 2820"/>
                <a:gd name="T7" fmla="*/ 16625 h 2788"/>
                <a:gd name="T8" fmla="*/ 53850 w 2820"/>
                <a:gd name="T9" fmla="*/ 16625 h 2788"/>
                <a:gd name="T10" fmla="*/ 8725 w 2820"/>
                <a:gd name="T11" fmla="*/ 0 h 2788"/>
                <a:gd name="T12" fmla="*/ 25 w 2820"/>
                <a:gd name="T13" fmla="*/ 7925 h 2788"/>
                <a:gd name="T14" fmla="*/ 25 w 2820"/>
                <a:gd name="T15" fmla="*/ 61750 h 2788"/>
                <a:gd name="T16" fmla="*/ 8725 w 2820"/>
                <a:gd name="T17" fmla="*/ 69675 h 2788"/>
                <a:gd name="T18" fmla="*/ 61775 w 2820"/>
                <a:gd name="T19" fmla="*/ 69675 h 2788"/>
                <a:gd name="T20" fmla="*/ 70475 w 2820"/>
                <a:gd name="T21" fmla="*/ 61750 h 2788"/>
                <a:gd name="T22" fmla="*/ 70475 w 2820"/>
                <a:gd name="T23" fmla="*/ 7925 h 2788"/>
                <a:gd name="T24" fmla="*/ 61775 w 2820"/>
                <a:gd name="T25" fmla="*/ 0 h 2788"/>
                <a:gd name="T26" fmla="*/ 8725 w 2820"/>
                <a:gd name="T27" fmla="*/ 0 h 27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20"/>
                <a:gd name="T43" fmla="*/ 0 h 2788"/>
                <a:gd name="T44" fmla="*/ 2820 w 2820"/>
                <a:gd name="T45" fmla="*/ 2788 h 27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20" h="2788" extrusionOk="0">
                  <a:moveTo>
                    <a:pt x="2154" y="665"/>
                  </a:moveTo>
                  <a:lnTo>
                    <a:pt x="2154" y="2122"/>
                  </a:lnTo>
                  <a:lnTo>
                    <a:pt x="666" y="2122"/>
                  </a:lnTo>
                  <a:lnTo>
                    <a:pt x="666" y="665"/>
                  </a:lnTo>
                  <a:lnTo>
                    <a:pt x="2154" y="665"/>
                  </a:lnTo>
                  <a:close/>
                  <a:moveTo>
                    <a:pt x="349" y="0"/>
                  </a:moveTo>
                  <a:cubicBezTo>
                    <a:pt x="159" y="0"/>
                    <a:pt x="1" y="127"/>
                    <a:pt x="1" y="317"/>
                  </a:cubicBezTo>
                  <a:lnTo>
                    <a:pt x="1" y="2470"/>
                  </a:lnTo>
                  <a:cubicBezTo>
                    <a:pt x="1" y="2629"/>
                    <a:pt x="159" y="2787"/>
                    <a:pt x="349" y="2787"/>
                  </a:cubicBezTo>
                  <a:lnTo>
                    <a:pt x="2471" y="2787"/>
                  </a:lnTo>
                  <a:cubicBezTo>
                    <a:pt x="2661" y="2787"/>
                    <a:pt x="2819" y="2629"/>
                    <a:pt x="2819" y="2470"/>
                  </a:cubicBezTo>
                  <a:lnTo>
                    <a:pt x="2819" y="317"/>
                  </a:lnTo>
                  <a:cubicBezTo>
                    <a:pt x="2819" y="127"/>
                    <a:pt x="2661" y="0"/>
                    <a:pt x="2471" y="0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63" name="Google Shape;110;p13"/>
            <p:cNvSpPr>
              <a:spLocks noChangeArrowheads="1"/>
            </p:cNvSpPr>
            <p:nvPr/>
          </p:nvSpPr>
          <p:spPr bwMode="auto">
            <a:xfrm>
              <a:off x="5565650" y="3215725"/>
              <a:ext cx="68100" cy="68125"/>
            </a:xfrm>
            <a:custGeom>
              <a:avLst/>
              <a:gdLst>
                <a:gd name="T0" fmla="*/ 50675 w 2724"/>
                <a:gd name="T1" fmla="*/ 16650 h 2725"/>
                <a:gd name="T2" fmla="*/ 50675 w 2724"/>
                <a:gd name="T3" fmla="*/ 51475 h 2725"/>
                <a:gd name="T4" fmla="*/ 16625 w 2724"/>
                <a:gd name="T5" fmla="*/ 51475 h 2725"/>
                <a:gd name="T6" fmla="*/ 16625 w 2724"/>
                <a:gd name="T7" fmla="*/ 16650 h 2725"/>
                <a:gd name="T8" fmla="*/ 50675 w 2724"/>
                <a:gd name="T9" fmla="*/ 16650 h 2725"/>
                <a:gd name="T10" fmla="*/ 7925 w 2724"/>
                <a:gd name="T11" fmla="*/ 25 h 2725"/>
                <a:gd name="T12" fmla="*/ 0 w 2724"/>
                <a:gd name="T13" fmla="*/ 8725 h 2725"/>
                <a:gd name="T14" fmla="*/ 0 w 2724"/>
                <a:gd name="T15" fmla="*/ 60200 h 2725"/>
                <a:gd name="T16" fmla="*/ 7925 w 2724"/>
                <a:gd name="T17" fmla="*/ 68100 h 2725"/>
                <a:gd name="T18" fmla="*/ 59375 w 2724"/>
                <a:gd name="T19" fmla="*/ 68100 h 2725"/>
                <a:gd name="T20" fmla="*/ 67300 w 2724"/>
                <a:gd name="T21" fmla="*/ 60200 h 2725"/>
                <a:gd name="T22" fmla="*/ 67300 w 2724"/>
                <a:gd name="T23" fmla="*/ 8725 h 2725"/>
                <a:gd name="T24" fmla="*/ 59375 w 2724"/>
                <a:gd name="T25" fmla="*/ 25 h 2725"/>
                <a:gd name="T26" fmla="*/ 7925 w 2724"/>
                <a:gd name="T27" fmla="*/ 25 h 27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24"/>
                <a:gd name="T43" fmla="*/ 0 h 2725"/>
                <a:gd name="T44" fmla="*/ 2724 w 2724"/>
                <a:gd name="T45" fmla="*/ 2725 h 27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24" h="2725" extrusionOk="0">
                  <a:moveTo>
                    <a:pt x="2027" y="666"/>
                  </a:moveTo>
                  <a:lnTo>
                    <a:pt x="2027" y="2059"/>
                  </a:lnTo>
                  <a:lnTo>
                    <a:pt x="665" y="2059"/>
                  </a:lnTo>
                  <a:lnTo>
                    <a:pt x="665" y="666"/>
                  </a:lnTo>
                  <a:lnTo>
                    <a:pt x="2027" y="666"/>
                  </a:lnTo>
                  <a:close/>
                  <a:moveTo>
                    <a:pt x="317" y="1"/>
                  </a:moveTo>
                  <a:cubicBezTo>
                    <a:pt x="127" y="1"/>
                    <a:pt x="0" y="159"/>
                    <a:pt x="0" y="349"/>
                  </a:cubicBezTo>
                  <a:lnTo>
                    <a:pt x="0" y="2408"/>
                  </a:lnTo>
                  <a:cubicBezTo>
                    <a:pt x="0" y="2566"/>
                    <a:pt x="127" y="2724"/>
                    <a:pt x="317" y="2724"/>
                  </a:cubicBezTo>
                  <a:lnTo>
                    <a:pt x="2375" y="2724"/>
                  </a:lnTo>
                  <a:cubicBezTo>
                    <a:pt x="2565" y="2724"/>
                    <a:pt x="2724" y="2566"/>
                    <a:pt x="2692" y="2408"/>
                  </a:cubicBezTo>
                  <a:lnTo>
                    <a:pt x="2692" y="349"/>
                  </a:lnTo>
                  <a:cubicBezTo>
                    <a:pt x="2692" y="159"/>
                    <a:pt x="2565" y="1"/>
                    <a:pt x="2375" y="1"/>
                  </a:cubicBezTo>
                  <a:lnTo>
                    <a:pt x="317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64" name="Google Shape;111;p13"/>
            <p:cNvSpPr>
              <a:spLocks noChangeArrowheads="1"/>
            </p:cNvSpPr>
            <p:nvPr/>
          </p:nvSpPr>
          <p:spPr bwMode="auto">
            <a:xfrm>
              <a:off x="6265525" y="3410500"/>
              <a:ext cx="182125" cy="75225"/>
            </a:xfrm>
            <a:custGeom>
              <a:avLst/>
              <a:gdLst>
                <a:gd name="T0" fmla="*/ 165475 w 7285"/>
                <a:gd name="T1" fmla="*/ 16625 h 3009"/>
                <a:gd name="T2" fmla="*/ 165475 w 7285"/>
                <a:gd name="T3" fmla="*/ 58600 h 3009"/>
                <a:gd name="T4" fmla="*/ 16650 w 7285"/>
                <a:gd name="T5" fmla="*/ 58600 h 3009"/>
                <a:gd name="T6" fmla="*/ 16650 w 7285"/>
                <a:gd name="T7" fmla="*/ 16625 h 3009"/>
                <a:gd name="T8" fmla="*/ 165475 w 7285"/>
                <a:gd name="T9" fmla="*/ 16625 h 3009"/>
                <a:gd name="T10" fmla="*/ 8725 w 7285"/>
                <a:gd name="T11" fmla="*/ 0 h 3009"/>
                <a:gd name="T12" fmla="*/ 25 w 7285"/>
                <a:gd name="T13" fmla="*/ 8725 h 3009"/>
                <a:gd name="T14" fmla="*/ 25 w 7285"/>
                <a:gd name="T15" fmla="*/ 66500 h 3009"/>
                <a:gd name="T16" fmla="*/ 8725 w 7285"/>
                <a:gd name="T17" fmla="*/ 75225 h 3009"/>
                <a:gd name="T18" fmla="*/ 173400 w 7285"/>
                <a:gd name="T19" fmla="*/ 75225 h 3009"/>
                <a:gd name="T20" fmla="*/ 182125 w 7285"/>
                <a:gd name="T21" fmla="*/ 66500 h 3009"/>
                <a:gd name="T22" fmla="*/ 182125 w 7285"/>
                <a:gd name="T23" fmla="*/ 8725 h 3009"/>
                <a:gd name="T24" fmla="*/ 173400 w 7285"/>
                <a:gd name="T25" fmla="*/ 0 h 3009"/>
                <a:gd name="T26" fmla="*/ 8725 w 7285"/>
                <a:gd name="T27" fmla="*/ 0 h 30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85"/>
                <a:gd name="T43" fmla="*/ 0 h 3009"/>
                <a:gd name="T44" fmla="*/ 7285 w 7285"/>
                <a:gd name="T45" fmla="*/ 3009 h 300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85" h="3009" extrusionOk="0">
                  <a:moveTo>
                    <a:pt x="6619" y="665"/>
                  </a:moveTo>
                  <a:lnTo>
                    <a:pt x="6619" y="2344"/>
                  </a:lnTo>
                  <a:lnTo>
                    <a:pt x="666" y="2344"/>
                  </a:lnTo>
                  <a:lnTo>
                    <a:pt x="666" y="665"/>
                  </a:lnTo>
                  <a:lnTo>
                    <a:pt x="6619" y="665"/>
                  </a:lnTo>
                  <a:close/>
                  <a:moveTo>
                    <a:pt x="349" y="0"/>
                  </a:moveTo>
                  <a:cubicBezTo>
                    <a:pt x="159" y="0"/>
                    <a:pt x="1" y="159"/>
                    <a:pt x="1" y="349"/>
                  </a:cubicBezTo>
                  <a:lnTo>
                    <a:pt x="1" y="2660"/>
                  </a:lnTo>
                  <a:cubicBezTo>
                    <a:pt x="1" y="2850"/>
                    <a:pt x="159" y="3009"/>
                    <a:pt x="349" y="3009"/>
                  </a:cubicBezTo>
                  <a:lnTo>
                    <a:pt x="6936" y="3009"/>
                  </a:lnTo>
                  <a:cubicBezTo>
                    <a:pt x="7126" y="3009"/>
                    <a:pt x="7285" y="2850"/>
                    <a:pt x="7285" y="2660"/>
                  </a:cubicBezTo>
                  <a:lnTo>
                    <a:pt x="7285" y="349"/>
                  </a:lnTo>
                  <a:cubicBezTo>
                    <a:pt x="7285" y="159"/>
                    <a:pt x="7126" y="0"/>
                    <a:pt x="6936" y="0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65" name="Google Shape;112;p13"/>
            <p:cNvSpPr>
              <a:spLocks noChangeArrowheads="1"/>
            </p:cNvSpPr>
            <p:nvPr/>
          </p:nvSpPr>
          <p:spPr bwMode="auto">
            <a:xfrm>
              <a:off x="5517350" y="4004275"/>
              <a:ext cx="148875" cy="74450"/>
            </a:xfrm>
            <a:custGeom>
              <a:avLst/>
              <a:gdLst>
                <a:gd name="T0" fmla="*/ 132225 w 5955"/>
                <a:gd name="T1" fmla="*/ 16650 h 2978"/>
                <a:gd name="T2" fmla="*/ 132225 w 5955"/>
                <a:gd name="T3" fmla="*/ 57825 h 2978"/>
                <a:gd name="T4" fmla="*/ 16625 w 5955"/>
                <a:gd name="T5" fmla="*/ 57825 h 2978"/>
                <a:gd name="T6" fmla="*/ 16625 w 5955"/>
                <a:gd name="T7" fmla="*/ 16650 h 2978"/>
                <a:gd name="T8" fmla="*/ 132225 w 5955"/>
                <a:gd name="T9" fmla="*/ 16650 h 2978"/>
                <a:gd name="T10" fmla="*/ 8725 w 5955"/>
                <a:gd name="T11" fmla="*/ 25 h 2978"/>
                <a:gd name="T12" fmla="*/ 0 w 5955"/>
                <a:gd name="T13" fmla="*/ 7950 h 2978"/>
                <a:gd name="T14" fmla="*/ 0 w 5955"/>
                <a:gd name="T15" fmla="*/ 65725 h 2978"/>
                <a:gd name="T16" fmla="*/ 8725 w 5955"/>
                <a:gd name="T17" fmla="*/ 74450 h 2978"/>
                <a:gd name="T18" fmla="*/ 140150 w 5955"/>
                <a:gd name="T19" fmla="*/ 74450 h 2978"/>
                <a:gd name="T20" fmla="*/ 148850 w 5955"/>
                <a:gd name="T21" fmla="*/ 65725 h 2978"/>
                <a:gd name="T22" fmla="*/ 148850 w 5955"/>
                <a:gd name="T23" fmla="*/ 7950 h 2978"/>
                <a:gd name="T24" fmla="*/ 140150 w 5955"/>
                <a:gd name="T25" fmla="*/ 25 h 2978"/>
                <a:gd name="T26" fmla="*/ 8725 w 5955"/>
                <a:gd name="T27" fmla="*/ 25 h 29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955"/>
                <a:gd name="T43" fmla="*/ 0 h 2978"/>
                <a:gd name="T44" fmla="*/ 5955 w 5955"/>
                <a:gd name="T45" fmla="*/ 2978 h 29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955" h="2978" extrusionOk="0">
                  <a:moveTo>
                    <a:pt x="5289" y="666"/>
                  </a:moveTo>
                  <a:lnTo>
                    <a:pt x="5289" y="2313"/>
                  </a:lnTo>
                  <a:lnTo>
                    <a:pt x="665" y="2313"/>
                  </a:lnTo>
                  <a:lnTo>
                    <a:pt x="665" y="666"/>
                  </a:lnTo>
                  <a:lnTo>
                    <a:pt x="5289" y="666"/>
                  </a:lnTo>
                  <a:close/>
                  <a:moveTo>
                    <a:pt x="349" y="1"/>
                  </a:moveTo>
                  <a:cubicBezTo>
                    <a:pt x="159" y="1"/>
                    <a:pt x="0" y="128"/>
                    <a:pt x="0" y="318"/>
                  </a:cubicBezTo>
                  <a:lnTo>
                    <a:pt x="0" y="2629"/>
                  </a:lnTo>
                  <a:cubicBezTo>
                    <a:pt x="0" y="2819"/>
                    <a:pt x="159" y="2978"/>
                    <a:pt x="349" y="2978"/>
                  </a:cubicBezTo>
                  <a:lnTo>
                    <a:pt x="5606" y="2978"/>
                  </a:lnTo>
                  <a:cubicBezTo>
                    <a:pt x="5796" y="2978"/>
                    <a:pt x="5954" y="2819"/>
                    <a:pt x="5954" y="2629"/>
                  </a:cubicBezTo>
                  <a:lnTo>
                    <a:pt x="5954" y="318"/>
                  </a:lnTo>
                  <a:cubicBezTo>
                    <a:pt x="5954" y="128"/>
                    <a:pt x="5796" y="1"/>
                    <a:pt x="5606" y="1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66" name="Google Shape;113;p13"/>
            <p:cNvSpPr>
              <a:spLocks noChangeArrowheads="1"/>
            </p:cNvSpPr>
            <p:nvPr/>
          </p:nvSpPr>
          <p:spPr bwMode="auto">
            <a:xfrm>
              <a:off x="5697850" y="4004275"/>
              <a:ext cx="87125" cy="74450"/>
            </a:xfrm>
            <a:custGeom>
              <a:avLst/>
              <a:gdLst>
                <a:gd name="T0" fmla="*/ 70475 w 3485"/>
                <a:gd name="T1" fmla="*/ 16650 h 2978"/>
                <a:gd name="T2" fmla="*/ 70475 w 3485"/>
                <a:gd name="T3" fmla="*/ 57825 h 2978"/>
                <a:gd name="T4" fmla="*/ 16650 w 3485"/>
                <a:gd name="T5" fmla="*/ 57825 h 2978"/>
                <a:gd name="T6" fmla="*/ 16650 w 3485"/>
                <a:gd name="T7" fmla="*/ 16650 h 2978"/>
                <a:gd name="T8" fmla="*/ 70475 w 3485"/>
                <a:gd name="T9" fmla="*/ 16650 h 2978"/>
                <a:gd name="T10" fmla="*/ 7950 w 3485"/>
                <a:gd name="T11" fmla="*/ 25 h 2978"/>
                <a:gd name="T12" fmla="*/ 25 w 3485"/>
                <a:gd name="T13" fmla="*/ 7950 h 2978"/>
                <a:gd name="T14" fmla="*/ 25 w 3485"/>
                <a:gd name="T15" fmla="*/ 65725 h 2978"/>
                <a:gd name="T16" fmla="*/ 7950 w 3485"/>
                <a:gd name="T17" fmla="*/ 74450 h 2978"/>
                <a:gd name="T18" fmla="*/ 78400 w 3485"/>
                <a:gd name="T19" fmla="*/ 74450 h 2978"/>
                <a:gd name="T20" fmla="*/ 87100 w 3485"/>
                <a:gd name="T21" fmla="*/ 65725 h 2978"/>
                <a:gd name="T22" fmla="*/ 87100 w 3485"/>
                <a:gd name="T23" fmla="*/ 7950 h 2978"/>
                <a:gd name="T24" fmla="*/ 78400 w 3485"/>
                <a:gd name="T25" fmla="*/ 25 h 2978"/>
                <a:gd name="T26" fmla="*/ 7950 w 3485"/>
                <a:gd name="T27" fmla="*/ 25 h 29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485"/>
                <a:gd name="T43" fmla="*/ 0 h 2978"/>
                <a:gd name="T44" fmla="*/ 3485 w 3485"/>
                <a:gd name="T45" fmla="*/ 2978 h 29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485" h="2978" extrusionOk="0">
                  <a:moveTo>
                    <a:pt x="2819" y="666"/>
                  </a:moveTo>
                  <a:lnTo>
                    <a:pt x="2819" y="2313"/>
                  </a:lnTo>
                  <a:lnTo>
                    <a:pt x="666" y="2313"/>
                  </a:lnTo>
                  <a:lnTo>
                    <a:pt x="666" y="666"/>
                  </a:lnTo>
                  <a:lnTo>
                    <a:pt x="2819" y="666"/>
                  </a:lnTo>
                  <a:close/>
                  <a:moveTo>
                    <a:pt x="318" y="1"/>
                  </a:moveTo>
                  <a:cubicBezTo>
                    <a:pt x="159" y="1"/>
                    <a:pt x="1" y="128"/>
                    <a:pt x="1" y="318"/>
                  </a:cubicBezTo>
                  <a:lnTo>
                    <a:pt x="1" y="2629"/>
                  </a:lnTo>
                  <a:cubicBezTo>
                    <a:pt x="1" y="2819"/>
                    <a:pt x="159" y="2978"/>
                    <a:pt x="318" y="2978"/>
                  </a:cubicBezTo>
                  <a:lnTo>
                    <a:pt x="3136" y="2978"/>
                  </a:lnTo>
                  <a:cubicBezTo>
                    <a:pt x="3326" y="2978"/>
                    <a:pt x="3484" y="2819"/>
                    <a:pt x="3484" y="2629"/>
                  </a:cubicBezTo>
                  <a:lnTo>
                    <a:pt x="3484" y="318"/>
                  </a:lnTo>
                  <a:cubicBezTo>
                    <a:pt x="3484" y="128"/>
                    <a:pt x="3326" y="1"/>
                    <a:pt x="3136" y="1"/>
                  </a:cubicBezTo>
                  <a:lnTo>
                    <a:pt x="318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67" name="Google Shape;114;p13"/>
            <p:cNvSpPr>
              <a:spLocks noChangeArrowheads="1"/>
            </p:cNvSpPr>
            <p:nvPr/>
          </p:nvSpPr>
          <p:spPr bwMode="auto">
            <a:xfrm>
              <a:off x="6430200" y="4004275"/>
              <a:ext cx="57825" cy="57050"/>
            </a:xfrm>
            <a:custGeom>
              <a:avLst/>
              <a:gdLst>
                <a:gd name="T0" fmla="*/ 41200 w 2313"/>
                <a:gd name="T1" fmla="*/ 16650 h 2282"/>
                <a:gd name="T2" fmla="*/ 41200 w 2313"/>
                <a:gd name="T3" fmla="*/ 40400 h 2282"/>
                <a:gd name="T4" fmla="*/ 17450 w 2313"/>
                <a:gd name="T5" fmla="*/ 40400 h 2282"/>
                <a:gd name="T6" fmla="*/ 17450 w 2313"/>
                <a:gd name="T7" fmla="*/ 16650 h 2282"/>
                <a:gd name="T8" fmla="*/ 41200 w 2313"/>
                <a:gd name="T9" fmla="*/ 16650 h 2282"/>
                <a:gd name="T10" fmla="*/ 8725 w 2313"/>
                <a:gd name="T11" fmla="*/ 25 h 2282"/>
                <a:gd name="T12" fmla="*/ 25 w 2313"/>
                <a:gd name="T13" fmla="*/ 7950 h 2282"/>
                <a:gd name="T14" fmla="*/ 25 w 2313"/>
                <a:gd name="T15" fmla="*/ 49100 h 2282"/>
                <a:gd name="T16" fmla="*/ 8725 w 2313"/>
                <a:gd name="T17" fmla="*/ 57025 h 2282"/>
                <a:gd name="T18" fmla="*/ 49100 w 2313"/>
                <a:gd name="T19" fmla="*/ 57025 h 2282"/>
                <a:gd name="T20" fmla="*/ 57825 w 2313"/>
                <a:gd name="T21" fmla="*/ 49100 h 2282"/>
                <a:gd name="T22" fmla="*/ 57825 w 2313"/>
                <a:gd name="T23" fmla="*/ 7950 h 2282"/>
                <a:gd name="T24" fmla="*/ 49100 w 2313"/>
                <a:gd name="T25" fmla="*/ 25 h 2282"/>
                <a:gd name="T26" fmla="*/ 8725 w 2313"/>
                <a:gd name="T27" fmla="*/ 25 h 22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13"/>
                <a:gd name="T43" fmla="*/ 0 h 2282"/>
                <a:gd name="T44" fmla="*/ 2313 w 2313"/>
                <a:gd name="T45" fmla="*/ 2282 h 22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13" h="2282" extrusionOk="0">
                  <a:moveTo>
                    <a:pt x="1648" y="666"/>
                  </a:moveTo>
                  <a:lnTo>
                    <a:pt x="1648" y="1616"/>
                  </a:lnTo>
                  <a:lnTo>
                    <a:pt x="698" y="1616"/>
                  </a:lnTo>
                  <a:lnTo>
                    <a:pt x="698" y="666"/>
                  </a:lnTo>
                  <a:lnTo>
                    <a:pt x="1648" y="666"/>
                  </a:lnTo>
                  <a:close/>
                  <a:moveTo>
                    <a:pt x="349" y="1"/>
                  </a:moveTo>
                  <a:cubicBezTo>
                    <a:pt x="159" y="1"/>
                    <a:pt x="1" y="128"/>
                    <a:pt x="1" y="318"/>
                  </a:cubicBezTo>
                  <a:lnTo>
                    <a:pt x="1" y="1964"/>
                  </a:lnTo>
                  <a:cubicBezTo>
                    <a:pt x="1" y="2123"/>
                    <a:pt x="159" y="2281"/>
                    <a:pt x="349" y="2281"/>
                  </a:cubicBezTo>
                  <a:lnTo>
                    <a:pt x="1964" y="2281"/>
                  </a:lnTo>
                  <a:cubicBezTo>
                    <a:pt x="2154" y="2281"/>
                    <a:pt x="2313" y="2123"/>
                    <a:pt x="2313" y="1964"/>
                  </a:cubicBezTo>
                  <a:lnTo>
                    <a:pt x="2313" y="318"/>
                  </a:lnTo>
                  <a:cubicBezTo>
                    <a:pt x="2313" y="128"/>
                    <a:pt x="2154" y="1"/>
                    <a:pt x="1964" y="1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68" name="Google Shape;117;p13"/>
            <p:cNvSpPr>
              <a:spLocks noChangeArrowheads="1"/>
            </p:cNvSpPr>
            <p:nvPr/>
          </p:nvSpPr>
          <p:spPr bwMode="auto">
            <a:xfrm>
              <a:off x="4313125" y="4066050"/>
              <a:ext cx="437850" cy="106900"/>
            </a:xfrm>
            <a:custGeom>
              <a:avLst/>
              <a:gdLst>
                <a:gd name="T0" fmla="*/ 25 w 17514"/>
                <a:gd name="T1" fmla="*/ 0 h 4276"/>
                <a:gd name="T2" fmla="*/ 210625 w 17514"/>
                <a:gd name="T3" fmla="*/ 51475 h 4276"/>
                <a:gd name="T4" fmla="*/ 437850 w 17514"/>
                <a:gd name="T5" fmla="*/ 106875 h 4276"/>
                <a:gd name="T6" fmla="*/ 421225 w 17514"/>
                <a:gd name="T7" fmla="*/ 0 h 4276"/>
                <a:gd name="T8" fmla="*/ 25 w 17514"/>
                <a:gd name="T9" fmla="*/ 0 h 42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514"/>
                <a:gd name="T16" fmla="*/ 0 h 4276"/>
                <a:gd name="T17" fmla="*/ 17514 w 17514"/>
                <a:gd name="T18" fmla="*/ 4276 h 42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514" h="4276" extrusionOk="0">
                  <a:moveTo>
                    <a:pt x="1" y="0"/>
                  </a:moveTo>
                  <a:lnTo>
                    <a:pt x="8425" y="2059"/>
                  </a:lnTo>
                  <a:lnTo>
                    <a:pt x="17514" y="4275"/>
                  </a:lnTo>
                  <a:cubicBezTo>
                    <a:pt x="17102" y="3040"/>
                    <a:pt x="16849" y="1647"/>
                    <a:pt x="16849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69" name="Google Shape;118;p13"/>
            <p:cNvSpPr>
              <a:spLocks noChangeArrowheads="1"/>
            </p:cNvSpPr>
            <p:nvPr/>
          </p:nvSpPr>
          <p:spPr bwMode="auto">
            <a:xfrm>
              <a:off x="4103325" y="4066050"/>
              <a:ext cx="841625" cy="291375"/>
            </a:xfrm>
            <a:custGeom>
              <a:avLst/>
              <a:gdLst>
                <a:gd name="T0" fmla="*/ 209825 w 33665"/>
                <a:gd name="T1" fmla="*/ 0 h 11655"/>
                <a:gd name="T2" fmla="*/ 0 w 33665"/>
                <a:gd name="T3" fmla="*/ 291350 h 11655"/>
                <a:gd name="T4" fmla="*/ 841625 w 33665"/>
                <a:gd name="T5" fmla="*/ 291350 h 11655"/>
                <a:gd name="T6" fmla="*/ 647650 w 33665"/>
                <a:gd name="T7" fmla="*/ 106875 h 11655"/>
                <a:gd name="T8" fmla="*/ 420425 w 33665"/>
                <a:gd name="T9" fmla="*/ 51475 h 11655"/>
                <a:gd name="T10" fmla="*/ 209825 w 33665"/>
                <a:gd name="T11" fmla="*/ 0 h 116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65"/>
                <a:gd name="T19" fmla="*/ 0 h 11655"/>
                <a:gd name="T20" fmla="*/ 33665 w 33665"/>
                <a:gd name="T21" fmla="*/ 11655 h 116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65" h="11655" extrusionOk="0">
                  <a:moveTo>
                    <a:pt x="8393" y="0"/>
                  </a:moveTo>
                  <a:cubicBezTo>
                    <a:pt x="8393" y="9596"/>
                    <a:pt x="0" y="11654"/>
                    <a:pt x="0" y="11654"/>
                  </a:cubicBezTo>
                  <a:lnTo>
                    <a:pt x="33665" y="11654"/>
                  </a:lnTo>
                  <a:cubicBezTo>
                    <a:pt x="33665" y="11654"/>
                    <a:pt x="27869" y="10229"/>
                    <a:pt x="25906" y="4275"/>
                  </a:cubicBezTo>
                  <a:lnTo>
                    <a:pt x="16817" y="2059"/>
                  </a:lnTo>
                  <a:lnTo>
                    <a:pt x="8393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70" name="Google Shape;119;p13"/>
            <p:cNvSpPr>
              <a:spLocks noChangeArrowheads="1"/>
            </p:cNvSpPr>
            <p:nvPr/>
          </p:nvSpPr>
          <p:spPr bwMode="auto">
            <a:xfrm>
              <a:off x="4098575" y="4344725"/>
              <a:ext cx="850325" cy="71275"/>
            </a:xfrm>
            <a:custGeom>
              <a:avLst/>
              <a:gdLst>
                <a:gd name="T0" fmla="*/ 26125 w 34013"/>
                <a:gd name="T1" fmla="*/ 25 h 2851"/>
                <a:gd name="T2" fmla="*/ 0 w 34013"/>
                <a:gd name="T3" fmla="*/ 26150 h 2851"/>
                <a:gd name="T4" fmla="*/ 0 w 34013"/>
                <a:gd name="T5" fmla="*/ 45150 h 2851"/>
                <a:gd name="T6" fmla="*/ 26125 w 34013"/>
                <a:gd name="T7" fmla="*/ 71275 h 2851"/>
                <a:gd name="T8" fmla="*/ 824200 w 34013"/>
                <a:gd name="T9" fmla="*/ 71275 h 2851"/>
                <a:gd name="T10" fmla="*/ 850325 w 34013"/>
                <a:gd name="T11" fmla="*/ 45150 h 2851"/>
                <a:gd name="T12" fmla="*/ 850325 w 34013"/>
                <a:gd name="T13" fmla="*/ 26150 h 2851"/>
                <a:gd name="T14" fmla="*/ 824200 w 34013"/>
                <a:gd name="T15" fmla="*/ 25 h 2851"/>
                <a:gd name="T16" fmla="*/ 26125 w 34013"/>
                <a:gd name="T17" fmla="*/ 25 h 28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013"/>
                <a:gd name="T28" fmla="*/ 0 h 2851"/>
                <a:gd name="T29" fmla="*/ 34013 w 34013"/>
                <a:gd name="T30" fmla="*/ 2851 h 28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013" h="2851" extrusionOk="0">
                  <a:moveTo>
                    <a:pt x="1045" y="1"/>
                  </a:moveTo>
                  <a:cubicBezTo>
                    <a:pt x="475" y="1"/>
                    <a:pt x="0" y="476"/>
                    <a:pt x="0" y="1046"/>
                  </a:cubicBezTo>
                  <a:lnTo>
                    <a:pt x="0" y="1806"/>
                  </a:lnTo>
                  <a:cubicBezTo>
                    <a:pt x="0" y="2376"/>
                    <a:pt x="475" y="2851"/>
                    <a:pt x="1045" y="2851"/>
                  </a:cubicBezTo>
                  <a:lnTo>
                    <a:pt x="32968" y="2851"/>
                  </a:lnTo>
                  <a:cubicBezTo>
                    <a:pt x="33538" y="2851"/>
                    <a:pt x="34013" y="2376"/>
                    <a:pt x="34013" y="1806"/>
                  </a:cubicBezTo>
                  <a:lnTo>
                    <a:pt x="34013" y="1046"/>
                  </a:lnTo>
                  <a:cubicBezTo>
                    <a:pt x="34013" y="476"/>
                    <a:pt x="33538" y="1"/>
                    <a:pt x="32968" y="1"/>
                  </a:cubicBezTo>
                  <a:lnTo>
                    <a:pt x="1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71" name="Google Shape;120;p13"/>
            <p:cNvSpPr>
              <a:spLocks noChangeArrowheads="1"/>
            </p:cNvSpPr>
            <p:nvPr/>
          </p:nvSpPr>
          <p:spPr bwMode="auto">
            <a:xfrm>
              <a:off x="2780350" y="3284150"/>
              <a:ext cx="666650" cy="397925"/>
            </a:xfrm>
            <a:custGeom>
              <a:avLst/>
              <a:gdLst>
                <a:gd name="T0" fmla="*/ 584800 w 26666"/>
                <a:gd name="T1" fmla="*/ 0 h 15917"/>
                <a:gd name="T2" fmla="*/ 558175 w 26666"/>
                <a:gd name="T3" fmla="*/ 6025 h 15917"/>
                <a:gd name="T4" fmla="*/ 42775 w 26666"/>
                <a:gd name="T5" fmla="*/ 261750 h 15917"/>
                <a:gd name="T6" fmla="*/ 15050 w 26666"/>
                <a:gd name="T7" fmla="*/ 342500 h 15917"/>
                <a:gd name="T8" fmla="*/ 42775 w 26666"/>
                <a:gd name="T9" fmla="*/ 397925 h 15917"/>
                <a:gd name="T10" fmla="*/ 666650 w 26666"/>
                <a:gd name="T11" fmla="*/ 89150 h 15917"/>
                <a:gd name="T12" fmla="*/ 639725 w 26666"/>
                <a:gd name="T13" fmla="*/ 33725 h 15917"/>
                <a:gd name="T14" fmla="*/ 584800 w 26666"/>
                <a:gd name="T15" fmla="*/ 0 h 159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666"/>
                <a:gd name="T25" fmla="*/ 0 h 15917"/>
                <a:gd name="T26" fmla="*/ 26666 w 26666"/>
                <a:gd name="T27" fmla="*/ 15917 h 159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666" h="15917" extrusionOk="0">
                  <a:moveTo>
                    <a:pt x="23392" y="0"/>
                  </a:moveTo>
                  <a:cubicBezTo>
                    <a:pt x="23034" y="0"/>
                    <a:pt x="22670" y="78"/>
                    <a:pt x="22327" y="241"/>
                  </a:cubicBezTo>
                  <a:lnTo>
                    <a:pt x="1711" y="10470"/>
                  </a:lnTo>
                  <a:cubicBezTo>
                    <a:pt x="507" y="11040"/>
                    <a:pt x="0" y="12496"/>
                    <a:pt x="602" y="13700"/>
                  </a:cubicBezTo>
                  <a:lnTo>
                    <a:pt x="1711" y="15917"/>
                  </a:lnTo>
                  <a:lnTo>
                    <a:pt x="26666" y="3566"/>
                  </a:lnTo>
                  <a:lnTo>
                    <a:pt x="25589" y="1349"/>
                  </a:lnTo>
                  <a:cubicBezTo>
                    <a:pt x="25159" y="489"/>
                    <a:pt x="24292" y="0"/>
                    <a:pt x="2339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2821370" y="3373428"/>
              <a:ext cx="949810" cy="969678"/>
            </a:xfrm>
            <a:custGeom>
              <a:avLst/>
              <a:gdLst/>
              <a:ahLst/>
              <a:cxnLst/>
              <a:rect l="l" t="t" r="r" b="b"/>
              <a:pathLst>
                <a:path w="38004" h="38764" extrusionOk="0">
                  <a:moveTo>
                    <a:pt x="24956" y="1"/>
                  </a:moveTo>
                  <a:lnTo>
                    <a:pt x="1" y="12352"/>
                  </a:lnTo>
                  <a:lnTo>
                    <a:pt x="13048" y="38764"/>
                  </a:lnTo>
                  <a:lnTo>
                    <a:pt x="38003" y="26413"/>
                  </a:lnTo>
                  <a:lnTo>
                    <a:pt x="24956" y="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r>
                <a:rPr lang="uz-Latn-UZ" dirty="0">
                  <a:latin typeface="Arial" charset="0"/>
                  <a:cs typeface="Arial" charset="0"/>
                </a:rPr>
                <a:t> </a:t>
              </a:r>
              <a:endParaRPr dirty="0">
                <a:latin typeface="Arial" charset="0"/>
                <a:cs typeface="Arial" charset="0"/>
              </a:endParaRPr>
            </a:p>
          </p:txBody>
        </p:sp>
        <p:sp>
          <p:nvSpPr>
            <p:cNvPr id="8273" name="Google Shape;122;p13"/>
            <p:cNvSpPr>
              <a:spLocks noChangeArrowheads="1"/>
            </p:cNvSpPr>
            <p:nvPr/>
          </p:nvSpPr>
          <p:spPr bwMode="auto">
            <a:xfrm>
              <a:off x="3149300" y="4032775"/>
              <a:ext cx="674575" cy="414925"/>
            </a:xfrm>
            <a:custGeom>
              <a:avLst/>
              <a:gdLst>
                <a:gd name="T0" fmla="*/ 624675 w 26983"/>
                <a:gd name="T1" fmla="*/ 25 h 16597"/>
                <a:gd name="T2" fmla="*/ 0 w 26983"/>
                <a:gd name="T3" fmla="*/ 309600 h 16597"/>
                <a:gd name="T4" fmla="*/ 35625 w 26983"/>
                <a:gd name="T5" fmla="*/ 380850 h 16597"/>
                <a:gd name="T6" fmla="*/ 90400 w 26983"/>
                <a:gd name="T7" fmla="*/ 414900 h 16597"/>
                <a:gd name="T8" fmla="*/ 117175 w 26983"/>
                <a:gd name="T9" fmla="*/ 408550 h 16597"/>
                <a:gd name="T10" fmla="*/ 632600 w 26983"/>
                <a:gd name="T11" fmla="*/ 153625 h 16597"/>
                <a:gd name="T12" fmla="*/ 660300 w 26983"/>
                <a:gd name="T13" fmla="*/ 72075 h 16597"/>
                <a:gd name="T14" fmla="*/ 624675 w 26983"/>
                <a:gd name="T15" fmla="*/ 25 h 165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983"/>
                <a:gd name="T25" fmla="*/ 0 h 16597"/>
                <a:gd name="T26" fmla="*/ 26983 w 26983"/>
                <a:gd name="T27" fmla="*/ 16597 h 165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983" h="16597" extrusionOk="0">
                  <a:moveTo>
                    <a:pt x="24987" y="1"/>
                  </a:moveTo>
                  <a:lnTo>
                    <a:pt x="0" y="12384"/>
                  </a:lnTo>
                  <a:lnTo>
                    <a:pt x="1425" y="15234"/>
                  </a:lnTo>
                  <a:cubicBezTo>
                    <a:pt x="1854" y="16092"/>
                    <a:pt x="2719" y="16596"/>
                    <a:pt x="3616" y="16596"/>
                  </a:cubicBezTo>
                  <a:cubicBezTo>
                    <a:pt x="3976" y="16596"/>
                    <a:pt x="4342" y="16515"/>
                    <a:pt x="4687" y="16342"/>
                  </a:cubicBezTo>
                  <a:lnTo>
                    <a:pt x="25304" y="6145"/>
                  </a:lnTo>
                  <a:cubicBezTo>
                    <a:pt x="26507" y="5543"/>
                    <a:pt x="26982" y="4086"/>
                    <a:pt x="26412" y="2883"/>
                  </a:cubicBezTo>
                  <a:lnTo>
                    <a:pt x="24987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74" name="Google Shape;123;p13"/>
            <p:cNvSpPr>
              <a:spLocks noChangeArrowheads="1"/>
            </p:cNvSpPr>
            <p:nvPr/>
          </p:nvSpPr>
          <p:spPr bwMode="auto">
            <a:xfrm>
              <a:off x="3043200" y="3436475"/>
              <a:ext cx="129075" cy="73150"/>
            </a:xfrm>
            <a:custGeom>
              <a:avLst/>
              <a:gdLst>
                <a:gd name="T0" fmla="*/ 117275 w 5163"/>
                <a:gd name="T1" fmla="*/ 25 h 2926"/>
                <a:gd name="T2" fmla="*/ 113225 w 5163"/>
                <a:gd name="T3" fmla="*/ 950 h 2926"/>
                <a:gd name="T4" fmla="*/ 7150 w 5163"/>
                <a:gd name="T5" fmla="*/ 54000 h 2926"/>
                <a:gd name="T6" fmla="*/ 2400 w 5163"/>
                <a:gd name="T7" fmla="*/ 67450 h 2926"/>
                <a:gd name="T8" fmla="*/ 11800 w 5163"/>
                <a:gd name="T9" fmla="*/ 73125 h 2926"/>
                <a:gd name="T10" fmla="*/ 15850 w 5163"/>
                <a:gd name="T11" fmla="*/ 72200 h 2926"/>
                <a:gd name="T12" fmla="*/ 121950 w 5163"/>
                <a:gd name="T13" fmla="*/ 19150 h 2926"/>
                <a:gd name="T14" fmla="*/ 126700 w 5163"/>
                <a:gd name="T15" fmla="*/ 5700 h 2926"/>
                <a:gd name="T16" fmla="*/ 117275 w 5163"/>
                <a:gd name="T17" fmla="*/ 25 h 29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63"/>
                <a:gd name="T28" fmla="*/ 0 h 2926"/>
                <a:gd name="T29" fmla="*/ 5163 w 5163"/>
                <a:gd name="T30" fmla="*/ 2926 h 29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63" h="2926" extrusionOk="0">
                  <a:moveTo>
                    <a:pt x="4691" y="1"/>
                  </a:moveTo>
                  <a:cubicBezTo>
                    <a:pt x="4636" y="1"/>
                    <a:pt x="4580" y="13"/>
                    <a:pt x="4529" y="38"/>
                  </a:cubicBezTo>
                  <a:lnTo>
                    <a:pt x="286" y="2160"/>
                  </a:lnTo>
                  <a:cubicBezTo>
                    <a:pt x="96" y="2255"/>
                    <a:pt x="1" y="2476"/>
                    <a:pt x="96" y="2698"/>
                  </a:cubicBezTo>
                  <a:cubicBezTo>
                    <a:pt x="165" y="2837"/>
                    <a:pt x="319" y="2925"/>
                    <a:pt x="472" y="2925"/>
                  </a:cubicBezTo>
                  <a:cubicBezTo>
                    <a:pt x="528" y="2925"/>
                    <a:pt x="583" y="2914"/>
                    <a:pt x="634" y="2888"/>
                  </a:cubicBezTo>
                  <a:lnTo>
                    <a:pt x="4878" y="766"/>
                  </a:lnTo>
                  <a:cubicBezTo>
                    <a:pt x="5099" y="671"/>
                    <a:pt x="5163" y="418"/>
                    <a:pt x="5068" y="228"/>
                  </a:cubicBezTo>
                  <a:cubicBezTo>
                    <a:pt x="4998" y="89"/>
                    <a:pt x="4844" y="1"/>
                    <a:pt x="4691" y="1"/>
                  </a:cubicBezTo>
                  <a:close/>
                </a:path>
              </a:pathLst>
            </a:custGeom>
            <a:solidFill>
              <a:srgbClr val="252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75" name="Google Shape;124;p13"/>
            <p:cNvSpPr>
              <a:spLocks noChangeArrowheads="1"/>
            </p:cNvSpPr>
            <p:nvPr/>
          </p:nvSpPr>
          <p:spPr bwMode="auto">
            <a:xfrm>
              <a:off x="3424825" y="4200850"/>
              <a:ext cx="148075" cy="97975"/>
            </a:xfrm>
            <a:custGeom>
              <a:avLst/>
              <a:gdLst>
                <a:gd name="T0" fmla="*/ 115600 w 5923"/>
                <a:gd name="T1" fmla="*/ 8500 h 3919"/>
                <a:gd name="T2" fmla="*/ 133800 w 5923"/>
                <a:gd name="T3" fmla="*/ 19575 h 3919"/>
                <a:gd name="T4" fmla="*/ 124300 w 5923"/>
                <a:gd name="T5" fmla="*/ 46500 h 3919"/>
                <a:gd name="T6" fmla="*/ 41950 w 5923"/>
                <a:gd name="T7" fmla="*/ 87675 h 3919"/>
                <a:gd name="T8" fmla="*/ 33000 w 5923"/>
                <a:gd name="T9" fmla="*/ 89675 h 3919"/>
                <a:gd name="T10" fmla="*/ 14250 w 5923"/>
                <a:gd name="T11" fmla="*/ 78175 h 3919"/>
                <a:gd name="T12" fmla="*/ 23750 w 5923"/>
                <a:gd name="T13" fmla="*/ 51250 h 3919"/>
                <a:gd name="T14" fmla="*/ 106100 w 5923"/>
                <a:gd name="T15" fmla="*/ 10075 h 3919"/>
                <a:gd name="T16" fmla="*/ 115600 w 5923"/>
                <a:gd name="T17" fmla="*/ 8500 h 3919"/>
                <a:gd name="T18" fmla="*/ 115350 w 5923"/>
                <a:gd name="T19" fmla="*/ 0 h 3919"/>
                <a:gd name="T20" fmla="*/ 102925 w 5923"/>
                <a:gd name="T21" fmla="*/ 2950 h 3919"/>
                <a:gd name="T22" fmla="*/ 20575 w 5923"/>
                <a:gd name="T23" fmla="*/ 44125 h 3919"/>
                <a:gd name="T24" fmla="*/ 7125 w 5923"/>
                <a:gd name="T25" fmla="*/ 82125 h 3919"/>
                <a:gd name="T26" fmla="*/ 33250 w 5923"/>
                <a:gd name="T27" fmla="*/ 97975 h 3919"/>
                <a:gd name="T28" fmla="*/ 45925 w 5923"/>
                <a:gd name="T29" fmla="*/ 94800 h 3919"/>
                <a:gd name="T30" fmla="*/ 128250 w 5923"/>
                <a:gd name="T31" fmla="*/ 54425 h 3919"/>
                <a:gd name="T32" fmla="*/ 140925 w 5923"/>
                <a:gd name="T33" fmla="*/ 15625 h 3919"/>
                <a:gd name="T34" fmla="*/ 115350 w 5923"/>
                <a:gd name="T35" fmla="*/ 0 h 39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23"/>
                <a:gd name="T55" fmla="*/ 0 h 3919"/>
                <a:gd name="T56" fmla="*/ 5923 w 5923"/>
                <a:gd name="T57" fmla="*/ 3919 h 391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23" h="3919" extrusionOk="0">
                  <a:moveTo>
                    <a:pt x="4624" y="340"/>
                  </a:moveTo>
                  <a:cubicBezTo>
                    <a:pt x="4909" y="340"/>
                    <a:pt x="5194" y="498"/>
                    <a:pt x="5352" y="783"/>
                  </a:cubicBezTo>
                  <a:cubicBezTo>
                    <a:pt x="5542" y="1195"/>
                    <a:pt x="5384" y="1670"/>
                    <a:pt x="4972" y="1860"/>
                  </a:cubicBezTo>
                  <a:lnTo>
                    <a:pt x="1678" y="3507"/>
                  </a:lnTo>
                  <a:cubicBezTo>
                    <a:pt x="1562" y="3561"/>
                    <a:pt x="1440" y="3587"/>
                    <a:pt x="1320" y="3587"/>
                  </a:cubicBezTo>
                  <a:cubicBezTo>
                    <a:pt x="1018" y="3587"/>
                    <a:pt x="729" y="3422"/>
                    <a:pt x="570" y="3127"/>
                  </a:cubicBezTo>
                  <a:cubicBezTo>
                    <a:pt x="380" y="2747"/>
                    <a:pt x="538" y="2240"/>
                    <a:pt x="950" y="2050"/>
                  </a:cubicBezTo>
                  <a:lnTo>
                    <a:pt x="4244" y="403"/>
                  </a:lnTo>
                  <a:cubicBezTo>
                    <a:pt x="4370" y="372"/>
                    <a:pt x="4497" y="340"/>
                    <a:pt x="4624" y="340"/>
                  </a:cubicBezTo>
                  <a:close/>
                  <a:moveTo>
                    <a:pt x="4614" y="0"/>
                  </a:moveTo>
                  <a:cubicBezTo>
                    <a:pt x="4448" y="0"/>
                    <a:pt x="4279" y="38"/>
                    <a:pt x="4117" y="118"/>
                  </a:cubicBezTo>
                  <a:lnTo>
                    <a:pt x="823" y="1765"/>
                  </a:lnTo>
                  <a:cubicBezTo>
                    <a:pt x="253" y="2019"/>
                    <a:pt x="0" y="2715"/>
                    <a:pt x="285" y="3285"/>
                  </a:cubicBezTo>
                  <a:cubicBezTo>
                    <a:pt x="475" y="3697"/>
                    <a:pt x="887" y="3919"/>
                    <a:pt x="1330" y="3919"/>
                  </a:cubicBezTo>
                  <a:cubicBezTo>
                    <a:pt x="1488" y="3919"/>
                    <a:pt x="1678" y="3887"/>
                    <a:pt x="1837" y="3792"/>
                  </a:cubicBezTo>
                  <a:lnTo>
                    <a:pt x="5130" y="2177"/>
                  </a:lnTo>
                  <a:cubicBezTo>
                    <a:pt x="5700" y="1892"/>
                    <a:pt x="5922" y="1195"/>
                    <a:pt x="5637" y="625"/>
                  </a:cubicBezTo>
                  <a:cubicBezTo>
                    <a:pt x="5433" y="239"/>
                    <a:pt x="5034" y="0"/>
                    <a:pt x="4614" y="0"/>
                  </a:cubicBezTo>
                  <a:close/>
                </a:path>
              </a:pathLst>
            </a:custGeom>
            <a:solidFill>
              <a:srgbClr val="252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76" name="Google Shape;127;p13"/>
            <p:cNvSpPr>
              <a:spLocks noChangeArrowheads="1"/>
            </p:cNvSpPr>
            <p:nvPr/>
          </p:nvSpPr>
          <p:spPr bwMode="auto">
            <a:xfrm>
              <a:off x="3342475" y="3728775"/>
              <a:ext cx="149650" cy="126700"/>
            </a:xfrm>
            <a:custGeom>
              <a:avLst/>
              <a:gdLst>
                <a:gd name="T0" fmla="*/ 135400 w 5986"/>
                <a:gd name="T1" fmla="*/ 0 h 5068"/>
                <a:gd name="T2" fmla="*/ 0 w 5986"/>
                <a:gd name="T3" fmla="*/ 14250 h 5068"/>
                <a:gd name="T4" fmla="*/ 13475 w 5986"/>
                <a:gd name="T5" fmla="*/ 42750 h 5068"/>
                <a:gd name="T6" fmla="*/ 106900 w 5986"/>
                <a:gd name="T7" fmla="*/ 31675 h 5068"/>
                <a:gd name="T8" fmla="*/ 41175 w 5986"/>
                <a:gd name="T9" fmla="*/ 98975 h 5068"/>
                <a:gd name="T10" fmla="*/ 55425 w 5986"/>
                <a:gd name="T11" fmla="*/ 126675 h 5068"/>
                <a:gd name="T12" fmla="*/ 149650 w 5986"/>
                <a:gd name="T13" fmla="*/ 27725 h 5068"/>
                <a:gd name="T14" fmla="*/ 135400 w 5986"/>
                <a:gd name="T15" fmla="*/ 0 h 50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86"/>
                <a:gd name="T25" fmla="*/ 0 h 5068"/>
                <a:gd name="T26" fmla="*/ 5986 w 5986"/>
                <a:gd name="T27" fmla="*/ 5068 h 50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86" h="5068" extrusionOk="0">
                  <a:moveTo>
                    <a:pt x="5416" y="0"/>
                  </a:moveTo>
                  <a:lnTo>
                    <a:pt x="0" y="570"/>
                  </a:lnTo>
                  <a:lnTo>
                    <a:pt x="539" y="1710"/>
                  </a:lnTo>
                  <a:lnTo>
                    <a:pt x="4276" y="1267"/>
                  </a:lnTo>
                  <a:lnTo>
                    <a:pt x="1647" y="3959"/>
                  </a:lnTo>
                  <a:lnTo>
                    <a:pt x="2217" y="5067"/>
                  </a:lnTo>
                  <a:lnTo>
                    <a:pt x="5986" y="1109"/>
                  </a:lnTo>
                  <a:lnTo>
                    <a:pt x="5416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77" name="Google Shape;128;p13"/>
            <p:cNvSpPr>
              <a:spLocks noChangeArrowheads="1"/>
            </p:cNvSpPr>
            <p:nvPr/>
          </p:nvSpPr>
          <p:spPr bwMode="auto">
            <a:xfrm>
              <a:off x="3644925" y="3248200"/>
              <a:ext cx="1771100" cy="341250"/>
            </a:xfrm>
            <a:custGeom>
              <a:avLst/>
              <a:gdLst>
                <a:gd name="T0" fmla="*/ 583500 w 70844"/>
                <a:gd name="T1" fmla="*/ 0 h 13650"/>
                <a:gd name="T2" fmla="*/ 435450 w 70844"/>
                <a:gd name="T3" fmla="*/ 61750 h 13650"/>
                <a:gd name="T4" fmla="*/ 234350 w 70844"/>
                <a:gd name="T5" fmla="*/ 262075 h 13650"/>
                <a:gd name="T6" fmla="*/ 104500 w 70844"/>
                <a:gd name="T7" fmla="*/ 316700 h 13650"/>
                <a:gd name="T8" fmla="*/ 0 w 70844"/>
                <a:gd name="T9" fmla="*/ 316700 h 13650"/>
                <a:gd name="T10" fmla="*/ 0 w 70844"/>
                <a:gd name="T11" fmla="*/ 341225 h 13650"/>
                <a:gd name="T12" fmla="*/ 104500 w 70844"/>
                <a:gd name="T13" fmla="*/ 341225 h 13650"/>
                <a:gd name="T14" fmla="*/ 252550 w 70844"/>
                <a:gd name="T15" fmla="*/ 280275 h 13650"/>
                <a:gd name="T16" fmla="*/ 453650 w 70844"/>
                <a:gd name="T17" fmla="*/ 79175 h 13650"/>
                <a:gd name="T18" fmla="*/ 583600 w 70844"/>
                <a:gd name="T19" fmla="*/ 25150 h 13650"/>
                <a:gd name="T20" fmla="*/ 714150 w 70844"/>
                <a:gd name="T21" fmla="*/ 79175 h 13650"/>
                <a:gd name="T22" fmla="*/ 821025 w 70844"/>
                <a:gd name="T23" fmla="*/ 186850 h 13650"/>
                <a:gd name="T24" fmla="*/ 969075 w 70844"/>
                <a:gd name="T25" fmla="*/ 247800 h 13650"/>
                <a:gd name="T26" fmla="*/ 1117125 w 70844"/>
                <a:gd name="T27" fmla="*/ 186850 h 13650"/>
                <a:gd name="T28" fmla="*/ 1247750 w 70844"/>
                <a:gd name="T29" fmla="*/ 133000 h 13650"/>
                <a:gd name="T30" fmla="*/ 1377600 w 70844"/>
                <a:gd name="T31" fmla="*/ 186850 h 13650"/>
                <a:gd name="T32" fmla="*/ 1392650 w 70844"/>
                <a:gd name="T33" fmla="*/ 201900 h 13650"/>
                <a:gd name="T34" fmla="*/ 1540700 w 70844"/>
                <a:gd name="T35" fmla="*/ 263050 h 13650"/>
                <a:gd name="T36" fmla="*/ 1688750 w 70844"/>
                <a:gd name="T37" fmla="*/ 201900 h 13650"/>
                <a:gd name="T38" fmla="*/ 1771100 w 70844"/>
                <a:gd name="T39" fmla="*/ 119550 h 13650"/>
                <a:gd name="T40" fmla="*/ 1753675 w 70844"/>
                <a:gd name="T41" fmla="*/ 101350 h 13650"/>
                <a:gd name="T42" fmla="*/ 1671325 w 70844"/>
                <a:gd name="T43" fmla="*/ 184475 h 13650"/>
                <a:gd name="T44" fmla="*/ 1541100 w 70844"/>
                <a:gd name="T45" fmla="*/ 237925 h 13650"/>
                <a:gd name="T46" fmla="*/ 1410850 w 70844"/>
                <a:gd name="T47" fmla="*/ 184475 h 13650"/>
                <a:gd name="T48" fmla="*/ 1395825 w 70844"/>
                <a:gd name="T49" fmla="*/ 168650 h 13650"/>
                <a:gd name="T50" fmla="*/ 1247750 w 70844"/>
                <a:gd name="T51" fmla="*/ 107675 h 13650"/>
                <a:gd name="T52" fmla="*/ 1099700 w 70844"/>
                <a:gd name="T53" fmla="*/ 169425 h 13650"/>
                <a:gd name="T54" fmla="*/ 969475 w 70844"/>
                <a:gd name="T55" fmla="*/ 222875 h 13650"/>
                <a:gd name="T56" fmla="*/ 839225 w 70844"/>
                <a:gd name="T57" fmla="*/ 169425 h 13650"/>
                <a:gd name="T58" fmla="*/ 731550 w 70844"/>
                <a:gd name="T59" fmla="*/ 61750 h 13650"/>
                <a:gd name="T60" fmla="*/ 583500 w 70844"/>
                <a:gd name="T61" fmla="*/ 0 h 1365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0844"/>
                <a:gd name="T94" fmla="*/ 0 h 13650"/>
                <a:gd name="T95" fmla="*/ 70844 w 70844"/>
                <a:gd name="T96" fmla="*/ 13650 h 1365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0844" h="13650" extrusionOk="0">
                  <a:moveTo>
                    <a:pt x="23340" y="0"/>
                  </a:moveTo>
                  <a:cubicBezTo>
                    <a:pt x="21123" y="0"/>
                    <a:pt x="19001" y="887"/>
                    <a:pt x="17418" y="2470"/>
                  </a:cubicBezTo>
                  <a:lnTo>
                    <a:pt x="9374" y="10483"/>
                  </a:lnTo>
                  <a:cubicBezTo>
                    <a:pt x="8012" y="11876"/>
                    <a:pt x="6144" y="12668"/>
                    <a:pt x="4180" y="12668"/>
                  </a:cubicBezTo>
                  <a:lnTo>
                    <a:pt x="0" y="12668"/>
                  </a:lnTo>
                  <a:lnTo>
                    <a:pt x="0" y="13649"/>
                  </a:lnTo>
                  <a:lnTo>
                    <a:pt x="4180" y="13649"/>
                  </a:lnTo>
                  <a:cubicBezTo>
                    <a:pt x="6429" y="13649"/>
                    <a:pt x="8519" y="12794"/>
                    <a:pt x="10102" y="11211"/>
                  </a:cubicBezTo>
                  <a:lnTo>
                    <a:pt x="18146" y="3167"/>
                  </a:lnTo>
                  <a:cubicBezTo>
                    <a:pt x="19571" y="1726"/>
                    <a:pt x="21456" y="1006"/>
                    <a:pt x="23344" y="1006"/>
                  </a:cubicBezTo>
                  <a:cubicBezTo>
                    <a:pt x="25232" y="1006"/>
                    <a:pt x="27125" y="1726"/>
                    <a:pt x="28566" y="3167"/>
                  </a:cubicBezTo>
                  <a:lnTo>
                    <a:pt x="32841" y="7474"/>
                  </a:lnTo>
                  <a:cubicBezTo>
                    <a:pt x="34424" y="9057"/>
                    <a:pt x="36546" y="9912"/>
                    <a:pt x="38763" y="9912"/>
                  </a:cubicBezTo>
                  <a:cubicBezTo>
                    <a:pt x="41011" y="9912"/>
                    <a:pt x="43102" y="9057"/>
                    <a:pt x="44685" y="7474"/>
                  </a:cubicBezTo>
                  <a:cubicBezTo>
                    <a:pt x="46079" y="6081"/>
                    <a:pt x="47947" y="5320"/>
                    <a:pt x="49910" y="5320"/>
                  </a:cubicBezTo>
                  <a:cubicBezTo>
                    <a:pt x="51874" y="5320"/>
                    <a:pt x="53711" y="6081"/>
                    <a:pt x="55104" y="7474"/>
                  </a:cubicBezTo>
                  <a:lnTo>
                    <a:pt x="55706" y="8076"/>
                  </a:lnTo>
                  <a:cubicBezTo>
                    <a:pt x="57337" y="9707"/>
                    <a:pt x="59482" y="10522"/>
                    <a:pt x="61628" y="10522"/>
                  </a:cubicBezTo>
                  <a:cubicBezTo>
                    <a:pt x="63774" y="10522"/>
                    <a:pt x="65919" y="9707"/>
                    <a:pt x="67550" y="8076"/>
                  </a:cubicBezTo>
                  <a:lnTo>
                    <a:pt x="70844" y="4782"/>
                  </a:lnTo>
                  <a:lnTo>
                    <a:pt x="70147" y="4054"/>
                  </a:lnTo>
                  <a:lnTo>
                    <a:pt x="66853" y="7379"/>
                  </a:lnTo>
                  <a:cubicBezTo>
                    <a:pt x="65412" y="8804"/>
                    <a:pt x="63528" y="9517"/>
                    <a:pt x="61644" y="9517"/>
                  </a:cubicBezTo>
                  <a:cubicBezTo>
                    <a:pt x="59760" y="9517"/>
                    <a:pt x="57875" y="8804"/>
                    <a:pt x="56434" y="7379"/>
                  </a:cubicBezTo>
                  <a:lnTo>
                    <a:pt x="55833" y="6746"/>
                  </a:lnTo>
                  <a:cubicBezTo>
                    <a:pt x="54249" y="5194"/>
                    <a:pt x="52127" y="4307"/>
                    <a:pt x="49910" y="4307"/>
                  </a:cubicBezTo>
                  <a:cubicBezTo>
                    <a:pt x="47662" y="4307"/>
                    <a:pt x="45572" y="5194"/>
                    <a:pt x="43988" y="6777"/>
                  </a:cubicBezTo>
                  <a:cubicBezTo>
                    <a:pt x="42547" y="8202"/>
                    <a:pt x="40663" y="8915"/>
                    <a:pt x="38779" y="8915"/>
                  </a:cubicBezTo>
                  <a:cubicBezTo>
                    <a:pt x="36894" y="8915"/>
                    <a:pt x="35010" y="8202"/>
                    <a:pt x="33569" y="6777"/>
                  </a:cubicBezTo>
                  <a:lnTo>
                    <a:pt x="29262" y="2470"/>
                  </a:lnTo>
                  <a:cubicBezTo>
                    <a:pt x="27679" y="887"/>
                    <a:pt x="25589" y="0"/>
                    <a:pt x="23340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78" name="Google Shape;129;p13"/>
            <p:cNvSpPr>
              <a:spLocks noChangeArrowheads="1"/>
            </p:cNvSpPr>
            <p:nvPr/>
          </p:nvSpPr>
          <p:spPr bwMode="auto">
            <a:xfrm>
              <a:off x="4161125" y="3203850"/>
              <a:ext cx="114025" cy="114025"/>
            </a:xfrm>
            <a:custGeom>
              <a:avLst/>
              <a:gdLst>
                <a:gd name="T0" fmla="*/ 57000 w 4561"/>
                <a:gd name="T1" fmla="*/ 8725 h 4561"/>
                <a:gd name="T2" fmla="*/ 105300 w 4561"/>
                <a:gd name="T3" fmla="*/ 57025 h 4561"/>
                <a:gd name="T4" fmla="*/ 57000 w 4561"/>
                <a:gd name="T5" fmla="*/ 105325 h 4561"/>
                <a:gd name="T6" fmla="*/ 7925 w 4561"/>
                <a:gd name="T7" fmla="*/ 57025 h 4561"/>
                <a:gd name="T8" fmla="*/ 57000 w 4561"/>
                <a:gd name="T9" fmla="*/ 8725 h 4561"/>
                <a:gd name="T10" fmla="*/ 57000 w 4561"/>
                <a:gd name="T11" fmla="*/ 25 h 4561"/>
                <a:gd name="T12" fmla="*/ 0 w 4561"/>
                <a:gd name="T13" fmla="*/ 57025 h 4561"/>
                <a:gd name="T14" fmla="*/ 57000 w 4561"/>
                <a:gd name="T15" fmla="*/ 114025 h 4561"/>
                <a:gd name="T16" fmla="*/ 114025 w 4561"/>
                <a:gd name="T17" fmla="*/ 57025 h 4561"/>
                <a:gd name="T18" fmla="*/ 57000 w 4561"/>
                <a:gd name="T19" fmla="*/ 25 h 45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61"/>
                <a:gd name="T31" fmla="*/ 0 h 4561"/>
                <a:gd name="T32" fmla="*/ 4561 w 4561"/>
                <a:gd name="T33" fmla="*/ 4561 h 45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61" h="4561" extrusionOk="0">
                  <a:moveTo>
                    <a:pt x="2280" y="349"/>
                  </a:moveTo>
                  <a:cubicBezTo>
                    <a:pt x="3325" y="349"/>
                    <a:pt x="4212" y="1204"/>
                    <a:pt x="4212" y="2281"/>
                  </a:cubicBezTo>
                  <a:cubicBezTo>
                    <a:pt x="4212" y="3358"/>
                    <a:pt x="3325" y="4213"/>
                    <a:pt x="2280" y="4213"/>
                  </a:cubicBezTo>
                  <a:cubicBezTo>
                    <a:pt x="1204" y="4213"/>
                    <a:pt x="317" y="3358"/>
                    <a:pt x="317" y="2281"/>
                  </a:cubicBezTo>
                  <a:cubicBezTo>
                    <a:pt x="317" y="1204"/>
                    <a:pt x="1204" y="349"/>
                    <a:pt x="2280" y="349"/>
                  </a:cubicBezTo>
                  <a:close/>
                  <a:moveTo>
                    <a:pt x="2280" y="1"/>
                  </a:moveTo>
                  <a:cubicBezTo>
                    <a:pt x="1014" y="1"/>
                    <a:pt x="0" y="1014"/>
                    <a:pt x="0" y="2281"/>
                  </a:cubicBezTo>
                  <a:cubicBezTo>
                    <a:pt x="0" y="3548"/>
                    <a:pt x="1014" y="4561"/>
                    <a:pt x="2280" y="4561"/>
                  </a:cubicBezTo>
                  <a:cubicBezTo>
                    <a:pt x="3516" y="4561"/>
                    <a:pt x="4561" y="3548"/>
                    <a:pt x="4561" y="2281"/>
                  </a:cubicBezTo>
                  <a:cubicBezTo>
                    <a:pt x="4561" y="1014"/>
                    <a:pt x="3516" y="1"/>
                    <a:pt x="2280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79" name="Google Shape;130;p13"/>
            <p:cNvSpPr>
              <a:spLocks noChangeArrowheads="1"/>
            </p:cNvSpPr>
            <p:nvPr/>
          </p:nvSpPr>
          <p:spPr bwMode="auto">
            <a:xfrm>
              <a:off x="4571225" y="3445325"/>
              <a:ext cx="75250" cy="76025"/>
            </a:xfrm>
            <a:custGeom>
              <a:avLst/>
              <a:gdLst>
                <a:gd name="T0" fmla="*/ 37225 w 3010"/>
                <a:gd name="T1" fmla="*/ 8725 h 3041"/>
                <a:gd name="T2" fmla="*/ 66525 w 3010"/>
                <a:gd name="T3" fmla="*/ 38025 h 3041"/>
                <a:gd name="T4" fmla="*/ 37225 w 3010"/>
                <a:gd name="T5" fmla="*/ 67325 h 3041"/>
                <a:gd name="T6" fmla="*/ 7950 w 3010"/>
                <a:gd name="T7" fmla="*/ 38025 h 3041"/>
                <a:gd name="T8" fmla="*/ 37225 w 3010"/>
                <a:gd name="T9" fmla="*/ 8725 h 3041"/>
                <a:gd name="T10" fmla="*/ 37225 w 3010"/>
                <a:gd name="T11" fmla="*/ 25 h 3041"/>
                <a:gd name="T12" fmla="*/ 25 w 3010"/>
                <a:gd name="T13" fmla="*/ 38025 h 3041"/>
                <a:gd name="T14" fmla="*/ 37225 w 3010"/>
                <a:gd name="T15" fmla="*/ 76025 h 3041"/>
                <a:gd name="T16" fmla="*/ 75225 w 3010"/>
                <a:gd name="T17" fmla="*/ 38025 h 3041"/>
                <a:gd name="T18" fmla="*/ 37225 w 3010"/>
                <a:gd name="T19" fmla="*/ 25 h 30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10"/>
                <a:gd name="T31" fmla="*/ 0 h 3041"/>
                <a:gd name="T32" fmla="*/ 3010 w 3010"/>
                <a:gd name="T33" fmla="*/ 3041 h 30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10" h="3041" extrusionOk="0">
                  <a:moveTo>
                    <a:pt x="1489" y="349"/>
                  </a:moveTo>
                  <a:cubicBezTo>
                    <a:pt x="2154" y="349"/>
                    <a:pt x="2661" y="887"/>
                    <a:pt x="2661" y="1521"/>
                  </a:cubicBezTo>
                  <a:cubicBezTo>
                    <a:pt x="2661" y="2186"/>
                    <a:pt x="2154" y="2693"/>
                    <a:pt x="1489" y="2693"/>
                  </a:cubicBezTo>
                  <a:cubicBezTo>
                    <a:pt x="856" y="2693"/>
                    <a:pt x="318" y="2186"/>
                    <a:pt x="318" y="1521"/>
                  </a:cubicBezTo>
                  <a:cubicBezTo>
                    <a:pt x="318" y="887"/>
                    <a:pt x="856" y="349"/>
                    <a:pt x="1489" y="349"/>
                  </a:cubicBezTo>
                  <a:close/>
                  <a:moveTo>
                    <a:pt x="1489" y="1"/>
                  </a:moveTo>
                  <a:cubicBezTo>
                    <a:pt x="666" y="1"/>
                    <a:pt x="1" y="697"/>
                    <a:pt x="1" y="1521"/>
                  </a:cubicBezTo>
                  <a:cubicBezTo>
                    <a:pt x="1" y="2376"/>
                    <a:pt x="666" y="3041"/>
                    <a:pt x="1489" y="3041"/>
                  </a:cubicBezTo>
                  <a:cubicBezTo>
                    <a:pt x="2344" y="3041"/>
                    <a:pt x="3009" y="2376"/>
                    <a:pt x="3009" y="1521"/>
                  </a:cubicBezTo>
                  <a:cubicBezTo>
                    <a:pt x="3009" y="697"/>
                    <a:pt x="2344" y="1"/>
                    <a:pt x="1489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80" name="Google Shape;131;p13"/>
            <p:cNvSpPr>
              <a:spLocks noChangeArrowheads="1"/>
            </p:cNvSpPr>
            <p:nvPr/>
          </p:nvSpPr>
          <p:spPr bwMode="auto">
            <a:xfrm>
              <a:off x="5119100" y="3445325"/>
              <a:ext cx="105325" cy="105325"/>
            </a:xfrm>
            <a:custGeom>
              <a:avLst/>
              <a:gdLst>
                <a:gd name="T0" fmla="*/ 53075 w 4213"/>
                <a:gd name="T1" fmla="*/ 8725 h 4213"/>
                <a:gd name="T2" fmla="*/ 96600 w 4213"/>
                <a:gd name="T3" fmla="*/ 53050 h 4213"/>
                <a:gd name="T4" fmla="*/ 53075 w 4213"/>
                <a:gd name="T5" fmla="*/ 96600 h 4213"/>
                <a:gd name="T6" fmla="*/ 8725 w 4213"/>
                <a:gd name="T7" fmla="*/ 53050 h 4213"/>
                <a:gd name="T8" fmla="*/ 53075 w 4213"/>
                <a:gd name="T9" fmla="*/ 8725 h 4213"/>
                <a:gd name="T10" fmla="*/ 53075 w 4213"/>
                <a:gd name="T11" fmla="*/ 25 h 4213"/>
                <a:gd name="T12" fmla="*/ 25 w 4213"/>
                <a:gd name="T13" fmla="*/ 53050 h 4213"/>
                <a:gd name="T14" fmla="*/ 53075 w 4213"/>
                <a:gd name="T15" fmla="*/ 105325 h 4213"/>
                <a:gd name="T16" fmla="*/ 105325 w 4213"/>
                <a:gd name="T17" fmla="*/ 53050 h 4213"/>
                <a:gd name="T18" fmla="*/ 53075 w 4213"/>
                <a:gd name="T19" fmla="*/ 25 h 42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13"/>
                <a:gd name="T31" fmla="*/ 0 h 4213"/>
                <a:gd name="T32" fmla="*/ 4213 w 4213"/>
                <a:gd name="T33" fmla="*/ 4213 h 42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13" h="4213" extrusionOk="0">
                  <a:moveTo>
                    <a:pt x="2123" y="349"/>
                  </a:moveTo>
                  <a:cubicBezTo>
                    <a:pt x="3073" y="349"/>
                    <a:pt x="3864" y="1141"/>
                    <a:pt x="3864" y="2122"/>
                  </a:cubicBezTo>
                  <a:cubicBezTo>
                    <a:pt x="3864" y="3073"/>
                    <a:pt x="3073" y="3864"/>
                    <a:pt x="2123" y="3864"/>
                  </a:cubicBezTo>
                  <a:cubicBezTo>
                    <a:pt x="1141" y="3864"/>
                    <a:pt x="349" y="3073"/>
                    <a:pt x="349" y="2122"/>
                  </a:cubicBezTo>
                  <a:cubicBezTo>
                    <a:pt x="349" y="1141"/>
                    <a:pt x="1141" y="349"/>
                    <a:pt x="2123" y="349"/>
                  </a:cubicBezTo>
                  <a:close/>
                  <a:moveTo>
                    <a:pt x="2123" y="1"/>
                  </a:moveTo>
                  <a:cubicBezTo>
                    <a:pt x="951" y="1"/>
                    <a:pt x="1" y="951"/>
                    <a:pt x="1" y="2122"/>
                  </a:cubicBezTo>
                  <a:cubicBezTo>
                    <a:pt x="1" y="3263"/>
                    <a:pt x="951" y="4213"/>
                    <a:pt x="2123" y="4213"/>
                  </a:cubicBezTo>
                  <a:cubicBezTo>
                    <a:pt x="3263" y="4213"/>
                    <a:pt x="4213" y="3263"/>
                    <a:pt x="4213" y="2122"/>
                  </a:cubicBezTo>
                  <a:cubicBezTo>
                    <a:pt x="4213" y="951"/>
                    <a:pt x="3263" y="1"/>
                    <a:pt x="2123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81" name="Google Shape;132;p13"/>
            <p:cNvSpPr>
              <a:spLocks noChangeArrowheads="1"/>
            </p:cNvSpPr>
            <p:nvPr/>
          </p:nvSpPr>
          <p:spPr bwMode="auto">
            <a:xfrm>
              <a:off x="5355050" y="3305975"/>
              <a:ext cx="105325" cy="105325"/>
            </a:xfrm>
            <a:custGeom>
              <a:avLst/>
              <a:gdLst>
                <a:gd name="T0" fmla="*/ 52250 w 4213"/>
                <a:gd name="T1" fmla="*/ 8725 h 4213"/>
                <a:gd name="T2" fmla="*/ 96600 w 4213"/>
                <a:gd name="T3" fmla="*/ 53075 h 4213"/>
                <a:gd name="T4" fmla="*/ 52250 w 4213"/>
                <a:gd name="T5" fmla="*/ 96625 h 4213"/>
                <a:gd name="T6" fmla="*/ 8725 w 4213"/>
                <a:gd name="T7" fmla="*/ 52275 h 4213"/>
                <a:gd name="T8" fmla="*/ 52250 w 4213"/>
                <a:gd name="T9" fmla="*/ 8725 h 4213"/>
                <a:gd name="T10" fmla="*/ 52250 w 4213"/>
                <a:gd name="T11" fmla="*/ 25 h 4213"/>
                <a:gd name="T12" fmla="*/ 0 w 4213"/>
                <a:gd name="T13" fmla="*/ 53075 h 4213"/>
                <a:gd name="T14" fmla="*/ 52250 w 4213"/>
                <a:gd name="T15" fmla="*/ 105325 h 4213"/>
                <a:gd name="T16" fmla="*/ 105300 w 4213"/>
                <a:gd name="T17" fmla="*/ 53075 h 4213"/>
                <a:gd name="T18" fmla="*/ 52250 w 4213"/>
                <a:gd name="T19" fmla="*/ 25 h 42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13"/>
                <a:gd name="T31" fmla="*/ 0 h 4213"/>
                <a:gd name="T32" fmla="*/ 4213 w 4213"/>
                <a:gd name="T33" fmla="*/ 4213 h 42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13" h="4213" extrusionOk="0">
                  <a:moveTo>
                    <a:pt x="2090" y="349"/>
                  </a:moveTo>
                  <a:cubicBezTo>
                    <a:pt x="3072" y="349"/>
                    <a:pt x="3864" y="1141"/>
                    <a:pt x="3864" y="2123"/>
                  </a:cubicBezTo>
                  <a:cubicBezTo>
                    <a:pt x="3864" y="3073"/>
                    <a:pt x="3072" y="3865"/>
                    <a:pt x="2090" y="3865"/>
                  </a:cubicBezTo>
                  <a:cubicBezTo>
                    <a:pt x="1140" y="3865"/>
                    <a:pt x="349" y="3073"/>
                    <a:pt x="349" y="2091"/>
                  </a:cubicBezTo>
                  <a:cubicBezTo>
                    <a:pt x="349" y="1141"/>
                    <a:pt x="1140" y="349"/>
                    <a:pt x="2090" y="349"/>
                  </a:cubicBezTo>
                  <a:close/>
                  <a:moveTo>
                    <a:pt x="2090" y="1"/>
                  </a:moveTo>
                  <a:cubicBezTo>
                    <a:pt x="950" y="1"/>
                    <a:pt x="0" y="951"/>
                    <a:pt x="0" y="2123"/>
                  </a:cubicBezTo>
                  <a:cubicBezTo>
                    <a:pt x="0" y="3263"/>
                    <a:pt x="950" y="4213"/>
                    <a:pt x="2090" y="4213"/>
                  </a:cubicBezTo>
                  <a:cubicBezTo>
                    <a:pt x="3262" y="4213"/>
                    <a:pt x="4212" y="3263"/>
                    <a:pt x="4212" y="2123"/>
                  </a:cubicBezTo>
                  <a:cubicBezTo>
                    <a:pt x="4212" y="951"/>
                    <a:pt x="3262" y="1"/>
                    <a:pt x="2090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82" name="Google Shape;133;p13"/>
            <p:cNvSpPr>
              <a:spLocks noChangeArrowheads="1"/>
            </p:cNvSpPr>
            <p:nvPr/>
          </p:nvSpPr>
          <p:spPr bwMode="auto">
            <a:xfrm>
              <a:off x="5377200" y="3328150"/>
              <a:ext cx="61000" cy="61000"/>
            </a:xfrm>
            <a:custGeom>
              <a:avLst/>
              <a:gdLst>
                <a:gd name="T0" fmla="*/ 30100 w 2440"/>
                <a:gd name="T1" fmla="*/ 25 h 2440"/>
                <a:gd name="T2" fmla="*/ 25 w 2440"/>
                <a:gd name="T3" fmla="*/ 30100 h 2440"/>
                <a:gd name="T4" fmla="*/ 30100 w 2440"/>
                <a:gd name="T5" fmla="*/ 60975 h 2440"/>
                <a:gd name="T6" fmla="*/ 60975 w 2440"/>
                <a:gd name="T7" fmla="*/ 30100 h 2440"/>
                <a:gd name="T8" fmla="*/ 30100 w 2440"/>
                <a:gd name="T9" fmla="*/ 25 h 2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40"/>
                <a:gd name="T16" fmla="*/ 0 h 2440"/>
                <a:gd name="T17" fmla="*/ 2440 w 2440"/>
                <a:gd name="T18" fmla="*/ 2440 h 24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40" h="2440" extrusionOk="0">
                  <a:moveTo>
                    <a:pt x="1204" y="1"/>
                  </a:moveTo>
                  <a:cubicBezTo>
                    <a:pt x="539" y="1"/>
                    <a:pt x="1" y="539"/>
                    <a:pt x="1" y="1204"/>
                  </a:cubicBezTo>
                  <a:cubicBezTo>
                    <a:pt x="1" y="1901"/>
                    <a:pt x="539" y="2439"/>
                    <a:pt x="1204" y="2439"/>
                  </a:cubicBezTo>
                  <a:cubicBezTo>
                    <a:pt x="1869" y="2439"/>
                    <a:pt x="2439" y="1901"/>
                    <a:pt x="2439" y="1204"/>
                  </a:cubicBezTo>
                  <a:cubicBezTo>
                    <a:pt x="2439" y="539"/>
                    <a:pt x="1869" y="1"/>
                    <a:pt x="1204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83" name="Google Shape;134;p13"/>
            <p:cNvSpPr>
              <a:spLocks noChangeArrowheads="1"/>
            </p:cNvSpPr>
            <p:nvPr/>
          </p:nvSpPr>
          <p:spPr bwMode="auto">
            <a:xfrm>
              <a:off x="3592650" y="3524500"/>
              <a:ext cx="104550" cy="105325"/>
            </a:xfrm>
            <a:custGeom>
              <a:avLst/>
              <a:gdLst>
                <a:gd name="T0" fmla="*/ 52275 w 4182"/>
                <a:gd name="T1" fmla="*/ 8725 h 4213"/>
                <a:gd name="T2" fmla="*/ 96600 w 4182"/>
                <a:gd name="T3" fmla="*/ 52275 h 4213"/>
                <a:gd name="T4" fmla="*/ 52275 w 4182"/>
                <a:gd name="T5" fmla="*/ 96600 h 4213"/>
                <a:gd name="T6" fmla="*/ 8725 w 4182"/>
                <a:gd name="T7" fmla="*/ 52275 h 4213"/>
                <a:gd name="T8" fmla="*/ 52275 w 4182"/>
                <a:gd name="T9" fmla="*/ 8725 h 4213"/>
                <a:gd name="T10" fmla="*/ 52275 w 4182"/>
                <a:gd name="T11" fmla="*/ 25 h 4213"/>
                <a:gd name="T12" fmla="*/ 25 w 4182"/>
                <a:gd name="T13" fmla="*/ 52275 h 4213"/>
                <a:gd name="T14" fmla="*/ 52275 w 4182"/>
                <a:gd name="T15" fmla="*/ 105325 h 4213"/>
                <a:gd name="T16" fmla="*/ 104525 w 4182"/>
                <a:gd name="T17" fmla="*/ 52275 h 4213"/>
                <a:gd name="T18" fmla="*/ 52275 w 4182"/>
                <a:gd name="T19" fmla="*/ 25 h 42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82"/>
                <a:gd name="T31" fmla="*/ 0 h 4213"/>
                <a:gd name="T32" fmla="*/ 4182 w 4182"/>
                <a:gd name="T33" fmla="*/ 4213 h 42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82" h="4213" extrusionOk="0">
                  <a:moveTo>
                    <a:pt x="2091" y="349"/>
                  </a:moveTo>
                  <a:cubicBezTo>
                    <a:pt x="3073" y="349"/>
                    <a:pt x="3864" y="1109"/>
                    <a:pt x="3864" y="2091"/>
                  </a:cubicBezTo>
                  <a:cubicBezTo>
                    <a:pt x="3864" y="3072"/>
                    <a:pt x="3073" y="3864"/>
                    <a:pt x="2091" y="3864"/>
                  </a:cubicBezTo>
                  <a:cubicBezTo>
                    <a:pt x="1141" y="3864"/>
                    <a:pt x="349" y="3072"/>
                    <a:pt x="349" y="2091"/>
                  </a:cubicBezTo>
                  <a:cubicBezTo>
                    <a:pt x="349" y="1141"/>
                    <a:pt x="1109" y="349"/>
                    <a:pt x="2091" y="349"/>
                  </a:cubicBezTo>
                  <a:close/>
                  <a:moveTo>
                    <a:pt x="2091" y="1"/>
                  </a:moveTo>
                  <a:cubicBezTo>
                    <a:pt x="951" y="1"/>
                    <a:pt x="1" y="951"/>
                    <a:pt x="1" y="2091"/>
                  </a:cubicBezTo>
                  <a:cubicBezTo>
                    <a:pt x="1" y="3262"/>
                    <a:pt x="951" y="4213"/>
                    <a:pt x="2091" y="4213"/>
                  </a:cubicBezTo>
                  <a:cubicBezTo>
                    <a:pt x="3263" y="4213"/>
                    <a:pt x="4181" y="3262"/>
                    <a:pt x="4181" y="2091"/>
                  </a:cubicBezTo>
                  <a:cubicBezTo>
                    <a:pt x="4181" y="951"/>
                    <a:pt x="3263" y="1"/>
                    <a:pt x="2091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84" name="Google Shape;135;p13"/>
            <p:cNvSpPr>
              <a:spLocks noChangeArrowheads="1"/>
            </p:cNvSpPr>
            <p:nvPr/>
          </p:nvSpPr>
          <p:spPr bwMode="auto">
            <a:xfrm>
              <a:off x="3614825" y="3546675"/>
              <a:ext cx="61000" cy="60975"/>
            </a:xfrm>
            <a:custGeom>
              <a:avLst/>
              <a:gdLst>
                <a:gd name="T0" fmla="*/ 30100 w 2440"/>
                <a:gd name="T1" fmla="*/ 0 h 2439"/>
                <a:gd name="T2" fmla="*/ 25 w 2440"/>
                <a:gd name="T3" fmla="*/ 30100 h 2439"/>
                <a:gd name="T4" fmla="*/ 30100 w 2440"/>
                <a:gd name="T5" fmla="*/ 60975 h 2439"/>
                <a:gd name="T6" fmla="*/ 60975 w 2440"/>
                <a:gd name="T7" fmla="*/ 30100 h 2439"/>
                <a:gd name="T8" fmla="*/ 30100 w 2440"/>
                <a:gd name="T9" fmla="*/ 0 h 24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40"/>
                <a:gd name="T16" fmla="*/ 0 h 2439"/>
                <a:gd name="T17" fmla="*/ 2440 w 2440"/>
                <a:gd name="T18" fmla="*/ 2439 h 24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40" h="2439" extrusionOk="0">
                  <a:moveTo>
                    <a:pt x="1204" y="0"/>
                  </a:moveTo>
                  <a:cubicBezTo>
                    <a:pt x="539" y="0"/>
                    <a:pt x="1" y="539"/>
                    <a:pt x="1" y="1204"/>
                  </a:cubicBezTo>
                  <a:cubicBezTo>
                    <a:pt x="1" y="1900"/>
                    <a:pt x="539" y="2439"/>
                    <a:pt x="1204" y="2439"/>
                  </a:cubicBezTo>
                  <a:cubicBezTo>
                    <a:pt x="1869" y="2439"/>
                    <a:pt x="2439" y="1900"/>
                    <a:pt x="2439" y="1204"/>
                  </a:cubicBezTo>
                  <a:cubicBezTo>
                    <a:pt x="2439" y="539"/>
                    <a:pt x="1869" y="0"/>
                    <a:pt x="1204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85" name="Google Shape;136;p13"/>
            <p:cNvSpPr>
              <a:spLocks noChangeArrowheads="1"/>
            </p:cNvSpPr>
            <p:nvPr/>
          </p:nvSpPr>
          <p:spPr bwMode="auto">
            <a:xfrm>
              <a:off x="4880000" y="2948925"/>
              <a:ext cx="173425" cy="24550"/>
            </a:xfrm>
            <a:custGeom>
              <a:avLst/>
              <a:gdLst>
                <a:gd name="T0" fmla="*/ 12675 w 6937"/>
                <a:gd name="T1" fmla="*/ 0 h 982"/>
                <a:gd name="T2" fmla="*/ 25 w 6937"/>
                <a:gd name="T3" fmla="*/ 12675 h 982"/>
                <a:gd name="T4" fmla="*/ 12675 w 6937"/>
                <a:gd name="T5" fmla="*/ 24550 h 982"/>
                <a:gd name="T6" fmla="*/ 160750 w 6937"/>
                <a:gd name="T7" fmla="*/ 24550 h 982"/>
                <a:gd name="T8" fmla="*/ 173400 w 6937"/>
                <a:gd name="T9" fmla="*/ 12675 h 982"/>
                <a:gd name="T10" fmla="*/ 160750 w 6937"/>
                <a:gd name="T11" fmla="*/ 0 h 982"/>
                <a:gd name="T12" fmla="*/ 12675 w 6937"/>
                <a:gd name="T13" fmla="*/ 0 h 9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37"/>
                <a:gd name="T22" fmla="*/ 0 h 982"/>
                <a:gd name="T23" fmla="*/ 6937 w 6937"/>
                <a:gd name="T24" fmla="*/ 982 h 9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37" h="982" extrusionOk="0">
                  <a:moveTo>
                    <a:pt x="507" y="0"/>
                  </a:moveTo>
                  <a:cubicBezTo>
                    <a:pt x="222" y="0"/>
                    <a:pt x="1" y="222"/>
                    <a:pt x="1" y="507"/>
                  </a:cubicBezTo>
                  <a:cubicBezTo>
                    <a:pt x="1" y="760"/>
                    <a:pt x="222" y="982"/>
                    <a:pt x="507" y="982"/>
                  </a:cubicBezTo>
                  <a:lnTo>
                    <a:pt x="6430" y="982"/>
                  </a:lnTo>
                  <a:cubicBezTo>
                    <a:pt x="6715" y="982"/>
                    <a:pt x="6936" y="760"/>
                    <a:pt x="6936" y="507"/>
                  </a:cubicBezTo>
                  <a:cubicBezTo>
                    <a:pt x="6936" y="222"/>
                    <a:pt x="6715" y="0"/>
                    <a:pt x="6430" y="0"/>
                  </a:cubicBezTo>
                  <a:lnTo>
                    <a:pt x="507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86" name="Google Shape;137;p13"/>
            <p:cNvSpPr>
              <a:spLocks noChangeArrowheads="1"/>
            </p:cNvSpPr>
            <p:nvPr/>
          </p:nvSpPr>
          <p:spPr bwMode="auto">
            <a:xfrm>
              <a:off x="5108025" y="2948925"/>
              <a:ext cx="81575" cy="24550"/>
            </a:xfrm>
            <a:custGeom>
              <a:avLst/>
              <a:gdLst>
                <a:gd name="T0" fmla="*/ 12675 w 3263"/>
                <a:gd name="T1" fmla="*/ 0 h 982"/>
                <a:gd name="T2" fmla="*/ 0 w 3263"/>
                <a:gd name="T3" fmla="*/ 12675 h 982"/>
                <a:gd name="T4" fmla="*/ 12675 w 3263"/>
                <a:gd name="T5" fmla="*/ 24550 h 982"/>
                <a:gd name="T6" fmla="*/ 68900 w 3263"/>
                <a:gd name="T7" fmla="*/ 24550 h 982"/>
                <a:gd name="T8" fmla="*/ 81550 w 3263"/>
                <a:gd name="T9" fmla="*/ 12675 h 982"/>
                <a:gd name="T10" fmla="*/ 68900 w 3263"/>
                <a:gd name="T11" fmla="*/ 0 h 982"/>
                <a:gd name="T12" fmla="*/ 12675 w 3263"/>
                <a:gd name="T13" fmla="*/ 0 h 9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63"/>
                <a:gd name="T22" fmla="*/ 0 h 982"/>
                <a:gd name="T23" fmla="*/ 3263 w 3263"/>
                <a:gd name="T24" fmla="*/ 982 h 9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63" h="982" extrusionOk="0">
                  <a:moveTo>
                    <a:pt x="507" y="0"/>
                  </a:moveTo>
                  <a:cubicBezTo>
                    <a:pt x="222" y="0"/>
                    <a:pt x="0" y="222"/>
                    <a:pt x="0" y="507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2756" y="982"/>
                  </a:lnTo>
                  <a:cubicBezTo>
                    <a:pt x="3041" y="982"/>
                    <a:pt x="3262" y="760"/>
                    <a:pt x="3262" y="507"/>
                  </a:cubicBezTo>
                  <a:cubicBezTo>
                    <a:pt x="3262" y="222"/>
                    <a:pt x="3041" y="0"/>
                    <a:pt x="2756" y="0"/>
                  </a:cubicBezTo>
                  <a:lnTo>
                    <a:pt x="507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87" name="Google Shape;138;p13"/>
            <p:cNvSpPr>
              <a:spLocks noChangeArrowheads="1"/>
            </p:cNvSpPr>
            <p:nvPr/>
          </p:nvSpPr>
          <p:spPr bwMode="auto">
            <a:xfrm>
              <a:off x="5300425" y="2948925"/>
              <a:ext cx="58600" cy="24550"/>
            </a:xfrm>
            <a:custGeom>
              <a:avLst/>
              <a:gdLst>
                <a:gd name="T0" fmla="*/ 12675 w 2344"/>
                <a:gd name="T1" fmla="*/ 0 h 982"/>
                <a:gd name="T2" fmla="*/ 0 w 2344"/>
                <a:gd name="T3" fmla="*/ 12675 h 982"/>
                <a:gd name="T4" fmla="*/ 12675 w 2344"/>
                <a:gd name="T5" fmla="*/ 24550 h 982"/>
                <a:gd name="T6" fmla="*/ 45925 w 2344"/>
                <a:gd name="T7" fmla="*/ 24550 h 982"/>
                <a:gd name="T8" fmla="*/ 58600 w 2344"/>
                <a:gd name="T9" fmla="*/ 12675 h 982"/>
                <a:gd name="T10" fmla="*/ 45925 w 2344"/>
                <a:gd name="T11" fmla="*/ 0 h 982"/>
                <a:gd name="T12" fmla="*/ 12675 w 2344"/>
                <a:gd name="T13" fmla="*/ 0 h 9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44"/>
                <a:gd name="T22" fmla="*/ 0 h 982"/>
                <a:gd name="T23" fmla="*/ 2344 w 2344"/>
                <a:gd name="T24" fmla="*/ 982 h 9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44" h="982" extrusionOk="0">
                  <a:moveTo>
                    <a:pt x="507" y="0"/>
                  </a:moveTo>
                  <a:cubicBezTo>
                    <a:pt x="222" y="0"/>
                    <a:pt x="0" y="222"/>
                    <a:pt x="0" y="507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1837" y="982"/>
                  </a:lnTo>
                  <a:cubicBezTo>
                    <a:pt x="2122" y="982"/>
                    <a:pt x="2344" y="760"/>
                    <a:pt x="2344" y="507"/>
                  </a:cubicBezTo>
                  <a:cubicBezTo>
                    <a:pt x="2344" y="222"/>
                    <a:pt x="2122" y="0"/>
                    <a:pt x="1837" y="0"/>
                  </a:cubicBezTo>
                  <a:lnTo>
                    <a:pt x="507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88" name="Google Shape;139;p13"/>
            <p:cNvSpPr>
              <a:spLocks noChangeArrowheads="1"/>
            </p:cNvSpPr>
            <p:nvPr/>
          </p:nvSpPr>
          <p:spPr bwMode="auto">
            <a:xfrm>
              <a:off x="5127025" y="3021750"/>
              <a:ext cx="197950" cy="25375"/>
            </a:xfrm>
            <a:custGeom>
              <a:avLst/>
              <a:gdLst>
                <a:gd name="T0" fmla="*/ 12675 w 7918"/>
                <a:gd name="T1" fmla="*/ 25 h 1015"/>
                <a:gd name="T2" fmla="*/ 25 w 7918"/>
                <a:gd name="T3" fmla="*/ 12700 h 1015"/>
                <a:gd name="T4" fmla="*/ 12675 w 7918"/>
                <a:gd name="T5" fmla="*/ 25350 h 1015"/>
                <a:gd name="T6" fmla="*/ 186075 w 7918"/>
                <a:gd name="T7" fmla="*/ 25350 h 1015"/>
                <a:gd name="T8" fmla="*/ 197950 w 7918"/>
                <a:gd name="T9" fmla="*/ 12700 h 1015"/>
                <a:gd name="T10" fmla="*/ 186075 w 7918"/>
                <a:gd name="T11" fmla="*/ 25 h 1015"/>
                <a:gd name="T12" fmla="*/ 12675 w 7918"/>
                <a:gd name="T13" fmla="*/ 25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18"/>
                <a:gd name="T22" fmla="*/ 0 h 1015"/>
                <a:gd name="T23" fmla="*/ 7918 w 7918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18" h="1015" extrusionOk="0">
                  <a:moveTo>
                    <a:pt x="507" y="1"/>
                  </a:moveTo>
                  <a:cubicBezTo>
                    <a:pt x="222" y="1"/>
                    <a:pt x="1" y="222"/>
                    <a:pt x="1" y="508"/>
                  </a:cubicBezTo>
                  <a:cubicBezTo>
                    <a:pt x="1" y="793"/>
                    <a:pt x="222" y="1014"/>
                    <a:pt x="507" y="1014"/>
                  </a:cubicBezTo>
                  <a:lnTo>
                    <a:pt x="7443" y="1014"/>
                  </a:lnTo>
                  <a:cubicBezTo>
                    <a:pt x="7696" y="1014"/>
                    <a:pt x="7918" y="793"/>
                    <a:pt x="7918" y="508"/>
                  </a:cubicBezTo>
                  <a:cubicBezTo>
                    <a:pt x="7918" y="222"/>
                    <a:pt x="7696" y="1"/>
                    <a:pt x="7443" y="1"/>
                  </a:cubicBezTo>
                  <a:lnTo>
                    <a:pt x="507" y="1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89" name="Google Shape;140;p13"/>
            <p:cNvSpPr>
              <a:spLocks noChangeArrowheads="1"/>
            </p:cNvSpPr>
            <p:nvPr/>
          </p:nvSpPr>
          <p:spPr bwMode="auto">
            <a:xfrm>
              <a:off x="3979025" y="3617125"/>
              <a:ext cx="119575" cy="24575"/>
            </a:xfrm>
            <a:custGeom>
              <a:avLst/>
              <a:gdLst>
                <a:gd name="T0" fmla="*/ 12675 w 4783"/>
                <a:gd name="T1" fmla="*/ 25 h 983"/>
                <a:gd name="T2" fmla="*/ 0 w 4783"/>
                <a:gd name="T3" fmla="*/ 12700 h 983"/>
                <a:gd name="T4" fmla="*/ 12675 w 4783"/>
                <a:gd name="T5" fmla="*/ 24575 h 983"/>
                <a:gd name="T6" fmla="*/ 107675 w 4783"/>
                <a:gd name="T7" fmla="*/ 24575 h 983"/>
                <a:gd name="T8" fmla="*/ 119550 w 4783"/>
                <a:gd name="T9" fmla="*/ 12700 h 983"/>
                <a:gd name="T10" fmla="*/ 107675 w 4783"/>
                <a:gd name="T11" fmla="*/ 25 h 983"/>
                <a:gd name="T12" fmla="*/ 12675 w 4783"/>
                <a:gd name="T13" fmla="*/ 25 h 9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83"/>
                <a:gd name="T22" fmla="*/ 0 h 983"/>
                <a:gd name="T23" fmla="*/ 4783 w 4783"/>
                <a:gd name="T24" fmla="*/ 983 h 9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83" h="983" extrusionOk="0">
                  <a:moveTo>
                    <a:pt x="507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4307" y="983"/>
                  </a:lnTo>
                  <a:cubicBezTo>
                    <a:pt x="4561" y="983"/>
                    <a:pt x="4782" y="761"/>
                    <a:pt x="4782" y="508"/>
                  </a:cubicBezTo>
                  <a:cubicBezTo>
                    <a:pt x="4782" y="222"/>
                    <a:pt x="4561" y="1"/>
                    <a:pt x="4307" y="1"/>
                  </a:cubicBezTo>
                  <a:lnTo>
                    <a:pt x="507" y="1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90" name="Google Shape;141;p13"/>
            <p:cNvSpPr>
              <a:spLocks noChangeArrowheads="1"/>
            </p:cNvSpPr>
            <p:nvPr/>
          </p:nvSpPr>
          <p:spPr bwMode="auto">
            <a:xfrm>
              <a:off x="4148450" y="3617125"/>
              <a:ext cx="50700" cy="24575"/>
            </a:xfrm>
            <a:custGeom>
              <a:avLst/>
              <a:gdLst>
                <a:gd name="T0" fmla="*/ 12675 w 2028"/>
                <a:gd name="T1" fmla="*/ 25 h 983"/>
                <a:gd name="T2" fmla="*/ 25 w 2028"/>
                <a:gd name="T3" fmla="*/ 12700 h 983"/>
                <a:gd name="T4" fmla="*/ 12675 w 2028"/>
                <a:gd name="T5" fmla="*/ 24575 h 983"/>
                <a:gd name="T6" fmla="*/ 38025 w 2028"/>
                <a:gd name="T7" fmla="*/ 24575 h 983"/>
                <a:gd name="T8" fmla="*/ 50675 w 2028"/>
                <a:gd name="T9" fmla="*/ 12700 h 983"/>
                <a:gd name="T10" fmla="*/ 38025 w 2028"/>
                <a:gd name="T11" fmla="*/ 25 h 983"/>
                <a:gd name="T12" fmla="*/ 12675 w 2028"/>
                <a:gd name="T13" fmla="*/ 25 h 9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8"/>
                <a:gd name="T22" fmla="*/ 0 h 983"/>
                <a:gd name="T23" fmla="*/ 2028 w 2028"/>
                <a:gd name="T24" fmla="*/ 983 h 9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8" h="983" extrusionOk="0">
                  <a:moveTo>
                    <a:pt x="507" y="1"/>
                  </a:moveTo>
                  <a:cubicBezTo>
                    <a:pt x="222" y="1"/>
                    <a:pt x="1" y="222"/>
                    <a:pt x="1" y="508"/>
                  </a:cubicBezTo>
                  <a:cubicBezTo>
                    <a:pt x="1" y="761"/>
                    <a:pt x="222" y="983"/>
                    <a:pt x="507" y="983"/>
                  </a:cubicBezTo>
                  <a:lnTo>
                    <a:pt x="1521" y="983"/>
                  </a:lnTo>
                  <a:cubicBezTo>
                    <a:pt x="1806" y="983"/>
                    <a:pt x="2027" y="761"/>
                    <a:pt x="2027" y="508"/>
                  </a:cubicBezTo>
                  <a:cubicBezTo>
                    <a:pt x="2027" y="222"/>
                    <a:pt x="1806" y="1"/>
                    <a:pt x="1521" y="1"/>
                  </a:cubicBezTo>
                  <a:lnTo>
                    <a:pt x="507" y="1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91" name="Google Shape;142;p13"/>
            <p:cNvSpPr>
              <a:spLocks noChangeArrowheads="1"/>
            </p:cNvSpPr>
            <p:nvPr/>
          </p:nvSpPr>
          <p:spPr bwMode="auto">
            <a:xfrm>
              <a:off x="4750175" y="3617125"/>
              <a:ext cx="136975" cy="24575"/>
            </a:xfrm>
            <a:custGeom>
              <a:avLst/>
              <a:gdLst>
                <a:gd name="T0" fmla="*/ 11875 w 5479"/>
                <a:gd name="T1" fmla="*/ 25 h 983"/>
                <a:gd name="T2" fmla="*/ 0 w 5479"/>
                <a:gd name="T3" fmla="*/ 12700 h 983"/>
                <a:gd name="T4" fmla="*/ 11875 w 5479"/>
                <a:gd name="T5" fmla="*/ 24575 h 983"/>
                <a:gd name="T6" fmla="*/ 124300 w 5479"/>
                <a:gd name="T7" fmla="*/ 24575 h 983"/>
                <a:gd name="T8" fmla="*/ 136975 w 5479"/>
                <a:gd name="T9" fmla="*/ 12700 h 983"/>
                <a:gd name="T10" fmla="*/ 124300 w 5479"/>
                <a:gd name="T11" fmla="*/ 25 h 983"/>
                <a:gd name="T12" fmla="*/ 11875 w 5479"/>
                <a:gd name="T13" fmla="*/ 25 h 9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79"/>
                <a:gd name="T22" fmla="*/ 0 h 983"/>
                <a:gd name="T23" fmla="*/ 5479 w 5479"/>
                <a:gd name="T24" fmla="*/ 983 h 9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79" h="983" extrusionOk="0">
                  <a:moveTo>
                    <a:pt x="475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475" y="983"/>
                  </a:cubicBezTo>
                  <a:lnTo>
                    <a:pt x="4972" y="983"/>
                  </a:lnTo>
                  <a:cubicBezTo>
                    <a:pt x="5257" y="983"/>
                    <a:pt x="5479" y="761"/>
                    <a:pt x="5479" y="508"/>
                  </a:cubicBezTo>
                  <a:cubicBezTo>
                    <a:pt x="5479" y="222"/>
                    <a:pt x="5257" y="1"/>
                    <a:pt x="4972" y="1"/>
                  </a:cubicBezTo>
                  <a:lnTo>
                    <a:pt x="475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92" name="Google Shape;143;p13"/>
            <p:cNvSpPr>
              <a:spLocks noChangeArrowheads="1"/>
            </p:cNvSpPr>
            <p:nvPr/>
          </p:nvSpPr>
          <p:spPr bwMode="auto">
            <a:xfrm>
              <a:off x="4933850" y="3617125"/>
              <a:ext cx="58600" cy="24575"/>
            </a:xfrm>
            <a:custGeom>
              <a:avLst/>
              <a:gdLst>
                <a:gd name="T0" fmla="*/ 12675 w 2344"/>
                <a:gd name="T1" fmla="*/ 25 h 983"/>
                <a:gd name="T2" fmla="*/ 0 w 2344"/>
                <a:gd name="T3" fmla="*/ 12700 h 983"/>
                <a:gd name="T4" fmla="*/ 12675 w 2344"/>
                <a:gd name="T5" fmla="*/ 24575 h 983"/>
                <a:gd name="T6" fmla="*/ 45925 w 2344"/>
                <a:gd name="T7" fmla="*/ 24575 h 983"/>
                <a:gd name="T8" fmla="*/ 58600 w 2344"/>
                <a:gd name="T9" fmla="*/ 12700 h 983"/>
                <a:gd name="T10" fmla="*/ 45925 w 2344"/>
                <a:gd name="T11" fmla="*/ 25 h 983"/>
                <a:gd name="T12" fmla="*/ 12675 w 2344"/>
                <a:gd name="T13" fmla="*/ 25 h 9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44"/>
                <a:gd name="T22" fmla="*/ 0 h 983"/>
                <a:gd name="T23" fmla="*/ 2344 w 2344"/>
                <a:gd name="T24" fmla="*/ 983 h 9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44" h="983" extrusionOk="0">
                  <a:moveTo>
                    <a:pt x="507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1837" y="983"/>
                  </a:lnTo>
                  <a:cubicBezTo>
                    <a:pt x="2122" y="983"/>
                    <a:pt x="2344" y="761"/>
                    <a:pt x="2344" y="508"/>
                  </a:cubicBezTo>
                  <a:cubicBezTo>
                    <a:pt x="2344" y="222"/>
                    <a:pt x="2122" y="1"/>
                    <a:pt x="1837" y="1"/>
                  </a:cubicBezTo>
                  <a:lnTo>
                    <a:pt x="5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93" name="Google Shape;144;p13"/>
            <p:cNvSpPr>
              <a:spLocks noChangeArrowheads="1"/>
            </p:cNvSpPr>
            <p:nvPr/>
          </p:nvSpPr>
          <p:spPr bwMode="auto">
            <a:xfrm>
              <a:off x="5163450" y="3617125"/>
              <a:ext cx="73650" cy="24575"/>
            </a:xfrm>
            <a:custGeom>
              <a:avLst/>
              <a:gdLst>
                <a:gd name="T0" fmla="*/ 12675 w 2946"/>
                <a:gd name="T1" fmla="*/ 25 h 983"/>
                <a:gd name="T2" fmla="*/ 0 w 2946"/>
                <a:gd name="T3" fmla="*/ 12700 h 983"/>
                <a:gd name="T4" fmla="*/ 12675 w 2946"/>
                <a:gd name="T5" fmla="*/ 24575 h 983"/>
                <a:gd name="T6" fmla="*/ 60975 w 2946"/>
                <a:gd name="T7" fmla="*/ 24575 h 983"/>
                <a:gd name="T8" fmla="*/ 73650 w 2946"/>
                <a:gd name="T9" fmla="*/ 12700 h 983"/>
                <a:gd name="T10" fmla="*/ 60975 w 2946"/>
                <a:gd name="T11" fmla="*/ 25 h 983"/>
                <a:gd name="T12" fmla="*/ 12675 w 2946"/>
                <a:gd name="T13" fmla="*/ 25 h 9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46"/>
                <a:gd name="T22" fmla="*/ 0 h 983"/>
                <a:gd name="T23" fmla="*/ 2946 w 2946"/>
                <a:gd name="T24" fmla="*/ 983 h 9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46" h="983" extrusionOk="0">
                  <a:moveTo>
                    <a:pt x="507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2439" y="983"/>
                  </a:lnTo>
                  <a:cubicBezTo>
                    <a:pt x="2724" y="983"/>
                    <a:pt x="2946" y="761"/>
                    <a:pt x="2946" y="508"/>
                  </a:cubicBezTo>
                  <a:cubicBezTo>
                    <a:pt x="2946" y="222"/>
                    <a:pt x="2724" y="1"/>
                    <a:pt x="2439" y="1"/>
                  </a:cubicBezTo>
                  <a:lnTo>
                    <a:pt x="507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94" name="Google Shape;145;p13"/>
            <p:cNvSpPr>
              <a:spLocks noChangeArrowheads="1"/>
            </p:cNvSpPr>
            <p:nvPr/>
          </p:nvSpPr>
          <p:spPr bwMode="auto">
            <a:xfrm>
              <a:off x="3676575" y="2937825"/>
              <a:ext cx="139375" cy="25375"/>
            </a:xfrm>
            <a:custGeom>
              <a:avLst/>
              <a:gdLst>
                <a:gd name="T0" fmla="*/ 12675 w 5575"/>
                <a:gd name="T1" fmla="*/ 25 h 1015"/>
                <a:gd name="T2" fmla="*/ 25 w 5575"/>
                <a:gd name="T3" fmla="*/ 12700 h 1015"/>
                <a:gd name="T4" fmla="*/ 12675 w 5575"/>
                <a:gd name="T5" fmla="*/ 25350 h 1015"/>
                <a:gd name="T6" fmla="*/ 126700 w 5575"/>
                <a:gd name="T7" fmla="*/ 25350 h 1015"/>
                <a:gd name="T8" fmla="*/ 138575 w 5575"/>
                <a:gd name="T9" fmla="*/ 12700 h 1015"/>
                <a:gd name="T10" fmla="*/ 126700 w 5575"/>
                <a:gd name="T11" fmla="*/ 25 h 1015"/>
                <a:gd name="T12" fmla="*/ 12675 w 5575"/>
                <a:gd name="T13" fmla="*/ 25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75"/>
                <a:gd name="T22" fmla="*/ 0 h 1015"/>
                <a:gd name="T23" fmla="*/ 5575 w 5575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75" h="1015" extrusionOk="0">
                  <a:moveTo>
                    <a:pt x="507" y="1"/>
                  </a:moveTo>
                  <a:cubicBezTo>
                    <a:pt x="222" y="1"/>
                    <a:pt x="1" y="254"/>
                    <a:pt x="1" y="508"/>
                  </a:cubicBezTo>
                  <a:cubicBezTo>
                    <a:pt x="1" y="793"/>
                    <a:pt x="222" y="1014"/>
                    <a:pt x="507" y="1014"/>
                  </a:cubicBezTo>
                  <a:lnTo>
                    <a:pt x="5068" y="1014"/>
                  </a:lnTo>
                  <a:cubicBezTo>
                    <a:pt x="5321" y="1014"/>
                    <a:pt x="5575" y="793"/>
                    <a:pt x="5543" y="508"/>
                  </a:cubicBezTo>
                  <a:cubicBezTo>
                    <a:pt x="5543" y="223"/>
                    <a:pt x="5321" y="1"/>
                    <a:pt x="5068" y="1"/>
                  </a:cubicBezTo>
                  <a:lnTo>
                    <a:pt x="507" y="1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95" name="Google Shape;146;p13"/>
            <p:cNvSpPr>
              <a:spLocks noChangeArrowheads="1"/>
            </p:cNvSpPr>
            <p:nvPr/>
          </p:nvSpPr>
          <p:spPr bwMode="auto">
            <a:xfrm>
              <a:off x="3852350" y="2937825"/>
              <a:ext cx="68100" cy="25375"/>
            </a:xfrm>
            <a:custGeom>
              <a:avLst/>
              <a:gdLst>
                <a:gd name="T0" fmla="*/ 12675 w 2724"/>
                <a:gd name="T1" fmla="*/ 25 h 1015"/>
                <a:gd name="T2" fmla="*/ 0 w 2724"/>
                <a:gd name="T3" fmla="*/ 12700 h 1015"/>
                <a:gd name="T4" fmla="*/ 12675 w 2724"/>
                <a:gd name="T5" fmla="*/ 25350 h 1015"/>
                <a:gd name="T6" fmla="*/ 55425 w 2724"/>
                <a:gd name="T7" fmla="*/ 25350 h 1015"/>
                <a:gd name="T8" fmla="*/ 68100 w 2724"/>
                <a:gd name="T9" fmla="*/ 12700 h 1015"/>
                <a:gd name="T10" fmla="*/ 55425 w 2724"/>
                <a:gd name="T11" fmla="*/ 25 h 1015"/>
                <a:gd name="T12" fmla="*/ 12675 w 2724"/>
                <a:gd name="T13" fmla="*/ 25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24"/>
                <a:gd name="T22" fmla="*/ 0 h 1015"/>
                <a:gd name="T23" fmla="*/ 2724 w 2724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24" h="1015" extrusionOk="0">
                  <a:moveTo>
                    <a:pt x="507" y="1"/>
                  </a:moveTo>
                  <a:cubicBezTo>
                    <a:pt x="222" y="1"/>
                    <a:pt x="0" y="254"/>
                    <a:pt x="0" y="508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2217" y="1014"/>
                  </a:lnTo>
                  <a:cubicBezTo>
                    <a:pt x="2502" y="1014"/>
                    <a:pt x="2724" y="793"/>
                    <a:pt x="2724" y="508"/>
                  </a:cubicBezTo>
                  <a:cubicBezTo>
                    <a:pt x="2724" y="223"/>
                    <a:pt x="2502" y="1"/>
                    <a:pt x="2217" y="1"/>
                  </a:cubicBezTo>
                  <a:lnTo>
                    <a:pt x="507" y="1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96" name="Google Shape;147;p13"/>
            <p:cNvSpPr>
              <a:spLocks noChangeArrowheads="1"/>
            </p:cNvSpPr>
            <p:nvPr/>
          </p:nvSpPr>
          <p:spPr bwMode="auto">
            <a:xfrm>
              <a:off x="2966400" y="2846400"/>
              <a:ext cx="266050" cy="531650"/>
            </a:xfrm>
            <a:custGeom>
              <a:avLst/>
              <a:gdLst>
                <a:gd name="T0" fmla="*/ 4775 w 10642"/>
                <a:gd name="T1" fmla="*/ 0 h 21266"/>
                <a:gd name="T2" fmla="*/ 1600 w 10642"/>
                <a:gd name="T3" fmla="*/ 1200 h 21266"/>
                <a:gd name="T4" fmla="*/ 1600 w 10642"/>
                <a:gd name="T5" fmla="*/ 7525 h 21266"/>
                <a:gd name="T6" fmla="*/ 257325 w 10642"/>
                <a:gd name="T7" fmla="*/ 263250 h 21266"/>
                <a:gd name="T8" fmla="*/ 257325 w 10642"/>
                <a:gd name="T9" fmla="*/ 526900 h 21266"/>
                <a:gd name="T10" fmla="*/ 262075 w 10642"/>
                <a:gd name="T11" fmla="*/ 531650 h 21266"/>
                <a:gd name="T12" fmla="*/ 266025 w 10642"/>
                <a:gd name="T13" fmla="*/ 526900 h 21266"/>
                <a:gd name="T14" fmla="*/ 266025 w 10642"/>
                <a:gd name="T15" fmla="*/ 260875 h 21266"/>
                <a:gd name="T16" fmla="*/ 264450 w 10642"/>
                <a:gd name="T17" fmla="*/ 258500 h 21266"/>
                <a:gd name="T18" fmla="*/ 7925 w 10642"/>
                <a:gd name="T19" fmla="*/ 1200 h 21266"/>
                <a:gd name="T20" fmla="*/ 4775 w 10642"/>
                <a:gd name="T21" fmla="*/ 0 h 212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642"/>
                <a:gd name="T34" fmla="*/ 0 h 21266"/>
                <a:gd name="T35" fmla="*/ 10642 w 10642"/>
                <a:gd name="T36" fmla="*/ 21266 h 212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642" h="21266" extrusionOk="0">
                  <a:moveTo>
                    <a:pt x="191" y="0"/>
                  </a:moveTo>
                  <a:cubicBezTo>
                    <a:pt x="143" y="0"/>
                    <a:pt x="96" y="16"/>
                    <a:pt x="64" y="48"/>
                  </a:cubicBezTo>
                  <a:cubicBezTo>
                    <a:pt x="1" y="111"/>
                    <a:pt x="1" y="238"/>
                    <a:pt x="64" y="301"/>
                  </a:cubicBezTo>
                  <a:lnTo>
                    <a:pt x="10293" y="10530"/>
                  </a:lnTo>
                  <a:lnTo>
                    <a:pt x="10293" y="21076"/>
                  </a:lnTo>
                  <a:cubicBezTo>
                    <a:pt x="10293" y="21171"/>
                    <a:pt x="10388" y="21266"/>
                    <a:pt x="10483" y="21266"/>
                  </a:cubicBezTo>
                  <a:cubicBezTo>
                    <a:pt x="10546" y="21266"/>
                    <a:pt x="10641" y="21171"/>
                    <a:pt x="10641" y="21076"/>
                  </a:cubicBezTo>
                  <a:lnTo>
                    <a:pt x="10641" y="10435"/>
                  </a:lnTo>
                  <a:cubicBezTo>
                    <a:pt x="10641" y="10403"/>
                    <a:pt x="10610" y="10372"/>
                    <a:pt x="10578" y="10340"/>
                  </a:cubicBezTo>
                  <a:lnTo>
                    <a:pt x="317" y="48"/>
                  </a:lnTo>
                  <a:cubicBezTo>
                    <a:pt x="286" y="16"/>
                    <a:pt x="238" y="0"/>
                    <a:pt x="19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97" name="Google Shape;148;p13"/>
            <p:cNvSpPr>
              <a:spLocks noChangeArrowheads="1"/>
            </p:cNvSpPr>
            <p:nvPr/>
          </p:nvSpPr>
          <p:spPr bwMode="auto">
            <a:xfrm>
              <a:off x="2741550" y="2634600"/>
              <a:ext cx="266850" cy="266850"/>
            </a:xfrm>
            <a:custGeom>
              <a:avLst/>
              <a:gdLst>
                <a:gd name="T0" fmla="*/ 133025 w 10674"/>
                <a:gd name="T1" fmla="*/ 7925 h 10674"/>
                <a:gd name="T2" fmla="*/ 258125 w 10674"/>
                <a:gd name="T3" fmla="*/ 133825 h 10674"/>
                <a:gd name="T4" fmla="*/ 133025 w 10674"/>
                <a:gd name="T5" fmla="*/ 258900 h 10674"/>
                <a:gd name="T6" fmla="*/ 7925 w 10674"/>
                <a:gd name="T7" fmla="*/ 133825 h 10674"/>
                <a:gd name="T8" fmla="*/ 133025 w 10674"/>
                <a:gd name="T9" fmla="*/ 7925 h 10674"/>
                <a:gd name="T10" fmla="*/ 133025 w 10674"/>
                <a:gd name="T11" fmla="*/ 25 h 10674"/>
                <a:gd name="T12" fmla="*/ 25 w 10674"/>
                <a:gd name="T13" fmla="*/ 133825 h 10674"/>
                <a:gd name="T14" fmla="*/ 133025 w 10674"/>
                <a:gd name="T15" fmla="*/ 266825 h 10674"/>
                <a:gd name="T16" fmla="*/ 266825 w 10674"/>
                <a:gd name="T17" fmla="*/ 133825 h 10674"/>
                <a:gd name="T18" fmla="*/ 133025 w 10674"/>
                <a:gd name="T19" fmla="*/ 25 h 106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674"/>
                <a:gd name="T31" fmla="*/ 0 h 10674"/>
                <a:gd name="T32" fmla="*/ 10674 w 10674"/>
                <a:gd name="T33" fmla="*/ 10674 h 1067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674" h="10674" extrusionOk="0">
                  <a:moveTo>
                    <a:pt x="5321" y="317"/>
                  </a:moveTo>
                  <a:cubicBezTo>
                    <a:pt x="8076" y="317"/>
                    <a:pt x="10325" y="2566"/>
                    <a:pt x="10325" y="5353"/>
                  </a:cubicBezTo>
                  <a:cubicBezTo>
                    <a:pt x="10325" y="8108"/>
                    <a:pt x="8076" y="10356"/>
                    <a:pt x="5321" y="10356"/>
                  </a:cubicBezTo>
                  <a:cubicBezTo>
                    <a:pt x="2566" y="10356"/>
                    <a:pt x="317" y="8108"/>
                    <a:pt x="317" y="5353"/>
                  </a:cubicBezTo>
                  <a:cubicBezTo>
                    <a:pt x="317" y="2566"/>
                    <a:pt x="2566" y="317"/>
                    <a:pt x="5321" y="317"/>
                  </a:cubicBezTo>
                  <a:close/>
                  <a:moveTo>
                    <a:pt x="5321" y="1"/>
                  </a:moveTo>
                  <a:cubicBezTo>
                    <a:pt x="2376" y="1"/>
                    <a:pt x="1" y="2408"/>
                    <a:pt x="1" y="5353"/>
                  </a:cubicBezTo>
                  <a:cubicBezTo>
                    <a:pt x="1" y="8298"/>
                    <a:pt x="2376" y="10673"/>
                    <a:pt x="5321" y="10673"/>
                  </a:cubicBezTo>
                  <a:cubicBezTo>
                    <a:pt x="8266" y="10673"/>
                    <a:pt x="10673" y="8298"/>
                    <a:pt x="10673" y="5353"/>
                  </a:cubicBezTo>
                  <a:cubicBezTo>
                    <a:pt x="10673" y="2408"/>
                    <a:pt x="8266" y="1"/>
                    <a:pt x="5321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98" name="Google Shape;149;p13"/>
            <p:cNvSpPr>
              <a:spLocks noChangeArrowheads="1"/>
            </p:cNvSpPr>
            <p:nvPr/>
          </p:nvSpPr>
          <p:spPr bwMode="auto">
            <a:xfrm>
              <a:off x="2770850" y="2673800"/>
              <a:ext cx="207450" cy="188450"/>
            </a:xfrm>
            <a:custGeom>
              <a:avLst/>
              <a:gdLst>
                <a:gd name="T0" fmla="*/ 104025 w 8298"/>
                <a:gd name="T1" fmla="*/ 0 h 7538"/>
                <a:gd name="T2" fmla="*/ 37225 w 8298"/>
                <a:gd name="T3" fmla="*/ 27325 h 7538"/>
                <a:gd name="T4" fmla="*/ 37225 w 8298"/>
                <a:gd name="T5" fmla="*/ 161125 h 7538"/>
                <a:gd name="T6" fmla="*/ 104025 w 8298"/>
                <a:gd name="T7" fmla="*/ 188450 h 7538"/>
                <a:gd name="T8" fmla="*/ 170225 w 8298"/>
                <a:gd name="T9" fmla="*/ 161125 h 7538"/>
                <a:gd name="T10" fmla="*/ 170225 w 8298"/>
                <a:gd name="T11" fmla="*/ 27325 h 7538"/>
                <a:gd name="T12" fmla="*/ 104025 w 8298"/>
                <a:gd name="T13" fmla="*/ 0 h 75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98"/>
                <a:gd name="T22" fmla="*/ 0 h 7538"/>
                <a:gd name="T23" fmla="*/ 8298 w 8298"/>
                <a:gd name="T24" fmla="*/ 7538 h 75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98" h="7538" extrusionOk="0">
                  <a:moveTo>
                    <a:pt x="4161" y="0"/>
                  </a:moveTo>
                  <a:cubicBezTo>
                    <a:pt x="3199" y="0"/>
                    <a:pt x="2233" y="365"/>
                    <a:pt x="1489" y="1093"/>
                  </a:cubicBezTo>
                  <a:cubicBezTo>
                    <a:pt x="0" y="2581"/>
                    <a:pt x="0" y="4957"/>
                    <a:pt x="1489" y="6445"/>
                  </a:cubicBezTo>
                  <a:cubicBezTo>
                    <a:pt x="2233" y="7173"/>
                    <a:pt x="3199" y="7538"/>
                    <a:pt x="4161" y="7538"/>
                  </a:cubicBezTo>
                  <a:cubicBezTo>
                    <a:pt x="5123" y="7538"/>
                    <a:pt x="6081" y="7173"/>
                    <a:pt x="6809" y="6445"/>
                  </a:cubicBezTo>
                  <a:cubicBezTo>
                    <a:pt x="8298" y="4957"/>
                    <a:pt x="8298" y="2581"/>
                    <a:pt x="6809" y="1093"/>
                  </a:cubicBezTo>
                  <a:cubicBezTo>
                    <a:pt x="6081" y="365"/>
                    <a:pt x="5123" y="0"/>
                    <a:pt x="416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299" name="Google Shape;150;p13"/>
            <p:cNvSpPr>
              <a:spLocks noChangeArrowheads="1"/>
            </p:cNvSpPr>
            <p:nvPr/>
          </p:nvSpPr>
          <p:spPr bwMode="auto">
            <a:xfrm>
              <a:off x="3700325" y="2547525"/>
              <a:ext cx="8750" cy="292150"/>
            </a:xfrm>
            <a:custGeom>
              <a:avLst/>
              <a:gdLst>
                <a:gd name="T0" fmla="*/ 4775 w 350"/>
                <a:gd name="T1" fmla="*/ 0 h 11686"/>
                <a:gd name="T2" fmla="*/ 25 w 350"/>
                <a:gd name="T3" fmla="*/ 3950 h 11686"/>
                <a:gd name="T4" fmla="*/ 25 w 350"/>
                <a:gd name="T5" fmla="*/ 288200 h 11686"/>
                <a:gd name="T6" fmla="*/ 4775 w 350"/>
                <a:gd name="T7" fmla="*/ 292150 h 11686"/>
                <a:gd name="T8" fmla="*/ 8725 w 350"/>
                <a:gd name="T9" fmla="*/ 288200 h 11686"/>
                <a:gd name="T10" fmla="*/ 8725 w 350"/>
                <a:gd name="T11" fmla="*/ 3950 h 11686"/>
                <a:gd name="T12" fmla="*/ 4775 w 350"/>
                <a:gd name="T13" fmla="*/ 0 h 116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0"/>
                <a:gd name="T22" fmla="*/ 0 h 11686"/>
                <a:gd name="T23" fmla="*/ 350 w 350"/>
                <a:gd name="T24" fmla="*/ 11686 h 116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0" h="11686" extrusionOk="0">
                  <a:moveTo>
                    <a:pt x="191" y="0"/>
                  </a:moveTo>
                  <a:cubicBezTo>
                    <a:pt x="96" y="0"/>
                    <a:pt x="1" y="63"/>
                    <a:pt x="1" y="158"/>
                  </a:cubicBezTo>
                  <a:lnTo>
                    <a:pt x="1" y="11528"/>
                  </a:lnTo>
                  <a:cubicBezTo>
                    <a:pt x="1" y="11623"/>
                    <a:pt x="96" y="11686"/>
                    <a:pt x="191" y="11686"/>
                  </a:cubicBezTo>
                  <a:cubicBezTo>
                    <a:pt x="254" y="11686"/>
                    <a:pt x="349" y="11623"/>
                    <a:pt x="349" y="11528"/>
                  </a:cubicBezTo>
                  <a:lnTo>
                    <a:pt x="349" y="158"/>
                  </a:lnTo>
                  <a:cubicBezTo>
                    <a:pt x="349" y="63"/>
                    <a:pt x="254" y="0"/>
                    <a:pt x="191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300" name="Google Shape;151;p13"/>
            <p:cNvSpPr>
              <a:spLocks noChangeArrowheads="1"/>
            </p:cNvSpPr>
            <p:nvPr/>
          </p:nvSpPr>
          <p:spPr bwMode="auto">
            <a:xfrm>
              <a:off x="2598250" y="3306775"/>
              <a:ext cx="591450" cy="710950"/>
            </a:xfrm>
            <a:custGeom>
              <a:avLst/>
              <a:gdLst>
                <a:gd name="T0" fmla="*/ 5540 w 16976"/>
                <a:gd name="T1" fmla="*/ 27 h 26761"/>
                <a:gd name="T2" fmla="*/ 0 w 16976"/>
                <a:gd name="T3" fmla="*/ 4224 h 26761"/>
                <a:gd name="T4" fmla="*/ 0 w 16976"/>
                <a:gd name="T5" fmla="*/ 439200 h 26761"/>
                <a:gd name="T6" fmla="*/ 2230 w 16976"/>
                <a:gd name="T7" fmla="*/ 441724 h 26761"/>
                <a:gd name="T8" fmla="*/ 351992 w 16976"/>
                <a:gd name="T9" fmla="*/ 709250 h 26761"/>
                <a:gd name="T10" fmla="*/ 356417 w 16976"/>
                <a:gd name="T11" fmla="*/ 710950 h 26761"/>
                <a:gd name="T12" fmla="*/ 585910 w 16976"/>
                <a:gd name="T13" fmla="*/ 710950 h 26761"/>
                <a:gd name="T14" fmla="*/ 591415 w 16976"/>
                <a:gd name="T15" fmla="*/ 705902 h 26761"/>
                <a:gd name="T16" fmla="*/ 584795 w 16976"/>
                <a:gd name="T17" fmla="*/ 701678 h 26761"/>
                <a:gd name="T18" fmla="*/ 358612 w 16976"/>
                <a:gd name="T19" fmla="*/ 701678 h 26761"/>
                <a:gd name="T20" fmla="*/ 12159 w 16976"/>
                <a:gd name="T21" fmla="*/ 436676 h 26761"/>
                <a:gd name="T22" fmla="*/ 12159 w 16976"/>
                <a:gd name="T23" fmla="*/ 4224 h 26761"/>
                <a:gd name="T24" fmla="*/ 5540 w 16976"/>
                <a:gd name="T25" fmla="*/ 27 h 267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76"/>
                <a:gd name="T40" fmla="*/ 0 h 26761"/>
                <a:gd name="T41" fmla="*/ 16976 w 16976"/>
                <a:gd name="T42" fmla="*/ 26761 h 267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76" h="26761" extrusionOk="0">
                  <a:moveTo>
                    <a:pt x="159" y="1"/>
                  </a:moveTo>
                  <a:cubicBezTo>
                    <a:pt x="64" y="1"/>
                    <a:pt x="0" y="64"/>
                    <a:pt x="0" y="159"/>
                  </a:cubicBezTo>
                  <a:lnTo>
                    <a:pt x="0" y="16532"/>
                  </a:lnTo>
                  <a:cubicBezTo>
                    <a:pt x="0" y="16563"/>
                    <a:pt x="32" y="16595"/>
                    <a:pt x="64" y="16627"/>
                  </a:cubicBezTo>
                  <a:lnTo>
                    <a:pt x="10103" y="26697"/>
                  </a:lnTo>
                  <a:cubicBezTo>
                    <a:pt x="10135" y="26729"/>
                    <a:pt x="10198" y="26761"/>
                    <a:pt x="10230" y="26761"/>
                  </a:cubicBezTo>
                  <a:lnTo>
                    <a:pt x="16817" y="26761"/>
                  </a:lnTo>
                  <a:cubicBezTo>
                    <a:pt x="16912" y="26761"/>
                    <a:pt x="16975" y="26666"/>
                    <a:pt x="16975" y="26571"/>
                  </a:cubicBezTo>
                  <a:cubicBezTo>
                    <a:pt x="16975" y="26476"/>
                    <a:pt x="16880" y="26412"/>
                    <a:pt x="16785" y="26412"/>
                  </a:cubicBezTo>
                  <a:lnTo>
                    <a:pt x="10293" y="26412"/>
                  </a:lnTo>
                  <a:lnTo>
                    <a:pt x="349" y="16437"/>
                  </a:lnTo>
                  <a:lnTo>
                    <a:pt x="349" y="159"/>
                  </a:lnTo>
                  <a:cubicBezTo>
                    <a:pt x="349" y="64"/>
                    <a:pt x="254" y="1"/>
                    <a:pt x="15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301" name="Google Shape;152;p13"/>
            <p:cNvSpPr>
              <a:spLocks noChangeArrowheads="1"/>
            </p:cNvSpPr>
            <p:nvPr/>
          </p:nvSpPr>
          <p:spPr bwMode="auto">
            <a:xfrm>
              <a:off x="5914000" y="2241900"/>
              <a:ext cx="8725" cy="249425"/>
            </a:xfrm>
            <a:custGeom>
              <a:avLst/>
              <a:gdLst>
                <a:gd name="T0" fmla="*/ 4775 w 349"/>
                <a:gd name="T1" fmla="*/ 25 h 9977"/>
                <a:gd name="T2" fmla="*/ 25 w 349"/>
                <a:gd name="T3" fmla="*/ 4775 h 9977"/>
                <a:gd name="T4" fmla="*/ 25 w 349"/>
                <a:gd name="T5" fmla="*/ 244675 h 9977"/>
                <a:gd name="T6" fmla="*/ 4775 w 349"/>
                <a:gd name="T7" fmla="*/ 249425 h 9977"/>
                <a:gd name="T8" fmla="*/ 8725 w 349"/>
                <a:gd name="T9" fmla="*/ 244675 h 9977"/>
                <a:gd name="T10" fmla="*/ 8725 w 349"/>
                <a:gd name="T11" fmla="*/ 4775 h 9977"/>
                <a:gd name="T12" fmla="*/ 4775 w 349"/>
                <a:gd name="T13" fmla="*/ 25 h 99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9"/>
                <a:gd name="T22" fmla="*/ 0 h 9977"/>
                <a:gd name="T23" fmla="*/ 349 w 349"/>
                <a:gd name="T24" fmla="*/ 9977 h 99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9" h="9977" extrusionOk="0"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lnTo>
                    <a:pt x="1" y="9787"/>
                  </a:lnTo>
                  <a:cubicBezTo>
                    <a:pt x="1" y="9882"/>
                    <a:pt x="96" y="9977"/>
                    <a:pt x="191" y="9977"/>
                  </a:cubicBezTo>
                  <a:cubicBezTo>
                    <a:pt x="286" y="9977"/>
                    <a:pt x="349" y="9882"/>
                    <a:pt x="349" y="9787"/>
                  </a:cubicBezTo>
                  <a:lnTo>
                    <a:pt x="349" y="191"/>
                  </a:lnTo>
                  <a:cubicBezTo>
                    <a:pt x="349" y="96"/>
                    <a:pt x="286" y="1"/>
                    <a:pt x="19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302" name="Google Shape;153;p13"/>
            <p:cNvSpPr>
              <a:spLocks noChangeArrowheads="1"/>
            </p:cNvSpPr>
            <p:nvPr/>
          </p:nvSpPr>
          <p:spPr bwMode="auto">
            <a:xfrm>
              <a:off x="4192800" y="2458050"/>
              <a:ext cx="240700" cy="240700"/>
            </a:xfrm>
            <a:custGeom>
              <a:avLst/>
              <a:gdLst>
                <a:gd name="T0" fmla="*/ 120350 w 9628"/>
                <a:gd name="T1" fmla="*/ 25350 h 9628"/>
                <a:gd name="T2" fmla="*/ 216150 w 9628"/>
                <a:gd name="T3" fmla="*/ 120350 h 9628"/>
                <a:gd name="T4" fmla="*/ 120350 w 9628"/>
                <a:gd name="T5" fmla="*/ 215350 h 9628"/>
                <a:gd name="T6" fmla="*/ 25325 w 9628"/>
                <a:gd name="T7" fmla="*/ 120350 h 9628"/>
                <a:gd name="T8" fmla="*/ 120350 w 9628"/>
                <a:gd name="T9" fmla="*/ 25350 h 9628"/>
                <a:gd name="T10" fmla="*/ 120350 w 9628"/>
                <a:gd name="T11" fmla="*/ 25 h 9628"/>
                <a:gd name="T12" fmla="*/ 0 w 9628"/>
                <a:gd name="T13" fmla="*/ 120350 h 9628"/>
                <a:gd name="T14" fmla="*/ 120350 w 9628"/>
                <a:gd name="T15" fmla="*/ 240700 h 9628"/>
                <a:gd name="T16" fmla="*/ 240675 w 9628"/>
                <a:gd name="T17" fmla="*/ 120350 h 9628"/>
                <a:gd name="T18" fmla="*/ 120350 w 9628"/>
                <a:gd name="T19" fmla="*/ 25 h 96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28"/>
                <a:gd name="T31" fmla="*/ 0 h 9628"/>
                <a:gd name="T32" fmla="*/ 9628 w 9628"/>
                <a:gd name="T33" fmla="*/ 9628 h 96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28" h="9628" extrusionOk="0">
                  <a:moveTo>
                    <a:pt x="4814" y="1014"/>
                  </a:moveTo>
                  <a:cubicBezTo>
                    <a:pt x="6936" y="1014"/>
                    <a:pt x="8646" y="2724"/>
                    <a:pt x="8646" y="4814"/>
                  </a:cubicBezTo>
                  <a:cubicBezTo>
                    <a:pt x="8646" y="6904"/>
                    <a:pt x="6936" y="8614"/>
                    <a:pt x="4814" y="8614"/>
                  </a:cubicBezTo>
                  <a:cubicBezTo>
                    <a:pt x="2724" y="8614"/>
                    <a:pt x="1013" y="6904"/>
                    <a:pt x="1013" y="4814"/>
                  </a:cubicBezTo>
                  <a:cubicBezTo>
                    <a:pt x="1013" y="2724"/>
                    <a:pt x="2724" y="1014"/>
                    <a:pt x="4814" y="1014"/>
                  </a:cubicBezTo>
                  <a:close/>
                  <a:moveTo>
                    <a:pt x="4814" y="1"/>
                  </a:moveTo>
                  <a:cubicBezTo>
                    <a:pt x="2185" y="1"/>
                    <a:pt x="0" y="2154"/>
                    <a:pt x="0" y="4814"/>
                  </a:cubicBezTo>
                  <a:cubicBezTo>
                    <a:pt x="0" y="7474"/>
                    <a:pt x="2185" y="9628"/>
                    <a:pt x="4814" y="9628"/>
                  </a:cubicBezTo>
                  <a:cubicBezTo>
                    <a:pt x="7474" y="9628"/>
                    <a:pt x="9627" y="7474"/>
                    <a:pt x="9627" y="4814"/>
                  </a:cubicBezTo>
                  <a:cubicBezTo>
                    <a:pt x="9627" y="2154"/>
                    <a:pt x="7474" y="1"/>
                    <a:pt x="4814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303" name="Google Shape;154;p13"/>
            <p:cNvSpPr>
              <a:spLocks noChangeArrowheads="1"/>
            </p:cNvSpPr>
            <p:nvPr/>
          </p:nvSpPr>
          <p:spPr bwMode="auto">
            <a:xfrm>
              <a:off x="4135000" y="1664750"/>
              <a:ext cx="438625" cy="438625"/>
            </a:xfrm>
            <a:custGeom>
              <a:avLst/>
              <a:gdLst>
                <a:gd name="T0" fmla="*/ 219300 w 17545"/>
                <a:gd name="T1" fmla="*/ 34050 h 17545"/>
                <a:gd name="T2" fmla="*/ 404575 w 17545"/>
                <a:gd name="T3" fmla="*/ 219325 h 17545"/>
                <a:gd name="T4" fmla="*/ 219300 w 17545"/>
                <a:gd name="T5" fmla="*/ 404575 h 17545"/>
                <a:gd name="T6" fmla="*/ 34050 w 17545"/>
                <a:gd name="T7" fmla="*/ 219325 h 17545"/>
                <a:gd name="T8" fmla="*/ 219300 w 17545"/>
                <a:gd name="T9" fmla="*/ 34050 h 17545"/>
                <a:gd name="T10" fmla="*/ 219300 w 17545"/>
                <a:gd name="T11" fmla="*/ 0 h 17545"/>
                <a:gd name="T12" fmla="*/ 0 w 17545"/>
                <a:gd name="T13" fmla="*/ 219325 h 17545"/>
                <a:gd name="T14" fmla="*/ 219300 w 17545"/>
                <a:gd name="T15" fmla="*/ 438625 h 17545"/>
                <a:gd name="T16" fmla="*/ 438625 w 17545"/>
                <a:gd name="T17" fmla="*/ 219325 h 17545"/>
                <a:gd name="T18" fmla="*/ 219300 w 17545"/>
                <a:gd name="T19" fmla="*/ 0 h 175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545"/>
                <a:gd name="T31" fmla="*/ 0 h 17545"/>
                <a:gd name="T32" fmla="*/ 17545 w 17545"/>
                <a:gd name="T33" fmla="*/ 17545 h 175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545" h="17545" extrusionOk="0">
                  <a:moveTo>
                    <a:pt x="8772" y="1362"/>
                  </a:moveTo>
                  <a:cubicBezTo>
                    <a:pt x="12858" y="1362"/>
                    <a:pt x="16183" y="4687"/>
                    <a:pt x="16183" y="8773"/>
                  </a:cubicBezTo>
                  <a:cubicBezTo>
                    <a:pt x="16183" y="12858"/>
                    <a:pt x="12858" y="16183"/>
                    <a:pt x="8772" y="16183"/>
                  </a:cubicBezTo>
                  <a:cubicBezTo>
                    <a:pt x="4687" y="16183"/>
                    <a:pt x="1362" y="12858"/>
                    <a:pt x="1362" y="8773"/>
                  </a:cubicBezTo>
                  <a:cubicBezTo>
                    <a:pt x="1362" y="4687"/>
                    <a:pt x="4687" y="1362"/>
                    <a:pt x="8772" y="1362"/>
                  </a:cubicBezTo>
                  <a:close/>
                  <a:moveTo>
                    <a:pt x="8772" y="0"/>
                  </a:moveTo>
                  <a:cubicBezTo>
                    <a:pt x="3959" y="0"/>
                    <a:pt x="0" y="3927"/>
                    <a:pt x="0" y="8773"/>
                  </a:cubicBezTo>
                  <a:cubicBezTo>
                    <a:pt x="0" y="13618"/>
                    <a:pt x="3959" y="17545"/>
                    <a:pt x="8772" y="17545"/>
                  </a:cubicBezTo>
                  <a:cubicBezTo>
                    <a:pt x="13618" y="17545"/>
                    <a:pt x="17545" y="13586"/>
                    <a:pt x="17545" y="8773"/>
                  </a:cubicBezTo>
                  <a:cubicBezTo>
                    <a:pt x="17545" y="3927"/>
                    <a:pt x="13618" y="0"/>
                    <a:pt x="877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304" name="Google Shape;155;p13"/>
            <p:cNvSpPr>
              <a:spLocks noChangeArrowheads="1"/>
            </p:cNvSpPr>
            <p:nvPr/>
          </p:nvSpPr>
          <p:spPr bwMode="auto">
            <a:xfrm>
              <a:off x="3285475" y="2764450"/>
              <a:ext cx="172625" cy="172625"/>
            </a:xfrm>
            <a:custGeom>
              <a:avLst/>
              <a:gdLst>
                <a:gd name="T0" fmla="*/ 86300 w 6905"/>
                <a:gd name="T1" fmla="*/ 25350 h 6905"/>
                <a:gd name="T2" fmla="*/ 147275 w 6905"/>
                <a:gd name="T3" fmla="*/ 86300 h 6905"/>
                <a:gd name="T4" fmla="*/ 86300 w 6905"/>
                <a:gd name="T5" fmla="*/ 147275 h 6905"/>
                <a:gd name="T6" fmla="*/ 25350 w 6905"/>
                <a:gd name="T7" fmla="*/ 86300 h 6905"/>
                <a:gd name="T8" fmla="*/ 86300 w 6905"/>
                <a:gd name="T9" fmla="*/ 25350 h 6905"/>
                <a:gd name="T10" fmla="*/ 86300 w 6905"/>
                <a:gd name="T11" fmla="*/ 0 h 6905"/>
                <a:gd name="T12" fmla="*/ 0 w 6905"/>
                <a:gd name="T13" fmla="*/ 86300 h 6905"/>
                <a:gd name="T14" fmla="*/ 86300 w 6905"/>
                <a:gd name="T15" fmla="*/ 172600 h 6905"/>
                <a:gd name="T16" fmla="*/ 172600 w 6905"/>
                <a:gd name="T17" fmla="*/ 86300 h 6905"/>
                <a:gd name="T18" fmla="*/ 86300 w 6905"/>
                <a:gd name="T19" fmla="*/ 0 h 69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05"/>
                <a:gd name="T31" fmla="*/ 0 h 6905"/>
                <a:gd name="T32" fmla="*/ 6905 w 6905"/>
                <a:gd name="T33" fmla="*/ 6905 h 690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05" h="6905" extrusionOk="0">
                  <a:moveTo>
                    <a:pt x="3452" y="1014"/>
                  </a:moveTo>
                  <a:cubicBezTo>
                    <a:pt x="4814" y="1014"/>
                    <a:pt x="5891" y="2091"/>
                    <a:pt x="5891" y="3452"/>
                  </a:cubicBezTo>
                  <a:cubicBezTo>
                    <a:pt x="5891" y="4782"/>
                    <a:pt x="4782" y="5891"/>
                    <a:pt x="3452" y="5891"/>
                  </a:cubicBezTo>
                  <a:cubicBezTo>
                    <a:pt x="2090" y="5891"/>
                    <a:pt x="1014" y="4782"/>
                    <a:pt x="1014" y="3452"/>
                  </a:cubicBezTo>
                  <a:cubicBezTo>
                    <a:pt x="1014" y="2091"/>
                    <a:pt x="2122" y="1014"/>
                    <a:pt x="3452" y="1014"/>
                  </a:cubicBezTo>
                  <a:close/>
                  <a:moveTo>
                    <a:pt x="3452" y="0"/>
                  </a:moveTo>
                  <a:cubicBezTo>
                    <a:pt x="1552" y="0"/>
                    <a:pt x="0" y="1552"/>
                    <a:pt x="0" y="3452"/>
                  </a:cubicBezTo>
                  <a:cubicBezTo>
                    <a:pt x="0" y="5352"/>
                    <a:pt x="1552" y="6904"/>
                    <a:pt x="3452" y="6904"/>
                  </a:cubicBezTo>
                  <a:cubicBezTo>
                    <a:pt x="5352" y="6904"/>
                    <a:pt x="6904" y="5352"/>
                    <a:pt x="6904" y="3452"/>
                  </a:cubicBezTo>
                  <a:cubicBezTo>
                    <a:pt x="6904" y="1552"/>
                    <a:pt x="5352" y="0"/>
                    <a:pt x="345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305" name="Google Shape;156;p13"/>
            <p:cNvSpPr>
              <a:spLocks noChangeArrowheads="1"/>
            </p:cNvSpPr>
            <p:nvPr/>
          </p:nvSpPr>
          <p:spPr bwMode="auto">
            <a:xfrm>
              <a:off x="5016975" y="1886425"/>
              <a:ext cx="254950" cy="254950"/>
            </a:xfrm>
            <a:custGeom>
              <a:avLst/>
              <a:gdLst>
                <a:gd name="T0" fmla="*/ 127475 w 10198"/>
                <a:gd name="T1" fmla="*/ 24550 h 10198"/>
                <a:gd name="T2" fmla="*/ 229625 w 10198"/>
                <a:gd name="T3" fmla="*/ 127475 h 10198"/>
                <a:gd name="T4" fmla="*/ 127475 w 10198"/>
                <a:gd name="T5" fmla="*/ 229625 h 10198"/>
                <a:gd name="T6" fmla="*/ 25350 w 10198"/>
                <a:gd name="T7" fmla="*/ 127475 h 10198"/>
                <a:gd name="T8" fmla="*/ 127475 w 10198"/>
                <a:gd name="T9" fmla="*/ 24550 h 10198"/>
                <a:gd name="T10" fmla="*/ 127475 w 10198"/>
                <a:gd name="T11" fmla="*/ 25 h 10198"/>
                <a:gd name="T12" fmla="*/ 25 w 10198"/>
                <a:gd name="T13" fmla="*/ 127475 h 10198"/>
                <a:gd name="T14" fmla="*/ 127475 w 10198"/>
                <a:gd name="T15" fmla="*/ 254950 h 10198"/>
                <a:gd name="T16" fmla="*/ 254950 w 10198"/>
                <a:gd name="T17" fmla="*/ 127475 h 10198"/>
                <a:gd name="T18" fmla="*/ 127475 w 10198"/>
                <a:gd name="T19" fmla="*/ 25 h 101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198"/>
                <a:gd name="T31" fmla="*/ 0 h 10198"/>
                <a:gd name="T32" fmla="*/ 10198 w 10198"/>
                <a:gd name="T33" fmla="*/ 10198 h 101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198" h="10198" extrusionOk="0">
                  <a:moveTo>
                    <a:pt x="5099" y="982"/>
                  </a:moveTo>
                  <a:cubicBezTo>
                    <a:pt x="7348" y="982"/>
                    <a:pt x="9185" y="2819"/>
                    <a:pt x="9185" y="5099"/>
                  </a:cubicBezTo>
                  <a:cubicBezTo>
                    <a:pt x="9185" y="7348"/>
                    <a:pt x="7348" y="9185"/>
                    <a:pt x="5099" y="9185"/>
                  </a:cubicBezTo>
                  <a:cubicBezTo>
                    <a:pt x="2851" y="9185"/>
                    <a:pt x="1014" y="7348"/>
                    <a:pt x="1014" y="5099"/>
                  </a:cubicBezTo>
                  <a:cubicBezTo>
                    <a:pt x="1014" y="2819"/>
                    <a:pt x="2851" y="982"/>
                    <a:pt x="5099" y="982"/>
                  </a:cubicBezTo>
                  <a:close/>
                  <a:moveTo>
                    <a:pt x="5099" y="1"/>
                  </a:moveTo>
                  <a:cubicBezTo>
                    <a:pt x="2281" y="1"/>
                    <a:pt x="1" y="2281"/>
                    <a:pt x="1" y="5099"/>
                  </a:cubicBezTo>
                  <a:cubicBezTo>
                    <a:pt x="1" y="7886"/>
                    <a:pt x="2281" y="10198"/>
                    <a:pt x="5099" y="10198"/>
                  </a:cubicBezTo>
                  <a:cubicBezTo>
                    <a:pt x="7918" y="10198"/>
                    <a:pt x="10198" y="7886"/>
                    <a:pt x="10198" y="5099"/>
                  </a:cubicBezTo>
                  <a:cubicBezTo>
                    <a:pt x="10198" y="2281"/>
                    <a:pt x="7918" y="1"/>
                    <a:pt x="5099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306" name="Google Shape;157;p13"/>
            <p:cNvSpPr>
              <a:spLocks noChangeArrowheads="1"/>
            </p:cNvSpPr>
            <p:nvPr/>
          </p:nvSpPr>
          <p:spPr bwMode="auto">
            <a:xfrm>
              <a:off x="6183975" y="1449400"/>
              <a:ext cx="254975" cy="254950"/>
            </a:xfrm>
            <a:custGeom>
              <a:avLst/>
              <a:gdLst>
                <a:gd name="T0" fmla="*/ 127475 w 10199"/>
                <a:gd name="T1" fmla="*/ 25350 h 10198"/>
                <a:gd name="T2" fmla="*/ 229625 w 10199"/>
                <a:gd name="T3" fmla="*/ 127475 h 10198"/>
                <a:gd name="T4" fmla="*/ 127475 w 10199"/>
                <a:gd name="T5" fmla="*/ 230400 h 10198"/>
                <a:gd name="T6" fmla="*/ 24550 w 10199"/>
                <a:gd name="T7" fmla="*/ 127475 h 10198"/>
                <a:gd name="T8" fmla="*/ 127475 w 10199"/>
                <a:gd name="T9" fmla="*/ 25350 h 10198"/>
                <a:gd name="T10" fmla="*/ 127475 w 10199"/>
                <a:gd name="T11" fmla="*/ 0 h 10198"/>
                <a:gd name="T12" fmla="*/ 25 w 10199"/>
                <a:gd name="T13" fmla="*/ 127475 h 10198"/>
                <a:gd name="T14" fmla="*/ 127475 w 10199"/>
                <a:gd name="T15" fmla="*/ 254950 h 10198"/>
                <a:gd name="T16" fmla="*/ 254950 w 10199"/>
                <a:gd name="T17" fmla="*/ 127475 h 10198"/>
                <a:gd name="T18" fmla="*/ 127475 w 10199"/>
                <a:gd name="T19" fmla="*/ 0 h 101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199"/>
                <a:gd name="T31" fmla="*/ 0 h 10198"/>
                <a:gd name="T32" fmla="*/ 10199 w 10199"/>
                <a:gd name="T33" fmla="*/ 10198 h 101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199" h="10198" extrusionOk="0">
                  <a:moveTo>
                    <a:pt x="5099" y="1014"/>
                  </a:moveTo>
                  <a:cubicBezTo>
                    <a:pt x="7348" y="1014"/>
                    <a:pt x="9185" y="2851"/>
                    <a:pt x="9185" y="5099"/>
                  </a:cubicBezTo>
                  <a:cubicBezTo>
                    <a:pt x="9185" y="7379"/>
                    <a:pt x="7348" y="9216"/>
                    <a:pt x="5099" y="9216"/>
                  </a:cubicBezTo>
                  <a:cubicBezTo>
                    <a:pt x="2819" y="9216"/>
                    <a:pt x="982" y="7379"/>
                    <a:pt x="982" y="5099"/>
                  </a:cubicBezTo>
                  <a:cubicBezTo>
                    <a:pt x="982" y="2851"/>
                    <a:pt x="2819" y="1014"/>
                    <a:pt x="5099" y="1014"/>
                  </a:cubicBezTo>
                  <a:close/>
                  <a:moveTo>
                    <a:pt x="5099" y="0"/>
                  </a:moveTo>
                  <a:cubicBezTo>
                    <a:pt x="2281" y="0"/>
                    <a:pt x="1" y="2312"/>
                    <a:pt x="1" y="5099"/>
                  </a:cubicBezTo>
                  <a:cubicBezTo>
                    <a:pt x="1" y="7918"/>
                    <a:pt x="2281" y="10198"/>
                    <a:pt x="5099" y="10198"/>
                  </a:cubicBezTo>
                  <a:cubicBezTo>
                    <a:pt x="7886" y="10198"/>
                    <a:pt x="10198" y="7918"/>
                    <a:pt x="10198" y="5099"/>
                  </a:cubicBezTo>
                  <a:cubicBezTo>
                    <a:pt x="10198" y="2312"/>
                    <a:pt x="7886" y="0"/>
                    <a:pt x="509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307" name="Google Shape;158;p13"/>
            <p:cNvSpPr>
              <a:spLocks noChangeArrowheads="1"/>
            </p:cNvSpPr>
            <p:nvPr/>
          </p:nvSpPr>
          <p:spPr bwMode="auto">
            <a:xfrm>
              <a:off x="6605975" y="3315475"/>
              <a:ext cx="394300" cy="394325"/>
            </a:xfrm>
            <a:custGeom>
              <a:avLst/>
              <a:gdLst>
                <a:gd name="T0" fmla="*/ 197150 w 15772"/>
                <a:gd name="T1" fmla="*/ 25350 h 15773"/>
                <a:gd name="T2" fmla="*/ 369750 w 15772"/>
                <a:gd name="T3" fmla="*/ 197175 h 15773"/>
                <a:gd name="T4" fmla="*/ 197150 w 15772"/>
                <a:gd name="T5" fmla="*/ 369750 h 15773"/>
                <a:gd name="T6" fmla="*/ 25350 w 15772"/>
                <a:gd name="T7" fmla="*/ 197175 h 15773"/>
                <a:gd name="T8" fmla="*/ 197150 w 15772"/>
                <a:gd name="T9" fmla="*/ 25350 h 15773"/>
                <a:gd name="T10" fmla="*/ 197150 w 15772"/>
                <a:gd name="T11" fmla="*/ 25 h 15773"/>
                <a:gd name="T12" fmla="*/ 0 w 15772"/>
                <a:gd name="T13" fmla="*/ 197175 h 15773"/>
                <a:gd name="T14" fmla="*/ 197150 w 15772"/>
                <a:gd name="T15" fmla="*/ 394300 h 15773"/>
                <a:gd name="T16" fmla="*/ 394300 w 15772"/>
                <a:gd name="T17" fmla="*/ 197175 h 15773"/>
                <a:gd name="T18" fmla="*/ 197150 w 15772"/>
                <a:gd name="T19" fmla="*/ 25 h 157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772"/>
                <a:gd name="T31" fmla="*/ 0 h 15773"/>
                <a:gd name="T32" fmla="*/ 15772 w 15772"/>
                <a:gd name="T33" fmla="*/ 15773 h 157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772" h="15773" extrusionOk="0">
                  <a:moveTo>
                    <a:pt x="7886" y="1014"/>
                  </a:moveTo>
                  <a:cubicBezTo>
                    <a:pt x="11686" y="1014"/>
                    <a:pt x="14790" y="4118"/>
                    <a:pt x="14790" y="7887"/>
                  </a:cubicBezTo>
                  <a:cubicBezTo>
                    <a:pt x="14790" y="11687"/>
                    <a:pt x="11686" y="14790"/>
                    <a:pt x="7886" y="14790"/>
                  </a:cubicBezTo>
                  <a:cubicBezTo>
                    <a:pt x="4086" y="14790"/>
                    <a:pt x="1014" y="11687"/>
                    <a:pt x="1014" y="7887"/>
                  </a:cubicBezTo>
                  <a:cubicBezTo>
                    <a:pt x="1014" y="4118"/>
                    <a:pt x="4086" y="1014"/>
                    <a:pt x="7886" y="1014"/>
                  </a:cubicBezTo>
                  <a:close/>
                  <a:moveTo>
                    <a:pt x="7886" y="1"/>
                  </a:moveTo>
                  <a:cubicBezTo>
                    <a:pt x="3547" y="1"/>
                    <a:pt x="0" y="3548"/>
                    <a:pt x="0" y="7887"/>
                  </a:cubicBezTo>
                  <a:cubicBezTo>
                    <a:pt x="0" y="12257"/>
                    <a:pt x="3547" y="15772"/>
                    <a:pt x="7886" y="15772"/>
                  </a:cubicBezTo>
                  <a:cubicBezTo>
                    <a:pt x="12256" y="15772"/>
                    <a:pt x="15772" y="12257"/>
                    <a:pt x="15772" y="7887"/>
                  </a:cubicBezTo>
                  <a:cubicBezTo>
                    <a:pt x="15772" y="3548"/>
                    <a:pt x="12225" y="1"/>
                    <a:pt x="788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308" name="Google Shape;159;p13"/>
            <p:cNvSpPr>
              <a:spLocks noChangeArrowheads="1"/>
            </p:cNvSpPr>
            <p:nvPr/>
          </p:nvSpPr>
          <p:spPr bwMode="auto">
            <a:xfrm>
              <a:off x="6647150" y="2157200"/>
              <a:ext cx="178150" cy="178150"/>
            </a:xfrm>
            <a:custGeom>
              <a:avLst/>
              <a:gdLst>
                <a:gd name="T0" fmla="*/ 89475 w 7126"/>
                <a:gd name="T1" fmla="*/ 25350 h 7126"/>
                <a:gd name="T2" fmla="*/ 153600 w 7126"/>
                <a:gd name="T3" fmla="*/ 89475 h 7126"/>
                <a:gd name="T4" fmla="*/ 89475 w 7126"/>
                <a:gd name="T5" fmla="*/ 152800 h 7126"/>
                <a:gd name="T6" fmla="*/ 25350 w 7126"/>
                <a:gd name="T7" fmla="*/ 89475 h 7126"/>
                <a:gd name="T8" fmla="*/ 89475 w 7126"/>
                <a:gd name="T9" fmla="*/ 25350 h 7126"/>
                <a:gd name="T10" fmla="*/ 89475 w 7126"/>
                <a:gd name="T11" fmla="*/ 0 h 7126"/>
                <a:gd name="T12" fmla="*/ 0 w 7126"/>
                <a:gd name="T13" fmla="*/ 89475 h 7126"/>
                <a:gd name="T14" fmla="*/ 89475 w 7126"/>
                <a:gd name="T15" fmla="*/ 178150 h 7126"/>
                <a:gd name="T16" fmla="*/ 178150 w 7126"/>
                <a:gd name="T17" fmla="*/ 89475 h 7126"/>
                <a:gd name="T18" fmla="*/ 89475 w 7126"/>
                <a:gd name="T19" fmla="*/ 0 h 71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26"/>
                <a:gd name="T31" fmla="*/ 0 h 7126"/>
                <a:gd name="T32" fmla="*/ 7126 w 7126"/>
                <a:gd name="T33" fmla="*/ 7126 h 71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26" h="7126" extrusionOk="0">
                  <a:moveTo>
                    <a:pt x="3579" y="1014"/>
                  </a:moveTo>
                  <a:cubicBezTo>
                    <a:pt x="4972" y="1014"/>
                    <a:pt x="6144" y="2154"/>
                    <a:pt x="6144" y="3579"/>
                  </a:cubicBezTo>
                  <a:cubicBezTo>
                    <a:pt x="6144" y="4972"/>
                    <a:pt x="4972" y="6112"/>
                    <a:pt x="3579" y="6112"/>
                  </a:cubicBezTo>
                  <a:cubicBezTo>
                    <a:pt x="2154" y="6112"/>
                    <a:pt x="1014" y="4972"/>
                    <a:pt x="1014" y="3579"/>
                  </a:cubicBezTo>
                  <a:cubicBezTo>
                    <a:pt x="1014" y="2154"/>
                    <a:pt x="2154" y="1014"/>
                    <a:pt x="3579" y="1014"/>
                  </a:cubicBezTo>
                  <a:close/>
                  <a:moveTo>
                    <a:pt x="3579" y="0"/>
                  </a:moveTo>
                  <a:cubicBezTo>
                    <a:pt x="1615" y="0"/>
                    <a:pt x="0" y="1615"/>
                    <a:pt x="0" y="3579"/>
                  </a:cubicBezTo>
                  <a:cubicBezTo>
                    <a:pt x="0" y="5542"/>
                    <a:pt x="1615" y="7126"/>
                    <a:pt x="3579" y="7126"/>
                  </a:cubicBezTo>
                  <a:cubicBezTo>
                    <a:pt x="5542" y="7126"/>
                    <a:pt x="7126" y="5542"/>
                    <a:pt x="7126" y="3579"/>
                  </a:cubicBezTo>
                  <a:cubicBezTo>
                    <a:pt x="7126" y="1615"/>
                    <a:pt x="5542" y="0"/>
                    <a:pt x="357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309" name="Google Shape;160;p13"/>
            <p:cNvSpPr>
              <a:spLocks noChangeArrowheads="1"/>
            </p:cNvSpPr>
            <p:nvPr/>
          </p:nvSpPr>
          <p:spPr bwMode="auto">
            <a:xfrm>
              <a:off x="4713750" y="2228450"/>
              <a:ext cx="91850" cy="91075"/>
            </a:xfrm>
            <a:custGeom>
              <a:avLst/>
              <a:gdLst>
                <a:gd name="T0" fmla="*/ 45925 w 3674"/>
                <a:gd name="T1" fmla="*/ 24550 h 3643"/>
                <a:gd name="T2" fmla="*/ 66500 w 3674"/>
                <a:gd name="T3" fmla="*/ 45150 h 3643"/>
                <a:gd name="T4" fmla="*/ 45925 w 3674"/>
                <a:gd name="T5" fmla="*/ 66525 h 3643"/>
                <a:gd name="T6" fmla="*/ 25350 w 3674"/>
                <a:gd name="T7" fmla="*/ 45150 h 3643"/>
                <a:gd name="T8" fmla="*/ 45925 w 3674"/>
                <a:gd name="T9" fmla="*/ 24550 h 3643"/>
                <a:gd name="T10" fmla="*/ 45925 w 3674"/>
                <a:gd name="T11" fmla="*/ 25 h 3643"/>
                <a:gd name="T12" fmla="*/ 0 w 3674"/>
                <a:gd name="T13" fmla="*/ 45150 h 3643"/>
                <a:gd name="T14" fmla="*/ 45925 w 3674"/>
                <a:gd name="T15" fmla="*/ 91050 h 3643"/>
                <a:gd name="T16" fmla="*/ 91850 w 3674"/>
                <a:gd name="T17" fmla="*/ 45150 h 3643"/>
                <a:gd name="T18" fmla="*/ 45925 w 3674"/>
                <a:gd name="T19" fmla="*/ 25 h 36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74"/>
                <a:gd name="T31" fmla="*/ 0 h 3643"/>
                <a:gd name="T32" fmla="*/ 3674 w 3674"/>
                <a:gd name="T33" fmla="*/ 3643 h 36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74" h="3643" extrusionOk="0">
                  <a:moveTo>
                    <a:pt x="1837" y="982"/>
                  </a:moveTo>
                  <a:cubicBezTo>
                    <a:pt x="2280" y="982"/>
                    <a:pt x="2660" y="1362"/>
                    <a:pt x="2660" y="1806"/>
                  </a:cubicBezTo>
                  <a:cubicBezTo>
                    <a:pt x="2660" y="2281"/>
                    <a:pt x="2280" y="2661"/>
                    <a:pt x="1837" y="2661"/>
                  </a:cubicBezTo>
                  <a:cubicBezTo>
                    <a:pt x="1394" y="2661"/>
                    <a:pt x="1014" y="2281"/>
                    <a:pt x="1014" y="1806"/>
                  </a:cubicBezTo>
                  <a:cubicBezTo>
                    <a:pt x="1014" y="1362"/>
                    <a:pt x="1394" y="982"/>
                    <a:pt x="1837" y="982"/>
                  </a:cubicBezTo>
                  <a:close/>
                  <a:moveTo>
                    <a:pt x="1837" y="1"/>
                  </a:moveTo>
                  <a:cubicBezTo>
                    <a:pt x="824" y="1"/>
                    <a:pt x="0" y="824"/>
                    <a:pt x="0" y="1806"/>
                  </a:cubicBezTo>
                  <a:cubicBezTo>
                    <a:pt x="0" y="2819"/>
                    <a:pt x="824" y="3642"/>
                    <a:pt x="1837" y="3642"/>
                  </a:cubicBezTo>
                  <a:cubicBezTo>
                    <a:pt x="2850" y="3642"/>
                    <a:pt x="3674" y="2819"/>
                    <a:pt x="3674" y="1806"/>
                  </a:cubicBezTo>
                  <a:cubicBezTo>
                    <a:pt x="3674" y="824"/>
                    <a:pt x="2850" y="1"/>
                    <a:pt x="1837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310" name="Google Shape;161;p13"/>
            <p:cNvSpPr>
              <a:spLocks noChangeArrowheads="1"/>
            </p:cNvSpPr>
            <p:nvPr/>
          </p:nvSpPr>
          <p:spPr bwMode="auto">
            <a:xfrm>
              <a:off x="3606900" y="2093075"/>
              <a:ext cx="152850" cy="153600"/>
            </a:xfrm>
            <a:custGeom>
              <a:avLst/>
              <a:gdLst>
                <a:gd name="T0" fmla="*/ 76825 w 6114"/>
                <a:gd name="T1" fmla="*/ 25350 h 6144"/>
                <a:gd name="T2" fmla="*/ 128275 w 6114"/>
                <a:gd name="T3" fmla="*/ 76800 h 6144"/>
                <a:gd name="T4" fmla="*/ 76825 w 6114"/>
                <a:gd name="T5" fmla="*/ 128275 h 6144"/>
                <a:gd name="T6" fmla="*/ 25350 w 6114"/>
                <a:gd name="T7" fmla="*/ 76800 h 6144"/>
                <a:gd name="T8" fmla="*/ 76825 w 6114"/>
                <a:gd name="T9" fmla="*/ 25350 h 6144"/>
                <a:gd name="T10" fmla="*/ 76825 w 6114"/>
                <a:gd name="T11" fmla="*/ 0 h 6144"/>
                <a:gd name="T12" fmla="*/ 25 w 6114"/>
                <a:gd name="T13" fmla="*/ 76800 h 6144"/>
                <a:gd name="T14" fmla="*/ 76825 w 6114"/>
                <a:gd name="T15" fmla="*/ 153600 h 6144"/>
                <a:gd name="T16" fmla="*/ 152825 w 6114"/>
                <a:gd name="T17" fmla="*/ 76800 h 6144"/>
                <a:gd name="T18" fmla="*/ 76825 w 6114"/>
                <a:gd name="T19" fmla="*/ 0 h 61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14"/>
                <a:gd name="T31" fmla="*/ 0 h 6144"/>
                <a:gd name="T32" fmla="*/ 6114 w 6114"/>
                <a:gd name="T33" fmla="*/ 6144 h 61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14" h="6144" extrusionOk="0">
                  <a:moveTo>
                    <a:pt x="3073" y="1014"/>
                  </a:moveTo>
                  <a:cubicBezTo>
                    <a:pt x="4181" y="1014"/>
                    <a:pt x="5131" y="1932"/>
                    <a:pt x="5131" y="3072"/>
                  </a:cubicBezTo>
                  <a:cubicBezTo>
                    <a:pt x="5131" y="4212"/>
                    <a:pt x="4181" y="5131"/>
                    <a:pt x="3073" y="5131"/>
                  </a:cubicBezTo>
                  <a:cubicBezTo>
                    <a:pt x="1933" y="5131"/>
                    <a:pt x="1014" y="4212"/>
                    <a:pt x="1014" y="3072"/>
                  </a:cubicBezTo>
                  <a:cubicBezTo>
                    <a:pt x="1014" y="1932"/>
                    <a:pt x="1933" y="1014"/>
                    <a:pt x="3073" y="1014"/>
                  </a:cubicBezTo>
                  <a:close/>
                  <a:moveTo>
                    <a:pt x="3073" y="0"/>
                  </a:moveTo>
                  <a:cubicBezTo>
                    <a:pt x="1363" y="0"/>
                    <a:pt x="1" y="1394"/>
                    <a:pt x="1" y="3072"/>
                  </a:cubicBezTo>
                  <a:cubicBezTo>
                    <a:pt x="1" y="4751"/>
                    <a:pt x="1363" y="6144"/>
                    <a:pt x="3073" y="6144"/>
                  </a:cubicBezTo>
                  <a:cubicBezTo>
                    <a:pt x="4751" y="6144"/>
                    <a:pt x="6113" y="4751"/>
                    <a:pt x="6113" y="3072"/>
                  </a:cubicBezTo>
                  <a:cubicBezTo>
                    <a:pt x="6113" y="1394"/>
                    <a:pt x="4751" y="0"/>
                    <a:pt x="3073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311" name="Google Shape;162;p13"/>
            <p:cNvSpPr>
              <a:spLocks noChangeArrowheads="1"/>
            </p:cNvSpPr>
            <p:nvPr/>
          </p:nvSpPr>
          <p:spPr bwMode="auto">
            <a:xfrm>
              <a:off x="4774700" y="1416150"/>
              <a:ext cx="152825" cy="152825"/>
            </a:xfrm>
            <a:custGeom>
              <a:avLst/>
              <a:gdLst>
                <a:gd name="T0" fmla="*/ 76025 w 6113"/>
                <a:gd name="T1" fmla="*/ 25350 h 6113"/>
                <a:gd name="T2" fmla="*/ 127475 w 6113"/>
                <a:gd name="T3" fmla="*/ 76800 h 6113"/>
                <a:gd name="T4" fmla="*/ 76025 w 6113"/>
                <a:gd name="T5" fmla="*/ 128275 h 6113"/>
                <a:gd name="T6" fmla="*/ 24575 w 6113"/>
                <a:gd name="T7" fmla="*/ 76800 h 6113"/>
                <a:gd name="T8" fmla="*/ 76025 w 6113"/>
                <a:gd name="T9" fmla="*/ 25350 h 6113"/>
                <a:gd name="T10" fmla="*/ 76025 w 6113"/>
                <a:gd name="T11" fmla="*/ 0 h 6113"/>
                <a:gd name="T12" fmla="*/ 25 w 6113"/>
                <a:gd name="T13" fmla="*/ 76800 h 6113"/>
                <a:gd name="T14" fmla="*/ 76025 w 6113"/>
                <a:gd name="T15" fmla="*/ 152800 h 6113"/>
                <a:gd name="T16" fmla="*/ 152825 w 6113"/>
                <a:gd name="T17" fmla="*/ 76800 h 6113"/>
                <a:gd name="T18" fmla="*/ 76025 w 6113"/>
                <a:gd name="T19" fmla="*/ 0 h 61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13"/>
                <a:gd name="T31" fmla="*/ 0 h 6113"/>
                <a:gd name="T32" fmla="*/ 6113 w 6113"/>
                <a:gd name="T33" fmla="*/ 6113 h 61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13" h="6113" extrusionOk="0">
                  <a:moveTo>
                    <a:pt x="3041" y="1014"/>
                  </a:moveTo>
                  <a:cubicBezTo>
                    <a:pt x="4181" y="1014"/>
                    <a:pt x="5099" y="1932"/>
                    <a:pt x="5099" y="3072"/>
                  </a:cubicBezTo>
                  <a:cubicBezTo>
                    <a:pt x="5099" y="4212"/>
                    <a:pt x="4181" y="5131"/>
                    <a:pt x="3041" y="5131"/>
                  </a:cubicBezTo>
                  <a:cubicBezTo>
                    <a:pt x="1901" y="5131"/>
                    <a:pt x="983" y="4212"/>
                    <a:pt x="983" y="3072"/>
                  </a:cubicBezTo>
                  <a:cubicBezTo>
                    <a:pt x="983" y="1932"/>
                    <a:pt x="1901" y="1014"/>
                    <a:pt x="3041" y="1014"/>
                  </a:cubicBezTo>
                  <a:close/>
                  <a:moveTo>
                    <a:pt x="3041" y="0"/>
                  </a:moveTo>
                  <a:cubicBezTo>
                    <a:pt x="1363" y="0"/>
                    <a:pt x="1" y="1394"/>
                    <a:pt x="1" y="3072"/>
                  </a:cubicBezTo>
                  <a:cubicBezTo>
                    <a:pt x="1" y="4751"/>
                    <a:pt x="1363" y="6112"/>
                    <a:pt x="3041" y="6112"/>
                  </a:cubicBezTo>
                  <a:cubicBezTo>
                    <a:pt x="4751" y="6112"/>
                    <a:pt x="6113" y="4751"/>
                    <a:pt x="6113" y="3072"/>
                  </a:cubicBezTo>
                  <a:cubicBezTo>
                    <a:pt x="6113" y="1394"/>
                    <a:pt x="4751" y="0"/>
                    <a:pt x="304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312" name="Google Shape;163;p13"/>
            <p:cNvSpPr>
              <a:spLocks noChangeArrowheads="1"/>
            </p:cNvSpPr>
            <p:nvPr/>
          </p:nvSpPr>
          <p:spPr bwMode="auto">
            <a:xfrm>
              <a:off x="2681375" y="4073950"/>
              <a:ext cx="197975" cy="197175"/>
            </a:xfrm>
            <a:custGeom>
              <a:avLst/>
              <a:gdLst>
                <a:gd name="T0" fmla="*/ 98975 w 7919"/>
                <a:gd name="T1" fmla="*/ 24550 h 7887"/>
                <a:gd name="T2" fmla="*/ 172625 w 7919"/>
                <a:gd name="T3" fmla="*/ 98200 h 7887"/>
                <a:gd name="T4" fmla="*/ 98975 w 7919"/>
                <a:gd name="T5" fmla="*/ 171825 h 7887"/>
                <a:gd name="T6" fmla="*/ 25350 w 7919"/>
                <a:gd name="T7" fmla="*/ 98200 h 7887"/>
                <a:gd name="T8" fmla="*/ 98975 w 7919"/>
                <a:gd name="T9" fmla="*/ 24550 h 7887"/>
                <a:gd name="T10" fmla="*/ 98975 w 7919"/>
                <a:gd name="T11" fmla="*/ 25 h 7887"/>
                <a:gd name="T12" fmla="*/ 25 w 7919"/>
                <a:gd name="T13" fmla="*/ 98200 h 7887"/>
                <a:gd name="T14" fmla="*/ 98975 w 7919"/>
                <a:gd name="T15" fmla="*/ 197150 h 7887"/>
                <a:gd name="T16" fmla="*/ 197950 w 7919"/>
                <a:gd name="T17" fmla="*/ 98200 h 7887"/>
                <a:gd name="T18" fmla="*/ 98975 w 7919"/>
                <a:gd name="T19" fmla="*/ 25 h 78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19"/>
                <a:gd name="T31" fmla="*/ 0 h 7887"/>
                <a:gd name="T32" fmla="*/ 7919 w 7919"/>
                <a:gd name="T33" fmla="*/ 7887 h 78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19" h="7887" extrusionOk="0">
                  <a:moveTo>
                    <a:pt x="3959" y="982"/>
                  </a:moveTo>
                  <a:cubicBezTo>
                    <a:pt x="5575" y="982"/>
                    <a:pt x="6905" y="2313"/>
                    <a:pt x="6905" y="3928"/>
                  </a:cubicBezTo>
                  <a:cubicBezTo>
                    <a:pt x="6905" y="5574"/>
                    <a:pt x="5575" y="6873"/>
                    <a:pt x="3959" y="6873"/>
                  </a:cubicBezTo>
                  <a:cubicBezTo>
                    <a:pt x="2344" y="6873"/>
                    <a:pt x="1014" y="5574"/>
                    <a:pt x="1014" y="3928"/>
                  </a:cubicBezTo>
                  <a:cubicBezTo>
                    <a:pt x="1014" y="2313"/>
                    <a:pt x="2344" y="982"/>
                    <a:pt x="3959" y="982"/>
                  </a:cubicBezTo>
                  <a:close/>
                  <a:moveTo>
                    <a:pt x="3959" y="1"/>
                  </a:moveTo>
                  <a:cubicBezTo>
                    <a:pt x="1774" y="1"/>
                    <a:pt x="1" y="1774"/>
                    <a:pt x="1" y="3928"/>
                  </a:cubicBezTo>
                  <a:cubicBezTo>
                    <a:pt x="1" y="6113"/>
                    <a:pt x="1774" y="7886"/>
                    <a:pt x="3959" y="7886"/>
                  </a:cubicBezTo>
                  <a:cubicBezTo>
                    <a:pt x="6145" y="7886"/>
                    <a:pt x="7886" y="6113"/>
                    <a:pt x="7918" y="3928"/>
                  </a:cubicBezTo>
                  <a:cubicBezTo>
                    <a:pt x="7918" y="1774"/>
                    <a:pt x="6145" y="1"/>
                    <a:pt x="3959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  <p:sp>
          <p:nvSpPr>
            <p:cNvPr id="8313" name="Google Shape;115;p13"/>
            <p:cNvSpPr>
              <a:spLocks noChangeArrowheads="1"/>
            </p:cNvSpPr>
            <p:nvPr/>
          </p:nvSpPr>
          <p:spPr bwMode="auto">
            <a:xfrm>
              <a:off x="3492900" y="3838025"/>
              <a:ext cx="2062475" cy="228050"/>
            </a:xfrm>
            <a:custGeom>
              <a:avLst/>
              <a:gdLst>
                <a:gd name="T0" fmla="*/ 25 w 82499"/>
                <a:gd name="T1" fmla="*/ 0 h 9122"/>
                <a:gd name="T2" fmla="*/ 25 w 82499"/>
                <a:gd name="T3" fmla="*/ 125100 h 9122"/>
                <a:gd name="T4" fmla="*/ 102950 w 82499"/>
                <a:gd name="T5" fmla="*/ 228025 h 9122"/>
                <a:gd name="T6" fmla="*/ 1958750 w 82499"/>
                <a:gd name="T7" fmla="*/ 228025 h 9122"/>
                <a:gd name="T8" fmla="*/ 2062450 w 82499"/>
                <a:gd name="T9" fmla="*/ 125100 h 9122"/>
                <a:gd name="T10" fmla="*/ 2062450 w 82499"/>
                <a:gd name="T11" fmla="*/ 0 h 9122"/>
                <a:gd name="T12" fmla="*/ 25 w 82499"/>
                <a:gd name="T13" fmla="*/ 0 h 91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499"/>
                <a:gd name="T22" fmla="*/ 0 h 9122"/>
                <a:gd name="T23" fmla="*/ 82499 w 82499"/>
                <a:gd name="T24" fmla="*/ 9122 h 91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499" h="9122" extrusionOk="0">
                  <a:moveTo>
                    <a:pt x="1" y="0"/>
                  </a:moveTo>
                  <a:lnTo>
                    <a:pt x="1" y="5004"/>
                  </a:lnTo>
                  <a:cubicBezTo>
                    <a:pt x="1" y="7284"/>
                    <a:pt x="1837" y="9121"/>
                    <a:pt x="4118" y="9121"/>
                  </a:cubicBezTo>
                  <a:lnTo>
                    <a:pt x="78350" y="9121"/>
                  </a:lnTo>
                  <a:cubicBezTo>
                    <a:pt x="80630" y="9121"/>
                    <a:pt x="82498" y="7284"/>
                    <a:pt x="82498" y="5004"/>
                  </a:cubicBezTo>
                  <a:lnTo>
                    <a:pt x="8249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uz-Latn-UZ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0328" y="2504170"/>
            <a:ext cx="1764374" cy="1457627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 rot="20055962">
            <a:off x="4219576" y="4264820"/>
            <a:ext cx="594122" cy="150019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uz-Latn-UZ" sz="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Arial" charset="0"/>
              </a:rPr>
              <a:t>Matematika</a:t>
            </a:r>
            <a:endParaRPr lang="ru-RU" sz="5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5" name="Группа 167"/>
          <p:cNvGrpSpPr>
            <a:grpSpLocks/>
          </p:cNvGrpSpPr>
          <p:nvPr/>
        </p:nvGrpSpPr>
        <p:grpSpPr bwMode="auto">
          <a:xfrm>
            <a:off x="0" y="267494"/>
            <a:ext cx="8998493" cy="1069124"/>
            <a:chOff x="45165" y="20556"/>
            <a:chExt cx="12168662" cy="883009"/>
          </a:xfrm>
        </p:grpSpPr>
        <p:grpSp>
          <p:nvGrpSpPr>
            <p:cNvPr id="6" name="Group 74"/>
            <p:cNvGrpSpPr>
              <a:grpSpLocks/>
            </p:cNvGrpSpPr>
            <p:nvPr/>
          </p:nvGrpSpPr>
          <p:grpSpPr bwMode="auto">
            <a:xfrm>
              <a:off x="52718" y="20556"/>
              <a:ext cx="12161109" cy="883009"/>
              <a:chOff x="43371" y="17289"/>
              <a:chExt cx="9880360" cy="922321"/>
            </a:xfrm>
          </p:grpSpPr>
          <p:sp>
            <p:nvSpPr>
              <p:cNvPr id="172" name="Rectangle 75"/>
              <p:cNvSpPr/>
              <p:nvPr/>
            </p:nvSpPr>
            <p:spPr>
              <a:xfrm>
                <a:off x="44100" y="19675"/>
                <a:ext cx="8355463" cy="919935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uz-Cyrl-UZ" sz="2300" b="1" kern="0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173" name="Rectangle: Single Corner Snipped 1026"/>
              <p:cNvSpPr/>
              <p:nvPr/>
            </p:nvSpPr>
            <p:spPr>
              <a:xfrm flipH="1">
                <a:off x="7098527" y="17289"/>
                <a:ext cx="2825204" cy="919935"/>
              </a:xfrm>
              <a:custGeom>
                <a:avLst/>
                <a:gdLst>
                  <a:gd name="connsiteX0" fmla="*/ 0 w 3967529"/>
                  <a:gd name="connsiteY0" fmla="*/ 0 h 931876"/>
                  <a:gd name="connsiteX1" fmla="*/ 3501591 w 3967529"/>
                  <a:gd name="connsiteY1" fmla="*/ 0 h 931876"/>
                  <a:gd name="connsiteX2" fmla="*/ 3967529 w 3967529"/>
                  <a:gd name="connsiteY2" fmla="*/ 465938 h 931876"/>
                  <a:gd name="connsiteX3" fmla="*/ 3967529 w 3967529"/>
                  <a:gd name="connsiteY3" fmla="*/ 931876 h 931876"/>
                  <a:gd name="connsiteX4" fmla="*/ 0 w 3967529"/>
                  <a:gd name="connsiteY4" fmla="*/ 931876 h 931876"/>
                  <a:gd name="connsiteX5" fmla="*/ 0 w 3967529"/>
                  <a:gd name="connsiteY5" fmla="*/ 0 h 931876"/>
                  <a:gd name="connsiteX0" fmla="*/ 0 w 3973879"/>
                  <a:gd name="connsiteY0" fmla="*/ 0 h 931876"/>
                  <a:gd name="connsiteX1" fmla="*/ 3501591 w 3973879"/>
                  <a:gd name="connsiteY1" fmla="*/ 0 h 931876"/>
                  <a:gd name="connsiteX2" fmla="*/ 3973879 w 3973879"/>
                  <a:gd name="connsiteY2" fmla="*/ 926313 h 931876"/>
                  <a:gd name="connsiteX3" fmla="*/ 3967529 w 3973879"/>
                  <a:gd name="connsiteY3" fmla="*/ 931876 h 931876"/>
                  <a:gd name="connsiteX4" fmla="*/ 0 w 3973879"/>
                  <a:gd name="connsiteY4" fmla="*/ 931876 h 931876"/>
                  <a:gd name="connsiteX5" fmla="*/ 0 w 3973879"/>
                  <a:gd name="connsiteY5" fmla="*/ 0 h 93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73879" h="931876">
                    <a:moveTo>
                      <a:pt x="0" y="0"/>
                    </a:moveTo>
                    <a:lnTo>
                      <a:pt x="3501591" y="0"/>
                    </a:lnTo>
                    <a:lnTo>
                      <a:pt x="3973879" y="926313"/>
                    </a:lnTo>
                    <a:lnTo>
                      <a:pt x="3967529" y="931876"/>
                    </a:lnTo>
                    <a:lnTo>
                      <a:pt x="0" y="9318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uz-Cyrl-UZ" sz="2300" b="1" kern="0" dirty="0">
                  <a:ln>
                    <a:solidFill>
                      <a:srgbClr val="00B0F0"/>
                    </a:solidFill>
                  </a:ln>
                  <a:solidFill>
                    <a:srgbClr val="00B0F0"/>
                  </a:solidFill>
                  <a:latin typeface="+mj-lt"/>
                </a:endParaRPr>
              </a:p>
            </p:txBody>
          </p:sp>
        </p:grpSp>
        <p:sp>
          <p:nvSpPr>
            <p:cNvPr id="171" name="Полилиния: фигура 311"/>
            <p:cNvSpPr>
              <a:spLocks/>
            </p:cNvSpPr>
            <p:nvPr/>
          </p:nvSpPr>
          <p:spPr bwMode="auto">
            <a:xfrm>
              <a:off x="45165" y="352970"/>
              <a:ext cx="8824393" cy="510615"/>
            </a:xfrm>
            <a:custGeom>
              <a:avLst/>
              <a:gdLst>
                <a:gd name="T0" fmla="*/ 6775259 w 7681749"/>
                <a:gd name="T1" fmla="*/ 23928 h 562609"/>
                <a:gd name="T2" fmla="*/ 6802819 w 7681749"/>
                <a:gd name="T3" fmla="*/ 24903 h 562609"/>
                <a:gd name="T4" fmla="*/ 6808997 w 7681749"/>
                <a:gd name="T5" fmla="*/ 25554 h 562609"/>
                <a:gd name="T6" fmla="*/ 6811166 w 7681749"/>
                <a:gd name="T7" fmla="*/ 26463 h 562609"/>
                <a:gd name="T8" fmla="*/ 6808756 w 7681749"/>
                <a:gd name="T9" fmla="*/ 27115 h 562609"/>
                <a:gd name="T10" fmla="*/ 6801890 w 7681749"/>
                <a:gd name="T11" fmla="*/ 27763 h 562609"/>
                <a:gd name="T12" fmla="*/ 6791647 w 7681749"/>
                <a:gd name="T13" fmla="*/ 28285 h 562609"/>
                <a:gd name="T14" fmla="*/ 6776878 w 7681749"/>
                <a:gd name="T15" fmla="*/ 28673 h 562609"/>
                <a:gd name="T16" fmla="*/ 6748567 w 7681749"/>
                <a:gd name="T17" fmla="*/ 28739 h 562609"/>
                <a:gd name="T18" fmla="*/ 6732917 w 7681749"/>
                <a:gd name="T19" fmla="*/ 28349 h 562609"/>
                <a:gd name="T20" fmla="*/ 6722496 w 7681749"/>
                <a:gd name="T21" fmla="*/ 27830 h 562609"/>
                <a:gd name="T22" fmla="*/ 6715689 w 7681749"/>
                <a:gd name="T23" fmla="*/ 27178 h 562609"/>
                <a:gd name="T24" fmla="*/ 6712833 w 7681749"/>
                <a:gd name="T25" fmla="*/ 26529 h 562609"/>
                <a:gd name="T26" fmla="*/ 6725156 w 7681749"/>
                <a:gd name="T27" fmla="*/ 24642 h 562609"/>
                <a:gd name="T28" fmla="*/ 6749348 w 7681749"/>
                <a:gd name="T29" fmla="*/ 23928 h 562609"/>
                <a:gd name="T30" fmla="*/ 6924928 w 7681749"/>
                <a:gd name="T31" fmla="*/ 10924 h 562609"/>
                <a:gd name="T32" fmla="*/ 7362109 w 7681749"/>
                <a:gd name="T33" fmla="*/ 9363 h 562609"/>
                <a:gd name="T34" fmla="*/ 7371149 w 7681749"/>
                <a:gd name="T35" fmla="*/ 9947 h 562609"/>
                <a:gd name="T36" fmla="*/ 7376764 w 7681749"/>
                <a:gd name="T37" fmla="*/ 10599 h 562609"/>
                <a:gd name="T38" fmla="*/ 7378070 w 7681749"/>
                <a:gd name="T39" fmla="*/ 11509 h 562609"/>
                <a:gd name="T40" fmla="*/ 7376093 w 7681749"/>
                <a:gd name="T41" fmla="*/ 11964 h 562609"/>
                <a:gd name="T42" fmla="*/ 7369864 w 7681749"/>
                <a:gd name="T43" fmla="*/ 12614 h 562609"/>
                <a:gd name="T44" fmla="*/ 7360316 w 7681749"/>
                <a:gd name="T45" fmla="*/ 13134 h 562609"/>
                <a:gd name="T46" fmla="*/ 7345894 w 7681749"/>
                <a:gd name="T47" fmla="*/ 13591 h 562609"/>
                <a:gd name="T48" fmla="*/ 7319027 w 7681749"/>
                <a:gd name="T49" fmla="*/ 13654 h 562609"/>
                <a:gd name="T50" fmla="*/ 7303398 w 7681749"/>
                <a:gd name="T51" fmla="*/ 13394 h 562609"/>
                <a:gd name="T52" fmla="*/ 7292445 w 7681749"/>
                <a:gd name="T53" fmla="*/ 12939 h 562609"/>
                <a:gd name="T54" fmla="*/ 7284443 w 7681749"/>
                <a:gd name="T55" fmla="*/ 12289 h 562609"/>
                <a:gd name="T56" fmla="*/ 6935591 w 7681749"/>
                <a:gd name="T57" fmla="*/ 11833 h 562609"/>
                <a:gd name="T58" fmla="*/ 6924928 w 7681749"/>
                <a:gd name="T59" fmla="*/ 10924 h 562609"/>
                <a:gd name="T60" fmla="*/ 7279619 w 7681749"/>
                <a:gd name="T61" fmla="*/ 11118 h 562609"/>
                <a:gd name="T62" fmla="*/ 7286747 w 7681749"/>
                <a:gd name="T63" fmla="*/ 9947 h 562609"/>
                <a:gd name="T64" fmla="*/ 7307591 w 7681749"/>
                <a:gd name="T65" fmla="*/ 8971 h 562609"/>
                <a:gd name="T66" fmla="*/ 7341268 w 7681749"/>
                <a:gd name="T67" fmla="*/ 8843 h 562609"/>
                <a:gd name="T68" fmla="*/ 7319027 w 7681749"/>
                <a:gd name="T69" fmla="*/ 8778 h 562609"/>
                <a:gd name="T70" fmla="*/ 6806149 w 7681749"/>
                <a:gd name="T71" fmla="*/ 1885 h 562609"/>
                <a:gd name="T72" fmla="*/ 7674040 w 7681749"/>
                <a:gd name="T73" fmla="*/ 846 h 562609"/>
                <a:gd name="T74" fmla="*/ 7682014 w 7681749"/>
                <a:gd name="T75" fmla="*/ 1431 h 562609"/>
                <a:gd name="T76" fmla="*/ 7686327 w 7681749"/>
                <a:gd name="T77" fmla="*/ 2145 h 562609"/>
                <a:gd name="T78" fmla="*/ 7685890 w 7681749"/>
                <a:gd name="T79" fmla="*/ 3056 h 562609"/>
                <a:gd name="T80" fmla="*/ 7680920 w 7681749"/>
                <a:gd name="T81" fmla="*/ 3706 h 562609"/>
                <a:gd name="T82" fmla="*/ 7672400 w 7681749"/>
                <a:gd name="T83" fmla="*/ 4291 h 562609"/>
                <a:gd name="T84" fmla="*/ 7661005 w 7681749"/>
                <a:gd name="T85" fmla="*/ 4746 h 562609"/>
                <a:gd name="T86" fmla="*/ 7630024 w 7681749"/>
                <a:gd name="T87" fmla="*/ 5007 h 562609"/>
                <a:gd name="T88" fmla="*/ 7611945 w 7681749"/>
                <a:gd name="T89" fmla="*/ 4682 h 562609"/>
                <a:gd name="T90" fmla="*/ 7600990 w 7681749"/>
                <a:gd name="T91" fmla="*/ 4226 h 562609"/>
                <a:gd name="T92" fmla="*/ 7593015 w 7681749"/>
                <a:gd name="T93" fmla="*/ 3576 h 562609"/>
                <a:gd name="T94" fmla="*/ 6813242 w 7681749"/>
                <a:gd name="T95" fmla="*/ 3122 h 562609"/>
                <a:gd name="T96" fmla="*/ 0 w 7681749"/>
                <a:gd name="T97" fmla="*/ 27048 h 562609"/>
                <a:gd name="T98" fmla="*/ 7589690 w 7681749"/>
                <a:gd name="T99" fmla="*/ 1885 h 562609"/>
                <a:gd name="T100" fmla="*/ 7591139 w 7681749"/>
                <a:gd name="T101" fmla="*/ 1691 h 562609"/>
                <a:gd name="T102" fmla="*/ 7597970 w 7681749"/>
                <a:gd name="T103" fmla="*/ 1040 h 562609"/>
                <a:gd name="T104" fmla="*/ 7627602 w 7681749"/>
                <a:gd name="T105" fmla="*/ 64 h 562609"/>
                <a:gd name="T106" fmla="*/ 7622880 w 7681749"/>
                <a:gd name="T107" fmla="*/ 131 h 562609"/>
                <a:gd name="T108" fmla="*/ 7637514 w 7681749"/>
                <a:gd name="T109" fmla="*/ 0 h 56260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681749" h="562609">
                  <a:moveTo>
                    <a:pt x="6754239" y="464820"/>
                  </a:moveTo>
                  <a:lnTo>
                    <a:pt x="6761389" y="464820"/>
                  </a:lnTo>
                  <a:lnTo>
                    <a:pt x="6763775" y="466089"/>
                  </a:lnTo>
                  <a:lnTo>
                    <a:pt x="6768529" y="466089"/>
                  </a:lnTo>
                  <a:lnTo>
                    <a:pt x="6770793" y="467310"/>
                  </a:lnTo>
                  <a:lnTo>
                    <a:pt x="6770764" y="467359"/>
                  </a:lnTo>
                  <a:lnTo>
                    <a:pt x="6773228" y="467359"/>
                  </a:lnTo>
                  <a:lnTo>
                    <a:pt x="6792524" y="479322"/>
                  </a:lnTo>
                  <a:lnTo>
                    <a:pt x="6793854" y="481329"/>
                  </a:lnTo>
                  <a:lnTo>
                    <a:pt x="6795443" y="482600"/>
                  </a:lnTo>
                  <a:lnTo>
                    <a:pt x="6796933" y="485139"/>
                  </a:lnTo>
                  <a:lnTo>
                    <a:pt x="6798324" y="486409"/>
                  </a:lnTo>
                  <a:lnTo>
                    <a:pt x="6799613" y="488950"/>
                  </a:lnTo>
                  <a:lnTo>
                    <a:pt x="6800798" y="490220"/>
                  </a:lnTo>
                  <a:lnTo>
                    <a:pt x="6801883" y="492759"/>
                  </a:lnTo>
                  <a:lnTo>
                    <a:pt x="6802863" y="495300"/>
                  </a:lnTo>
                  <a:lnTo>
                    <a:pt x="6803733" y="496570"/>
                  </a:lnTo>
                  <a:lnTo>
                    <a:pt x="6804502" y="499109"/>
                  </a:lnTo>
                  <a:lnTo>
                    <a:pt x="6805162" y="501650"/>
                  </a:lnTo>
                  <a:lnTo>
                    <a:pt x="6805712" y="504189"/>
                  </a:lnTo>
                  <a:lnTo>
                    <a:pt x="6806153" y="506729"/>
                  </a:lnTo>
                  <a:lnTo>
                    <a:pt x="6806481" y="508000"/>
                  </a:lnTo>
                  <a:lnTo>
                    <a:pt x="6806590" y="509270"/>
                  </a:lnTo>
                  <a:lnTo>
                    <a:pt x="6806671" y="516889"/>
                  </a:lnTo>
                  <a:lnTo>
                    <a:pt x="6806544" y="519429"/>
                  </a:lnTo>
                  <a:lnTo>
                    <a:pt x="6806421" y="520700"/>
                  </a:lnTo>
                  <a:lnTo>
                    <a:pt x="6806062" y="523239"/>
                  </a:lnTo>
                  <a:lnTo>
                    <a:pt x="6805583" y="524509"/>
                  </a:lnTo>
                  <a:lnTo>
                    <a:pt x="6804983" y="527050"/>
                  </a:lnTo>
                  <a:lnTo>
                    <a:pt x="6804261" y="529589"/>
                  </a:lnTo>
                  <a:lnTo>
                    <a:pt x="6803421" y="532129"/>
                  </a:lnTo>
                  <a:lnTo>
                    <a:pt x="6802452" y="534670"/>
                  </a:lnTo>
                  <a:lnTo>
                    <a:pt x="6801362" y="535939"/>
                  </a:lnTo>
                  <a:lnTo>
                    <a:pt x="6800145" y="538479"/>
                  </a:lnTo>
                  <a:lnTo>
                    <a:pt x="6798819" y="541020"/>
                  </a:lnTo>
                  <a:lnTo>
                    <a:pt x="6797395" y="542289"/>
                  </a:lnTo>
                  <a:lnTo>
                    <a:pt x="6795887" y="544829"/>
                  </a:lnTo>
                  <a:lnTo>
                    <a:pt x="6794292" y="546100"/>
                  </a:lnTo>
                  <a:lnTo>
                    <a:pt x="6792616" y="548639"/>
                  </a:lnTo>
                  <a:lnTo>
                    <a:pt x="6790864" y="549909"/>
                  </a:lnTo>
                  <a:lnTo>
                    <a:pt x="6789042" y="551179"/>
                  </a:lnTo>
                  <a:lnTo>
                    <a:pt x="6787152" y="552450"/>
                  </a:lnTo>
                  <a:lnTo>
                    <a:pt x="6785196" y="554989"/>
                  </a:lnTo>
                  <a:lnTo>
                    <a:pt x="6783180" y="556259"/>
                  </a:lnTo>
                  <a:lnTo>
                    <a:pt x="6781115" y="556259"/>
                  </a:lnTo>
                  <a:lnTo>
                    <a:pt x="6776832" y="558800"/>
                  </a:lnTo>
                  <a:lnTo>
                    <a:pt x="6774624" y="560070"/>
                  </a:lnTo>
                  <a:lnTo>
                    <a:pt x="6772383" y="560070"/>
                  </a:lnTo>
                  <a:lnTo>
                    <a:pt x="6770107" y="561339"/>
                  </a:lnTo>
                  <a:lnTo>
                    <a:pt x="6767800" y="561339"/>
                  </a:lnTo>
                  <a:lnTo>
                    <a:pt x="6765469" y="562609"/>
                  </a:lnTo>
                  <a:lnTo>
                    <a:pt x="6748832" y="562609"/>
                  </a:lnTo>
                  <a:lnTo>
                    <a:pt x="6746461" y="561339"/>
                  </a:lnTo>
                  <a:lnTo>
                    <a:pt x="6744103" y="561339"/>
                  </a:lnTo>
                  <a:lnTo>
                    <a:pt x="6741761" y="560070"/>
                  </a:lnTo>
                  <a:lnTo>
                    <a:pt x="6739446" y="560070"/>
                  </a:lnTo>
                  <a:lnTo>
                    <a:pt x="6734898" y="557529"/>
                  </a:lnTo>
                  <a:lnTo>
                    <a:pt x="6732677" y="556259"/>
                  </a:lnTo>
                  <a:lnTo>
                    <a:pt x="6730521" y="554989"/>
                  </a:lnTo>
                  <a:lnTo>
                    <a:pt x="6728453" y="553720"/>
                  </a:lnTo>
                  <a:lnTo>
                    <a:pt x="6726480" y="552450"/>
                  </a:lnTo>
                  <a:lnTo>
                    <a:pt x="6724603" y="549909"/>
                  </a:lnTo>
                  <a:lnTo>
                    <a:pt x="6722818" y="548639"/>
                  </a:lnTo>
                  <a:lnTo>
                    <a:pt x="6721136" y="547370"/>
                  </a:lnTo>
                  <a:lnTo>
                    <a:pt x="6719548" y="544829"/>
                  </a:lnTo>
                  <a:lnTo>
                    <a:pt x="6718057" y="543559"/>
                  </a:lnTo>
                  <a:lnTo>
                    <a:pt x="6716666" y="541020"/>
                  </a:lnTo>
                  <a:lnTo>
                    <a:pt x="6715377" y="539750"/>
                  </a:lnTo>
                  <a:lnTo>
                    <a:pt x="6714193" y="537209"/>
                  </a:lnTo>
                  <a:lnTo>
                    <a:pt x="6713107" y="534670"/>
                  </a:lnTo>
                  <a:lnTo>
                    <a:pt x="6712127" y="533400"/>
                  </a:lnTo>
                  <a:lnTo>
                    <a:pt x="6711256" y="530859"/>
                  </a:lnTo>
                  <a:lnTo>
                    <a:pt x="6710488" y="528320"/>
                  </a:lnTo>
                  <a:lnTo>
                    <a:pt x="6709828" y="527050"/>
                  </a:lnTo>
                  <a:lnTo>
                    <a:pt x="6709279" y="524509"/>
                  </a:lnTo>
                  <a:lnTo>
                    <a:pt x="6708838" y="521970"/>
                  </a:lnTo>
                  <a:lnTo>
                    <a:pt x="6708510" y="519429"/>
                  </a:lnTo>
                  <a:lnTo>
                    <a:pt x="6708400" y="518159"/>
                  </a:lnTo>
                  <a:lnTo>
                    <a:pt x="6710007" y="500379"/>
                  </a:lnTo>
                  <a:lnTo>
                    <a:pt x="6710728" y="499109"/>
                  </a:lnTo>
                  <a:lnTo>
                    <a:pt x="6716171" y="487679"/>
                  </a:lnTo>
                  <a:lnTo>
                    <a:pt x="6717595" y="485139"/>
                  </a:lnTo>
                  <a:lnTo>
                    <a:pt x="6719103" y="483870"/>
                  </a:lnTo>
                  <a:lnTo>
                    <a:pt x="6720698" y="481329"/>
                  </a:lnTo>
                  <a:lnTo>
                    <a:pt x="6722374" y="480059"/>
                  </a:lnTo>
                  <a:lnTo>
                    <a:pt x="6733874" y="471170"/>
                  </a:lnTo>
                  <a:lnTo>
                    <a:pt x="6738158" y="468629"/>
                  </a:lnTo>
                  <a:lnTo>
                    <a:pt x="6740366" y="468629"/>
                  </a:lnTo>
                  <a:lnTo>
                    <a:pt x="6742607" y="467359"/>
                  </a:lnTo>
                  <a:lnTo>
                    <a:pt x="6744884" y="467359"/>
                  </a:lnTo>
                  <a:lnTo>
                    <a:pt x="6747190" y="466089"/>
                  </a:lnTo>
                  <a:lnTo>
                    <a:pt x="6751871" y="466089"/>
                  </a:lnTo>
                  <a:lnTo>
                    <a:pt x="6754239" y="464820"/>
                  </a:lnTo>
                  <a:close/>
                  <a:moveTo>
                    <a:pt x="6923911" y="207009"/>
                  </a:moveTo>
                  <a:lnTo>
                    <a:pt x="6931003" y="207009"/>
                  </a:lnTo>
                  <a:lnTo>
                    <a:pt x="6920340" y="213359"/>
                  </a:lnTo>
                  <a:lnTo>
                    <a:pt x="6923911" y="207009"/>
                  </a:lnTo>
                  <a:close/>
                  <a:moveTo>
                    <a:pt x="7304941" y="173989"/>
                  </a:moveTo>
                  <a:lnTo>
                    <a:pt x="7343263" y="173989"/>
                  </a:lnTo>
                  <a:lnTo>
                    <a:pt x="7345449" y="175259"/>
                  </a:lnTo>
                  <a:lnTo>
                    <a:pt x="7355449" y="181609"/>
                  </a:lnTo>
                  <a:lnTo>
                    <a:pt x="7357242" y="182879"/>
                  </a:lnTo>
                  <a:lnTo>
                    <a:pt x="7358957" y="185420"/>
                  </a:lnTo>
                  <a:lnTo>
                    <a:pt x="7360595" y="186689"/>
                  </a:lnTo>
                  <a:lnTo>
                    <a:pt x="7362148" y="187959"/>
                  </a:lnTo>
                  <a:lnTo>
                    <a:pt x="7363616" y="190500"/>
                  </a:lnTo>
                  <a:lnTo>
                    <a:pt x="7364997" y="191770"/>
                  </a:lnTo>
                  <a:lnTo>
                    <a:pt x="7366282" y="194309"/>
                  </a:lnTo>
                  <a:lnTo>
                    <a:pt x="7367477" y="195579"/>
                  </a:lnTo>
                  <a:lnTo>
                    <a:pt x="7368571" y="198120"/>
                  </a:lnTo>
                  <a:lnTo>
                    <a:pt x="7369562" y="200659"/>
                  </a:lnTo>
                  <a:lnTo>
                    <a:pt x="7370446" y="203200"/>
                  </a:lnTo>
                  <a:lnTo>
                    <a:pt x="7371226" y="204470"/>
                  </a:lnTo>
                  <a:lnTo>
                    <a:pt x="7371897" y="207009"/>
                  </a:lnTo>
                  <a:lnTo>
                    <a:pt x="7372447" y="209550"/>
                  </a:lnTo>
                  <a:lnTo>
                    <a:pt x="7372884" y="212089"/>
                  </a:lnTo>
                  <a:lnTo>
                    <a:pt x="7373199" y="214629"/>
                  </a:lnTo>
                  <a:lnTo>
                    <a:pt x="7373390" y="217170"/>
                  </a:lnTo>
                  <a:lnTo>
                    <a:pt x="7373390" y="222250"/>
                  </a:lnTo>
                  <a:lnTo>
                    <a:pt x="7373199" y="224789"/>
                  </a:lnTo>
                  <a:lnTo>
                    <a:pt x="7372884" y="227329"/>
                  </a:lnTo>
                  <a:lnTo>
                    <a:pt x="7372447" y="228600"/>
                  </a:lnTo>
                  <a:lnTo>
                    <a:pt x="7371897" y="231139"/>
                  </a:lnTo>
                  <a:lnTo>
                    <a:pt x="7324102" y="231139"/>
                  </a:lnTo>
                  <a:lnTo>
                    <a:pt x="7371897" y="231139"/>
                  </a:lnTo>
                  <a:lnTo>
                    <a:pt x="7371226" y="233679"/>
                  </a:lnTo>
                  <a:lnTo>
                    <a:pt x="7370446" y="236220"/>
                  </a:lnTo>
                  <a:lnTo>
                    <a:pt x="7369562" y="238759"/>
                  </a:lnTo>
                  <a:lnTo>
                    <a:pt x="7368571" y="240029"/>
                  </a:lnTo>
                  <a:lnTo>
                    <a:pt x="7367477" y="242570"/>
                  </a:lnTo>
                  <a:lnTo>
                    <a:pt x="7366282" y="245109"/>
                  </a:lnTo>
                  <a:lnTo>
                    <a:pt x="7364997" y="246379"/>
                  </a:lnTo>
                  <a:lnTo>
                    <a:pt x="7363616" y="248920"/>
                  </a:lnTo>
                  <a:lnTo>
                    <a:pt x="7362148" y="250189"/>
                  </a:lnTo>
                  <a:lnTo>
                    <a:pt x="7360595" y="252729"/>
                  </a:lnTo>
                  <a:lnTo>
                    <a:pt x="7358957" y="254000"/>
                  </a:lnTo>
                  <a:lnTo>
                    <a:pt x="7357242" y="255270"/>
                  </a:lnTo>
                  <a:lnTo>
                    <a:pt x="7355449" y="256539"/>
                  </a:lnTo>
                  <a:lnTo>
                    <a:pt x="7353584" y="257809"/>
                  </a:lnTo>
                  <a:lnTo>
                    <a:pt x="7351646" y="260350"/>
                  </a:lnTo>
                  <a:lnTo>
                    <a:pt x="7349642" y="261620"/>
                  </a:lnTo>
                  <a:lnTo>
                    <a:pt x="7347576" y="261620"/>
                  </a:lnTo>
                  <a:lnTo>
                    <a:pt x="7345449" y="262889"/>
                  </a:lnTo>
                  <a:lnTo>
                    <a:pt x="7341027" y="265429"/>
                  </a:lnTo>
                  <a:lnTo>
                    <a:pt x="7338736" y="265429"/>
                  </a:lnTo>
                  <a:lnTo>
                    <a:pt x="7336401" y="266700"/>
                  </a:lnTo>
                  <a:lnTo>
                    <a:pt x="7334015" y="266700"/>
                  </a:lnTo>
                  <a:lnTo>
                    <a:pt x="7331592" y="267970"/>
                  </a:lnTo>
                  <a:lnTo>
                    <a:pt x="7316613" y="267970"/>
                  </a:lnTo>
                  <a:lnTo>
                    <a:pt x="7314191" y="266700"/>
                  </a:lnTo>
                  <a:lnTo>
                    <a:pt x="7311803" y="266700"/>
                  </a:lnTo>
                  <a:lnTo>
                    <a:pt x="7309469" y="265429"/>
                  </a:lnTo>
                  <a:lnTo>
                    <a:pt x="7307177" y="265429"/>
                  </a:lnTo>
                  <a:lnTo>
                    <a:pt x="7302755" y="262889"/>
                  </a:lnTo>
                  <a:lnTo>
                    <a:pt x="7300628" y="261620"/>
                  </a:lnTo>
                  <a:lnTo>
                    <a:pt x="7298562" y="261620"/>
                  </a:lnTo>
                  <a:lnTo>
                    <a:pt x="7296558" y="260350"/>
                  </a:lnTo>
                  <a:lnTo>
                    <a:pt x="7294620" y="257809"/>
                  </a:lnTo>
                  <a:lnTo>
                    <a:pt x="7292755" y="256539"/>
                  </a:lnTo>
                  <a:lnTo>
                    <a:pt x="7290963" y="255270"/>
                  </a:lnTo>
                  <a:lnTo>
                    <a:pt x="7289247" y="254000"/>
                  </a:lnTo>
                  <a:lnTo>
                    <a:pt x="7287609" y="252729"/>
                  </a:lnTo>
                  <a:lnTo>
                    <a:pt x="7286057" y="250189"/>
                  </a:lnTo>
                  <a:lnTo>
                    <a:pt x="7284588" y="248920"/>
                  </a:lnTo>
                  <a:lnTo>
                    <a:pt x="7283207" y="246379"/>
                  </a:lnTo>
                  <a:lnTo>
                    <a:pt x="7281922" y="245109"/>
                  </a:lnTo>
                  <a:lnTo>
                    <a:pt x="7280727" y="242570"/>
                  </a:lnTo>
                  <a:lnTo>
                    <a:pt x="7279633" y="240029"/>
                  </a:lnTo>
                  <a:lnTo>
                    <a:pt x="7278642" y="238759"/>
                  </a:lnTo>
                  <a:lnTo>
                    <a:pt x="7277758" y="236220"/>
                  </a:lnTo>
                  <a:lnTo>
                    <a:pt x="7276979" y="233679"/>
                  </a:lnTo>
                  <a:lnTo>
                    <a:pt x="7276308" y="231139"/>
                  </a:lnTo>
                  <a:lnTo>
                    <a:pt x="6938673" y="231139"/>
                  </a:lnTo>
                  <a:lnTo>
                    <a:pt x="6931003" y="231139"/>
                  </a:lnTo>
                  <a:lnTo>
                    <a:pt x="6938673" y="231139"/>
                  </a:lnTo>
                  <a:lnTo>
                    <a:pt x="6792524" y="479322"/>
                  </a:lnTo>
                  <a:lnTo>
                    <a:pt x="6777833" y="469900"/>
                  </a:lnTo>
                  <a:lnTo>
                    <a:pt x="6773228" y="467359"/>
                  </a:lnTo>
                  <a:lnTo>
                    <a:pt x="6770793" y="467310"/>
                  </a:lnTo>
                  <a:lnTo>
                    <a:pt x="6920340" y="213359"/>
                  </a:lnTo>
                  <a:lnTo>
                    <a:pt x="6931003" y="207009"/>
                  </a:lnTo>
                  <a:lnTo>
                    <a:pt x="7276308" y="207009"/>
                  </a:lnTo>
                  <a:lnTo>
                    <a:pt x="7275758" y="209550"/>
                  </a:lnTo>
                  <a:lnTo>
                    <a:pt x="7275320" y="212089"/>
                  </a:lnTo>
                  <a:lnTo>
                    <a:pt x="7275005" y="214629"/>
                  </a:lnTo>
                  <a:lnTo>
                    <a:pt x="7274814" y="217170"/>
                  </a:lnTo>
                  <a:lnTo>
                    <a:pt x="7276979" y="204470"/>
                  </a:lnTo>
                  <a:lnTo>
                    <a:pt x="7277758" y="203200"/>
                  </a:lnTo>
                  <a:lnTo>
                    <a:pt x="7278642" y="200659"/>
                  </a:lnTo>
                  <a:lnTo>
                    <a:pt x="7279633" y="198120"/>
                  </a:lnTo>
                  <a:lnTo>
                    <a:pt x="7280727" y="195579"/>
                  </a:lnTo>
                  <a:lnTo>
                    <a:pt x="7281922" y="194309"/>
                  </a:lnTo>
                  <a:lnTo>
                    <a:pt x="7283207" y="191770"/>
                  </a:lnTo>
                  <a:lnTo>
                    <a:pt x="7284588" y="190500"/>
                  </a:lnTo>
                  <a:lnTo>
                    <a:pt x="7286057" y="187959"/>
                  </a:lnTo>
                  <a:lnTo>
                    <a:pt x="7287609" y="186689"/>
                  </a:lnTo>
                  <a:lnTo>
                    <a:pt x="7289247" y="185420"/>
                  </a:lnTo>
                  <a:lnTo>
                    <a:pt x="7302755" y="175259"/>
                  </a:lnTo>
                  <a:lnTo>
                    <a:pt x="7304941" y="173989"/>
                  </a:lnTo>
                  <a:close/>
                  <a:moveTo>
                    <a:pt x="7321574" y="170179"/>
                  </a:moveTo>
                  <a:lnTo>
                    <a:pt x="7326630" y="170179"/>
                  </a:lnTo>
                  <a:lnTo>
                    <a:pt x="7329129" y="171450"/>
                  </a:lnTo>
                  <a:lnTo>
                    <a:pt x="7334015" y="171450"/>
                  </a:lnTo>
                  <a:lnTo>
                    <a:pt x="7336401" y="172720"/>
                  </a:lnTo>
                  <a:lnTo>
                    <a:pt x="7338736" y="172720"/>
                  </a:lnTo>
                  <a:lnTo>
                    <a:pt x="7341027" y="173989"/>
                  </a:lnTo>
                  <a:lnTo>
                    <a:pt x="7307177" y="173989"/>
                  </a:lnTo>
                  <a:lnTo>
                    <a:pt x="7309469" y="172720"/>
                  </a:lnTo>
                  <a:lnTo>
                    <a:pt x="7311803" y="172720"/>
                  </a:lnTo>
                  <a:lnTo>
                    <a:pt x="7314191" y="171450"/>
                  </a:lnTo>
                  <a:lnTo>
                    <a:pt x="7319075" y="171450"/>
                  </a:lnTo>
                  <a:lnTo>
                    <a:pt x="7321574" y="170179"/>
                  </a:lnTo>
                  <a:close/>
                  <a:moveTo>
                    <a:pt x="6801654" y="36829"/>
                  </a:moveTo>
                  <a:lnTo>
                    <a:pt x="6808747" y="36829"/>
                  </a:lnTo>
                  <a:lnTo>
                    <a:pt x="6798084" y="43179"/>
                  </a:lnTo>
                  <a:lnTo>
                    <a:pt x="6801654" y="36829"/>
                  </a:lnTo>
                  <a:close/>
                  <a:moveTo>
                    <a:pt x="7613300" y="3809"/>
                  </a:moveTo>
                  <a:lnTo>
                    <a:pt x="7651623" y="3809"/>
                  </a:lnTo>
                  <a:lnTo>
                    <a:pt x="7653808" y="5079"/>
                  </a:lnTo>
                  <a:lnTo>
                    <a:pt x="7665600" y="12700"/>
                  </a:lnTo>
                  <a:lnTo>
                    <a:pt x="7667316" y="15239"/>
                  </a:lnTo>
                  <a:lnTo>
                    <a:pt x="7668956" y="16509"/>
                  </a:lnTo>
                  <a:lnTo>
                    <a:pt x="7670507" y="17779"/>
                  </a:lnTo>
                  <a:lnTo>
                    <a:pt x="7671975" y="20320"/>
                  </a:lnTo>
                  <a:lnTo>
                    <a:pt x="7673356" y="21589"/>
                  </a:lnTo>
                  <a:lnTo>
                    <a:pt x="7674641" y="24129"/>
                  </a:lnTo>
                  <a:lnTo>
                    <a:pt x="7675836" y="26670"/>
                  </a:lnTo>
                  <a:lnTo>
                    <a:pt x="7676930" y="27939"/>
                  </a:lnTo>
                  <a:lnTo>
                    <a:pt x="7677921" y="30479"/>
                  </a:lnTo>
                  <a:lnTo>
                    <a:pt x="7678805" y="33020"/>
                  </a:lnTo>
                  <a:lnTo>
                    <a:pt x="7679585" y="34289"/>
                  </a:lnTo>
                  <a:lnTo>
                    <a:pt x="7680255" y="36829"/>
                  </a:lnTo>
                  <a:lnTo>
                    <a:pt x="7680806" y="39370"/>
                  </a:lnTo>
                  <a:lnTo>
                    <a:pt x="7681243" y="41909"/>
                  </a:lnTo>
                  <a:lnTo>
                    <a:pt x="7681559" y="44450"/>
                  </a:lnTo>
                  <a:lnTo>
                    <a:pt x="7681749" y="46989"/>
                  </a:lnTo>
                  <a:lnTo>
                    <a:pt x="7681749" y="52070"/>
                  </a:lnTo>
                  <a:lnTo>
                    <a:pt x="7681559" y="54609"/>
                  </a:lnTo>
                  <a:lnTo>
                    <a:pt x="7681243" y="57150"/>
                  </a:lnTo>
                  <a:lnTo>
                    <a:pt x="7680806" y="59689"/>
                  </a:lnTo>
                  <a:lnTo>
                    <a:pt x="7680255" y="60959"/>
                  </a:lnTo>
                  <a:lnTo>
                    <a:pt x="7679585" y="63500"/>
                  </a:lnTo>
                  <a:lnTo>
                    <a:pt x="7678805" y="66039"/>
                  </a:lnTo>
                  <a:lnTo>
                    <a:pt x="7677921" y="68579"/>
                  </a:lnTo>
                  <a:lnTo>
                    <a:pt x="7676930" y="69850"/>
                  </a:lnTo>
                  <a:lnTo>
                    <a:pt x="7675836" y="72389"/>
                  </a:lnTo>
                  <a:lnTo>
                    <a:pt x="7674641" y="74929"/>
                  </a:lnTo>
                  <a:lnTo>
                    <a:pt x="7673356" y="76200"/>
                  </a:lnTo>
                  <a:lnTo>
                    <a:pt x="7671975" y="78739"/>
                  </a:lnTo>
                  <a:lnTo>
                    <a:pt x="7670507" y="80009"/>
                  </a:lnTo>
                  <a:lnTo>
                    <a:pt x="7668956" y="82550"/>
                  </a:lnTo>
                  <a:lnTo>
                    <a:pt x="7667316" y="83820"/>
                  </a:lnTo>
                  <a:lnTo>
                    <a:pt x="7665600" y="85089"/>
                  </a:lnTo>
                  <a:lnTo>
                    <a:pt x="7663808" y="86359"/>
                  </a:lnTo>
                  <a:lnTo>
                    <a:pt x="7661943" y="88900"/>
                  </a:lnTo>
                  <a:lnTo>
                    <a:pt x="7660005" y="90170"/>
                  </a:lnTo>
                  <a:lnTo>
                    <a:pt x="7658002" y="91439"/>
                  </a:lnTo>
                  <a:lnTo>
                    <a:pt x="7655936" y="92709"/>
                  </a:lnTo>
                  <a:lnTo>
                    <a:pt x="7653808" y="92709"/>
                  </a:lnTo>
                  <a:lnTo>
                    <a:pt x="7649386" y="95250"/>
                  </a:lnTo>
                  <a:lnTo>
                    <a:pt x="7647094" y="96520"/>
                  </a:lnTo>
                  <a:lnTo>
                    <a:pt x="7642373" y="96520"/>
                  </a:lnTo>
                  <a:lnTo>
                    <a:pt x="7639950" y="97789"/>
                  </a:lnTo>
                  <a:lnTo>
                    <a:pt x="7624971" y="97789"/>
                  </a:lnTo>
                  <a:lnTo>
                    <a:pt x="7622549" y="96520"/>
                  </a:lnTo>
                  <a:lnTo>
                    <a:pt x="7617827" y="96520"/>
                  </a:lnTo>
                  <a:lnTo>
                    <a:pt x="7615536" y="95250"/>
                  </a:lnTo>
                  <a:lnTo>
                    <a:pt x="7611114" y="92709"/>
                  </a:lnTo>
                  <a:lnTo>
                    <a:pt x="7608987" y="92709"/>
                  </a:lnTo>
                  <a:lnTo>
                    <a:pt x="7606921" y="91439"/>
                  </a:lnTo>
                  <a:lnTo>
                    <a:pt x="7604917" y="90170"/>
                  </a:lnTo>
                  <a:lnTo>
                    <a:pt x="7602980" y="88900"/>
                  </a:lnTo>
                  <a:lnTo>
                    <a:pt x="7601115" y="86359"/>
                  </a:lnTo>
                  <a:lnTo>
                    <a:pt x="7599322" y="85089"/>
                  </a:lnTo>
                  <a:lnTo>
                    <a:pt x="7597606" y="83820"/>
                  </a:lnTo>
                  <a:lnTo>
                    <a:pt x="7595968" y="82550"/>
                  </a:lnTo>
                  <a:lnTo>
                    <a:pt x="7594415" y="80009"/>
                  </a:lnTo>
                  <a:lnTo>
                    <a:pt x="7592948" y="78739"/>
                  </a:lnTo>
                  <a:lnTo>
                    <a:pt x="7591566" y="76200"/>
                  </a:lnTo>
                  <a:lnTo>
                    <a:pt x="7590281" y="74929"/>
                  </a:lnTo>
                  <a:lnTo>
                    <a:pt x="7589086" y="72389"/>
                  </a:lnTo>
                  <a:lnTo>
                    <a:pt x="7587993" y="69850"/>
                  </a:lnTo>
                  <a:lnTo>
                    <a:pt x="7587003" y="68579"/>
                  </a:lnTo>
                  <a:lnTo>
                    <a:pt x="7586117" y="66039"/>
                  </a:lnTo>
                  <a:lnTo>
                    <a:pt x="7585337" y="63500"/>
                  </a:lnTo>
                  <a:lnTo>
                    <a:pt x="7584668" y="60959"/>
                  </a:lnTo>
                  <a:lnTo>
                    <a:pt x="6816416" y="60959"/>
                  </a:lnTo>
                  <a:lnTo>
                    <a:pt x="6808747" y="60959"/>
                  </a:lnTo>
                  <a:lnTo>
                    <a:pt x="6816416" y="60959"/>
                  </a:lnTo>
                  <a:lnTo>
                    <a:pt x="6555234" y="504189"/>
                  </a:lnTo>
                  <a:lnTo>
                    <a:pt x="6544757" y="521970"/>
                  </a:lnTo>
                  <a:lnTo>
                    <a:pt x="6541187" y="528320"/>
                  </a:lnTo>
                  <a:lnTo>
                    <a:pt x="6534095" y="528320"/>
                  </a:lnTo>
                  <a:lnTo>
                    <a:pt x="0" y="528320"/>
                  </a:lnTo>
                  <a:lnTo>
                    <a:pt x="0" y="504189"/>
                  </a:lnTo>
                  <a:lnTo>
                    <a:pt x="6526425" y="504189"/>
                  </a:lnTo>
                  <a:lnTo>
                    <a:pt x="6523432" y="509270"/>
                  </a:lnTo>
                  <a:lnTo>
                    <a:pt x="6798084" y="43179"/>
                  </a:lnTo>
                  <a:lnTo>
                    <a:pt x="6808747" y="36829"/>
                  </a:lnTo>
                  <a:lnTo>
                    <a:pt x="7584668" y="36829"/>
                  </a:lnTo>
                  <a:lnTo>
                    <a:pt x="7584117" y="39370"/>
                  </a:lnTo>
                  <a:lnTo>
                    <a:pt x="7583680" y="41909"/>
                  </a:lnTo>
                  <a:lnTo>
                    <a:pt x="7583363" y="44450"/>
                  </a:lnTo>
                  <a:lnTo>
                    <a:pt x="7583174" y="46989"/>
                  </a:lnTo>
                  <a:lnTo>
                    <a:pt x="7585337" y="34289"/>
                  </a:lnTo>
                  <a:lnTo>
                    <a:pt x="7586117" y="33020"/>
                  </a:lnTo>
                  <a:lnTo>
                    <a:pt x="7587003" y="30479"/>
                  </a:lnTo>
                  <a:lnTo>
                    <a:pt x="7587993" y="27939"/>
                  </a:lnTo>
                  <a:lnTo>
                    <a:pt x="7589086" y="26670"/>
                  </a:lnTo>
                  <a:lnTo>
                    <a:pt x="7590281" y="24129"/>
                  </a:lnTo>
                  <a:lnTo>
                    <a:pt x="7591566" y="21589"/>
                  </a:lnTo>
                  <a:lnTo>
                    <a:pt x="7592948" y="20320"/>
                  </a:lnTo>
                  <a:lnTo>
                    <a:pt x="7594415" y="17779"/>
                  </a:lnTo>
                  <a:lnTo>
                    <a:pt x="7595968" y="16509"/>
                  </a:lnTo>
                  <a:lnTo>
                    <a:pt x="7597606" y="15239"/>
                  </a:lnTo>
                  <a:lnTo>
                    <a:pt x="7611114" y="5079"/>
                  </a:lnTo>
                  <a:lnTo>
                    <a:pt x="7613300" y="3809"/>
                  </a:lnTo>
                  <a:close/>
                  <a:moveTo>
                    <a:pt x="7622549" y="1270"/>
                  </a:moveTo>
                  <a:lnTo>
                    <a:pt x="7642373" y="1270"/>
                  </a:lnTo>
                  <a:lnTo>
                    <a:pt x="7644760" y="2539"/>
                  </a:lnTo>
                  <a:lnTo>
                    <a:pt x="7647094" y="2539"/>
                  </a:lnTo>
                  <a:lnTo>
                    <a:pt x="7649386" y="3809"/>
                  </a:lnTo>
                  <a:lnTo>
                    <a:pt x="7615536" y="3809"/>
                  </a:lnTo>
                  <a:lnTo>
                    <a:pt x="7617827" y="2539"/>
                  </a:lnTo>
                  <a:lnTo>
                    <a:pt x="7620163" y="2539"/>
                  </a:lnTo>
                  <a:lnTo>
                    <a:pt x="7622549" y="1270"/>
                  </a:lnTo>
                  <a:close/>
                  <a:moveTo>
                    <a:pt x="7632461" y="0"/>
                  </a:moveTo>
                  <a:lnTo>
                    <a:pt x="7634989" y="1270"/>
                  </a:lnTo>
                  <a:lnTo>
                    <a:pt x="7629934" y="1270"/>
                  </a:lnTo>
                  <a:lnTo>
                    <a:pt x="7632461" y="0"/>
                  </a:lnTo>
                  <a:close/>
                </a:path>
              </a:pathLst>
            </a:custGeom>
            <a:solidFill>
              <a:srgbClr val="00206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uz-Cyrl-UZ" dirty="0">
                <a:latin typeface="+mj-lt"/>
                <a:cs typeface="Arial" charset="0"/>
              </a:endParaRPr>
            </a:p>
          </p:txBody>
        </p:sp>
      </p:grpSp>
      <p:sp>
        <p:nvSpPr>
          <p:cNvPr id="174" name="Прямоугольник 173"/>
          <p:cNvSpPr/>
          <p:nvPr/>
        </p:nvSpPr>
        <p:spPr>
          <a:xfrm rot="20055962">
            <a:off x="4241114" y="3895154"/>
            <a:ext cx="404598" cy="31547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uz-Latn-UZ" sz="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Arial" charset="0"/>
              </a:rPr>
              <a:t>4+7=</a:t>
            </a:r>
          </a:p>
          <a:p>
            <a:pPr algn="ctr">
              <a:defRPr/>
            </a:pPr>
            <a:r>
              <a:rPr lang="uz-Latn-UZ" sz="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Arial" charset="0"/>
              </a:rPr>
              <a:t>18-4=</a:t>
            </a:r>
            <a:endParaRPr lang="ru-RU" sz="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8199" name="Рисунок 17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45" t="13982" r="71184" b="73769"/>
          <a:stretch>
            <a:fillRect/>
          </a:stretch>
        </p:blipFill>
        <p:spPr bwMode="auto">
          <a:xfrm>
            <a:off x="899592" y="3363838"/>
            <a:ext cx="1658540" cy="135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Рисунок 17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45" t="13982" r="71184" b="73769"/>
          <a:stretch>
            <a:fillRect/>
          </a:stretch>
        </p:blipFill>
        <p:spPr bwMode="auto">
          <a:xfrm>
            <a:off x="7103387" y="212471"/>
            <a:ext cx="1621631" cy="66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" name="Прямоугольник с двумя скругленными соседними углами 176"/>
          <p:cNvSpPr/>
          <p:nvPr/>
        </p:nvSpPr>
        <p:spPr>
          <a:xfrm flipH="1">
            <a:off x="6719888" y="344091"/>
            <a:ext cx="86916" cy="119063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202" name="Рисунок 17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117"/>
          <a:stretch>
            <a:fillRect/>
          </a:stretch>
        </p:blipFill>
        <p:spPr bwMode="auto">
          <a:xfrm>
            <a:off x="899592" y="1491630"/>
            <a:ext cx="1928813" cy="165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Рисунок 16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223" y="150586"/>
            <a:ext cx="821231" cy="806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5" name="Прямоугольник 124"/>
          <p:cNvSpPr/>
          <p:nvPr/>
        </p:nvSpPr>
        <p:spPr>
          <a:xfrm>
            <a:off x="971600" y="195486"/>
            <a:ext cx="4425393" cy="10541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TA’LIM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JARAYONINI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TAKOMILLASHTIRISHDA RAQAMLI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TEXNOLOGIYALARNING ASOSIY OMILI BU KUNDALIKCOM PLATFORMASIDIR.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endParaRPr lang="ru-RU" sz="1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45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b="1" i="1" dirty="0" smtClean="0"/>
              <a:t>Kundalik.com nima?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81063"/>
            <a:ext cx="4716016" cy="3714750"/>
          </a:xfrm>
        </p:spPr>
        <p:txBody>
          <a:bodyPr/>
          <a:lstStyle/>
          <a:p>
            <a:pPr marL="0" indent="355600" algn="just">
              <a:buNone/>
            </a:pPr>
            <a:r>
              <a:rPr lang="en-US" sz="3200" dirty="0" smtClean="0"/>
              <a:t>	</a:t>
            </a:r>
            <a:r>
              <a:rPr lang="uz-Latn-UZ" sz="3200" dirty="0" smtClean="0"/>
              <a:t>Kundalik.com ota-onalar va maktab hamkorligini mustah</a:t>
            </a:r>
            <a:r>
              <a:rPr lang="uz-Cyrl-UZ" sz="3200" dirty="0" smtClean="0"/>
              <a:t>-</a:t>
            </a:r>
            <a:r>
              <a:rPr lang="uz-Latn-UZ" sz="3200" dirty="0" smtClean="0"/>
              <a:t>kamlash maqsadida joriy qilingan ta'lim resursi sanaladi</a:t>
            </a:r>
            <a:r>
              <a:rPr lang="en-US" sz="3200" dirty="0" smtClean="0"/>
              <a:t>.</a:t>
            </a:r>
            <a:endParaRPr lang="ru-RU" sz="3200" dirty="0"/>
          </a:p>
        </p:txBody>
      </p:sp>
      <p:pic>
        <p:nvPicPr>
          <p:cNvPr id="4" name="Рисунок 3" descr="Без названия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2966" y="987574"/>
            <a:ext cx="4347852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b="1" i="1" dirty="0" smtClean="0"/>
              <a:t>Kundalik.com nima?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81063"/>
            <a:ext cx="3970784" cy="3714750"/>
          </a:xfrm>
        </p:spPr>
        <p:txBody>
          <a:bodyPr/>
          <a:lstStyle/>
          <a:p>
            <a:pPr marL="0" indent="355600" algn="just">
              <a:buNone/>
            </a:pPr>
            <a:r>
              <a:rPr lang="en-US" dirty="0" smtClean="0"/>
              <a:t>	</a:t>
            </a:r>
            <a:r>
              <a:rPr lang="uz-Latn-UZ" dirty="0" smtClean="0"/>
              <a:t>Kundalik.com — raqamli ta'lim platformasi bo'lib, o'qituvchilar uchun onlayn rejimda darslarni rejalashtirish, dars ishlanmalarini tuzish, o'quvchilarning davomati va yutuqlarini jurnal hamda kundalikning elektron shakllarida yuritish imkonini yaratadi.</a:t>
            </a:r>
            <a:endParaRPr lang="ru-RU" dirty="0"/>
          </a:p>
        </p:txBody>
      </p:sp>
      <p:pic>
        <p:nvPicPr>
          <p:cNvPr id="6" name="Рисунок 5" descr="Без названия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771550"/>
            <a:ext cx="4104456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b="1" i="1" dirty="0" smtClean="0"/>
              <a:t>Kundalik.com majburiymi?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9542"/>
            <a:ext cx="4546848" cy="3714750"/>
          </a:xfrm>
        </p:spPr>
        <p:txBody>
          <a:bodyPr/>
          <a:lstStyle/>
          <a:p>
            <a:pPr marL="0" indent="355600" algn="just">
              <a:buNone/>
            </a:pPr>
            <a:r>
              <a:rPr lang="uz-Latn-UZ" dirty="0" smtClean="0"/>
              <a:t>Kundalik.com tizimiga obuna bo'lish ota-onalar uchun ixtiyoriy sanaladi. Foydalanuvchilar to'g'risidagi barcha ma'lumotlar “O'zbektelekom” serverlarida saqlanadi. Bu esa o'quv jarayonlariga aloqador barcha ishtirokchilarning shaxsiy ma'lumotlari ishonchli himoyada ekanligini anglatadi.</a:t>
            </a:r>
          </a:p>
          <a:p>
            <a:endParaRPr lang="ru-RU" dirty="0"/>
          </a:p>
        </p:txBody>
      </p:sp>
      <p:pic>
        <p:nvPicPr>
          <p:cNvPr id="4" name="Рисунок 3" descr="Без названия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059582"/>
            <a:ext cx="4220141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42875"/>
            <a:ext cx="8229600" cy="436960"/>
          </a:xfrm>
        </p:spPr>
        <p:txBody>
          <a:bodyPr/>
          <a:lstStyle/>
          <a:p>
            <a:r>
              <a:rPr lang="en-US" sz="2400" b="1" i="1" dirty="0" smtClean="0">
                <a:solidFill>
                  <a:schemeClr val="tx1"/>
                </a:solidFill>
              </a:rPr>
              <a:t>	</a:t>
            </a:r>
            <a:r>
              <a:rPr lang="uz-Latn-UZ" sz="2400" b="1" i="1" dirty="0" smtClean="0">
                <a:solidFill>
                  <a:schemeClr val="tx1"/>
                </a:solidFill>
              </a:rPr>
              <a:t>Ta'kidlash lozimki, Kundalik.com tizimi ota-onalar uchun qator qulayliklarni yaratadi.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15566"/>
            <a:ext cx="6156176" cy="3714750"/>
          </a:xfrm>
        </p:spPr>
        <p:txBody>
          <a:bodyPr/>
          <a:lstStyle/>
          <a:p>
            <a:r>
              <a:rPr lang="uz-Latn-UZ" dirty="0" smtClean="0"/>
              <a:t>Jumladan, onlayn tarzda:</a:t>
            </a:r>
          </a:p>
          <a:p>
            <a:r>
              <a:rPr lang="uz-Latn-UZ" dirty="0" smtClean="0"/>
              <a:t>farzandlarining darsga qatnashayotgani;</a:t>
            </a:r>
          </a:p>
          <a:p>
            <a:r>
              <a:rPr lang="uz-Latn-UZ" dirty="0" smtClean="0"/>
              <a:t>darsni qay darajada o'zlashtirib borayotgani;</a:t>
            </a:r>
          </a:p>
          <a:p>
            <a:r>
              <a:rPr lang="uz-Latn-UZ" dirty="0" smtClean="0"/>
              <a:t>ertangi kungi uy vazifalari xususida tezkor ma'lumotlarga ega bo'lishi mumkin.</a:t>
            </a:r>
          </a:p>
          <a:p>
            <a:r>
              <a:rPr lang="uz-Latn-UZ" dirty="0" smtClean="0"/>
              <a:t>Xulosa qilib aytganda, Kundalik.com tizimi o'qituvchilar va ota-onalarning o'zaro mustahkam hamkorligini ta'minlashda ishonchli ko'prik bo'lib xizmat qiladi.</a:t>
            </a:r>
          </a:p>
          <a:p>
            <a:endParaRPr lang="ru-RU" dirty="0"/>
          </a:p>
        </p:txBody>
      </p:sp>
      <p:pic>
        <p:nvPicPr>
          <p:cNvPr id="4" name="Рисунок 3" descr="Без названия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915566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tal_26_11_20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87774"/>
            <a:ext cx="2880320" cy="1939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8566"/>
            <a:ext cx="8229600" cy="436960"/>
          </a:xfrm>
        </p:spPr>
        <p:txBody>
          <a:bodyPr/>
          <a:lstStyle/>
          <a:p>
            <a:pPr lvl="0"/>
            <a:r>
              <a:rPr lang="uz-Cyrl-UZ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Birinchi navbatda brauzerga murojaat qilib Kundali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uz-Cyrl-UZ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.com deb yozamiz va bizga mana shunday oyna chiqadi: </a:t>
            </a:r>
            <a:endParaRPr lang="ru-RU" sz="2400" dirty="0"/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117"/>
          <a:stretch>
            <a:fillRect/>
          </a:stretch>
        </p:blipFill>
        <p:spPr bwMode="auto">
          <a:xfrm>
            <a:off x="0" y="744752"/>
            <a:ext cx="9144000" cy="439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лево 6"/>
          <p:cNvSpPr/>
          <p:nvPr/>
        </p:nvSpPr>
        <p:spPr bwMode="auto">
          <a:xfrm>
            <a:off x="6660232" y="1563638"/>
            <a:ext cx="864096" cy="288032"/>
          </a:xfrm>
          <a:prstGeom prst="lef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6012160" y="1563638"/>
            <a:ext cx="576064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8566"/>
            <a:ext cx="8229600" cy="436960"/>
          </a:xfrm>
        </p:spPr>
        <p:txBody>
          <a:bodyPr/>
          <a:lstStyle/>
          <a:p>
            <a:pPr lvl="0"/>
            <a:r>
              <a:rPr lang="uz-Cyrl-UZ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Birinchi navbatda brauzerga murojaat qilib Kundali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uz-Cyrl-UZ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.com deb yozamiz va bizga mana shunday oyna chiqadi: 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021" t="13500" r="8411" b="5782"/>
          <a:stretch>
            <a:fillRect/>
          </a:stretch>
        </p:blipFill>
        <p:spPr bwMode="auto">
          <a:xfrm>
            <a:off x="0" y="699542"/>
            <a:ext cx="9144000" cy="414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лево 5"/>
          <p:cNvSpPr/>
          <p:nvPr/>
        </p:nvSpPr>
        <p:spPr bwMode="auto">
          <a:xfrm>
            <a:off x="1691680" y="2427734"/>
            <a:ext cx="2088232" cy="576064"/>
          </a:xfrm>
          <a:prstGeom prst="lef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Стрелка влево 8"/>
          <p:cNvSpPr/>
          <p:nvPr/>
        </p:nvSpPr>
        <p:spPr bwMode="auto">
          <a:xfrm>
            <a:off x="1691680" y="3147814"/>
            <a:ext cx="2088232" cy="576064"/>
          </a:xfrm>
          <a:prstGeom prst="lef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72008"/>
            <a:ext cx="3456384" cy="4115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Dastlabki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oyna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14485" r="17266" b="8735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ad2ab59029c47331f4f67ecb422c986dee93"/>
</p:tagLst>
</file>

<file path=ppt/theme/theme1.xml><?xml version="1.0" encoding="utf-8"?>
<a:theme xmlns:a="http://schemas.openxmlformats.org/drawingml/2006/main" name="Data Pie Charts">
  <a:themeElements>
    <a:clrScheme name="Data Pie Chart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Data Pie Chart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Data Pie Char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165</Words>
  <Application>Microsoft Office PowerPoint</Application>
  <PresentationFormat>Экран (16:9)</PresentationFormat>
  <Paragraphs>27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Data Pie Charts</vt:lpstr>
      <vt:lpstr>Muvzu: TA’LIM  JARAYONIDA RAQAMLI  TEXNOLOGIYALARDAN SAMARALI  FOYDALANISH.  </vt:lpstr>
      <vt:lpstr>Слайд 2</vt:lpstr>
      <vt:lpstr>Kundalik.com nima?</vt:lpstr>
      <vt:lpstr>Kundalik.com nima?</vt:lpstr>
      <vt:lpstr>Kundalik.com majburiymi?</vt:lpstr>
      <vt:lpstr> Ta'kidlash lozimki, Kundalik.com tizimi ota-onalar uchun qator qulayliklarni yaratadi.</vt:lpstr>
      <vt:lpstr>Birinchi navbatda brauzerga murojaat qilib Kundalik.com deb yozamiz va bizga mana shunday oyna chiqadi: </vt:lpstr>
      <vt:lpstr>Birinchi navbatda brauzerga murojaat qilib Kundalik.com deb yozamiz va bizga mana shunday oyna chiqadi: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Vohid</dc:creator>
  <cp:lastModifiedBy>103-xona</cp:lastModifiedBy>
  <cp:revision>52</cp:revision>
  <dcterms:created xsi:type="dcterms:W3CDTF">2020-12-10T17:00:00Z</dcterms:created>
  <dcterms:modified xsi:type="dcterms:W3CDTF">2023-10-27T15:15:53Z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6BEF07A50D1145B799CD750F6F23231B</vt:lpwstr>
  </property>
  <property fmtid="{D5CDD505-2E9C-101B-9397-08002B2CF9AE}" pid="3" name="KSOProductBuildVer">
    <vt:lpwstr>1049-11.2.0.11042</vt:lpwstr>
  </property>
</Properties>
</file>