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56" r:id="rId2"/>
    <p:sldId id="440" r:id="rId3"/>
    <p:sldId id="473" r:id="rId4"/>
    <p:sldId id="474" r:id="rId5"/>
    <p:sldId id="475" r:id="rId6"/>
    <p:sldId id="476" r:id="rId7"/>
    <p:sldId id="477" r:id="rId8"/>
    <p:sldId id="478" r:id="rId9"/>
    <p:sldId id="472" r:id="rId10"/>
    <p:sldId id="457" r:id="rId11"/>
    <p:sldId id="458" r:id="rId12"/>
    <p:sldId id="459" r:id="rId13"/>
    <p:sldId id="460" r:id="rId14"/>
    <p:sldId id="461" r:id="rId15"/>
    <p:sldId id="468" r:id="rId16"/>
    <p:sldId id="463" r:id="rId17"/>
    <p:sldId id="469" r:id="rId18"/>
    <p:sldId id="471" r:id="rId19"/>
    <p:sldId id="479" r:id="rId20"/>
    <p:sldId id="445" r:id="rId21"/>
  </p:sldIdLst>
  <p:sldSz cx="12192000" cy="6858000"/>
  <p:notesSz cx="9866313" cy="142954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FF5050"/>
    <a:srgbClr val="586679"/>
    <a:srgbClr val="4D8B8E"/>
    <a:srgbClr val="FF8775"/>
    <a:srgbClr val="1AAD96"/>
    <a:srgbClr val="A9D18E"/>
    <a:srgbClr val="4E5A6A"/>
    <a:srgbClr val="FFFFFF"/>
    <a:srgbClr val="F2F2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10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image" Target="../media/image9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A3693-3EAD-47D7-89D2-C04DF4199C9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5BC4030-C680-4A92-B2FF-3336109C6C3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r"/>
          <a:r>
            <a:rPr lang="en-US" sz="20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Darsliklar</a:t>
          </a:r>
          <a:r>
            <a:rPr lang="en-US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o‘quv</a:t>
          </a:r>
          <a:r>
            <a:rPr lang="en-US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metodik</a:t>
          </a:r>
          <a:r>
            <a:rPr lang="en-US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majmualarni</a:t>
          </a:r>
          <a:r>
            <a:rPr lang="en-US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takomillashtirish</a:t>
          </a:r>
          <a:endParaRPr lang="ru-RU" sz="20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03171D-5F69-4C21-9B9C-819FDA13A680}" type="parTrans" cxnId="{D92AC7F5-3B6F-417E-904D-F8346DBA36D8}">
      <dgm:prSet/>
      <dgm:spPr/>
      <dgm:t>
        <a:bodyPr/>
        <a:lstStyle/>
        <a:p>
          <a:endParaRPr lang="ru-RU"/>
        </a:p>
      </dgm:t>
    </dgm:pt>
    <dgm:pt modelId="{B6ACDDD4-E587-4679-B358-AFB0FFC2C95C}" type="sibTrans" cxnId="{D92AC7F5-3B6F-417E-904D-F8346DBA36D8}">
      <dgm:prSet/>
      <dgm:spPr/>
      <dgm:t>
        <a:bodyPr/>
        <a:lstStyle/>
        <a:p>
          <a:endParaRPr lang="ru-RU"/>
        </a:p>
      </dgm:t>
    </dgm:pt>
    <dgm:pt modelId="{C72670BD-45C9-4A5F-B838-B6702E25021C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r"/>
          <a:r>
            <a:rPr lang="en-US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en-US" sz="20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Ta’limi</a:t>
          </a:r>
          <a:r>
            <a:rPr lang="en-US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muassasalarining</a:t>
          </a:r>
          <a:r>
            <a:rPr lang="en-US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zamonaviy</a:t>
          </a:r>
          <a:r>
            <a:rPr lang="en-US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modellarini</a:t>
          </a:r>
          <a:r>
            <a:rPr lang="en-US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barpo</a:t>
          </a:r>
          <a:r>
            <a:rPr lang="en-US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etish</a:t>
          </a:r>
          <a:endParaRPr lang="ru-RU" sz="20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98EABA-4A03-4530-BEA6-EEEA4388EF19}" type="parTrans" cxnId="{511ED52C-E384-42AF-A80B-498725B9A309}">
      <dgm:prSet/>
      <dgm:spPr/>
      <dgm:t>
        <a:bodyPr/>
        <a:lstStyle/>
        <a:p>
          <a:endParaRPr lang="ru-RU"/>
        </a:p>
      </dgm:t>
    </dgm:pt>
    <dgm:pt modelId="{59FF20F7-DFB3-43F8-ADED-982E9D8A9ACC}" type="sibTrans" cxnId="{511ED52C-E384-42AF-A80B-498725B9A309}">
      <dgm:prSet/>
      <dgm:spPr/>
      <dgm:t>
        <a:bodyPr/>
        <a:lstStyle/>
        <a:p>
          <a:endParaRPr lang="ru-RU"/>
        </a:p>
      </dgm:t>
    </dgm:pt>
    <dgm:pt modelId="{1D0183C2-3EEE-43F9-B9A0-F39C30E94677}">
      <dgm:prSet custT="1"/>
      <dgm:spPr>
        <a:solidFill>
          <a:srgbClr val="92D050"/>
        </a:solidFill>
      </dgm:spPr>
      <dgm:t>
        <a:bodyPr/>
        <a:lstStyle/>
        <a:p>
          <a:pPr algn="r"/>
          <a:r>
            <a:rPr lang="en-US" sz="20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O‘qituvchi</a:t>
          </a:r>
          <a:r>
            <a:rPr lang="en-US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kasbi</a:t>
          </a:r>
          <a:r>
            <a:rPr lang="en-US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nufuzini</a:t>
          </a:r>
          <a:r>
            <a:rPr lang="uz-Cyrl-UZ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en-US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pedagoglarning</a:t>
          </a:r>
          <a:r>
            <a:rPr lang="en-US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sifat</a:t>
          </a:r>
          <a:r>
            <a:rPr lang="en-US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tarkibini</a:t>
          </a:r>
          <a:r>
            <a:rPr lang="en-US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oshirish</a:t>
          </a:r>
          <a:endParaRPr lang="ru-RU" sz="20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D6F99C-6E5D-4F9F-8527-5BB6DCAD9754}" type="parTrans" cxnId="{A680622F-5286-4504-A8EF-3D3A19CDD7BE}">
      <dgm:prSet/>
      <dgm:spPr/>
      <dgm:t>
        <a:bodyPr/>
        <a:lstStyle/>
        <a:p>
          <a:endParaRPr lang="ru-RU"/>
        </a:p>
      </dgm:t>
    </dgm:pt>
    <dgm:pt modelId="{80D652F1-3083-4A4F-889E-5DB96EC5AA6B}" type="sibTrans" cxnId="{A680622F-5286-4504-A8EF-3D3A19CDD7BE}">
      <dgm:prSet/>
      <dgm:spPr/>
      <dgm:t>
        <a:bodyPr/>
        <a:lstStyle/>
        <a:p>
          <a:endParaRPr lang="ru-RU"/>
        </a:p>
      </dgm:t>
    </dgm:pt>
    <dgm:pt modelId="{05615103-4DD5-45DB-88C3-ABB7FA232485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r"/>
          <a:r>
            <a:rPr lang="en-US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</a:t>
          </a:r>
          <a:r>
            <a:rPr lang="uz-Cyrl-UZ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quvchilarining bilimi va ko’nikmalarini shakllantirish, milliy hamda umuminsoniy qadriyatlarga sodiqlik ruhida tarbiyalash</a:t>
          </a:r>
          <a:endParaRPr lang="ru-RU" sz="20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98F050-C55A-4330-A1DA-77D110DBB4E3}" type="parTrans" cxnId="{1280D06B-C5AE-4A0A-999C-3958DB1B2F05}">
      <dgm:prSet/>
      <dgm:spPr/>
      <dgm:t>
        <a:bodyPr/>
        <a:lstStyle/>
        <a:p>
          <a:endParaRPr lang="ru-RU"/>
        </a:p>
      </dgm:t>
    </dgm:pt>
    <dgm:pt modelId="{BD72966A-18F3-455B-AAFC-90E8393DFB77}" type="sibTrans" cxnId="{1280D06B-C5AE-4A0A-999C-3958DB1B2F05}">
      <dgm:prSet/>
      <dgm:spPr/>
      <dgm:t>
        <a:bodyPr/>
        <a:lstStyle/>
        <a:p>
          <a:endParaRPr lang="ru-RU"/>
        </a:p>
      </dgm:t>
    </dgm:pt>
    <dgm:pt modelId="{A3F5D955-5542-42B2-B4ED-51C363EB9A2E}" type="pres">
      <dgm:prSet presAssocID="{673A3693-3EAD-47D7-89D2-C04DF4199C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EC19860-98C1-444B-A749-9CE601E1089C}" type="pres">
      <dgm:prSet presAssocID="{673A3693-3EAD-47D7-89D2-C04DF4199C9C}" presName="Name1" presStyleCnt="0"/>
      <dgm:spPr/>
    </dgm:pt>
    <dgm:pt modelId="{F91D8D36-509E-4521-92B7-B291720DAA89}" type="pres">
      <dgm:prSet presAssocID="{673A3693-3EAD-47D7-89D2-C04DF4199C9C}" presName="cycle" presStyleCnt="0"/>
      <dgm:spPr/>
    </dgm:pt>
    <dgm:pt modelId="{8F7D5732-326F-4058-BB4F-895CF948A7C5}" type="pres">
      <dgm:prSet presAssocID="{673A3693-3EAD-47D7-89D2-C04DF4199C9C}" presName="srcNode" presStyleLbl="node1" presStyleIdx="0" presStyleCnt="4"/>
      <dgm:spPr/>
    </dgm:pt>
    <dgm:pt modelId="{A9C8C6C9-7733-4AE4-B87E-056D4A91033D}" type="pres">
      <dgm:prSet presAssocID="{673A3693-3EAD-47D7-89D2-C04DF4199C9C}" presName="conn" presStyleLbl="parChTrans1D2" presStyleIdx="0" presStyleCnt="1"/>
      <dgm:spPr/>
      <dgm:t>
        <a:bodyPr/>
        <a:lstStyle/>
        <a:p>
          <a:endParaRPr lang="ru-RU"/>
        </a:p>
      </dgm:t>
    </dgm:pt>
    <dgm:pt modelId="{FFF69213-2E63-4FE3-A41E-4676E8BFA899}" type="pres">
      <dgm:prSet presAssocID="{673A3693-3EAD-47D7-89D2-C04DF4199C9C}" presName="extraNode" presStyleLbl="node1" presStyleIdx="0" presStyleCnt="4"/>
      <dgm:spPr/>
    </dgm:pt>
    <dgm:pt modelId="{B1DF0D97-608A-4BB0-9E38-08408333B9C2}" type="pres">
      <dgm:prSet presAssocID="{673A3693-3EAD-47D7-89D2-C04DF4199C9C}" presName="dstNode" presStyleLbl="node1" presStyleIdx="0" presStyleCnt="4"/>
      <dgm:spPr/>
    </dgm:pt>
    <dgm:pt modelId="{8918FEBA-C0F7-4A70-A7DD-8CAC41DDDE9A}" type="pres">
      <dgm:prSet presAssocID="{05615103-4DD5-45DB-88C3-ABB7FA23248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3D1B5-8125-446C-AA75-94FE262B3130}" type="pres">
      <dgm:prSet presAssocID="{05615103-4DD5-45DB-88C3-ABB7FA232485}" presName="accent_1" presStyleCnt="0"/>
      <dgm:spPr/>
    </dgm:pt>
    <dgm:pt modelId="{4DACE3A7-E8D9-4EEC-BB02-EC3C5686DEA9}" type="pres">
      <dgm:prSet presAssocID="{05615103-4DD5-45DB-88C3-ABB7FA232485}" presName="accentRepeatNode" presStyleLbl="solidFgAcc1" presStyleIdx="0" presStyleCnt="4" custScaleX="109347" custLinFactNeighborX="-9812" custLinFactNeighborY="-5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FA2E78-5A3F-4BBE-BCA3-6A458D2BFBEC}" type="pres">
      <dgm:prSet presAssocID="{1D0183C2-3EEE-43F9-B9A0-F39C30E9467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4EAA5-9A62-45B2-A643-BC2DED420E29}" type="pres">
      <dgm:prSet presAssocID="{1D0183C2-3EEE-43F9-B9A0-F39C30E94677}" presName="accent_2" presStyleCnt="0"/>
      <dgm:spPr/>
    </dgm:pt>
    <dgm:pt modelId="{790A76B9-F714-4903-97DC-DDBB6699328F}" type="pres">
      <dgm:prSet presAssocID="{1D0183C2-3EEE-43F9-B9A0-F39C30E94677}" presName="accentRepeatNode" presStyleLbl="solidFgAcc1" presStyleIdx="1" presStyleCnt="4" custScaleX="119301" custScaleY="99857" custLinFactNeighborX="-56549" custLinFactNeighborY="6916"/>
      <dgm:spPr>
        <a:blipFill rotWithShape="0">
          <a:blip xmlns:r="http://schemas.openxmlformats.org/officeDocument/2006/relationships" r:embed="rId2"/>
          <a:srcRect/>
          <a:stretch>
            <a:fillRect l="-4000" r="-4000"/>
          </a:stretch>
        </a:blipFill>
      </dgm:spPr>
    </dgm:pt>
    <dgm:pt modelId="{54813737-3B13-4967-9707-F2E8CBD23D3B}" type="pres">
      <dgm:prSet presAssocID="{25BC4030-C680-4A92-B2FF-3336109C6C3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77610-B55B-4533-ABE4-9D3CBA080ACF}" type="pres">
      <dgm:prSet presAssocID="{25BC4030-C680-4A92-B2FF-3336109C6C38}" presName="accent_3" presStyleCnt="0"/>
      <dgm:spPr/>
    </dgm:pt>
    <dgm:pt modelId="{6ED62456-8C35-4B6A-BED9-5B611EF5CF88}" type="pres">
      <dgm:prSet presAssocID="{25BC4030-C680-4A92-B2FF-3336109C6C38}" presName="accentRepeatNode" presStyleLbl="solidFgAcc1" presStyleIdx="2" presStyleCnt="4" custScaleX="108209" custScaleY="80378" custLinFactNeighborX="-32724" custLinFactNeighborY="2824"/>
      <dgm:spPr/>
    </dgm:pt>
    <dgm:pt modelId="{288E53EE-D8AF-4E13-B8A8-47582AEF4793}" type="pres">
      <dgm:prSet presAssocID="{C72670BD-45C9-4A5F-B838-B6702E25021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754C1-67BA-4AE6-8833-28916D4EAEE4}" type="pres">
      <dgm:prSet presAssocID="{C72670BD-45C9-4A5F-B838-B6702E25021C}" presName="accent_4" presStyleCnt="0"/>
      <dgm:spPr/>
    </dgm:pt>
    <dgm:pt modelId="{8BC9C9D7-04CE-4CF9-87F0-3ECD3EC4DDAB}" type="pres">
      <dgm:prSet presAssocID="{C72670BD-45C9-4A5F-B838-B6702E25021C}" presName="accentRepeatNode" presStyleLbl="solidFgAcc1" presStyleIdx="3" presStyleCnt="4" custScaleX="109347"/>
      <dgm:spPr/>
    </dgm:pt>
  </dgm:ptLst>
  <dgm:cxnLst>
    <dgm:cxn modelId="{A680622F-5286-4504-A8EF-3D3A19CDD7BE}" srcId="{673A3693-3EAD-47D7-89D2-C04DF4199C9C}" destId="{1D0183C2-3EEE-43F9-B9A0-F39C30E94677}" srcOrd="1" destOrd="0" parTransId="{FCD6F99C-6E5D-4F9F-8527-5BB6DCAD9754}" sibTransId="{80D652F1-3083-4A4F-889E-5DB96EC5AA6B}"/>
    <dgm:cxn modelId="{1793C60F-3E62-44B4-834B-168CF553B28F}" type="presOf" srcId="{1D0183C2-3EEE-43F9-B9A0-F39C30E94677}" destId="{66FA2E78-5A3F-4BBE-BCA3-6A458D2BFBEC}" srcOrd="0" destOrd="0" presId="urn:microsoft.com/office/officeart/2008/layout/VerticalCurvedList"/>
    <dgm:cxn modelId="{6F84457E-7A4D-4550-BB98-95D306709752}" type="presOf" srcId="{BD72966A-18F3-455B-AAFC-90E8393DFB77}" destId="{A9C8C6C9-7733-4AE4-B87E-056D4A91033D}" srcOrd="0" destOrd="0" presId="urn:microsoft.com/office/officeart/2008/layout/VerticalCurvedList"/>
    <dgm:cxn modelId="{1280D06B-C5AE-4A0A-999C-3958DB1B2F05}" srcId="{673A3693-3EAD-47D7-89D2-C04DF4199C9C}" destId="{05615103-4DD5-45DB-88C3-ABB7FA232485}" srcOrd="0" destOrd="0" parTransId="{5C98F050-C55A-4330-A1DA-77D110DBB4E3}" sibTransId="{BD72966A-18F3-455B-AAFC-90E8393DFB77}"/>
    <dgm:cxn modelId="{7E945EBB-9B9D-4F46-AC41-8777CB6D5319}" type="presOf" srcId="{25BC4030-C680-4A92-B2FF-3336109C6C38}" destId="{54813737-3B13-4967-9707-F2E8CBD23D3B}" srcOrd="0" destOrd="0" presId="urn:microsoft.com/office/officeart/2008/layout/VerticalCurvedList"/>
    <dgm:cxn modelId="{D92AC7F5-3B6F-417E-904D-F8346DBA36D8}" srcId="{673A3693-3EAD-47D7-89D2-C04DF4199C9C}" destId="{25BC4030-C680-4A92-B2FF-3336109C6C38}" srcOrd="2" destOrd="0" parTransId="{CE03171D-5F69-4C21-9B9C-819FDA13A680}" sibTransId="{B6ACDDD4-E587-4679-B358-AFB0FFC2C95C}"/>
    <dgm:cxn modelId="{2D86B838-5142-419C-B0DB-BE13629F2401}" type="presOf" srcId="{C72670BD-45C9-4A5F-B838-B6702E25021C}" destId="{288E53EE-D8AF-4E13-B8A8-47582AEF4793}" srcOrd="0" destOrd="0" presId="urn:microsoft.com/office/officeart/2008/layout/VerticalCurvedList"/>
    <dgm:cxn modelId="{511ED52C-E384-42AF-A80B-498725B9A309}" srcId="{673A3693-3EAD-47D7-89D2-C04DF4199C9C}" destId="{C72670BD-45C9-4A5F-B838-B6702E25021C}" srcOrd="3" destOrd="0" parTransId="{E298EABA-4A03-4530-BEA6-EEEA4388EF19}" sibTransId="{59FF20F7-DFB3-43F8-ADED-982E9D8A9ACC}"/>
    <dgm:cxn modelId="{AF0DA4A0-FCFB-42C1-8C30-A62154ED7FD4}" type="presOf" srcId="{05615103-4DD5-45DB-88C3-ABB7FA232485}" destId="{8918FEBA-C0F7-4A70-A7DD-8CAC41DDDE9A}" srcOrd="0" destOrd="0" presId="urn:microsoft.com/office/officeart/2008/layout/VerticalCurvedList"/>
    <dgm:cxn modelId="{D5061DFB-06C1-4D3D-982D-E6913450D110}" type="presOf" srcId="{673A3693-3EAD-47D7-89D2-C04DF4199C9C}" destId="{A3F5D955-5542-42B2-B4ED-51C363EB9A2E}" srcOrd="0" destOrd="0" presId="urn:microsoft.com/office/officeart/2008/layout/VerticalCurvedList"/>
    <dgm:cxn modelId="{986FADEB-2C42-4845-ACE0-43AFE0563F42}" type="presParOf" srcId="{A3F5D955-5542-42B2-B4ED-51C363EB9A2E}" destId="{9EC19860-98C1-444B-A749-9CE601E1089C}" srcOrd="0" destOrd="0" presId="urn:microsoft.com/office/officeart/2008/layout/VerticalCurvedList"/>
    <dgm:cxn modelId="{96CC1D2E-25DE-4D9D-8310-766B4CEA6196}" type="presParOf" srcId="{9EC19860-98C1-444B-A749-9CE601E1089C}" destId="{F91D8D36-509E-4521-92B7-B291720DAA89}" srcOrd="0" destOrd="0" presId="urn:microsoft.com/office/officeart/2008/layout/VerticalCurvedList"/>
    <dgm:cxn modelId="{15722AF9-E3C6-4B38-AAF6-74ABB86C5CB2}" type="presParOf" srcId="{F91D8D36-509E-4521-92B7-B291720DAA89}" destId="{8F7D5732-326F-4058-BB4F-895CF948A7C5}" srcOrd="0" destOrd="0" presId="urn:microsoft.com/office/officeart/2008/layout/VerticalCurvedList"/>
    <dgm:cxn modelId="{13690FF8-81BC-48DD-B22E-6C109D6D8ECE}" type="presParOf" srcId="{F91D8D36-509E-4521-92B7-B291720DAA89}" destId="{A9C8C6C9-7733-4AE4-B87E-056D4A91033D}" srcOrd="1" destOrd="0" presId="urn:microsoft.com/office/officeart/2008/layout/VerticalCurvedList"/>
    <dgm:cxn modelId="{D0F04835-6512-466A-8049-DCCD99586C76}" type="presParOf" srcId="{F91D8D36-509E-4521-92B7-B291720DAA89}" destId="{FFF69213-2E63-4FE3-A41E-4676E8BFA899}" srcOrd="2" destOrd="0" presId="urn:microsoft.com/office/officeart/2008/layout/VerticalCurvedList"/>
    <dgm:cxn modelId="{C18B1067-8372-43A7-890F-F4008B28B39A}" type="presParOf" srcId="{F91D8D36-509E-4521-92B7-B291720DAA89}" destId="{B1DF0D97-608A-4BB0-9E38-08408333B9C2}" srcOrd="3" destOrd="0" presId="urn:microsoft.com/office/officeart/2008/layout/VerticalCurvedList"/>
    <dgm:cxn modelId="{8B5345CE-1D04-453C-B3BE-B6F70B638A59}" type="presParOf" srcId="{9EC19860-98C1-444B-A749-9CE601E1089C}" destId="{8918FEBA-C0F7-4A70-A7DD-8CAC41DDDE9A}" srcOrd="1" destOrd="0" presId="urn:microsoft.com/office/officeart/2008/layout/VerticalCurvedList"/>
    <dgm:cxn modelId="{FB8E62AF-E367-46F1-8BDA-4E611546A97A}" type="presParOf" srcId="{9EC19860-98C1-444B-A749-9CE601E1089C}" destId="{C343D1B5-8125-446C-AA75-94FE262B3130}" srcOrd="2" destOrd="0" presId="urn:microsoft.com/office/officeart/2008/layout/VerticalCurvedList"/>
    <dgm:cxn modelId="{4E571907-CA57-4266-A410-3BB34EF697E0}" type="presParOf" srcId="{C343D1B5-8125-446C-AA75-94FE262B3130}" destId="{4DACE3A7-E8D9-4EEC-BB02-EC3C5686DEA9}" srcOrd="0" destOrd="0" presId="urn:microsoft.com/office/officeart/2008/layout/VerticalCurvedList"/>
    <dgm:cxn modelId="{1CABF47A-ABEC-4C03-8854-FD86EBFFBF69}" type="presParOf" srcId="{9EC19860-98C1-444B-A749-9CE601E1089C}" destId="{66FA2E78-5A3F-4BBE-BCA3-6A458D2BFBEC}" srcOrd="3" destOrd="0" presId="urn:microsoft.com/office/officeart/2008/layout/VerticalCurvedList"/>
    <dgm:cxn modelId="{880A4BEC-2A1F-4204-85EB-51DADF84EA64}" type="presParOf" srcId="{9EC19860-98C1-444B-A749-9CE601E1089C}" destId="{A664EAA5-9A62-45B2-A643-BC2DED420E29}" srcOrd="4" destOrd="0" presId="urn:microsoft.com/office/officeart/2008/layout/VerticalCurvedList"/>
    <dgm:cxn modelId="{84F23ADA-452A-4F3A-9B78-61B3B84B7746}" type="presParOf" srcId="{A664EAA5-9A62-45B2-A643-BC2DED420E29}" destId="{790A76B9-F714-4903-97DC-DDBB6699328F}" srcOrd="0" destOrd="0" presId="urn:microsoft.com/office/officeart/2008/layout/VerticalCurvedList"/>
    <dgm:cxn modelId="{83E2D006-B504-4A24-8731-C93942D7CFD7}" type="presParOf" srcId="{9EC19860-98C1-444B-A749-9CE601E1089C}" destId="{54813737-3B13-4967-9707-F2E8CBD23D3B}" srcOrd="5" destOrd="0" presId="urn:microsoft.com/office/officeart/2008/layout/VerticalCurvedList"/>
    <dgm:cxn modelId="{0E377259-7026-4D84-92FE-B1674EA48DCD}" type="presParOf" srcId="{9EC19860-98C1-444B-A749-9CE601E1089C}" destId="{56177610-B55B-4533-ABE4-9D3CBA080ACF}" srcOrd="6" destOrd="0" presId="urn:microsoft.com/office/officeart/2008/layout/VerticalCurvedList"/>
    <dgm:cxn modelId="{145C60EF-17D6-4C63-97DF-51763C1EDFB2}" type="presParOf" srcId="{56177610-B55B-4533-ABE4-9D3CBA080ACF}" destId="{6ED62456-8C35-4B6A-BED9-5B611EF5CF88}" srcOrd="0" destOrd="0" presId="urn:microsoft.com/office/officeart/2008/layout/VerticalCurvedList"/>
    <dgm:cxn modelId="{22ACBA6B-C4E4-4008-9A22-DDAFCB6B3F7D}" type="presParOf" srcId="{9EC19860-98C1-444B-A749-9CE601E1089C}" destId="{288E53EE-D8AF-4E13-B8A8-47582AEF4793}" srcOrd="7" destOrd="0" presId="urn:microsoft.com/office/officeart/2008/layout/VerticalCurvedList"/>
    <dgm:cxn modelId="{5785F572-94DF-4C8F-8C32-E83CC1BE5DA5}" type="presParOf" srcId="{9EC19860-98C1-444B-A749-9CE601E1089C}" destId="{669754C1-67BA-4AE6-8833-28916D4EAEE4}" srcOrd="8" destOrd="0" presId="urn:microsoft.com/office/officeart/2008/layout/VerticalCurvedList"/>
    <dgm:cxn modelId="{39EDB2A2-448E-4957-974B-CBD51630753E}" type="presParOf" srcId="{669754C1-67BA-4AE6-8833-28916D4EAEE4}" destId="{8BC9C9D7-04CE-4CF9-87F0-3ECD3EC4DDAB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8C6C9-7733-4AE4-B87E-056D4A91033D}">
      <dsp:nvSpPr>
        <dsp:cNvPr id="0" name=""/>
        <dsp:cNvSpPr/>
      </dsp:nvSpPr>
      <dsp:spPr>
        <a:xfrm>
          <a:off x="-5691885" y="-873705"/>
          <a:ext cx="6795695" cy="6795695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8FEBA-C0F7-4A70-A7DD-8CAC41DDDE9A}">
      <dsp:nvSpPr>
        <dsp:cNvPr id="0" name=""/>
        <dsp:cNvSpPr/>
      </dsp:nvSpPr>
      <dsp:spPr>
        <a:xfrm>
          <a:off x="585442" y="388112"/>
          <a:ext cx="7289495" cy="77662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449" tIns="50800" rIns="5080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</a:t>
          </a:r>
          <a:r>
            <a:rPr lang="uz-Cyrl-UZ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quvchilarining </a:t>
          </a:r>
          <a:r>
            <a:rPr lang="uz-Cyrl-UZ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bilimi va ko’nikmalarini shakllantirish, milliy hamda umuminsoniy qadriyatlarga sodiqlik ruhida tarbiyalash</a:t>
          </a:r>
          <a:endParaRPr lang="ru-RU" sz="20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5442" y="388112"/>
        <a:ext cx="7289495" cy="776628"/>
      </dsp:txXfrm>
    </dsp:sp>
    <dsp:sp modelId="{4DACE3A7-E8D9-4EEC-BB02-EC3C5686DEA9}">
      <dsp:nvSpPr>
        <dsp:cNvPr id="0" name=""/>
        <dsp:cNvSpPr/>
      </dsp:nvSpPr>
      <dsp:spPr>
        <a:xfrm>
          <a:off x="0" y="285752"/>
          <a:ext cx="1061524" cy="9707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A2E78-5A3F-4BBE-BCA3-6A458D2BFBEC}">
      <dsp:nvSpPr>
        <dsp:cNvPr id="0" name=""/>
        <dsp:cNvSpPr/>
      </dsp:nvSpPr>
      <dsp:spPr>
        <a:xfrm>
          <a:off x="1030701" y="1553256"/>
          <a:ext cx="6844236" cy="77662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449" tIns="50800" rIns="5080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O‘qituvchi</a:t>
          </a:r>
          <a:r>
            <a:rPr lang="en-US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kasbi</a:t>
          </a:r>
          <a:r>
            <a:rPr lang="en-US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nufuzini</a:t>
          </a:r>
          <a:r>
            <a:rPr lang="uz-Cyrl-UZ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en-US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pedagoglarning</a:t>
          </a:r>
          <a:r>
            <a:rPr lang="en-US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sifat</a:t>
          </a:r>
          <a:r>
            <a:rPr lang="en-US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tarkibini</a:t>
          </a:r>
          <a:r>
            <a:rPr lang="en-US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oshirish</a:t>
          </a:r>
          <a:endParaRPr lang="ru-RU" sz="20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30701" y="1553256"/>
        <a:ext cx="6844236" cy="776628"/>
      </dsp:txXfrm>
    </dsp:sp>
    <dsp:sp modelId="{790A76B9-F714-4903-97DC-DDBB6699328F}">
      <dsp:nvSpPr>
        <dsp:cNvPr id="0" name=""/>
        <dsp:cNvSpPr/>
      </dsp:nvSpPr>
      <dsp:spPr>
        <a:xfrm>
          <a:off x="0" y="1524011"/>
          <a:ext cx="1158156" cy="9693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4000" r="-4000"/>
          </a:stretch>
        </a:blip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13737-3B13-4967-9707-F2E8CBD23D3B}">
      <dsp:nvSpPr>
        <dsp:cNvPr id="0" name=""/>
        <dsp:cNvSpPr/>
      </dsp:nvSpPr>
      <dsp:spPr>
        <a:xfrm>
          <a:off x="1030701" y="2718400"/>
          <a:ext cx="6844236" cy="77662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449" tIns="50800" rIns="5080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Darsliklar</a:t>
          </a:r>
          <a:r>
            <a:rPr lang="en-US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o‘quv</a:t>
          </a:r>
          <a:r>
            <a:rPr lang="en-US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metodik</a:t>
          </a:r>
          <a:r>
            <a:rPr lang="en-US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majmualarni</a:t>
          </a:r>
          <a:r>
            <a:rPr lang="en-US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takomillashtirish</a:t>
          </a:r>
          <a:endParaRPr lang="ru-RU" sz="20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30701" y="2718400"/>
        <a:ext cx="6844236" cy="776628"/>
      </dsp:txXfrm>
    </dsp:sp>
    <dsp:sp modelId="{6ED62456-8C35-4B6A-BED9-5B611EF5CF88}">
      <dsp:nvSpPr>
        <dsp:cNvPr id="0" name=""/>
        <dsp:cNvSpPr/>
      </dsp:nvSpPr>
      <dsp:spPr>
        <a:xfrm>
          <a:off x="187782" y="2743980"/>
          <a:ext cx="1050476" cy="7802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E53EE-D8AF-4E13-B8A8-47582AEF4793}">
      <dsp:nvSpPr>
        <dsp:cNvPr id="0" name=""/>
        <dsp:cNvSpPr/>
      </dsp:nvSpPr>
      <dsp:spPr>
        <a:xfrm>
          <a:off x="585442" y="3883544"/>
          <a:ext cx="7289495" cy="77662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449" tIns="50800" rIns="5080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en-US" sz="20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Ta’limi</a:t>
          </a:r>
          <a:r>
            <a:rPr lang="en-US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muassasalarining</a:t>
          </a:r>
          <a:r>
            <a:rPr lang="en-US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zamonaviy</a:t>
          </a:r>
          <a:r>
            <a:rPr lang="en-US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modellarini</a:t>
          </a:r>
          <a:r>
            <a:rPr lang="en-US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barpo</a:t>
          </a:r>
          <a:r>
            <a:rPr lang="en-US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etish</a:t>
          </a:r>
          <a:endParaRPr lang="ru-RU" sz="20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5442" y="3883544"/>
        <a:ext cx="7289495" cy="776628"/>
      </dsp:txXfrm>
    </dsp:sp>
    <dsp:sp modelId="{8BC9C9D7-04CE-4CF9-87F0-3ECD3EC4DDAB}">
      <dsp:nvSpPr>
        <dsp:cNvPr id="0" name=""/>
        <dsp:cNvSpPr/>
      </dsp:nvSpPr>
      <dsp:spPr>
        <a:xfrm>
          <a:off x="54680" y="3786466"/>
          <a:ext cx="1061524" cy="970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3" cy="717254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627" y="1"/>
            <a:ext cx="4275403" cy="717254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r">
              <a:defRPr sz="1700"/>
            </a:lvl1pPr>
          </a:lstStyle>
          <a:p>
            <a:fld id="{0E902992-0AE5-479D-80E8-8F4776112D99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1787525"/>
            <a:ext cx="8574087" cy="482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073" tIns="66536" rIns="133073" bIns="665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6879680"/>
            <a:ext cx="7893050" cy="5628829"/>
          </a:xfrm>
          <a:prstGeom prst="rect">
            <a:avLst/>
          </a:prstGeom>
        </p:spPr>
        <p:txBody>
          <a:bodyPr vert="horz" lIns="133073" tIns="66536" rIns="133073" bIns="6653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13578186"/>
            <a:ext cx="4275403" cy="717253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627" y="13578186"/>
            <a:ext cx="4275403" cy="717253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r">
              <a:defRPr sz="1700"/>
            </a:lvl1pPr>
          </a:lstStyle>
          <a:p>
            <a:fld id="{EB95DAFC-6C58-466E-94A3-2A3E1C2EB1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26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8bc00f6a12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8bc00f6a12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0902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8d2d37d232_0_1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8d2d37d232_0_1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70450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732676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963458933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963458933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2510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93a8ee57b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93a8ee57b8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38018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00C2-4E25-402F-B422-0AB121DB93E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7723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93a8ee57b8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93a8ee57b8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60606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8ea1cd333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8ea1cd333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42420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8e8b782381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8e8b782381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6536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00BE71-C6AD-4063-8006-DE9C1EBE4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148A4FE-147A-4BC8-BE5E-F79302DF3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CC807D-B998-4B6B-9636-2A6C0A7E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43FCB2-F51A-41D0-B21C-16F199997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EDE5A8-9E25-4B78-8172-59FAD6ED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502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D133BF-C807-4EC5-9C18-B7E4E819F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8E52B2B-6BAB-4206-8673-17FA1BAEB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260BCA-FB48-42B2-AD70-44CF7EA7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6CD9-D665-486E-8A8F-6F26CC75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993FFC-4C71-4492-95E9-FB3E8300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52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E775673-6EE9-47F7-AC88-D7F88E233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927E99-1629-45B4-97C2-BB5BB50BE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059318-CA28-4FD8-B969-771D1C9E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F22221-543C-44F7-98E7-786D20792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CD6999-B5E9-4488-BD59-93F57772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0574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8" y="216482"/>
            <a:ext cx="10920095" cy="683011"/>
          </a:xfrm>
        </p:spPr>
        <p:txBody>
          <a:bodyPr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2"/>
            <a:ext cx="5303520" cy="3902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7" y="1577342"/>
            <a:ext cx="5303520" cy="3902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7C4C63-6842-4DAF-99B7-F23436F1466C}" type="datetimeFigureOut">
              <a:rPr lang="en-US"/>
              <a:pPr>
                <a:defRPr/>
              </a:pPr>
              <a:t>6/1/2023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A5D68-DCB1-45E1-B7BC-4CCA0A2316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817636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89A630-1923-4D98-B92D-33607013B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B305D8-0222-4240-8CBA-1D575C459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0830C4-0CDB-4771-BE7D-EBEA9FA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8EAC4A-D9DA-4C50-8F6A-DDD777BF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FB1DD8-8963-409C-AED4-B5C7D744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351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DF971F-5A97-4BC9-8485-2EB6B79D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834FE1D-5AC3-45FB-B04C-BDB7A5402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FDDEA1-A63F-46E7-B1FE-1E637518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31387E-10C9-41D3-A90F-F720AB53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E5C677-F4B6-4448-8AB0-25CE9ABD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46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325248-AD94-41FA-8C44-93624CF6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B5DE71-C757-4D1F-B32B-BBBB0ADB8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D0B7D6-6FDF-4215-8511-39A4D5142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BE18E93-DF57-4D59-BBBB-5055FB11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455842-21E5-4392-BACA-F2CF333D2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5575E4A-4DB6-4ADA-AB5B-B4073E37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293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E4FECF-F999-4706-8248-D7F204E9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904CEE-54F5-4B68-8A8F-2000331AD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C755C56-5C29-4C36-A9C2-73B5FA1A4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2FAB58D-DEAB-42DF-9359-DF52023F6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E1D0D4E-C941-4839-84C0-330C7EC7D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2703AFD-90B0-4E23-8150-93D8891B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D8F4B51-242E-4D2D-BB6B-7F3B6E5A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168BD1D-D6C8-4603-A9CD-DE4A3B1C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869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EFCEB9-24BB-406B-A9EB-92CB4E7B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D4A26D2-081E-476C-8713-9A1E95E8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99C1C90-0266-44EC-AF65-5E16990E9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614E27E-0D19-4ABD-A6A1-784C8309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133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657C066-F393-412B-A11E-74F0BEF5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ED970D5-90C7-4BA2-9507-12AE4A7C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8D067F-525A-47FA-92C7-ECB7635C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001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0BC40-00B3-41B0-AF3F-4D629A7E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944ED7-503B-42C5-A33E-B7CC39B2C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E47E0D4-0937-40E7-AC66-48EF3A721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9EAB9D-814C-4E39-B2CE-6D463E073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0A51F89-3493-438C-8938-8E9A0EAD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3B4BF7-FDF9-4B6E-B2FF-09EE4132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688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BD118B-5DB5-4A86-884D-669A86B0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457A064-24E1-48B5-9A12-BDC04BE4A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954E208-E310-4015-BBFC-54A4B975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696C3A9-41B9-4E9C-9826-3A64D124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A4C215-3FB6-4E80-A959-E714DD193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3E2BF1-B063-4C4F-B2C4-A5216E7D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730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4E0B4-DB9C-4F7C-AF82-8BC35226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9F6F316-F631-4E3F-BE65-C934F531F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4CD0B6-3EBF-4873-8A7E-C5497C41D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56117A-74A8-45B8-BCAE-A41CDE563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D58FA3-E758-4CEC-9379-6A1AF8C77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108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с одним вырезанным скругленным углом 27"/>
          <p:cNvSpPr/>
          <p:nvPr/>
        </p:nvSpPr>
        <p:spPr>
          <a:xfrm flipH="1">
            <a:off x="7968208" y="1"/>
            <a:ext cx="2699792" cy="1028733"/>
          </a:xfrm>
          <a:prstGeom prst="snipRoundRect">
            <a:avLst>
              <a:gd name="adj1" fmla="val 0"/>
              <a:gd name="adj2" fmla="val 3758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Cyrl-UZ"/>
          </a:p>
        </p:txBody>
      </p:sp>
      <p:pic>
        <p:nvPicPr>
          <p:cNvPr id="72" name="Picture 3" descr="C:\Users\Vohid\Desktop\Ustoz uchun\the-contract-icon-ag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 l="39745"/>
          <a:stretch>
            <a:fillRect/>
          </a:stretch>
        </p:blipFill>
        <p:spPr bwMode="auto">
          <a:xfrm>
            <a:off x="829078" y="2420311"/>
            <a:ext cx="928694" cy="1173069"/>
          </a:xfrm>
          <a:prstGeom prst="rect">
            <a:avLst/>
          </a:prstGeom>
          <a:noFill/>
        </p:spPr>
      </p:pic>
      <p:sp>
        <p:nvSpPr>
          <p:cNvPr id="125" name="Прямоугольник 124"/>
          <p:cNvSpPr/>
          <p:nvPr/>
        </p:nvSpPr>
        <p:spPr>
          <a:xfrm>
            <a:off x="1524000" y="5445226"/>
            <a:ext cx="827584" cy="15696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1524000" y="5733258"/>
            <a:ext cx="683568" cy="1569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1524000" y="6021290"/>
            <a:ext cx="467544" cy="1569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1524000" y="6309322"/>
            <a:ext cx="323528" cy="1569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9511" y="2281415"/>
            <a:ext cx="9795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/>
              <a:t>2-mavzu: </a:t>
            </a:r>
            <a:r>
              <a:rPr lang="uz-Cyrl-UZ" sz="3200" b="1" i="1" dirty="0" smtClean="0"/>
              <a:t>Maktab ta’limining huquqiy asoslari. Yangi O’zbekiston – ma’rifatli jamiyat</a:t>
            </a:r>
            <a:r>
              <a:rPr lang="uz-Cyrl-UZ" sz="3200" i="1" dirty="0" smtClean="0"/>
              <a:t> </a:t>
            </a:r>
            <a:endParaRPr lang="ru-RU" sz="3200" i="1" dirty="0" smtClean="0"/>
          </a:p>
          <a:p>
            <a:pPr algn="ctr"/>
            <a:r>
              <a:rPr lang="en-US" sz="3200" i="1" dirty="0" smtClean="0"/>
              <a:t> </a:t>
            </a:r>
            <a:endParaRPr lang="ru-RU" sz="3200" i="1" dirty="0"/>
          </a:p>
        </p:txBody>
      </p:sp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5533793" y="5965371"/>
            <a:ext cx="5454253" cy="58477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Ma’ruzachi</a:t>
            </a:r>
            <a:r>
              <a:rPr lang="en-US" sz="16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falsafa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fanlari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doktori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DSc</a:t>
            </a:r>
            <a:r>
              <a:rPr lang="uz-Cyrl-UZ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professor v</a:t>
            </a:r>
            <a:r>
              <a:rPr lang="uz-Cyrl-U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z-Cyrl-U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HAYDAROV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Komil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Donaboyevich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7" descr="D:\MARKAZ LOGO YANGI\Рисунок1.png">
            <a:extLst>
              <a:ext uri="{FF2B5EF4-FFF2-40B4-BE49-F238E27FC236}">
                <a16:creationId xmlns:a16="http://schemas.microsoft.com/office/drawing/2014/main" xmlns="" id="{016116CF-1F45-4C29-AD9D-0A8BD615E30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54" y="74124"/>
            <a:ext cx="679269" cy="676082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9937EC8-30C7-48AE-A829-10197C48B83E}"/>
              </a:ext>
            </a:extLst>
          </p:cNvPr>
          <p:cNvSpPr txBox="1"/>
          <p:nvPr/>
        </p:nvSpPr>
        <p:spPr>
          <a:xfrm>
            <a:off x="799223" y="96058"/>
            <a:ext cx="50050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265984" y="877438"/>
            <a:ext cx="11737304" cy="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047018" y="21365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err="1" smtClean="0"/>
              <a:t>Pedagog</a:t>
            </a:r>
            <a:r>
              <a:rPr lang="ru-RU" sz="1600" b="1" dirty="0" smtClean="0"/>
              <a:t>-</a:t>
            </a:r>
            <a:r>
              <a:rPr lang="en-US" sz="1600" b="1" dirty="0" smtClean="0"/>
              <a:t>o</a:t>
            </a:r>
            <a:r>
              <a:rPr lang="ru-RU" sz="1600" b="1" dirty="0" smtClean="0"/>
              <a:t>ʻ</a:t>
            </a:r>
            <a:r>
              <a:rPr lang="en-US" sz="1600" b="1" dirty="0" err="1" smtClean="0"/>
              <a:t>qituvchilarning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</a:t>
            </a:r>
            <a:r>
              <a:rPr lang="ru-RU" sz="1600" b="1" dirty="0" smtClean="0"/>
              <a:t>’</a:t>
            </a:r>
            <a:r>
              <a:rPr lang="en-US" sz="1600" b="1" dirty="0" smtClean="0"/>
              <a:t>limning </a:t>
            </a:r>
            <a:r>
              <a:rPr lang="en-US" sz="1600" b="1" dirty="0" err="1" smtClean="0"/>
              <a:t>normativ</a:t>
            </a:r>
            <a:r>
              <a:rPr lang="ru-RU" sz="1600" b="1" dirty="0" smtClean="0"/>
              <a:t>-</a:t>
            </a:r>
            <a:r>
              <a:rPr lang="en-US" sz="1600" b="1" dirty="0" err="1" smtClean="0"/>
              <a:t>huquqiy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hujjatlarini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bilish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kasbiy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faoliyatida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samarali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foydalanishga</a:t>
            </a:r>
            <a:r>
              <a:rPr lang="en-US" sz="1600" b="1" dirty="0" smtClean="0"/>
              <a:t> o</a:t>
            </a:r>
            <a:r>
              <a:rPr lang="ru-RU" sz="1600" b="1" dirty="0" smtClean="0"/>
              <a:t>ʻ</a:t>
            </a:r>
            <a:r>
              <a:rPr lang="en-US" sz="1600" b="1" dirty="0" err="1" smtClean="0"/>
              <a:t>rgatish</a:t>
            </a:r>
            <a:endParaRPr lang="ru-RU" sz="1600" i="1" dirty="0"/>
          </a:p>
        </p:txBody>
      </p:sp>
    </p:spTree>
    <p:extLst>
      <p:ext uri="{BB962C8B-B14F-4D97-AF65-F5344CB8AC3E}">
        <p14:creationId xmlns="" xmlns:p14="http://schemas.microsoft.com/office/powerpoint/2010/main" val="161731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8"/>
          <p:cNvSpPr>
            <a:spLocks noChangeArrowheads="1"/>
          </p:cNvSpPr>
          <p:nvPr/>
        </p:nvSpPr>
        <p:spPr bwMode="auto">
          <a:xfrm>
            <a:off x="5957888" y="144463"/>
            <a:ext cx="321242" cy="5155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8580" tIns="34290" rIns="68580" bIns="34290" anchor="ctr">
            <a:spAutoFit/>
          </a:bodyPr>
          <a:lstStyle>
            <a:lvl1pPr indent="180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378">
              <a:defRPr/>
            </a:pPr>
            <a:endParaRPr lang="uz-Cyrl-UZ" altLang="ru-RU" sz="2900" dirty="0"/>
          </a:p>
        </p:txBody>
      </p:sp>
      <p:sp>
        <p:nvSpPr>
          <p:cNvPr id="13316" name="Rectangle 19"/>
          <p:cNvSpPr>
            <a:spLocks noChangeArrowheads="1"/>
          </p:cNvSpPr>
          <p:nvPr/>
        </p:nvSpPr>
        <p:spPr bwMode="auto">
          <a:xfrm>
            <a:off x="7275212" y="1709791"/>
            <a:ext cx="1810941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pPr algn="ctr"/>
            <a:r>
              <a:rPr lang="uz-Cyrl-UZ" b="1" dirty="0">
                <a:solidFill>
                  <a:srgbClr val="00B0F0"/>
                </a:solidFill>
              </a:rPr>
              <a:t>inklyuziv ta’lim jarayonlarini jadallashtirish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3317" name="Прямоугольник 3"/>
          <p:cNvSpPr>
            <a:spLocks noChangeArrowheads="1"/>
          </p:cNvSpPr>
          <p:nvPr/>
        </p:nvSpPr>
        <p:spPr bwMode="auto">
          <a:xfrm>
            <a:off x="2352337" y="1700320"/>
            <a:ext cx="1897691" cy="14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mahalliy</a:t>
            </a:r>
            <a:r>
              <a:rPr lang="en-US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xorijiy</a:t>
            </a:r>
            <a:r>
              <a:rPr lang="en-US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mualliflar</a:t>
            </a:r>
            <a:r>
              <a:rPr lang="en-US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yaratilgan</a:t>
            </a:r>
            <a:r>
              <a:rPr lang="en-US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darsliklarni</a:t>
            </a:r>
            <a:r>
              <a:rPr lang="en-US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amaliyotga</a:t>
            </a:r>
            <a:r>
              <a:rPr lang="en-US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kiritish</a:t>
            </a:r>
            <a:endParaRPr lang="ko-KR" altLang="en-US" sz="1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1"/>
          <p:cNvSpPr>
            <a:spLocks noChangeArrowheads="1"/>
          </p:cNvSpPr>
          <p:nvPr/>
        </p:nvSpPr>
        <p:spPr bwMode="auto">
          <a:xfrm>
            <a:off x="1569107" y="932625"/>
            <a:ext cx="9134475" cy="62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algn="ctr"/>
            <a:r>
              <a:rPr lang="uz-Cyrl-UZ" b="1" dirty="0">
                <a:latin typeface="Arial" panose="020B0604020202020204" pitchFamily="34" charset="0"/>
                <a:cs typeface="Arial" panose="020B0604020202020204" pitchFamily="34" charset="0"/>
              </a:rPr>
              <a:t>Farmonda 2022-2026 yillarda</a:t>
            </a:r>
            <a:r>
              <a:rPr lang="uz-Cyrl-UZ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z-Cyrl-UZ" b="1" dirty="0">
                <a:latin typeface="Arial" panose="020B0604020202020204" pitchFamily="34" charset="0"/>
                <a:cs typeface="Arial" panose="020B0604020202020204" pitchFamily="34" charset="0"/>
              </a:rPr>
              <a:t>xalq ta’limini rivojlantirish bo’yicha milliy dastur, ya’ni</a:t>
            </a:r>
            <a:r>
              <a:rPr lang="uz-Cyrl-UZ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z-Cyrl-UZ" b="1" dirty="0">
                <a:latin typeface="Arial" panose="020B0604020202020204" pitchFamily="34" charset="0"/>
                <a:cs typeface="Arial" panose="020B0604020202020204" pitchFamily="34" charset="0"/>
              </a:rPr>
              <a:t>Rivojlantirish dasturi tasdiqlandi.</a:t>
            </a:r>
            <a:r>
              <a:rPr lang="uz-Cyrl-U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b="1" dirty="0">
                <a:latin typeface="Arial" panose="020B0604020202020204" pitchFamily="34" charset="0"/>
                <a:cs typeface="Arial" panose="020B0604020202020204" pitchFamily="34" charset="0"/>
              </a:rPr>
              <a:t>Ushbu dastur nimalarni nazarda tutadi</a:t>
            </a:r>
            <a:r>
              <a:rPr lang="uz-Cyrl-UZ" b="1" dirty="0"/>
              <a:t>?</a:t>
            </a:r>
            <a:endParaRPr lang="ru-RU" dirty="0"/>
          </a:p>
        </p:txBody>
      </p:sp>
      <p:pic>
        <p:nvPicPr>
          <p:cNvPr id="11279" name="Picture 15" descr="Дети читают книги в парке | Премиум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7107" y="1700320"/>
            <a:ext cx="1605794" cy="1490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26" name="Rectangle 19"/>
          <p:cNvSpPr>
            <a:spLocks noChangeArrowheads="1"/>
          </p:cNvSpPr>
          <p:nvPr/>
        </p:nvSpPr>
        <p:spPr bwMode="auto">
          <a:xfrm>
            <a:off x="3238512" y="3558026"/>
            <a:ext cx="2428892" cy="14542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uz-Cyrl-UZ" sz="1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o’qituvchilarning</a:t>
            </a:r>
            <a:r>
              <a:rPr lang="en-US" sz="1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1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mas’uliyatini, kasbiy rivojlanishdagi talabchanligini oshirish</a:t>
            </a:r>
            <a:r>
              <a:rPr lang="en-US" sz="1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1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milliy kadrlar zaxirasini shakllantirish</a:t>
            </a:r>
            <a:endParaRPr lang="ru-RU" sz="1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20221" y="1983202"/>
            <a:ext cx="715926" cy="70019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914378">
              <a:defRPr/>
            </a:pPr>
            <a:r>
              <a:rPr lang="en-US" altLang="ko-KR" sz="41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Calibri"/>
              </a:rPr>
              <a:t>01</a:t>
            </a:r>
            <a:endParaRPr lang="ko-KR" altLang="en-US" sz="4100" b="1" dirty="0">
              <a:ln w="12700">
                <a:solidFill>
                  <a:srgbClr val="4F81BD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65214" y="3935767"/>
            <a:ext cx="1096718" cy="70019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914378">
              <a:defRPr/>
            </a:pPr>
            <a:r>
              <a:rPr lang="en-US" altLang="ko-KR" sz="41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alibri"/>
              </a:rPr>
              <a:t>02</a:t>
            </a:r>
            <a:endParaRPr lang="ko-KR" altLang="en-US" sz="41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rgbClr val="4BACC6"/>
                </a:outerShdw>
              </a:effectLst>
              <a:latin typeface="Calibri"/>
            </a:endParaRP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2296742" y="5238763"/>
            <a:ext cx="1989581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uz-Cyrl-UZ" sz="1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 muassasalarida ma’naviy-ma’rifiy ishlarni tizimli tashkil etish</a:t>
            </a:r>
            <a:endParaRPr lang="ru-RU" sz="15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51625" y="5588859"/>
            <a:ext cx="1053117" cy="70019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914378">
              <a:defRPr/>
            </a:pPr>
            <a:r>
              <a:rPr lang="en-US" altLang="ko-KR" sz="41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7933C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03</a:t>
            </a:r>
            <a:endParaRPr lang="ko-KR" altLang="en-US" sz="41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7933C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60888" y="1804570"/>
            <a:ext cx="739936" cy="70019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914378">
              <a:defRPr/>
            </a:pPr>
            <a:r>
              <a:rPr lang="en-US" altLang="ko-KR" sz="4100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Calibri"/>
              </a:rPr>
              <a:t>04</a:t>
            </a:r>
            <a:endParaRPr lang="ko-KR" altLang="en-US" sz="4100" b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rgbClr val="9BBB59">
                    <a:lumMod val="50000"/>
                  </a:srgbClr>
                </a:innerShdw>
              </a:effectLst>
              <a:latin typeface="Calibri"/>
            </a:endParaRPr>
          </a:p>
        </p:txBody>
      </p:sp>
      <p:sp>
        <p:nvSpPr>
          <p:cNvPr id="11266" name="AutoShape 2" descr="Respublika Ma'naviyat va ma'rifat markazi Farg'ona viloyat bo'limi - Home |  Facebook"/>
          <p:cNvSpPr>
            <a:spLocks noChangeAspect="1" noChangeArrowheads="1"/>
          </p:cNvSpPr>
          <p:nvPr/>
        </p:nvSpPr>
        <p:spPr bwMode="auto">
          <a:xfrm>
            <a:off x="1679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Respublika Ma'naviyat va ma'rifat markazi Farg'ona viloyat bo'limi - Home |  Facebook"/>
          <p:cNvSpPr>
            <a:spLocks noChangeAspect="1" noChangeArrowheads="1"/>
          </p:cNvSpPr>
          <p:nvPr/>
        </p:nvSpPr>
        <p:spPr bwMode="auto">
          <a:xfrm>
            <a:off x="1679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 descr="C:\Users\E-Max\Desktop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12" y="5334014"/>
            <a:ext cx="1857356" cy="1523987"/>
          </a:xfrm>
          <a:prstGeom prst="rect">
            <a:avLst/>
          </a:prstGeom>
          <a:noFill/>
        </p:spPr>
      </p:pic>
      <p:pic>
        <p:nvPicPr>
          <p:cNvPr id="11271" name="Picture 7" descr="Boshlang'ich sinf o'qituvchisining zamonaviy faoliyati. Boshlang'ich  maktabda sinf rahbari ishining xususiyatla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469752"/>
            <a:ext cx="1714512" cy="1549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3" name="AutoShape 9" descr="Inklyuziv ta'lim: maktablarning tamoyillari, xususiyatlari, faoliyati - Fan  - 2022"/>
          <p:cNvSpPr>
            <a:spLocks noChangeAspect="1" noChangeArrowheads="1"/>
          </p:cNvSpPr>
          <p:nvPr/>
        </p:nvSpPr>
        <p:spPr bwMode="auto">
          <a:xfrm>
            <a:off x="1679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C:\Users\E-Max\Desktop\Без названия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60540" y="1683725"/>
            <a:ext cx="1643042" cy="143605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9402147" y="3615525"/>
            <a:ext cx="1053117" cy="70019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914378">
              <a:defRPr/>
            </a:pPr>
            <a:r>
              <a:rPr lang="en-US" altLang="ko-KR" sz="41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7933C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0</a:t>
            </a:r>
            <a:r>
              <a:rPr lang="uz-Cyrl-UZ" altLang="ko-KR" sz="41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7933C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5</a:t>
            </a:r>
            <a:endParaRPr lang="ko-KR" altLang="en-US" sz="41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7933C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883829" y="3315443"/>
            <a:ext cx="2453883" cy="13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uz-Cyrl-UZ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o’quvchilarning bo’sh vaqtini mazmunli tashkil etish, kasblarga yo’naltirish tizimini takomillashtirish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39338" y="5238763"/>
            <a:ext cx="715926" cy="70019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914378">
              <a:defRPr/>
            </a:pPr>
            <a:r>
              <a:rPr lang="en-US" altLang="ko-KR" sz="41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Calibri"/>
              </a:rPr>
              <a:t>0</a:t>
            </a:r>
            <a:r>
              <a:rPr lang="uz-Cyrl-UZ" altLang="ko-KR" sz="41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Calibri"/>
              </a:rPr>
              <a:t>6</a:t>
            </a:r>
            <a:endParaRPr lang="ko-KR" altLang="en-US" sz="4100" b="1" dirty="0">
              <a:ln w="12700">
                <a:solidFill>
                  <a:srgbClr val="4F81BD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Calibri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6883828" y="5291934"/>
            <a:ext cx="2453883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sohada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elektron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xizmatlari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ko’lamini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kengaytirish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7" descr="D:\MARKAZ LOGO YANGI\Рисунок1.png">
            <a:extLst>
              <a:ext uri="{FF2B5EF4-FFF2-40B4-BE49-F238E27FC236}">
                <a16:creationId xmlns="" xmlns:a16="http://schemas.microsoft.com/office/drawing/2014/main" id="{016116CF-1F45-4C29-AD9D-0A8BD615E300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182" y="108311"/>
            <a:ext cx="679269" cy="587829"/>
          </a:xfrm>
          <a:prstGeom prst="rect">
            <a:avLst/>
          </a:prstGeom>
          <a:noFill/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410478" y="807374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9937EC8-30C7-48AE-A829-10197C48B83E}"/>
              </a:ext>
            </a:extLst>
          </p:cNvPr>
          <p:cNvSpPr txBox="1"/>
          <p:nvPr/>
        </p:nvSpPr>
        <p:spPr>
          <a:xfrm>
            <a:off x="776745" y="-7661"/>
            <a:ext cx="42111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</a:t>
            </a:r>
            <a:r>
              <a:rPr lang="en-US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PEDAGOGLARNI</a:t>
            </a:r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53434" y="68710"/>
            <a:ext cx="6799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/>
              <a:t>Pedagog</a:t>
            </a:r>
            <a:r>
              <a:rPr lang="ru-RU" sz="1400" b="1" dirty="0" smtClean="0"/>
              <a:t>-</a:t>
            </a:r>
            <a:r>
              <a:rPr lang="en-US" sz="1400" b="1" dirty="0" smtClean="0"/>
              <a:t>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qituvchilarning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</a:t>
            </a:r>
            <a:r>
              <a:rPr lang="ru-RU" sz="1400" b="1" dirty="0" smtClean="0"/>
              <a:t>’</a:t>
            </a:r>
            <a:r>
              <a:rPr lang="en-US" sz="1400" b="1" dirty="0" smtClean="0"/>
              <a:t>limning </a:t>
            </a:r>
            <a:r>
              <a:rPr lang="en-US" sz="1400" b="1" dirty="0" err="1" smtClean="0"/>
              <a:t>normativ</a:t>
            </a:r>
            <a:r>
              <a:rPr lang="ru-RU" sz="1400" b="1" dirty="0" smtClean="0"/>
              <a:t>-</a:t>
            </a:r>
            <a:r>
              <a:rPr lang="en-US" sz="1400" b="1" dirty="0" err="1" smtClean="0"/>
              <a:t>huquqiy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hujjatlarini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bilish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kasbiy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faoliyatida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samarali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foydalanishga</a:t>
            </a:r>
            <a:r>
              <a:rPr lang="en-US" sz="1400" b="1" dirty="0" smtClean="0"/>
              <a:t> 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rgatish</a:t>
            </a:r>
            <a:endParaRPr lang="ru-RU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165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26" grpId="0" animBg="1"/>
      <p:bldP spid="38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395789" y="156635"/>
            <a:ext cx="3430704" cy="44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925" tIns="38963" rIns="77925" bIns="38963">
            <a:spAutoFit/>
          </a:bodyPr>
          <a:lstStyle/>
          <a:p>
            <a:r>
              <a:rPr lang="uz-Cyrl-U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Ilmiy-uslubiy seminarlar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256116" y="223460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000" b="1" dirty="0">
                <a:solidFill>
                  <a:schemeClr val="bg1"/>
                </a:solidFill>
              </a:rPr>
              <a:t>FARMONDAN KO’ZDA TUTILGAN MAQSADLAR: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278225" y="5674589"/>
            <a:ext cx="827584" cy="15696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261870" y="5918170"/>
            <a:ext cx="683568" cy="1569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261870" y="6161751"/>
            <a:ext cx="467544" cy="1569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261870" y="6405332"/>
            <a:ext cx="323528" cy="1569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Схема 48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671610091"/>
              </p:ext>
            </p:extLst>
          </p:nvPr>
        </p:nvGraphicFramePr>
        <p:xfrm>
          <a:off x="2256116" y="1673436"/>
          <a:ext cx="7929618" cy="504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0" name="Рисунок 4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6164" t="9690" r="25722" b="4315"/>
          <a:stretch/>
        </p:blipFill>
        <p:spPr>
          <a:xfrm>
            <a:off x="2381225" y="5482344"/>
            <a:ext cx="908334" cy="922988"/>
          </a:xfrm>
          <a:prstGeom prst="flowChartConnector">
            <a:avLst/>
          </a:prstGeom>
        </p:spPr>
      </p:pic>
      <p:pic>
        <p:nvPicPr>
          <p:cNvPr id="51" name="Рисунок 50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30687" t="44394" r="30471" b="2806"/>
          <a:stretch/>
        </p:blipFill>
        <p:spPr>
          <a:xfrm>
            <a:off x="2503740" y="4391969"/>
            <a:ext cx="973556" cy="857256"/>
          </a:xfrm>
          <a:prstGeom prst="flowChartConnector">
            <a:avLst/>
          </a:prstGeom>
        </p:spPr>
      </p:pic>
      <p:pic>
        <p:nvPicPr>
          <p:cNvPr id="17" name="Picture 7" descr="D:\MARKAZ LOGO YANGI\Рисунок1.png">
            <a:extLst>
              <a:ext uri="{FF2B5EF4-FFF2-40B4-BE49-F238E27FC236}">
                <a16:creationId xmlns="" xmlns:a16="http://schemas.microsoft.com/office/drawing/2014/main" id="{016116CF-1F45-4C29-AD9D-0A8BD615E300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9182" y="108311"/>
            <a:ext cx="679269" cy="587829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9937EC8-30C7-48AE-A829-10197C48B83E}"/>
              </a:ext>
            </a:extLst>
          </p:cNvPr>
          <p:cNvSpPr txBox="1"/>
          <p:nvPr/>
        </p:nvSpPr>
        <p:spPr>
          <a:xfrm>
            <a:off x="799223" y="96058"/>
            <a:ext cx="38500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53434" y="68710"/>
            <a:ext cx="6799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Pedagog</a:t>
            </a:r>
            <a:r>
              <a:rPr lang="ru-RU" sz="1400" b="1" dirty="0" smtClean="0"/>
              <a:t>-</a:t>
            </a:r>
            <a:r>
              <a:rPr lang="en-US" sz="1400" b="1" dirty="0" smtClean="0"/>
              <a:t>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qituvchilarning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</a:t>
            </a:r>
            <a:r>
              <a:rPr lang="ru-RU" sz="1400" b="1" dirty="0" smtClean="0"/>
              <a:t>’</a:t>
            </a:r>
            <a:r>
              <a:rPr lang="en-US" sz="1400" b="1" dirty="0" smtClean="0"/>
              <a:t>limning </a:t>
            </a:r>
            <a:r>
              <a:rPr lang="en-US" sz="1400" b="1" dirty="0" err="1" smtClean="0"/>
              <a:t>normativ</a:t>
            </a:r>
            <a:r>
              <a:rPr lang="ru-RU" sz="1400" b="1" dirty="0" smtClean="0"/>
              <a:t>-</a:t>
            </a:r>
            <a:r>
              <a:rPr lang="en-US" sz="1400" b="1" dirty="0" err="1" smtClean="0"/>
              <a:t>huquqiy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hujjatlarini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bilish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kasbiy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faoliyatida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samarali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foydalanishga</a:t>
            </a:r>
            <a:r>
              <a:rPr lang="en-US" sz="1400" b="1" dirty="0" smtClean="0"/>
              <a:t> 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rgatish</a:t>
            </a:r>
            <a:endParaRPr lang="ru-RU" sz="1400" i="1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278225" y="961920"/>
            <a:ext cx="11737304" cy="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289559" y="1227701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Farmondan ko’zda tutilgan maqsadlar: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57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5;p16"/>
          <p:cNvGrpSpPr/>
          <p:nvPr/>
        </p:nvGrpSpPr>
        <p:grpSpPr>
          <a:xfrm>
            <a:off x="7855804" y="2346154"/>
            <a:ext cx="3915487" cy="1178417"/>
            <a:chOff x="5935763" y="1759614"/>
            <a:chExt cx="2572667" cy="883813"/>
          </a:xfrm>
        </p:grpSpPr>
        <p:sp>
          <p:nvSpPr>
            <p:cNvPr id="127" name="Google Shape;127;p16"/>
            <p:cNvSpPr/>
            <p:nvPr/>
          </p:nvSpPr>
          <p:spPr>
            <a:xfrm>
              <a:off x="5935763" y="2236772"/>
              <a:ext cx="109325" cy="108613"/>
            </a:xfrm>
            <a:custGeom>
              <a:avLst/>
              <a:gdLst/>
              <a:ahLst/>
              <a:cxnLst/>
              <a:rect l="l" t="t" r="r" b="b"/>
              <a:pathLst>
                <a:path w="924" h="918" extrusionOk="0">
                  <a:moveTo>
                    <a:pt x="462" y="0"/>
                  </a:moveTo>
                  <a:cubicBezTo>
                    <a:pt x="210" y="0"/>
                    <a:pt x="4" y="204"/>
                    <a:pt x="2" y="456"/>
                  </a:cubicBezTo>
                  <a:cubicBezTo>
                    <a:pt x="0" y="708"/>
                    <a:pt x="204" y="915"/>
                    <a:pt x="458" y="917"/>
                  </a:cubicBezTo>
                  <a:cubicBezTo>
                    <a:pt x="460" y="917"/>
                    <a:pt x="461" y="917"/>
                    <a:pt x="462" y="917"/>
                  </a:cubicBezTo>
                  <a:cubicBezTo>
                    <a:pt x="714" y="917"/>
                    <a:pt x="919" y="714"/>
                    <a:pt x="921" y="462"/>
                  </a:cubicBezTo>
                  <a:cubicBezTo>
                    <a:pt x="924" y="209"/>
                    <a:pt x="719" y="3"/>
                    <a:pt x="465" y="0"/>
                  </a:cubicBezTo>
                  <a:cubicBezTo>
                    <a:pt x="464" y="0"/>
                    <a:pt x="463" y="0"/>
                    <a:pt x="462" y="0"/>
                  </a:cubicBezTo>
                  <a:close/>
                </a:path>
              </a:pathLst>
            </a:custGeom>
            <a:solidFill>
              <a:srgbClr val="A15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298519" y="1759614"/>
              <a:ext cx="1819605" cy="883813"/>
            </a:xfrm>
            <a:custGeom>
              <a:avLst/>
              <a:gdLst/>
              <a:ahLst/>
              <a:cxnLst/>
              <a:rect l="l" t="t" r="r" b="b"/>
              <a:pathLst>
                <a:path w="15379" h="7470" extrusionOk="0">
                  <a:moveTo>
                    <a:pt x="2226" y="0"/>
                  </a:moveTo>
                  <a:cubicBezTo>
                    <a:pt x="2173" y="0"/>
                    <a:pt x="2124" y="29"/>
                    <a:pt x="2097" y="74"/>
                  </a:cubicBezTo>
                  <a:lnTo>
                    <a:pt x="27" y="3660"/>
                  </a:lnTo>
                  <a:cubicBezTo>
                    <a:pt x="0" y="3707"/>
                    <a:pt x="0" y="3763"/>
                    <a:pt x="27" y="3809"/>
                  </a:cubicBezTo>
                  <a:lnTo>
                    <a:pt x="2097" y="7395"/>
                  </a:lnTo>
                  <a:cubicBezTo>
                    <a:pt x="2124" y="7441"/>
                    <a:pt x="2173" y="7469"/>
                    <a:pt x="2226" y="7469"/>
                  </a:cubicBezTo>
                  <a:lnTo>
                    <a:pt x="13223" y="7469"/>
                  </a:lnTo>
                  <a:lnTo>
                    <a:pt x="15379" y="3735"/>
                  </a:lnTo>
                  <a:lnTo>
                    <a:pt x="1322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7863008" y="1759614"/>
              <a:ext cx="645422" cy="883813"/>
            </a:xfrm>
            <a:custGeom>
              <a:avLst/>
              <a:gdLst/>
              <a:ahLst/>
              <a:cxnLst/>
              <a:rect l="l" t="t" r="r" b="b"/>
              <a:pathLst>
                <a:path w="5455" h="7470" extrusionOk="0">
                  <a:moveTo>
                    <a:pt x="0" y="0"/>
                  </a:moveTo>
                  <a:lnTo>
                    <a:pt x="2156" y="3735"/>
                  </a:lnTo>
                  <a:lnTo>
                    <a:pt x="0" y="7469"/>
                  </a:lnTo>
                  <a:lnTo>
                    <a:pt x="3255" y="7469"/>
                  </a:lnTo>
                  <a:cubicBezTo>
                    <a:pt x="3288" y="7469"/>
                    <a:pt x="3320" y="7451"/>
                    <a:pt x="3336" y="7422"/>
                  </a:cubicBezTo>
                  <a:lnTo>
                    <a:pt x="5438" y="3782"/>
                  </a:lnTo>
                  <a:cubicBezTo>
                    <a:pt x="5455" y="3753"/>
                    <a:pt x="5455" y="3717"/>
                    <a:pt x="5438" y="3688"/>
                  </a:cubicBezTo>
                  <a:lnTo>
                    <a:pt x="3336" y="47"/>
                  </a:lnTo>
                  <a:cubicBezTo>
                    <a:pt x="3320" y="19"/>
                    <a:pt x="3288" y="0"/>
                    <a:pt x="3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" name="Google Shape;130;p16"/>
          <p:cNvGrpSpPr/>
          <p:nvPr/>
        </p:nvGrpSpPr>
        <p:grpSpPr>
          <a:xfrm>
            <a:off x="7819473" y="979942"/>
            <a:ext cx="4083146" cy="1178417"/>
            <a:chOff x="5791773" y="726500"/>
            <a:chExt cx="2434828" cy="883813"/>
          </a:xfrm>
        </p:grpSpPr>
        <p:sp>
          <p:nvSpPr>
            <p:cNvPr id="132" name="Google Shape;132;p16"/>
            <p:cNvSpPr/>
            <p:nvPr/>
          </p:nvSpPr>
          <p:spPr>
            <a:xfrm>
              <a:off x="5791773" y="1301977"/>
              <a:ext cx="123997" cy="108731"/>
            </a:xfrm>
            <a:custGeom>
              <a:avLst/>
              <a:gdLst/>
              <a:ahLst/>
              <a:cxnLst/>
              <a:rect l="l" t="t" r="r" b="b"/>
              <a:pathLst>
                <a:path w="1048" h="919" extrusionOk="0">
                  <a:moveTo>
                    <a:pt x="525" y="0"/>
                  </a:moveTo>
                  <a:cubicBezTo>
                    <a:pt x="439" y="0"/>
                    <a:pt x="352" y="25"/>
                    <a:pt x="274" y="75"/>
                  </a:cubicBezTo>
                  <a:cubicBezTo>
                    <a:pt x="61" y="214"/>
                    <a:pt x="1" y="498"/>
                    <a:pt x="139" y="710"/>
                  </a:cubicBezTo>
                  <a:cubicBezTo>
                    <a:pt x="226" y="845"/>
                    <a:pt x="373" y="918"/>
                    <a:pt x="523" y="918"/>
                  </a:cubicBezTo>
                  <a:cubicBezTo>
                    <a:pt x="610" y="918"/>
                    <a:pt x="697" y="894"/>
                    <a:pt x="774" y="844"/>
                  </a:cubicBezTo>
                  <a:cubicBezTo>
                    <a:pt x="987" y="705"/>
                    <a:pt x="1048" y="420"/>
                    <a:pt x="910" y="208"/>
                  </a:cubicBezTo>
                  <a:cubicBezTo>
                    <a:pt x="822" y="73"/>
                    <a:pt x="675" y="0"/>
                    <a:pt x="525" y="0"/>
                  </a:cubicBezTo>
                  <a:close/>
                </a:path>
              </a:pathLst>
            </a:custGeom>
            <a:solidFill>
              <a:srgbClr val="7C4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6016573" y="726500"/>
              <a:ext cx="1819723" cy="883813"/>
            </a:xfrm>
            <a:custGeom>
              <a:avLst/>
              <a:gdLst/>
              <a:ahLst/>
              <a:cxnLst/>
              <a:rect l="l" t="t" r="r" b="b"/>
              <a:pathLst>
                <a:path w="15380" h="7470" extrusionOk="0">
                  <a:moveTo>
                    <a:pt x="2226" y="1"/>
                  </a:moveTo>
                  <a:cubicBezTo>
                    <a:pt x="2173" y="1"/>
                    <a:pt x="2124" y="30"/>
                    <a:pt x="2098" y="75"/>
                  </a:cubicBezTo>
                  <a:lnTo>
                    <a:pt x="27" y="3661"/>
                  </a:lnTo>
                  <a:cubicBezTo>
                    <a:pt x="1" y="3707"/>
                    <a:pt x="1" y="3763"/>
                    <a:pt x="27" y="3810"/>
                  </a:cubicBezTo>
                  <a:lnTo>
                    <a:pt x="2098" y="7396"/>
                  </a:lnTo>
                  <a:cubicBezTo>
                    <a:pt x="2124" y="7441"/>
                    <a:pt x="2173" y="7470"/>
                    <a:pt x="2226" y="7470"/>
                  </a:cubicBezTo>
                  <a:lnTo>
                    <a:pt x="13223" y="7470"/>
                  </a:lnTo>
                  <a:lnTo>
                    <a:pt x="15379" y="3735"/>
                  </a:lnTo>
                  <a:lnTo>
                    <a:pt x="1322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581061" y="726500"/>
              <a:ext cx="645540" cy="883813"/>
            </a:xfrm>
            <a:custGeom>
              <a:avLst/>
              <a:gdLst/>
              <a:ahLst/>
              <a:cxnLst/>
              <a:rect l="l" t="t" r="r" b="b"/>
              <a:pathLst>
                <a:path w="5456" h="7470" extrusionOk="0">
                  <a:moveTo>
                    <a:pt x="0" y="1"/>
                  </a:moveTo>
                  <a:lnTo>
                    <a:pt x="2156" y="3735"/>
                  </a:lnTo>
                  <a:lnTo>
                    <a:pt x="0" y="7470"/>
                  </a:lnTo>
                  <a:lnTo>
                    <a:pt x="3255" y="7470"/>
                  </a:lnTo>
                  <a:cubicBezTo>
                    <a:pt x="3290" y="7470"/>
                    <a:pt x="3320" y="7451"/>
                    <a:pt x="3337" y="7423"/>
                  </a:cubicBezTo>
                  <a:lnTo>
                    <a:pt x="5438" y="3782"/>
                  </a:lnTo>
                  <a:cubicBezTo>
                    <a:pt x="5456" y="3754"/>
                    <a:pt x="5456" y="3718"/>
                    <a:pt x="5438" y="3689"/>
                  </a:cubicBezTo>
                  <a:lnTo>
                    <a:pt x="3337" y="48"/>
                  </a:lnTo>
                  <a:cubicBezTo>
                    <a:pt x="3320" y="19"/>
                    <a:pt x="3290" y="1"/>
                    <a:pt x="32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" name="Google Shape;136;p16"/>
          <p:cNvGrpSpPr/>
          <p:nvPr/>
        </p:nvGrpSpPr>
        <p:grpSpPr>
          <a:xfrm>
            <a:off x="7682280" y="3753610"/>
            <a:ext cx="4224857" cy="1178260"/>
            <a:chOff x="5935763" y="2815207"/>
            <a:chExt cx="2572667" cy="883695"/>
          </a:xfrm>
        </p:grpSpPr>
        <p:sp>
          <p:nvSpPr>
            <p:cNvPr id="138" name="Google Shape;138;p16"/>
            <p:cNvSpPr/>
            <p:nvPr/>
          </p:nvSpPr>
          <p:spPr>
            <a:xfrm>
              <a:off x="5935763" y="3208363"/>
              <a:ext cx="109325" cy="108613"/>
            </a:xfrm>
            <a:custGeom>
              <a:avLst/>
              <a:gdLst/>
              <a:ahLst/>
              <a:cxnLst/>
              <a:rect l="l" t="t" r="r" b="b"/>
              <a:pathLst>
                <a:path w="924" h="918" extrusionOk="0">
                  <a:moveTo>
                    <a:pt x="462" y="1"/>
                  </a:moveTo>
                  <a:cubicBezTo>
                    <a:pt x="461" y="1"/>
                    <a:pt x="460" y="1"/>
                    <a:pt x="458" y="1"/>
                  </a:cubicBezTo>
                  <a:cubicBezTo>
                    <a:pt x="204" y="3"/>
                    <a:pt x="0" y="210"/>
                    <a:pt x="2" y="463"/>
                  </a:cubicBezTo>
                  <a:cubicBezTo>
                    <a:pt x="4" y="715"/>
                    <a:pt x="210" y="918"/>
                    <a:pt x="462" y="918"/>
                  </a:cubicBezTo>
                  <a:cubicBezTo>
                    <a:pt x="463" y="918"/>
                    <a:pt x="464" y="918"/>
                    <a:pt x="465" y="918"/>
                  </a:cubicBezTo>
                  <a:cubicBezTo>
                    <a:pt x="719" y="916"/>
                    <a:pt x="924" y="709"/>
                    <a:pt x="921" y="456"/>
                  </a:cubicBezTo>
                  <a:cubicBezTo>
                    <a:pt x="919" y="205"/>
                    <a:pt x="714" y="1"/>
                    <a:pt x="462" y="1"/>
                  </a:cubicBezTo>
                  <a:close/>
                </a:path>
              </a:pathLst>
            </a:custGeom>
            <a:solidFill>
              <a:srgbClr val="F76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6298519" y="2815207"/>
              <a:ext cx="1819605" cy="883695"/>
            </a:xfrm>
            <a:custGeom>
              <a:avLst/>
              <a:gdLst/>
              <a:ahLst/>
              <a:cxnLst/>
              <a:rect l="l" t="t" r="r" b="b"/>
              <a:pathLst>
                <a:path w="15379" h="7469" extrusionOk="0">
                  <a:moveTo>
                    <a:pt x="2226" y="1"/>
                  </a:moveTo>
                  <a:cubicBezTo>
                    <a:pt x="2173" y="1"/>
                    <a:pt x="2124" y="29"/>
                    <a:pt x="2097" y="75"/>
                  </a:cubicBezTo>
                  <a:lnTo>
                    <a:pt x="27" y="3661"/>
                  </a:lnTo>
                  <a:cubicBezTo>
                    <a:pt x="0" y="3706"/>
                    <a:pt x="0" y="3763"/>
                    <a:pt x="27" y="3809"/>
                  </a:cubicBezTo>
                  <a:lnTo>
                    <a:pt x="2097" y="7395"/>
                  </a:lnTo>
                  <a:cubicBezTo>
                    <a:pt x="2124" y="7441"/>
                    <a:pt x="2173" y="7469"/>
                    <a:pt x="2226" y="7469"/>
                  </a:cubicBezTo>
                  <a:lnTo>
                    <a:pt x="13223" y="7469"/>
                  </a:lnTo>
                  <a:lnTo>
                    <a:pt x="15379" y="3735"/>
                  </a:lnTo>
                  <a:lnTo>
                    <a:pt x="1322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7863008" y="2815207"/>
              <a:ext cx="645422" cy="883695"/>
            </a:xfrm>
            <a:custGeom>
              <a:avLst/>
              <a:gdLst/>
              <a:ahLst/>
              <a:cxnLst/>
              <a:rect l="l" t="t" r="r" b="b"/>
              <a:pathLst>
                <a:path w="5455" h="7469" extrusionOk="0">
                  <a:moveTo>
                    <a:pt x="0" y="1"/>
                  </a:moveTo>
                  <a:lnTo>
                    <a:pt x="2156" y="3735"/>
                  </a:lnTo>
                  <a:lnTo>
                    <a:pt x="0" y="7469"/>
                  </a:lnTo>
                  <a:lnTo>
                    <a:pt x="3255" y="7469"/>
                  </a:lnTo>
                  <a:cubicBezTo>
                    <a:pt x="3288" y="7469"/>
                    <a:pt x="3320" y="7451"/>
                    <a:pt x="3336" y="7423"/>
                  </a:cubicBezTo>
                  <a:lnTo>
                    <a:pt x="5438" y="3782"/>
                  </a:lnTo>
                  <a:cubicBezTo>
                    <a:pt x="5455" y="3753"/>
                    <a:pt x="5455" y="3717"/>
                    <a:pt x="5438" y="3688"/>
                  </a:cubicBezTo>
                  <a:lnTo>
                    <a:pt x="3336" y="47"/>
                  </a:lnTo>
                  <a:cubicBezTo>
                    <a:pt x="3320" y="18"/>
                    <a:pt x="3288" y="1"/>
                    <a:pt x="32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" name="Google Shape;142;p16"/>
          <p:cNvGrpSpPr/>
          <p:nvPr/>
        </p:nvGrpSpPr>
        <p:grpSpPr>
          <a:xfrm>
            <a:off x="1107608" y="2346154"/>
            <a:ext cx="3404074" cy="1178417"/>
            <a:chOff x="635575" y="1759614"/>
            <a:chExt cx="2590405" cy="883813"/>
          </a:xfrm>
        </p:grpSpPr>
        <p:sp>
          <p:nvSpPr>
            <p:cNvPr id="144" name="Google Shape;144;p16"/>
            <p:cNvSpPr/>
            <p:nvPr/>
          </p:nvSpPr>
          <p:spPr>
            <a:xfrm>
              <a:off x="3116655" y="2236772"/>
              <a:ext cx="109325" cy="108613"/>
            </a:xfrm>
            <a:custGeom>
              <a:avLst/>
              <a:gdLst/>
              <a:ahLst/>
              <a:cxnLst/>
              <a:rect l="l" t="t" r="r" b="b"/>
              <a:pathLst>
                <a:path w="924" h="918" extrusionOk="0">
                  <a:moveTo>
                    <a:pt x="462" y="0"/>
                  </a:moveTo>
                  <a:cubicBezTo>
                    <a:pt x="461" y="0"/>
                    <a:pt x="460" y="0"/>
                    <a:pt x="459" y="0"/>
                  </a:cubicBezTo>
                  <a:cubicBezTo>
                    <a:pt x="204" y="3"/>
                    <a:pt x="0" y="209"/>
                    <a:pt x="2" y="462"/>
                  </a:cubicBezTo>
                  <a:cubicBezTo>
                    <a:pt x="4" y="714"/>
                    <a:pt x="210" y="917"/>
                    <a:pt x="462" y="917"/>
                  </a:cubicBezTo>
                  <a:cubicBezTo>
                    <a:pt x="463" y="917"/>
                    <a:pt x="464" y="917"/>
                    <a:pt x="466" y="917"/>
                  </a:cubicBezTo>
                  <a:cubicBezTo>
                    <a:pt x="719" y="915"/>
                    <a:pt x="923" y="708"/>
                    <a:pt x="921" y="456"/>
                  </a:cubicBezTo>
                  <a:cubicBezTo>
                    <a:pt x="920" y="204"/>
                    <a:pt x="714" y="0"/>
                    <a:pt x="462" y="0"/>
                  </a:cubicBezTo>
                  <a:close/>
                </a:path>
              </a:pathLst>
            </a:custGeom>
            <a:solidFill>
              <a:srgbClr val="103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025780" y="1759614"/>
              <a:ext cx="1837471" cy="883813"/>
            </a:xfrm>
            <a:custGeom>
              <a:avLst/>
              <a:gdLst/>
              <a:ahLst/>
              <a:cxnLst/>
              <a:rect l="l" t="t" r="r" b="b"/>
              <a:pathLst>
                <a:path w="15530" h="7470" extrusionOk="0">
                  <a:moveTo>
                    <a:pt x="2157" y="0"/>
                  </a:moveTo>
                  <a:lnTo>
                    <a:pt x="1" y="3735"/>
                  </a:lnTo>
                  <a:lnTo>
                    <a:pt x="2157" y="7469"/>
                  </a:lnTo>
                  <a:lnTo>
                    <a:pt x="13304" y="7469"/>
                  </a:lnTo>
                  <a:cubicBezTo>
                    <a:pt x="13357" y="7469"/>
                    <a:pt x="13406" y="7441"/>
                    <a:pt x="13432" y="7395"/>
                  </a:cubicBezTo>
                  <a:lnTo>
                    <a:pt x="15502" y="3809"/>
                  </a:lnTo>
                  <a:cubicBezTo>
                    <a:pt x="15529" y="3763"/>
                    <a:pt x="15529" y="3707"/>
                    <a:pt x="15502" y="3660"/>
                  </a:cubicBezTo>
                  <a:lnTo>
                    <a:pt x="13432" y="74"/>
                  </a:lnTo>
                  <a:cubicBezTo>
                    <a:pt x="13406" y="29"/>
                    <a:pt x="13357" y="0"/>
                    <a:pt x="1330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635575" y="1759614"/>
              <a:ext cx="645422" cy="883813"/>
            </a:xfrm>
            <a:custGeom>
              <a:avLst/>
              <a:gdLst/>
              <a:ahLst/>
              <a:cxnLst/>
              <a:rect l="l" t="t" r="r" b="b"/>
              <a:pathLst>
                <a:path w="5455" h="7470" extrusionOk="0">
                  <a:moveTo>
                    <a:pt x="2200" y="0"/>
                  </a:moveTo>
                  <a:cubicBezTo>
                    <a:pt x="2165" y="0"/>
                    <a:pt x="2135" y="19"/>
                    <a:pt x="2118" y="47"/>
                  </a:cubicBezTo>
                  <a:lnTo>
                    <a:pt x="17" y="3688"/>
                  </a:lnTo>
                  <a:cubicBezTo>
                    <a:pt x="0" y="3717"/>
                    <a:pt x="0" y="3753"/>
                    <a:pt x="17" y="3782"/>
                  </a:cubicBezTo>
                  <a:lnTo>
                    <a:pt x="2118" y="7422"/>
                  </a:lnTo>
                  <a:cubicBezTo>
                    <a:pt x="2135" y="7451"/>
                    <a:pt x="2165" y="7469"/>
                    <a:pt x="2200" y="7469"/>
                  </a:cubicBezTo>
                  <a:lnTo>
                    <a:pt x="5455" y="7469"/>
                  </a:lnTo>
                  <a:lnTo>
                    <a:pt x="3299" y="3735"/>
                  </a:lnTo>
                  <a:lnTo>
                    <a:pt x="545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" name="Google Shape;148;p16"/>
          <p:cNvGrpSpPr/>
          <p:nvPr/>
        </p:nvGrpSpPr>
        <p:grpSpPr>
          <a:xfrm>
            <a:off x="1006883" y="3753610"/>
            <a:ext cx="3481984" cy="1178260"/>
            <a:chOff x="635575" y="2815207"/>
            <a:chExt cx="2590405" cy="883695"/>
          </a:xfrm>
        </p:grpSpPr>
        <p:sp>
          <p:nvSpPr>
            <p:cNvPr id="150" name="Google Shape;150;p16"/>
            <p:cNvSpPr/>
            <p:nvPr/>
          </p:nvSpPr>
          <p:spPr>
            <a:xfrm>
              <a:off x="3116655" y="3208363"/>
              <a:ext cx="109325" cy="108613"/>
            </a:xfrm>
            <a:custGeom>
              <a:avLst/>
              <a:gdLst/>
              <a:ahLst/>
              <a:cxnLst/>
              <a:rect l="l" t="t" r="r" b="b"/>
              <a:pathLst>
                <a:path w="924" h="918" extrusionOk="0">
                  <a:moveTo>
                    <a:pt x="462" y="1"/>
                  </a:moveTo>
                  <a:cubicBezTo>
                    <a:pt x="210" y="1"/>
                    <a:pt x="4" y="205"/>
                    <a:pt x="2" y="456"/>
                  </a:cubicBezTo>
                  <a:cubicBezTo>
                    <a:pt x="0" y="709"/>
                    <a:pt x="204" y="916"/>
                    <a:pt x="459" y="918"/>
                  </a:cubicBezTo>
                  <a:cubicBezTo>
                    <a:pt x="460" y="918"/>
                    <a:pt x="461" y="918"/>
                    <a:pt x="462" y="918"/>
                  </a:cubicBezTo>
                  <a:cubicBezTo>
                    <a:pt x="714" y="918"/>
                    <a:pt x="920" y="715"/>
                    <a:pt x="921" y="463"/>
                  </a:cubicBezTo>
                  <a:cubicBezTo>
                    <a:pt x="923" y="210"/>
                    <a:pt x="719" y="3"/>
                    <a:pt x="466" y="1"/>
                  </a:cubicBezTo>
                  <a:cubicBezTo>
                    <a:pt x="464" y="1"/>
                    <a:pt x="463" y="1"/>
                    <a:pt x="462" y="1"/>
                  </a:cubicBezTo>
                  <a:close/>
                </a:path>
              </a:pathLst>
            </a:custGeom>
            <a:solidFill>
              <a:srgbClr val="165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1025780" y="2815207"/>
              <a:ext cx="1837471" cy="883695"/>
            </a:xfrm>
            <a:custGeom>
              <a:avLst/>
              <a:gdLst/>
              <a:ahLst/>
              <a:cxnLst/>
              <a:rect l="l" t="t" r="r" b="b"/>
              <a:pathLst>
                <a:path w="15530" h="7469" extrusionOk="0">
                  <a:moveTo>
                    <a:pt x="2157" y="1"/>
                  </a:moveTo>
                  <a:lnTo>
                    <a:pt x="1" y="3735"/>
                  </a:lnTo>
                  <a:lnTo>
                    <a:pt x="2157" y="7469"/>
                  </a:lnTo>
                  <a:lnTo>
                    <a:pt x="13304" y="7469"/>
                  </a:lnTo>
                  <a:cubicBezTo>
                    <a:pt x="13357" y="7469"/>
                    <a:pt x="13406" y="7441"/>
                    <a:pt x="13432" y="7395"/>
                  </a:cubicBezTo>
                  <a:lnTo>
                    <a:pt x="15502" y="3809"/>
                  </a:lnTo>
                  <a:cubicBezTo>
                    <a:pt x="15529" y="3763"/>
                    <a:pt x="15529" y="3706"/>
                    <a:pt x="15502" y="3661"/>
                  </a:cubicBezTo>
                  <a:lnTo>
                    <a:pt x="13432" y="75"/>
                  </a:lnTo>
                  <a:cubicBezTo>
                    <a:pt x="13406" y="29"/>
                    <a:pt x="13357" y="1"/>
                    <a:pt x="1330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635575" y="2815207"/>
              <a:ext cx="645422" cy="883695"/>
            </a:xfrm>
            <a:custGeom>
              <a:avLst/>
              <a:gdLst/>
              <a:ahLst/>
              <a:cxnLst/>
              <a:rect l="l" t="t" r="r" b="b"/>
              <a:pathLst>
                <a:path w="5455" h="7469" extrusionOk="0">
                  <a:moveTo>
                    <a:pt x="2200" y="1"/>
                  </a:moveTo>
                  <a:cubicBezTo>
                    <a:pt x="2165" y="1"/>
                    <a:pt x="2135" y="18"/>
                    <a:pt x="2118" y="47"/>
                  </a:cubicBezTo>
                  <a:lnTo>
                    <a:pt x="17" y="3688"/>
                  </a:lnTo>
                  <a:cubicBezTo>
                    <a:pt x="0" y="3717"/>
                    <a:pt x="0" y="3753"/>
                    <a:pt x="17" y="3782"/>
                  </a:cubicBezTo>
                  <a:lnTo>
                    <a:pt x="2118" y="7423"/>
                  </a:lnTo>
                  <a:cubicBezTo>
                    <a:pt x="2135" y="7451"/>
                    <a:pt x="2165" y="7469"/>
                    <a:pt x="2200" y="7469"/>
                  </a:cubicBezTo>
                  <a:lnTo>
                    <a:pt x="5455" y="7469"/>
                  </a:lnTo>
                  <a:lnTo>
                    <a:pt x="3299" y="3735"/>
                  </a:lnTo>
                  <a:lnTo>
                    <a:pt x="54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" name="Google Shape;154;p16"/>
          <p:cNvGrpSpPr/>
          <p:nvPr/>
        </p:nvGrpSpPr>
        <p:grpSpPr>
          <a:xfrm>
            <a:off x="1002624" y="5160824"/>
            <a:ext cx="3114100" cy="1178260"/>
            <a:chOff x="917403" y="3848321"/>
            <a:chExt cx="2452568" cy="883695"/>
          </a:xfrm>
        </p:grpSpPr>
        <p:sp>
          <p:nvSpPr>
            <p:cNvPr id="156" name="Google Shape;156;p16"/>
            <p:cNvSpPr/>
            <p:nvPr/>
          </p:nvSpPr>
          <p:spPr>
            <a:xfrm>
              <a:off x="3245974" y="4143159"/>
              <a:ext cx="123997" cy="108613"/>
            </a:xfrm>
            <a:custGeom>
              <a:avLst/>
              <a:gdLst/>
              <a:ahLst/>
              <a:cxnLst/>
              <a:rect l="l" t="t" r="r" b="b"/>
              <a:pathLst>
                <a:path w="1048" h="918" extrusionOk="0">
                  <a:moveTo>
                    <a:pt x="525" y="0"/>
                  </a:moveTo>
                  <a:cubicBezTo>
                    <a:pt x="438" y="0"/>
                    <a:pt x="351" y="24"/>
                    <a:pt x="274" y="75"/>
                  </a:cubicBezTo>
                  <a:cubicBezTo>
                    <a:pt x="61" y="214"/>
                    <a:pt x="0" y="498"/>
                    <a:pt x="138" y="710"/>
                  </a:cubicBezTo>
                  <a:cubicBezTo>
                    <a:pt x="226" y="845"/>
                    <a:pt x="372" y="918"/>
                    <a:pt x="522" y="918"/>
                  </a:cubicBezTo>
                  <a:cubicBezTo>
                    <a:pt x="609" y="918"/>
                    <a:pt x="696" y="893"/>
                    <a:pt x="774" y="843"/>
                  </a:cubicBezTo>
                  <a:cubicBezTo>
                    <a:pt x="987" y="705"/>
                    <a:pt x="1047" y="420"/>
                    <a:pt x="908" y="208"/>
                  </a:cubicBezTo>
                  <a:cubicBezTo>
                    <a:pt x="821" y="73"/>
                    <a:pt x="674" y="0"/>
                    <a:pt x="525" y="0"/>
                  </a:cubicBezTo>
                  <a:close/>
                </a:path>
              </a:pathLst>
            </a:custGeom>
            <a:solidFill>
              <a:srgbClr val="5C58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1307726" y="3848321"/>
              <a:ext cx="1837352" cy="883695"/>
            </a:xfrm>
            <a:custGeom>
              <a:avLst/>
              <a:gdLst/>
              <a:ahLst/>
              <a:cxnLst/>
              <a:rect l="l" t="t" r="r" b="b"/>
              <a:pathLst>
                <a:path w="15529" h="7469" extrusionOk="0">
                  <a:moveTo>
                    <a:pt x="2156" y="0"/>
                  </a:moveTo>
                  <a:lnTo>
                    <a:pt x="1" y="3735"/>
                  </a:lnTo>
                  <a:lnTo>
                    <a:pt x="2156" y="7468"/>
                  </a:lnTo>
                  <a:lnTo>
                    <a:pt x="13304" y="7468"/>
                  </a:lnTo>
                  <a:cubicBezTo>
                    <a:pt x="13357" y="7468"/>
                    <a:pt x="13406" y="7440"/>
                    <a:pt x="13432" y="7394"/>
                  </a:cubicBezTo>
                  <a:lnTo>
                    <a:pt x="15502" y="3809"/>
                  </a:lnTo>
                  <a:cubicBezTo>
                    <a:pt x="15528" y="3763"/>
                    <a:pt x="15528" y="3706"/>
                    <a:pt x="15502" y="3660"/>
                  </a:cubicBezTo>
                  <a:lnTo>
                    <a:pt x="13432" y="74"/>
                  </a:lnTo>
                  <a:cubicBezTo>
                    <a:pt x="13406" y="28"/>
                    <a:pt x="13357" y="0"/>
                    <a:pt x="1330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917403" y="3848321"/>
              <a:ext cx="645540" cy="883695"/>
            </a:xfrm>
            <a:custGeom>
              <a:avLst/>
              <a:gdLst/>
              <a:ahLst/>
              <a:cxnLst/>
              <a:rect l="l" t="t" r="r" b="b"/>
              <a:pathLst>
                <a:path w="5456" h="7469" extrusionOk="0">
                  <a:moveTo>
                    <a:pt x="2200" y="0"/>
                  </a:moveTo>
                  <a:cubicBezTo>
                    <a:pt x="2166" y="0"/>
                    <a:pt x="2136" y="18"/>
                    <a:pt x="2119" y="47"/>
                  </a:cubicBezTo>
                  <a:lnTo>
                    <a:pt x="17" y="3687"/>
                  </a:lnTo>
                  <a:cubicBezTo>
                    <a:pt x="0" y="3716"/>
                    <a:pt x="0" y="3752"/>
                    <a:pt x="17" y="3781"/>
                  </a:cubicBezTo>
                  <a:lnTo>
                    <a:pt x="2119" y="7422"/>
                  </a:lnTo>
                  <a:cubicBezTo>
                    <a:pt x="2136" y="7451"/>
                    <a:pt x="2166" y="7468"/>
                    <a:pt x="2200" y="7468"/>
                  </a:cubicBezTo>
                  <a:lnTo>
                    <a:pt x="5455" y="7468"/>
                  </a:lnTo>
                  <a:lnTo>
                    <a:pt x="3300" y="3735"/>
                  </a:lnTo>
                  <a:lnTo>
                    <a:pt x="54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" name="Google Shape;165;p16"/>
          <p:cNvGrpSpPr/>
          <p:nvPr/>
        </p:nvGrpSpPr>
        <p:grpSpPr>
          <a:xfrm>
            <a:off x="5149176" y="2427553"/>
            <a:ext cx="1912484" cy="2549925"/>
            <a:chOff x="3625176" y="1820664"/>
            <a:chExt cx="1912484" cy="1912444"/>
          </a:xfrm>
        </p:grpSpPr>
        <p:sp>
          <p:nvSpPr>
            <p:cNvPr id="166" name="Google Shape;166;p16"/>
            <p:cNvSpPr/>
            <p:nvPr/>
          </p:nvSpPr>
          <p:spPr>
            <a:xfrm>
              <a:off x="3625176" y="1820664"/>
              <a:ext cx="1912484" cy="1912444"/>
            </a:xfrm>
            <a:custGeom>
              <a:avLst/>
              <a:gdLst/>
              <a:ahLst/>
              <a:cxnLst/>
              <a:rect l="l" t="t" r="r" b="b"/>
              <a:pathLst>
                <a:path w="16164" h="16164" extrusionOk="0">
                  <a:moveTo>
                    <a:pt x="8082" y="0"/>
                  </a:moveTo>
                  <a:cubicBezTo>
                    <a:pt x="3619" y="0"/>
                    <a:pt x="1" y="3619"/>
                    <a:pt x="1" y="8082"/>
                  </a:cubicBezTo>
                  <a:cubicBezTo>
                    <a:pt x="1" y="12546"/>
                    <a:pt x="3619" y="16164"/>
                    <a:pt x="8082" y="16164"/>
                  </a:cubicBezTo>
                  <a:cubicBezTo>
                    <a:pt x="12546" y="16164"/>
                    <a:pt x="16164" y="12546"/>
                    <a:pt x="16164" y="8082"/>
                  </a:cubicBezTo>
                  <a:cubicBezTo>
                    <a:pt x="16164" y="3619"/>
                    <a:pt x="12546" y="0"/>
                    <a:pt x="808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3728821" y="1924306"/>
              <a:ext cx="1705192" cy="1705274"/>
            </a:xfrm>
            <a:custGeom>
              <a:avLst/>
              <a:gdLst/>
              <a:ahLst/>
              <a:cxnLst/>
              <a:rect l="l" t="t" r="r" b="b"/>
              <a:pathLst>
                <a:path w="14412" h="14413" fill="none" extrusionOk="0">
                  <a:moveTo>
                    <a:pt x="14411" y="7206"/>
                  </a:moveTo>
                  <a:cubicBezTo>
                    <a:pt x="14411" y="11186"/>
                    <a:pt x="11185" y="14412"/>
                    <a:pt x="7206" y="14412"/>
                  </a:cubicBezTo>
                  <a:cubicBezTo>
                    <a:pt x="3227" y="14412"/>
                    <a:pt x="0" y="11186"/>
                    <a:pt x="0" y="7206"/>
                  </a:cubicBezTo>
                  <a:cubicBezTo>
                    <a:pt x="0" y="3226"/>
                    <a:pt x="3227" y="1"/>
                    <a:pt x="7206" y="1"/>
                  </a:cubicBezTo>
                  <a:cubicBezTo>
                    <a:pt x="11185" y="1"/>
                    <a:pt x="14411" y="3226"/>
                    <a:pt x="14411" y="7206"/>
                  </a:cubicBezTo>
                  <a:close/>
                </a:path>
              </a:pathLst>
            </a:custGeom>
            <a:noFill/>
            <a:ln w="2525" cap="flat" cmpd="sng">
              <a:solidFill>
                <a:srgbClr val="CACBC9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" name="Google Shape;168;p16"/>
          <p:cNvGrpSpPr/>
          <p:nvPr/>
        </p:nvGrpSpPr>
        <p:grpSpPr>
          <a:xfrm>
            <a:off x="1039974" y="1047734"/>
            <a:ext cx="3922239" cy="1178417"/>
            <a:chOff x="917403" y="726500"/>
            <a:chExt cx="2685556" cy="883813"/>
          </a:xfrm>
        </p:grpSpPr>
        <p:sp>
          <p:nvSpPr>
            <p:cNvPr id="170" name="Google Shape;170;p16"/>
            <p:cNvSpPr/>
            <p:nvPr/>
          </p:nvSpPr>
          <p:spPr>
            <a:xfrm>
              <a:off x="3478962" y="1365901"/>
              <a:ext cx="123997" cy="108731"/>
            </a:xfrm>
            <a:custGeom>
              <a:avLst/>
              <a:gdLst/>
              <a:ahLst/>
              <a:cxnLst/>
              <a:rect l="l" t="t" r="r" b="b"/>
              <a:pathLst>
                <a:path w="1048" h="919" extrusionOk="0">
                  <a:moveTo>
                    <a:pt x="522" y="0"/>
                  </a:moveTo>
                  <a:cubicBezTo>
                    <a:pt x="372" y="0"/>
                    <a:pt x="226" y="73"/>
                    <a:pt x="138" y="208"/>
                  </a:cubicBezTo>
                  <a:cubicBezTo>
                    <a:pt x="0" y="420"/>
                    <a:pt x="61" y="705"/>
                    <a:pt x="274" y="844"/>
                  </a:cubicBezTo>
                  <a:cubicBezTo>
                    <a:pt x="351" y="894"/>
                    <a:pt x="438" y="918"/>
                    <a:pt x="524" y="918"/>
                  </a:cubicBezTo>
                  <a:cubicBezTo>
                    <a:pt x="674" y="918"/>
                    <a:pt x="821" y="845"/>
                    <a:pt x="908" y="710"/>
                  </a:cubicBezTo>
                  <a:cubicBezTo>
                    <a:pt x="1047" y="498"/>
                    <a:pt x="987" y="214"/>
                    <a:pt x="774" y="75"/>
                  </a:cubicBezTo>
                  <a:cubicBezTo>
                    <a:pt x="696" y="25"/>
                    <a:pt x="609" y="0"/>
                    <a:pt x="522" y="0"/>
                  </a:cubicBezTo>
                  <a:close/>
                </a:path>
              </a:pathLst>
            </a:custGeom>
            <a:solidFill>
              <a:srgbClr val="0B1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1241351" y="726500"/>
              <a:ext cx="1837352" cy="883813"/>
            </a:xfrm>
            <a:custGeom>
              <a:avLst/>
              <a:gdLst/>
              <a:ahLst/>
              <a:cxnLst/>
              <a:rect l="l" t="t" r="r" b="b"/>
              <a:pathLst>
                <a:path w="15529" h="7470" extrusionOk="0">
                  <a:moveTo>
                    <a:pt x="2156" y="1"/>
                  </a:moveTo>
                  <a:lnTo>
                    <a:pt x="0" y="3735"/>
                  </a:lnTo>
                  <a:lnTo>
                    <a:pt x="2156" y="7470"/>
                  </a:lnTo>
                  <a:lnTo>
                    <a:pt x="13303" y="7470"/>
                  </a:lnTo>
                  <a:cubicBezTo>
                    <a:pt x="13356" y="7470"/>
                    <a:pt x="13405" y="7441"/>
                    <a:pt x="13432" y="7396"/>
                  </a:cubicBezTo>
                  <a:lnTo>
                    <a:pt x="15503" y="3810"/>
                  </a:lnTo>
                  <a:cubicBezTo>
                    <a:pt x="15529" y="3763"/>
                    <a:pt x="15529" y="3707"/>
                    <a:pt x="15503" y="3661"/>
                  </a:cubicBezTo>
                  <a:lnTo>
                    <a:pt x="13432" y="75"/>
                  </a:lnTo>
                  <a:cubicBezTo>
                    <a:pt x="13405" y="30"/>
                    <a:pt x="13356" y="1"/>
                    <a:pt x="13303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917403" y="726500"/>
              <a:ext cx="649226" cy="883813"/>
            </a:xfrm>
            <a:custGeom>
              <a:avLst/>
              <a:gdLst/>
              <a:ahLst/>
              <a:cxnLst/>
              <a:rect l="l" t="t" r="r" b="b"/>
              <a:pathLst>
                <a:path w="4894" h="7470" extrusionOk="0">
                  <a:moveTo>
                    <a:pt x="2200" y="1"/>
                  </a:moveTo>
                  <a:cubicBezTo>
                    <a:pt x="2166" y="1"/>
                    <a:pt x="2136" y="19"/>
                    <a:pt x="2119" y="48"/>
                  </a:cubicBezTo>
                  <a:lnTo>
                    <a:pt x="17" y="3689"/>
                  </a:lnTo>
                  <a:cubicBezTo>
                    <a:pt x="0" y="3718"/>
                    <a:pt x="0" y="3754"/>
                    <a:pt x="17" y="3782"/>
                  </a:cubicBezTo>
                  <a:lnTo>
                    <a:pt x="2119" y="7423"/>
                  </a:lnTo>
                  <a:cubicBezTo>
                    <a:pt x="2136" y="7451"/>
                    <a:pt x="2166" y="7470"/>
                    <a:pt x="2200" y="7470"/>
                  </a:cubicBezTo>
                  <a:lnTo>
                    <a:pt x="4894" y="7470"/>
                  </a:lnTo>
                  <a:lnTo>
                    <a:pt x="2738" y="373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" name="Google Shape;174;p16"/>
          <p:cNvGrpSpPr/>
          <p:nvPr/>
        </p:nvGrpSpPr>
        <p:grpSpPr>
          <a:xfrm>
            <a:off x="7965905" y="5170361"/>
            <a:ext cx="3936713" cy="1178260"/>
            <a:chOff x="5791773" y="3848321"/>
            <a:chExt cx="2434828" cy="883695"/>
          </a:xfrm>
        </p:grpSpPr>
        <p:sp>
          <p:nvSpPr>
            <p:cNvPr id="176" name="Google Shape;176;p16"/>
            <p:cNvSpPr/>
            <p:nvPr/>
          </p:nvSpPr>
          <p:spPr>
            <a:xfrm>
              <a:off x="5791773" y="4143159"/>
              <a:ext cx="123997" cy="108613"/>
            </a:xfrm>
            <a:custGeom>
              <a:avLst/>
              <a:gdLst/>
              <a:ahLst/>
              <a:cxnLst/>
              <a:rect l="l" t="t" r="r" b="b"/>
              <a:pathLst>
                <a:path w="1048" h="918" extrusionOk="0">
                  <a:moveTo>
                    <a:pt x="523" y="0"/>
                  </a:moveTo>
                  <a:cubicBezTo>
                    <a:pt x="373" y="0"/>
                    <a:pt x="226" y="73"/>
                    <a:pt x="139" y="208"/>
                  </a:cubicBezTo>
                  <a:cubicBezTo>
                    <a:pt x="1" y="420"/>
                    <a:pt x="61" y="705"/>
                    <a:pt x="274" y="843"/>
                  </a:cubicBezTo>
                  <a:cubicBezTo>
                    <a:pt x="352" y="893"/>
                    <a:pt x="439" y="918"/>
                    <a:pt x="525" y="918"/>
                  </a:cubicBezTo>
                  <a:cubicBezTo>
                    <a:pt x="675" y="918"/>
                    <a:pt x="822" y="845"/>
                    <a:pt x="910" y="710"/>
                  </a:cubicBezTo>
                  <a:cubicBezTo>
                    <a:pt x="1048" y="498"/>
                    <a:pt x="987" y="214"/>
                    <a:pt x="774" y="75"/>
                  </a:cubicBezTo>
                  <a:cubicBezTo>
                    <a:pt x="696" y="24"/>
                    <a:pt x="609" y="0"/>
                    <a:pt x="523" y="0"/>
                  </a:cubicBezTo>
                  <a:close/>
                </a:path>
              </a:pathLst>
            </a:custGeom>
            <a:solidFill>
              <a:srgbClr val="FF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6016573" y="3848321"/>
              <a:ext cx="1819723" cy="883695"/>
            </a:xfrm>
            <a:custGeom>
              <a:avLst/>
              <a:gdLst/>
              <a:ahLst/>
              <a:cxnLst/>
              <a:rect l="l" t="t" r="r" b="b"/>
              <a:pathLst>
                <a:path w="15380" h="7469" extrusionOk="0">
                  <a:moveTo>
                    <a:pt x="2226" y="0"/>
                  </a:moveTo>
                  <a:cubicBezTo>
                    <a:pt x="2173" y="0"/>
                    <a:pt x="2124" y="28"/>
                    <a:pt x="2098" y="74"/>
                  </a:cubicBezTo>
                  <a:lnTo>
                    <a:pt x="27" y="3660"/>
                  </a:lnTo>
                  <a:cubicBezTo>
                    <a:pt x="1" y="3706"/>
                    <a:pt x="1" y="3763"/>
                    <a:pt x="27" y="3809"/>
                  </a:cubicBezTo>
                  <a:lnTo>
                    <a:pt x="2098" y="7394"/>
                  </a:lnTo>
                  <a:cubicBezTo>
                    <a:pt x="2124" y="7440"/>
                    <a:pt x="2173" y="7468"/>
                    <a:pt x="2226" y="7468"/>
                  </a:cubicBezTo>
                  <a:lnTo>
                    <a:pt x="13223" y="7468"/>
                  </a:lnTo>
                  <a:lnTo>
                    <a:pt x="15379" y="3735"/>
                  </a:lnTo>
                  <a:lnTo>
                    <a:pt x="1322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7581061" y="3848321"/>
              <a:ext cx="645540" cy="883695"/>
            </a:xfrm>
            <a:custGeom>
              <a:avLst/>
              <a:gdLst/>
              <a:ahLst/>
              <a:cxnLst/>
              <a:rect l="l" t="t" r="r" b="b"/>
              <a:pathLst>
                <a:path w="5456" h="7469" extrusionOk="0">
                  <a:moveTo>
                    <a:pt x="0" y="0"/>
                  </a:moveTo>
                  <a:lnTo>
                    <a:pt x="2156" y="3735"/>
                  </a:lnTo>
                  <a:lnTo>
                    <a:pt x="0" y="7468"/>
                  </a:lnTo>
                  <a:lnTo>
                    <a:pt x="3255" y="7468"/>
                  </a:lnTo>
                  <a:cubicBezTo>
                    <a:pt x="3290" y="7468"/>
                    <a:pt x="3320" y="7451"/>
                    <a:pt x="3337" y="7422"/>
                  </a:cubicBezTo>
                  <a:lnTo>
                    <a:pt x="5438" y="3781"/>
                  </a:lnTo>
                  <a:cubicBezTo>
                    <a:pt x="5456" y="3752"/>
                    <a:pt x="5456" y="3716"/>
                    <a:pt x="5438" y="3687"/>
                  </a:cubicBezTo>
                  <a:lnTo>
                    <a:pt x="3337" y="47"/>
                  </a:lnTo>
                  <a:cubicBezTo>
                    <a:pt x="3320" y="18"/>
                    <a:pt x="3290" y="0"/>
                    <a:pt x="32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8" name="Google Shape;238;p16"/>
          <p:cNvSpPr txBox="1"/>
          <p:nvPr/>
        </p:nvSpPr>
        <p:spPr>
          <a:xfrm>
            <a:off x="2041336" y="1015948"/>
            <a:ext cx="4227617" cy="123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uz-Cyrl-U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Vazirlik </a:t>
            </a:r>
            <a:r>
              <a:rPr lang="uz-Cyrl-UZ" sz="1400" dirty="0">
                <a:latin typeface="Arial" panose="020B0604020202020204" pitchFamily="34" charset="0"/>
                <a:cs typeface="Arial" panose="020B0604020202020204" pitchFamily="34" charset="0"/>
              </a:rPr>
              <a:t>tomonidan xalqaro va mahalliy ekspertlar ishtirokida </a:t>
            </a:r>
            <a:r>
              <a:rPr lang="uz-Cyrl-UZ" sz="1400" b="1" dirty="0">
                <a:latin typeface="Arial" panose="020B0604020202020204" pitchFamily="34" charset="0"/>
                <a:cs typeface="Arial" panose="020B0604020202020204" pitchFamily="34" charset="0"/>
              </a:rPr>
              <a:t>Milliy o’quv dasturi</a:t>
            </a:r>
            <a:r>
              <a:rPr lang="uz-Cyrl-UZ" sz="1400" dirty="0">
                <a:latin typeface="Arial" panose="020B0604020202020204" pitchFamily="34" charset="0"/>
                <a:cs typeface="Arial" panose="020B0604020202020204" pitchFamily="34" charset="0"/>
              </a:rPr>
              <a:t> yaratilib, 2021/2022 o’quv yilidan boshlab 1- va 2-sinflarda 252 nomdagi yangi zamonaviy darsliklar, o’quvchi mashq daftarlari hamda pedagoglar uchun o’quv qo’llanmalar joriy qilindi;</a:t>
            </a:r>
            <a:endParaRPr sz="14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39" name="Google Shape;239;p16"/>
          <p:cNvSpPr txBox="1"/>
          <p:nvPr/>
        </p:nvSpPr>
        <p:spPr>
          <a:xfrm>
            <a:off x="2364916" y="2534037"/>
            <a:ext cx="2730952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uz-Cyrl-U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yil yakuniga qadar 3-, 6-, 7- va 10-sinflar uchun, 2023-2024 yillarda 4-, 5-, 8-, 9- va 11-sinflar uchun </a:t>
            </a:r>
            <a:r>
              <a:rPr lang="uz-Cyrl-U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darsliklar, mashq </a:t>
            </a:r>
            <a:r>
              <a:rPr lang="uz-Cyrl-U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daftarlari hamda o’quv qo’llanmalar yaratiladi.</a:t>
            </a:r>
            <a:endParaRPr sz="1400" b="1" dirty="0">
              <a:solidFill>
                <a:srgbClr val="C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40" name="Google Shape;240;p16"/>
          <p:cNvSpPr txBox="1"/>
          <p:nvPr/>
        </p:nvSpPr>
        <p:spPr>
          <a:xfrm>
            <a:off x="1758719" y="3880747"/>
            <a:ext cx="3308935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z-Cyrl-UZ" sz="1400" dirty="0">
                <a:latin typeface="Arial" panose="020B0604020202020204" pitchFamily="34" charset="0"/>
                <a:cs typeface="Arial" panose="020B0604020202020204" pitchFamily="34" charset="0"/>
              </a:rPr>
              <a:t>2024 yil 1 sentyabrga qadar Milliy o’quv dasturi ta’lim jarayoniga to’liq joriy etiladi, shuningdek, o’quv jarayoniga xalqaro tan olingan ta’lim dasturlarini joriy qilish tartibini tasdiqlanadi.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Google Shape;241;p16"/>
          <p:cNvSpPr txBox="1"/>
          <p:nvPr/>
        </p:nvSpPr>
        <p:spPr>
          <a:xfrm>
            <a:off x="1874450" y="5265029"/>
            <a:ext cx="3007104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z-Cyrl-UZ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yil 1 sentyabrga qadar 3-, 6-, 7- va 10-sinf o’qituvchilari Milliy o’quv dasturi asosida qisqa muddatli malaka oshirish kurslarida o’qitiladi.</a:t>
            </a:r>
            <a:endParaRPr lang="ru-RU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Google Shape;242;p16"/>
          <p:cNvSpPr txBox="1"/>
          <p:nvPr/>
        </p:nvSpPr>
        <p:spPr>
          <a:xfrm>
            <a:off x="7252969" y="1050187"/>
            <a:ext cx="3567096" cy="116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uz-Cyrl-UZ" sz="1400" dirty="0">
                <a:latin typeface="Arial" panose="020B0604020202020204" pitchFamily="34" charset="0"/>
                <a:cs typeface="Arial" panose="020B0604020202020204" pitchFamily="34" charset="0"/>
              </a:rPr>
              <a:t>bir oy muddatda</a:t>
            </a:r>
            <a:r>
              <a:rPr lang="uz-Cyrl-UZ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z-Cyrl-UZ" sz="1400" dirty="0">
                <a:latin typeface="Arial" panose="020B0604020202020204" pitchFamily="34" charset="0"/>
                <a:cs typeface="Arial" panose="020B0604020202020204" pitchFamily="34" charset="0"/>
              </a:rPr>
              <a:t>davlat umumiy o’rta ta’lim muassasalari o’quv jarayoniga xalqaro tan olingan ta’lim dasturlarini joriy qilish tartibi tasdiqlanadi.</a:t>
            </a:r>
            <a:endParaRPr sz="14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43" name="Google Shape;243;p16"/>
          <p:cNvSpPr txBox="1"/>
          <p:nvPr/>
        </p:nvSpPr>
        <p:spPr>
          <a:xfrm>
            <a:off x="7239008" y="2472160"/>
            <a:ext cx="3581057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uz-Cyrl-U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 ta’limi xodimlarini qayta tayyorlash va ularning malakasini oshirish hududiy markazlari negizida </a:t>
            </a:r>
            <a:r>
              <a:rPr lang="uz-Cyrl-U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Pedagoglarni yangi metodikalarga o’rgatish milliy markazlari, ya’ni </a:t>
            </a:r>
            <a:r>
              <a:rPr lang="uz-Cyrl-U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Pedagogika markazlari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Google Shape;244;p16"/>
          <p:cNvSpPr txBox="1"/>
          <p:nvPr/>
        </p:nvSpPr>
        <p:spPr>
          <a:xfrm>
            <a:off x="7167570" y="3619502"/>
            <a:ext cx="3730944" cy="152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uz-Cyrl-UZ" sz="1200" dirty="0">
                <a:latin typeface="Arial" panose="020B0604020202020204" pitchFamily="34" charset="0"/>
                <a:cs typeface="Arial" panose="020B0604020202020204" pitchFamily="34" charset="0"/>
              </a:rPr>
              <a:t>A.Avloniy nomidagi xalq ta’limi muammolarini o’rganish va istiqbollarini belgilash ilmiy-tadqiqot instituti negizida </a:t>
            </a:r>
            <a:r>
              <a:rPr lang="uz-Cyrl-U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200" dirty="0">
                <a:latin typeface="Arial" panose="020B0604020202020204" pitchFamily="34" charset="0"/>
                <a:cs typeface="Arial" panose="020B0604020202020204" pitchFamily="34" charset="0"/>
              </a:rPr>
              <a:t>A.Avloniy nomidagi</a:t>
            </a:r>
            <a:r>
              <a:rPr lang="uz-Cyrl-UZ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z-Cyrl-UZ" sz="1200" dirty="0">
                <a:latin typeface="Arial" panose="020B0604020202020204" pitchFamily="34" charset="0"/>
                <a:cs typeface="Arial" panose="020B0604020202020204" pitchFamily="34" charset="0"/>
              </a:rPr>
              <a:t>pedagoglarni kasbiy rivojlantirish va yangi metodikalarga o’rgatish milliy-tadqiqot instituti, ya’ni</a:t>
            </a:r>
            <a:r>
              <a:rPr lang="uz-Cyrl-UZ" sz="1200" b="1" dirty="0">
                <a:latin typeface="Arial" panose="020B0604020202020204" pitchFamily="34" charset="0"/>
                <a:cs typeface="Arial" panose="020B0604020202020204" pitchFamily="34" charset="0"/>
              </a:rPr>
              <a:t> Milliy-tadqiqot instituti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uz-Cyrl-UZ" sz="1200" b="1" dirty="0">
                <a:latin typeface="Arial" panose="020B0604020202020204" pitchFamily="34" charset="0"/>
                <a:cs typeface="Arial" panose="020B0604020202020204" pitchFamily="34" charset="0"/>
              </a:rPr>
              <a:t>TAShKIL ETILADI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Google Shape;245;p16"/>
          <p:cNvSpPr txBox="1"/>
          <p:nvPr/>
        </p:nvSpPr>
        <p:spPr>
          <a:xfrm>
            <a:off x="6966982" y="5277621"/>
            <a:ext cx="3911935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z-Cyrl-UZ" sz="1400" b="1" dirty="0">
                <a:latin typeface="Arial" panose="020B0604020202020204" pitchFamily="34" charset="0"/>
                <a:cs typeface="Arial" panose="020B0604020202020204" pitchFamily="34" charset="0"/>
              </a:rPr>
              <a:t>Nizomiy nomli Toshkent davlat pedagogika universiteti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400" i="1" dirty="0">
                <a:latin typeface="Arial" panose="020B0604020202020204" pitchFamily="34" charset="0"/>
                <a:cs typeface="Arial" panose="020B0604020202020204" pitchFamily="34" charset="0"/>
              </a:rPr>
              <a:t>XTV tasarrufiga o’tkaziladi; o’quv dasturlari ishlab chiqishda yetakchi oliy ta’lim muassasasi etib belgilanadi.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169832" y="827480"/>
            <a:ext cx="11737304" cy="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7" descr="D:\MARKAZ LOGO YANGI\Рисунок1.png">
            <a:extLst>
              <a:ext uri="{FF2B5EF4-FFF2-40B4-BE49-F238E27FC236}">
                <a16:creationId xmlns="" xmlns:a16="http://schemas.microsoft.com/office/drawing/2014/main" id="{016116CF-1F45-4C29-AD9D-0A8BD615E30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182" y="108311"/>
            <a:ext cx="679269" cy="587829"/>
          </a:xfrm>
          <a:prstGeom prst="rect">
            <a:avLst/>
          </a:prstGeom>
          <a:noFill/>
        </p:spPr>
      </p:pic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89937EC8-30C7-48AE-A829-10197C48B83E}"/>
              </a:ext>
            </a:extLst>
          </p:cNvPr>
          <p:cNvSpPr txBox="1"/>
          <p:nvPr/>
        </p:nvSpPr>
        <p:spPr>
          <a:xfrm>
            <a:off x="815180" y="58982"/>
            <a:ext cx="38500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252821" y="56896"/>
            <a:ext cx="6799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Pedagog</a:t>
            </a:r>
            <a:r>
              <a:rPr lang="ru-RU" sz="1400" b="1" dirty="0" smtClean="0"/>
              <a:t>-</a:t>
            </a:r>
            <a:r>
              <a:rPr lang="en-US" sz="1400" b="1" dirty="0" smtClean="0"/>
              <a:t>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qituvchilarning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</a:t>
            </a:r>
            <a:r>
              <a:rPr lang="ru-RU" sz="1400" b="1" dirty="0" smtClean="0"/>
              <a:t>’</a:t>
            </a:r>
            <a:r>
              <a:rPr lang="en-US" sz="1400" b="1" dirty="0" smtClean="0"/>
              <a:t>limning </a:t>
            </a:r>
            <a:r>
              <a:rPr lang="en-US" sz="1400" b="1" dirty="0" err="1" smtClean="0"/>
              <a:t>normativ</a:t>
            </a:r>
            <a:r>
              <a:rPr lang="ru-RU" sz="1400" b="1" dirty="0" smtClean="0"/>
              <a:t>-</a:t>
            </a:r>
            <a:r>
              <a:rPr lang="en-US" sz="1400" b="1" dirty="0" err="1" smtClean="0"/>
              <a:t>huquqiy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hujjatlarini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bilish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kasbiy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faoliyatida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samarali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foydalanishga</a:t>
            </a:r>
            <a:r>
              <a:rPr lang="en-US" sz="1400" b="1" dirty="0" smtClean="0"/>
              <a:t> 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rgatish</a:t>
            </a:r>
            <a:endParaRPr lang="ru-RU" sz="1400" i="1" dirty="0"/>
          </a:p>
        </p:txBody>
      </p:sp>
      <p:sp>
        <p:nvSpPr>
          <p:cNvPr id="51" name="Овал 50"/>
          <p:cNvSpPr/>
          <p:nvPr/>
        </p:nvSpPr>
        <p:spPr>
          <a:xfrm>
            <a:off x="5152571" y="2467429"/>
            <a:ext cx="2032000" cy="23658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Farmonga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ko‘ra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37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>
            <a:extLst>
              <a:ext uri="{FF2B5EF4-FFF2-40B4-BE49-F238E27FC236}"/>
            </a:extLst>
          </p:cNvPr>
          <p:cNvSpPr/>
          <p:nvPr/>
        </p:nvSpPr>
        <p:spPr>
          <a:xfrm>
            <a:off x="1714503" y="2405066"/>
            <a:ext cx="508397" cy="439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uz-Cyrl-UZ" sz="2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uz-Cyrl-UZ" sz="2100" dirty="0"/>
              <a:t>а 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Цилиндр 4"/>
          <p:cNvSpPr/>
          <p:nvPr/>
        </p:nvSpPr>
        <p:spPr>
          <a:xfrm rot="5400000">
            <a:off x="6220742" y="-1613604"/>
            <a:ext cx="857257" cy="7322944"/>
          </a:xfrm>
          <a:prstGeom prst="can">
            <a:avLst/>
          </a:prstGeom>
          <a:solidFill>
            <a:schemeClr val="accent6">
              <a:alpha val="48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0" name="Цилиндр 69"/>
          <p:cNvSpPr/>
          <p:nvPr/>
        </p:nvSpPr>
        <p:spPr>
          <a:xfrm rot="5400000">
            <a:off x="6232912" y="-504855"/>
            <a:ext cx="690560" cy="7415261"/>
          </a:xfrm>
          <a:prstGeom prst="can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8" name="TextBox 45"/>
          <p:cNvSpPr txBox="1">
            <a:spLocks noChangeArrowheads="1"/>
          </p:cNvSpPr>
          <p:nvPr/>
        </p:nvSpPr>
        <p:spPr bwMode="auto">
          <a:xfrm>
            <a:off x="3381356" y="1714489"/>
            <a:ext cx="6500858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lvl="0" algn="just"/>
            <a:r>
              <a:rPr lang="uz-Cyrl-UZ" dirty="0">
                <a:latin typeface="Arial" panose="020B0604020202020204" pitchFamily="34" charset="0"/>
                <a:cs typeface="Arial" panose="020B0604020202020204" pitchFamily="34" charset="0"/>
              </a:rPr>
              <a:t>2022 yil 1 sentyabrga qadar Pedagogika markazlariga aniq va tabiiy fanlar bo’yicha malakali xorijiy mutaxassislar jalb </a:t>
            </a:r>
            <a:r>
              <a:rPr lang="uz-Cyrl-UZ" dirty="0" smtClean="0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TextBox 49"/>
          <p:cNvSpPr txBox="1">
            <a:spLocks noChangeArrowheads="1"/>
          </p:cNvSpPr>
          <p:nvPr/>
        </p:nvSpPr>
        <p:spPr bwMode="auto">
          <a:xfrm>
            <a:off x="3015906" y="2857496"/>
            <a:ext cx="7080622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lvl="0" algn="r"/>
            <a:r>
              <a:rPr lang="uz-Cyrl-UZ" dirty="0">
                <a:latin typeface="Arial" panose="020B0604020202020204" pitchFamily="34" charset="0"/>
                <a:cs typeface="Arial" panose="020B0604020202020204" pitchFamily="34" charset="0"/>
              </a:rPr>
              <a:t>trenerlar guruhlari shakllantiriladi, ular 20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uz-Cyrl-U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>
                <a:latin typeface="Arial" panose="020B0604020202020204" pitchFamily="34" charset="0"/>
                <a:cs typeface="Arial" panose="020B0604020202020204" pitchFamily="34" charset="0"/>
              </a:rPr>
              <a:t>maktablarda pedagoglar uchun sayyor o’quv mashg’ulot va seminar-treninglar </a:t>
            </a:r>
            <a:r>
              <a:rPr lang="uz-Cyrl-UZ" dirty="0" smtClean="0">
                <a:latin typeface="Arial" panose="020B0604020202020204" pitchFamily="34" charset="0"/>
                <a:cs typeface="Arial" panose="020B0604020202020204" pitchFamily="34" charset="0"/>
              </a:rPr>
              <a:t>o’tkazadi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Цилиндр 50"/>
          <p:cNvSpPr/>
          <p:nvPr/>
        </p:nvSpPr>
        <p:spPr>
          <a:xfrm rot="5400000">
            <a:off x="6263268" y="512548"/>
            <a:ext cx="661993" cy="7447407"/>
          </a:xfrm>
          <a:prstGeom prst="can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561" name="TextBox 53"/>
          <p:cNvSpPr txBox="1">
            <a:spLocks noChangeArrowheads="1"/>
          </p:cNvSpPr>
          <p:nvPr/>
        </p:nvSpPr>
        <p:spPr bwMode="auto">
          <a:xfrm>
            <a:off x="3309918" y="3905253"/>
            <a:ext cx="6828262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uz-Cyrl-UZ" dirty="0">
                <a:latin typeface="Arial" panose="020B0604020202020204" pitchFamily="34" charset="0"/>
                <a:cs typeface="Arial" panose="020B0604020202020204" pitchFamily="34" charset="0"/>
              </a:rPr>
              <a:t>trenerlarga faoliyati natijasiga qarab, oylik ish haqiga 100 foizgacha miqdorda qo’shimcha ustama </a:t>
            </a:r>
            <a:r>
              <a:rPr lang="uz-Cyrl-UZ" dirty="0" smtClean="0">
                <a:latin typeface="Arial" panose="020B0604020202020204" pitchFamily="34" charset="0"/>
                <a:cs typeface="Arial" panose="020B0604020202020204" pitchFamily="34" charset="0"/>
              </a:rPr>
              <a:t>haq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z-Cyrl-U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>
                <a:latin typeface="Arial" panose="020B0604020202020204" pitchFamily="34" charset="0"/>
                <a:cs typeface="Arial" panose="020B0604020202020204" pitchFamily="34" charset="0"/>
              </a:rPr>
              <a:t>to’lab </a:t>
            </a:r>
            <a:r>
              <a:rPr lang="uz-Cyrl-UZ" dirty="0" smtClean="0">
                <a:latin typeface="Arial" panose="020B0604020202020204" pitchFamily="34" charset="0"/>
                <a:cs typeface="Arial" panose="020B0604020202020204" pitchFamily="34" charset="0"/>
              </a:rPr>
              <a:t>boriladi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Цилиндр 55"/>
          <p:cNvSpPr/>
          <p:nvPr/>
        </p:nvSpPr>
        <p:spPr>
          <a:xfrm rot="5400000">
            <a:off x="6103174" y="1793103"/>
            <a:ext cx="952504" cy="7462830"/>
          </a:xfrm>
          <a:prstGeom prst="can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65" name="Straight Connector 14">
            <a:extLst>
              <a:ext uri="{FF2B5EF4-FFF2-40B4-BE49-F238E27FC236}"/>
            </a:extLst>
          </p:cNvPr>
          <p:cNvCxnSpPr/>
          <p:nvPr/>
        </p:nvCxnSpPr>
        <p:spPr>
          <a:xfrm rot="16200000" flipH="1">
            <a:off x="-700866" y="4094361"/>
            <a:ext cx="5130800" cy="25004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7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50" y="1846259"/>
            <a:ext cx="716756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6" descr="Картинки по запросу таълим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750" y="5211651"/>
            <a:ext cx="559594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6" descr="Картинки по запросу ceremony icon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947750" y="2834945"/>
            <a:ext cx="664382" cy="675683"/>
          </a:xfrm>
          <a:prstGeom prst="rect">
            <a:avLst/>
          </a:prstGeom>
          <a:noFill/>
          <a:extLst/>
        </p:spPr>
      </p:pic>
      <p:sp>
        <p:nvSpPr>
          <p:cNvPr id="101" name="Блок-схема: узел 100">
            <a:extLst>
              <a:ext uri="{FF2B5EF4-FFF2-40B4-BE49-F238E27FC236}"/>
            </a:extLst>
          </p:cNvPr>
          <p:cNvSpPr/>
          <p:nvPr/>
        </p:nvSpPr>
        <p:spPr>
          <a:xfrm>
            <a:off x="2228815" y="1675688"/>
            <a:ext cx="641747" cy="744539"/>
          </a:xfrm>
          <a:prstGeom prst="flowChartConnector">
            <a:avLst/>
          </a:prstGeom>
          <a:solidFill>
            <a:srgbClr val="A3FFCD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uz-Cyrl-U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Блок-схема: узел 102">
            <a:extLst>
              <a:ext uri="{FF2B5EF4-FFF2-40B4-BE49-F238E27FC236}"/>
            </a:extLst>
          </p:cNvPr>
          <p:cNvSpPr/>
          <p:nvPr/>
        </p:nvSpPr>
        <p:spPr>
          <a:xfrm>
            <a:off x="2200311" y="2857496"/>
            <a:ext cx="647700" cy="719139"/>
          </a:xfrm>
          <a:prstGeom prst="flowChartConnector">
            <a:avLst/>
          </a:prstGeom>
          <a:solidFill>
            <a:srgbClr val="FFDE75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uz-Cyrl-U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Блок-схема: узел 103">
            <a:extLst>
              <a:ext uri="{FF2B5EF4-FFF2-40B4-BE49-F238E27FC236}"/>
            </a:extLst>
          </p:cNvPr>
          <p:cNvSpPr/>
          <p:nvPr/>
        </p:nvSpPr>
        <p:spPr>
          <a:xfrm>
            <a:off x="2116936" y="3900486"/>
            <a:ext cx="720579" cy="73678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uz-Cyrl-U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Блок-схема: узел 104">
            <a:extLst>
              <a:ext uri="{FF2B5EF4-FFF2-40B4-BE49-F238E27FC236}"/>
            </a:extLst>
          </p:cNvPr>
          <p:cNvSpPr/>
          <p:nvPr/>
        </p:nvSpPr>
        <p:spPr>
          <a:xfrm>
            <a:off x="2162900" y="5161643"/>
            <a:ext cx="628650" cy="744539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uz-Cyrl-U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9" name="TextBox 107"/>
          <p:cNvSpPr txBox="1">
            <a:spLocks noChangeArrowheads="1"/>
          </p:cNvSpPr>
          <p:nvPr/>
        </p:nvSpPr>
        <p:spPr bwMode="auto">
          <a:xfrm>
            <a:off x="2347953" y="1846259"/>
            <a:ext cx="489347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/>
            <a:r>
              <a:rPr lang="uz-Cyrl-UZ" altLang="uz-Cyrl-UZ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altLang="uz-Cyrl-U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80" name="TextBox 108"/>
          <p:cNvSpPr txBox="1">
            <a:spLocks noChangeArrowheads="1"/>
          </p:cNvSpPr>
          <p:nvPr/>
        </p:nvSpPr>
        <p:spPr bwMode="auto">
          <a:xfrm>
            <a:off x="2297818" y="2999661"/>
            <a:ext cx="508397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/>
            <a:r>
              <a:rPr lang="uz-Cyrl-UZ" altLang="uz-Cyrl-UZ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581" name="TextBox 109"/>
          <p:cNvSpPr txBox="1">
            <a:spLocks noChangeArrowheads="1"/>
          </p:cNvSpPr>
          <p:nvPr/>
        </p:nvSpPr>
        <p:spPr bwMode="auto">
          <a:xfrm>
            <a:off x="2216467" y="4082874"/>
            <a:ext cx="57150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/>
            <a:r>
              <a:rPr lang="uz-Cyrl-UZ" altLang="uz-Cyrl-UZ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582" name="TextBox 110"/>
          <p:cNvSpPr txBox="1">
            <a:spLocks noChangeArrowheads="1"/>
          </p:cNvSpPr>
          <p:nvPr/>
        </p:nvSpPr>
        <p:spPr bwMode="auto">
          <a:xfrm>
            <a:off x="2206017" y="5335400"/>
            <a:ext cx="567929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/>
            <a:r>
              <a:rPr lang="uz-Cyrl-UZ" altLang="uz-Cyrl-UZ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115" name="Straight Connector 16">
            <a:extLst>
              <a:ext uri="{FF2B5EF4-FFF2-40B4-BE49-F238E27FC236}"/>
            </a:extLst>
          </p:cNvPr>
          <p:cNvCxnSpPr/>
          <p:nvPr/>
        </p:nvCxnSpPr>
        <p:spPr>
          <a:xfrm rot="16200000" flipV="1">
            <a:off x="7926617" y="3955841"/>
            <a:ext cx="5105400" cy="51197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7" name="TextBox 131"/>
          <p:cNvSpPr txBox="1">
            <a:spLocks noChangeArrowheads="1"/>
          </p:cNvSpPr>
          <p:nvPr/>
        </p:nvSpPr>
        <p:spPr bwMode="auto">
          <a:xfrm>
            <a:off x="3089484" y="5048263"/>
            <a:ext cx="7292796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uz-Cyrl-U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yil yakuniga</a:t>
            </a:r>
            <a:r>
              <a:rPr lang="uz-Cyrl-U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z-Cyrl-U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qadar maktab o’qituvchilari uchun “Uzluksiz kasbiy ta’lim” maxsus elektron platformasida pedagogik faoliyatdan ajralmagan holda amalga oshiriladigan qo’shimcha individual malaka oshirish kurslarini joriy etiladi.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16">
            <a:extLst>
              <a:ext uri="{FF2B5EF4-FFF2-40B4-BE49-F238E27FC236}"/>
            </a:extLst>
          </p:cNvPr>
          <p:cNvCxnSpPr/>
          <p:nvPr/>
        </p:nvCxnSpPr>
        <p:spPr>
          <a:xfrm>
            <a:off x="8185550" y="6672263"/>
            <a:ext cx="2368153" cy="2540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4">
            <a:extLst>
              <a:ext uri="{FF2B5EF4-FFF2-40B4-BE49-F238E27FC236}"/>
            </a:extLst>
          </p:cNvPr>
          <p:cNvCxnSpPr/>
          <p:nvPr/>
        </p:nvCxnSpPr>
        <p:spPr>
          <a:xfrm rot="10800000">
            <a:off x="2647953" y="6672263"/>
            <a:ext cx="5537597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807444" y="3740880"/>
            <a:ext cx="928694" cy="1056000"/>
          </a:xfrm>
          <a:prstGeom prst="rect">
            <a:avLst/>
          </a:prstGeom>
        </p:spPr>
      </p:pic>
      <p:cxnSp>
        <p:nvCxnSpPr>
          <p:cNvPr id="31" name="Straight Connector 14">
            <a:extLst>
              <a:ext uri="{FF2B5EF4-FFF2-40B4-BE49-F238E27FC236}"/>
            </a:extLst>
          </p:cNvPr>
          <p:cNvCxnSpPr/>
          <p:nvPr/>
        </p:nvCxnSpPr>
        <p:spPr>
          <a:xfrm rot="16200000" flipH="1">
            <a:off x="-545488" y="4118263"/>
            <a:ext cx="5130800" cy="2500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2297819" y="1017148"/>
            <a:ext cx="7840362" cy="63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Pedagog kadrlarni zamonaviy metodikalar asosida o’qitish </a:t>
            </a:r>
            <a:r>
              <a:rPr lang="uz-Cyrl-UZ" b="1" dirty="0" smtClean="0">
                <a:latin typeface="Times New Roman" pitchFamily="18" charset="0"/>
                <a:cs typeface="Times New Roman" pitchFamily="18" charset="0"/>
              </a:rPr>
              <a:t>amaliyoti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joriy etiladi</a:t>
            </a:r>
            <a:endParaRPr lang="uz-Cyrl-UZ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247106" y="891874"/>
            <a:ext cx="11737304" cy="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7" descr="D:\MARKAZ LOGO YANGI\Рисунок1.png">
            <a:extLst>
              <a:ext uri="{FF2B5EF4-FFF2-40B4-BE49-F238E27FC236}">
                <a16:creationId xmlns="" xmlns:a16="http://schemas.microsoft.com/office/drawing/2014/main" id="{016116CF-1F45-4C29-AD9D-0A8BD615E300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182" y="108311"/>
            <a:ext cx="679269" cy="587829"/>
          </a:xfrm>
          <a:prstGeom prst="rect">
            <a:avLst/>
          </a:prstGeom>
          <a:noFill/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9937EC8-30C7-48AE-A829-10197C48B83E}"/>
              </a:ext>
            </a:extLst>
          </p:cNvPr>
          <p:cNvSpPr txBox="1"/>
          <p:nvPr/>
        </p:nvSpPr>
        <p:spPr>
          <a:xfrm>
            <a:off x="815180" y="58982"/>
            <a:ext cx="38500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78579" y="41913"/>
            <a:ext cx="6799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Pedagog</a:t>
            </a:r>
            <a:r>
              <a:rPr lang="ru-RU" sz="1400" b="1" dirty="0" smtClean="0"/>
              <a:t>-</a:t>
            </a:r>
            <a:r>
              <a:rPr lang="en-US" sz="1400" b="1" dirty="0" smtClean="0"/>
              <a:t>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qituvchilarning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</a:t>
            </a:r>
            <a:r>
              <a:rPr lang="ru-RU" sz="1400" b="1" dirty="0" smtClean="0"/>
              <a:t>’</a:t>
            </a:r>
            <a:r>
              <a:rPr lang="en-US" sz="1400" b="1" dirty="0" smtClean="0"/>
              <a:t>limning </a:t>
            </a:r>
            <a:r>
              <a:rPr lang="en-US" sz="1400" b="1" dirty="0" err="1" smtClean="0"/>
              <a:t>normativ</a:t>
            </a:r>
            <a:r>
              <a:rPr lang="ru-RU" sz="1400" b="1" dirty="0" smtClean="0"/>
              <a:t>-</a:t>
            </a:r>
            <a:r>
              <a:rPr lang="en-US" sz="1400" b="1" dirty="0" err="1" smtClean="0"/>
              <a:t>huquqiy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hujjatlarini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bilish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kasbiy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faoliyatida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samarali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foydalanishga</a:t>
            </a:r>
            <a:r>
              <a:rPr lang="en-US" sz="1400" b="1" dirty="0" smtClean="0"/>
              <a:t> 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rgatish</a:t>
            </a:r>
            <a:endParaRPr lang="ru-RU" sz="1400" i="1" dirty="0"/>
          </a:p>
        </p:txBody>
      </p:sp>
    </p:spTree>
    <p:extLst>
      <p:ext uri="{BB962C8B-B14F-4D97-AF65-F5344CB8AC3E}">
        <p14:creationId xmlns="" xmlns:p14="http://schemas.microsoft.com/office/powerpoint/2010/main" val="16941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6"/>
          <p:cNvSpPr txBox="1">
            <a:spLocks noGrp="1"/>
          </p:cNvSpPr>
          <p:nvPr>
            <p:ph type="title"/>
          </p:nvPr>
        </p:nvSpPr>
        <p:spPr>
          <a:xfrm>
            <a:off x="672812" y="2376177"/>
            <a:ext cx="3637739" cy="25515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uz-Cyrl-UZ" sz="2000" b="1" dirty="0">
                <a:latin typeface="Arial" panose="020B0604020202020204" pitchFamily="34" charset="0"/>
                <a:cs typeface="Arial" panose="020B0604020202020204" pitchFamily="34" charset="0"/>
              </a:rPr>
              <a:t>Pedagog kadrlarni zamonaviy metodikalar asosida o’qitish amaliyoti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2000" b="1" dirty="0">
                <a:latin typeface="Arial" panose="020B0604020202020204" pitchFamily="34" charset="0"/>
                <a:cs typeface="Arial" panose="020B0604020202020204" pitchFamily="34" charset="0"/>
              </a:rPr>
              <a:t>joriy etiladi </a:t>
            </a:r>
            <a:endParaRPr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oogle Shape;894;p26"/>
          <p:cNvGrpSpPr/>
          <p:nvPr/>
        </p:nvGrpSpPr>
        <p:grpSpPr>
          <a:xfrm>
            <a:off x="5374715" y="1762423"/>
            <a:ext cx="5979132" cy="1374177"/>
            <a:chOff x="5890728" y="425146"/>
            <a:chExt cx="3145769" cy="914227"/>
          </a:xfrm>
        </p:grpSpPr>
        <p:grpSp>
          <p:nvGrpSpPr>
            <p:cNvPr id="3" name="Google Shape;895;p26"/>
            <p:cNvGrpSpPr/>
            <p:nvPr/>
          </p:nvGrpSpPr>
          <p:grpSpPr>
            <a:xfrm>
              <a:off x="5890728" y="432300"/>
              <a:ext cx="3145769" cy="907073"/>
              <a:chOff x="6403647" y="456216"/>
              <a:chExt cx="2546151" cy="734175"/>
            </a:xfrm>
          </p:grpSpPr>
          <p:sp>
            <p:nvSpPr>
              <p:cNvPr id="896" name="Google Shape;896;p26"/>
              <p:cNvSpPr/>
              <p:nvPr/>
            </p:nvSpPr>
            <p:spPr>
              <a:xfrm>
                <a:off x="6403647" y="456291"/>
                <a:ext cx="660900" cy="734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97" name="Google Shape;897;p26"/>
              <p:cNvSpPr/>
              <p:nvPr/>
            </p:nvSpPr>
            <p:spPr>
              <a:xfrm>
                <a:off x="6719656" y="456216"/>
                <a:ext cx="2230142" cy="7341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900" name="Google Shape;900;p26"/>
            <p:cNvSpPr txBox="1"/>
            <p:nvPr/>
          </p:nvSpPr>
          <p:spPr>
            <a:xfrm>
              <a:off x="6036603" y="425146"/>
              <a:ext cx="2968009" cy="44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just"/>
              <a:r>
                <a:rPr lang="uz-Cyrl-UZ" b="1" dirty="0">
                  <a:solidFill>
                    <a:schemeClr val="bg1"/>
                  </a:solidFill>
                </a:rPr>
                <a:t>2022 yil 1 avgustga qadar xorijiy mutaxassislarni jalb qilgan holda TDPU hamda Pedagogika markazlarining o’quv-rejalari va dasturlari to’liq qayta ko’rib chiqiladi, xalqaro talablar asosida </a:t>
              </a:r>
              <a:r>
                <a:rPr lang="uz-Cyrl-UZ" b="1" dirty="0" smtClean="0">
                  <a:solidFill>
                    <a:schemeClr val="bg1"/>
                  </a:solidFill>
                </a:rPr>
                <a:t>takomillashtiriladi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oogle Shape;910;p26"/>
          <p:cNvGrpSpPr/>
          <p:nvPr/>
        </p:nvGrpSpPr>
        <p:grpSpPr>
          <a:xfrm>
            <a:off x="5088039" y="4430523"/>
            <a:ext cx="6182508" cy="1738458"/>
            <a:chOff x="5890727" y="432300"/>
            <a:chExt cx="2310514" cy="907073"/>
          </a:xfrm>
        </p:grpSpPr>
        <p:grpSp>
          <p:nvGrpSpPr>
            <p:cNvPr id="5" name="Google Shape;911;p26"/>
            <p:cNvGrpSpPr/>
            <p:nvPr/>
          </p:nvGrpSpPr>
          <p:grpSpPr>
            <a:xfrm>
              <a:off x="5890727" y="432300"/>
              <a:ext cx="2244421" cy="907073"/>
              <a:chOff x="6403647" y="456216"/>
              <a:chExt cx="1816610" cy="734175"/>
            </a:xfrm>
          </p:grpSpPr>
          <p:sp>
            <p:nvSpPr>
              <p:cNvPr id="912" name="Google Shape;912;p26"/>
              <p:cNvSpPr/>
              <p:nvPr/>
            </p:nvSpPr>
            <p:spPr>
              <a:xfrm>
                <a:off x="6403647" y="456291"/>
                <a:ext cx="660900" cy="734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913" name="Google Shape;913;p26"/>
              <p:cNvSpPr/>
              <p:nvPr/>
            </p:nvSpPr>
            <p:spPr>
              <a:xfrm>
                <a:off x="6719656" y="456216"/>
                <a:ext cx="1500600" cy="7341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916" name="Google Shape;916;p26"/>
            <p:cNvSpPr txBox="1"/>
            <p:nvPr/>
          </p:nvSpPr>
          <p:spPr>
            <a:xfrm>
              <a:off x="6028994" y="485985"/>
              <a:ext cx="2172247" cy="44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uz-Cyrl-UZ" dirty="0"/>
                <a:t>2023 yil 1 sentyabrga</a:t>
              </a:r>
              <a:r>
                <a:rPr lang="uz-Cyrl-UZ" b="1" dirty="0"/>
                <a:t> </a:t>
              </a:r>
              <a:r>
                <a:rPr lang="uz-Cyrl-UZ" dirty="0"/>
                <a:t>qadar </a:t>
              </a:r>
              <a:r>
                <a:rPr lang="en-US" dirty="0" err="1"/>
                <a:t>vazirlik</a:t>
              </a:r>
              <a:r>
                <a:rPr lang="en-US" dirty="0"/>
                <a:t> </a:t>
              </a:r>
              <a:r>
                <a:rPr lang="uz-Cyrl-UZ" dirty="0"/>
                <a:t>RTM hamda TDPU bilan birgalikda ta’lim jarayonini Milliy o’quv dasturi asosida tashkil etishga qaratilgan metodikalar ishlab chiqidi va ular </a:t>
              </a:r>
              <a:r>
                <a:rPr lang="en-US" dirty="0" err="1"/>
                <a:t>xalq</a:t>
              </a:r>
              <a:r>
                <a:rPr lang="en-US" dirty="0"/>
                <a:t> </a:t>
              </a:r>
              <a:r>
                <a:rPr lang="en-US" dirty="0" err="1"/>
                <a:t>ta’lim</a:t>
              </a:r>
              <a:r>
                <a:rPr lang="uz-Cyrl-UZ" dirty="0"/>
                <a:t>i, pedagogika yo’nalishidagi professional </a:t>
              </a:r>
              <a:r>
                <a:rPr lang="en-US" dirty="0"/>
                <a:t>OTM</a:t>
              </a:r>
              <a:r>
                <a:rPr lang="uz-Cyrl-UZ" dirty="0"/>
                <a:t>lari hamda Pedagogika markazlarida joriy </a:t>
              </a:r>
              <a:r>
                <a:rPr lang="uz-Cyrl-UZ" dirty="0" smtClean="0"/>
                <a:t>qilinadi</a:t>
              </a:r>
              <a:endParaRPr lang="ru-RU" dirty="0"/>
            </a:p>
          </p:txBody>
        </p:sp>
      </p:grpSp>
      <p:pic>
        <p:nvPicPr>
          <p:cNvPr id="60" name="Picture 3" descr="C:\Users\Vohid\Desktop\kisspng-computer-icons-clip-art-teamwork-portable-network-webdesign-and-development-elite-profession-5d05e31c254b98.2955473815606669081528.jp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9981126" y="3423924"/>
            <a:ext cx="1700011" cy="937335"/>
          </a:xfrm>
          <a:prstGeom prst="rect">
            <a:avLst/>
          </a:prstGeom>
          <a:noFill/>
        </p:spPr>
      </p:pic>
      <p:pic>
        <p:nvPicPr>
          <p:cNvPr id="34" name="Picture 6" descr="C:\Users\Vohid\Desktop\YIL YAKUNI HISOBOT\4.jpg"/>
          <p:cNvPicPr>
            <a:picLocks noChangeAspect="1" noChangeArrowheads="1"/>
          </p:cNvPicPr>
          <p:nvPr/>
        </p:nvPicPr>
        <p:blipFill>
          <a:blip r:embed="rId4" cstate="print"/>
          <a:srcRect t="22222"/>
          <a:stretch>
            <a:fillRect/>
          </a:stretch>
        </p:blipFill>
        <p:spPr bwMode="auto">
          <a:xfrm>
            <a:off x="932970" y="5177308"/>
            <a:ext cx="2668459" cy="1368668"/>
          </a:xfrm>
          <a:prstGeom prst="rect">
            <a:avLst/>
          </a:prstGeom>
          <a:noFill/>
        </p:spPr>
      </p:pic>
      <p:sp>
        <p:nvSpPr>
          <p:cNvPr id="36" name="Прямоугольник с одним вырезанным скругленным углом 27"/>
          <p:cNvSpPr/>
          <p:nvPr/>
        </p:nvSpPr>
        <p:spPr>
          <a:xfrm flipH="1">
            <a:off x="7968208" y="1"/>
            <a:ext cx="2699792" cy="1028733"/>
          </a:xfrm>
          <a:prstGeom prst="snipRoundRect">
            <a:avLst>
              <a:gd name="adj1" fmla="val 0"/>
              <a:gd name="adj2" fmla="val 3758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Cyrl-UZ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492559" y="2436565"/>
            <a:ext cx="31807" cy="28974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508462" y="2450266"/>
            <a:ext cx="770117" cy="4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524364" y="5334015"/>
            <a:ext cx="500066" cy="21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7" descr="D:\MARKAZ LOGO YANGI\Рисунок1.png">
            <a:extLst>
              <a:ext uri="{FF2B5EF4-FFF2-40B4-BE49-F238E27FC236}">
                <a16:creationId xmlns="" xmlns:a16="http://schemas.microsoft.com/office/drawing/2014/main" id="{016116CF-1F45-4C29-AD9D-0A8BD615E300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182" y="108311"/>
            <a:ext cx="679269" cy="587829"/>
          </a:xfrm>
          <a:prstGeom prst="rect">
            <a:avLst/>
          </a:prstGeom>
          <a:noFill/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9937EC8-30C7-48AE-A829-10197C48B83E}"/>
              </a:ext>
            </a:extLst>
          </p:cNvPr>
          <p:cNvSpPr txBox="1"/>
          <p:nvPr/>
        </p:nvSpPr>
        <p:spPr>
          <a:xfrm>
            <a:off x="815180" y="58982"/>
            <a:ext cx="38500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78579" y="41913"/>
            <a:ext cx="6799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Pedagog</a:t>
            </a:r>
            <a:r>
              <a:rPr lang="ru-RU" sz="1400" b="1" dirty="0" smtClean="0"/>
              <a:t>-</a:t>
            </a:r>
            <a:r>
              <a:rPr lang="en-US" sz="1400" b="1" dirty="0" smtClean="0"/>
              <a:t>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qituvchilarning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</a:t>
            </a:r>
            <a:r>
              <a:rPr lang="ru-RU" sz="1400" b="1" dirty="0" smtClean="0"/>
              <a:t>’</a:t>
            </a:r>
            <a:r>
              <a:rPr lang="en-US" sz="1400" b="1" dirty="0" smtClean="0"/>
              <a:t>limning </a:t>
            </a:r>
            <a:r>
              <a:rPr lang="en-US" sz="1400" b="1" dirty="0" err="1" smtClean="0"/>
              <a:t>normativ</a:t>
            </a:r>
            <a:r>
              <a:rPr lang="ru-RU" sz="1400" b="1" dirty="0" smtClean="0"/>
              <a:t>-</a:t>
            </a:r>
            <a:r>
              <a:rPr lang="en-US" sz="1400" b="1" dirty="0" err="1" smtClean="0"/>
              <a:t>huquqiy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hujjatlarini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bilish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kasbiy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faoliyatida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samarali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foydalanishga</a:t>
            </a:r>
            <a:r>
              <a:rPr lang="en-US" sz="1400" b="1" dirty="0" smtClean="0"/>
              <a:t> 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rgatish</a:t>
            </a:r>
            <a:endParaRPr lang="ru-RU" sz="1400" i="1" dirty="0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247106" y="891874"/>
            <a:ext cx="11737304" cy="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815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24"/>
          <p:cNvSpPr/>
          <p:nvPr/>
        </p:nvSpPr>
        <p:spPr>
          <a:xfrm>
            <a:off x="812816" y="2926613"/>
            <a:ext cx="10432004" cy="2283563"/>
          </a:xfrm>
          <a:custGeom>
            <a:avLst/>
            <a:gdLst/>
            <a:ahLst/>
            <a:cxnLst/>
            <a:rect l="l" t="t" r="r" b="b"/>
            <a:pathLst>
              <a:path w="257835" h="56440" extrusionOk="0">
                <a:moveTo>
                  <a:pt x="194787" y="1"/>
                </a:moveTo>
                <a:cubicBezTo>
                  <a:pt x="184644" y="1"/>
                  <a:pt x="176388" y="8248"/>
                  <a:pt x="176388" y="18406"/>
                </a:cubicBezTo>
                <a:lnTo>
                  <a:pt x="176388" y="18437"/>
                </a:lnTo>
                <a:cubicBezTo>
                  <a:pt x="176388" y="21351"/>
                  <a:pt x="174678" y="24011"/>
                  <a:pt x="172018" y="25183"/>
                </a:cubicBezTo>
                <a:lnTo>
                  <a:pt x="171036" y="25626"/>
                </a:lnTo>
                <a:cubicBezTo>
                  <a:pt x="170068" y="26063"/>
                  <a:pt x="169030" y="26280"/>
                  <a:pt x="168000" y="26280"/>
                </a:cubicBezTo>
                <a:cubicBezTo>
                  <a:pt x="166266" y="26280"/>
                  <a:pt x="164557" y="25666"/>
                  <a:pt x="163246" y="24454"/>
                </a:cubicBezTo>
                <a:cubicBezTo>
                  <a:pt x="161884" y="23219"/>
                  <a:pt x="160301" y="22174"/>
                  <a:pt x="158590" y="21382"/>
                </a:cubicBezTo>
                <a:cubicBezTo>
                  <a:pt x="158590" y="21351"/>
                  <a:pt x="158559" y="21351"/>
                  <a:pt x="158559" y="21351"/>
                </a:cubicBezTo>
                <a:cubicBezTo>
                  <a:pt x="158369" y="21256"/>
                  <a:pt x="158179" y="21161"/>
                  <a:pt x="157989" y="21097"/>
                </a:cubicBezTo>
                <a:cubicBezTo>
                  <a:pt x="157894" y="21066"/>
                  <a:pt x="157830" y="21034"/>
                  <a:pt x="157767" y="21002"/>
                </a:cubicBezTo>
                <a:cubicBezTo>
                  <a:pt x="157609" y="20939"/>
                  <a:pt x="157450" y="20876"/>
                  <a:pt x="157292" y="20812"/>
                </a:cubicBezTo>
                <a:cubicBezTo>
                  <a:pt x="157197" y="20781"/>
                  <a:pt x="157070" y="20749"/>
                  <a:pt x="156944" y="20686"/>
                </a:cubicBezTo>
                <a:cubicBezTo>
                  <a:pt x="156817" y="20654"/>
                  <a:pt x="156722" y="20622"/>
                  <a:pt x="156595" y="20591"/>
                </a:cubicBezTo>
                <a:cubicBezTo>
                  <a:pt x="156437" y="20527"/>
                  <a:pt x="156279" y="20464"/>
                  <a:pt x="156120" y="20432"/>
                </a:cubicBezTo>
                <a:cubicBezTo>
                  <a:pt x="156025" y="20401"/>
                  <a:pt x="155930" y="20369"/>
                  <a:pt x="155835" y="20337"/>
                </a:cubicBezTo>
                <a:cubicBezTo>
                  <a:pt x="155645" y="20306"/>
                  <a:pt x="155487" y="20242"/>
                  <a:pt x="155297" y="20211"/>
                </a:cubicBezTo>
                <a:cubicBezTo>
                  <a:pt x="155202" y="20179"/>
                  <a:pt x="155138" y="20147"/>
                  <a:pt x="155075" y="20147"/>
                </a:cubicBezTo>
                <a:cubicBezTo>
                  <a:pt x="154853" y="20084"/>
                  <a:pt x="154632" y="20052"/>
                  <a:pt x="154442" y="20021"/>
                </a:cubicBezTo>
                <a:cubicBezTo>
                  <a:pt x="154378" y="19989"/>
                  <a:pt x="154315" y="19989"/>
                  <a:pt x="154252" y="19957"/>
                </a:cubicBezTo>
                <a:cubicBezTo>
                  <a:pt x="154030" y="19926"/>
                  <a:pt x="153808" y="19894"/>
                  <a:pt x="153587" y="19862"/>
                </a:cubicBezTo>
                <a:cubicBezTo>
                  <a:pt x="153523" y="19862"/>
                  <a:pt x="153460" y="19831"/>
                  <a:pt x="153397" y="19831"/>
                </a:cubicBezTo>
                <a:cubicBezTo>
                  <a:pt x="153175" y="19799"/>
                  <a:pt x="152985" y="19767"/>
                  <a:pt x="152763" y="19767"/>
                </a:cubicBezTo>
                <a:cubicBezTo>
                  <a:pt x="152668" y="19736"/>
                  <a:pt x="152605" y="19736"/>
                  <a:pt x="152510" y="19736"/>
                </a:cubicBezTo>
                <a:cubicBezTo>
                  <a:pt x="152415" y="19736"/>
                  <a:pt x="152320" y="19704"/>
                  <a:pt x="152257" y="19704"/>
                </a:cubicBezTo>
                <a:lnTo>
                  <a:pt x="152003" y="19704"/>
                </a:lnTo>
                <a:cubicBezTo>
                  <a:pt x="151845" y="19672"/>
                  <a:pt x="151687" y="19672"/>
                  <a:pt x="151528" y="19672"/>
                </a:cubicBezTo>
                <a:lnTo>
                  <a:pt x="151085" y="19672"/>
                </a:lnTo>
                <a:cubicBezTo>
                  <a:pt x="151022" y="19672"/>
                  <a:pt x="150927" y="19641"/>
                  <a:pt x="150863" y="19641"/>
                </a:cubicBezTo>
                <a:cubicBezTo>
                  <a:pt x="150768" y="19641"/>
                  <a:pt x="150673" y="19672"/>
                  <a:pt x="150578" y="19672"/>
                </a:cubicBezTo>
                <a:lnTo>
                  <a:pt x="150198" y="19672"/>
                </a:lnTo>
                <a:cubicBezTo>
                  <a:pt x="150008" y="19672"/>
                  <a:pt x="149818" y="19672"/>
                  <a:pt x="149628" y="19704"/>
                </a:cubicBezTo>
                <a:cubicBezTo>
                  <a:pt x="149533" y="19704"/>
                  <a:pt x="149406" y="19704"/>
                  <a:pt x="149311" y="19736"/>
                </a:cubicBezTo>
                <a:cubicBezTo>
                  <a:pt x="149090" y="19736"/>
                  <a:pt x="148900" y="19767"/>
                  <a:pt x="148678" y="19799"/>
                </a:cubicBezTo>
                <a:cubicBezTo>
                  <a:pt x="148583" y="19799"/>
                  <a:pt x="148520" y="19799"/>
                  <a:pt x="148425" y="19831"/>
                </a:cubicBezTo>
                <a:cubicBezTo>
                  <a:pt x="148171" y="19862"/>
                  <a:pt x="147918" y="19894"/>
                  <a:pt x="147665" y="19926"/>
                </a:cubicBezTo>
                <a:cubicBezTo>
                  <a:pt x="147633" y="19957"/>
                  <a:pt x="147601" y="19957"/>
                  <a:pt x="147570" y="19957"/>
                </a:cubicBezTo>
                <a:cubicBezTo>
                  <a:pt x="146651" y="20116"/>
                  <a:pt x="145796" y="20337"/>
                  <a:pt x="144941" y="20654"/>
                </a:cubicBezTo>
                <a:cubicBezTo>
                  <a:pt x="144656" y="20749"/>
                  <a:pt x="144403" y="20844"/>
                  <a:pt x="144118" y="20939"/>
                </a:cubicBezTo>
                <a:cubicBezTo>
                  <a:pt x="144086" y="20939"/>
                  <a:pt x="144086" y="20971"/>
                  <a:pt x="144054" y="20971"/>
                </a:cubicBezTo>
                <a:cubicBezTo>
                  <a:pt x="143801" y="21066"/>
                  <a:pt x="143548" y="21192"/>
                  <a:pt x="143326" y="21287"/>
                </a:cubicBezTo>
                <a:cubicBezTo>
                  <a:pt x="143294" y="21287"/>
                  <a:pt x="143263" y="21319"/>
                  <a:pt x="143231" y="21319"/>
                </a:cubicBezTo>
                <a:cubicBezTo>
                  <a:pt x="142978" y="21446"/>
                  <a:pt x="142756" y="21541"/>
                  <a:pt x="142503" y="21667"/>
                </a:cubicBezTo>
                <a:cubicBezTo>
                  <a:pt x="142503" y="21699"/>
                  <a:pt x="142471" y="21699"/>
                  <a:pt x="142439" y="21731"/>
                </a:cubicBezTo>
                <a:cubicBezTo>
                  <a:pt x="142186" y="21826"/>
                  <a:pt x="141964" y="21984"/>
                  <a:pt x="141742" y="22111"/>
                </a:cubicBezTo>
                <a:cubicBezTo>
                  <a:pt x="141711" y="22111"/>
                  <a:pt x="141711" y="22111"/>
                  <a:pt x="141679" y="22142"/>
                </a:cubicBezTo>
                <a:cubicBezTo>
                  <a:pt x="141426" y="22269"/>
                  <a:pt x="141204" y="22427"/>
                  <a:pt x="140951" y="22586"/>
                </a:cubicBezTo>
                <a:cubicBezTo>
                  <a:pt x="140191" y="23093"/>
                  <a:pt x="139462" y="23631"/>
                  <a:pt x="138766" y="24233"/>
                </a:cubicBezTo>
                <a:cubicBezTo>
                  <a:pt x="138671" y="24296"/>
                  <a:pt x="138576" y="24391"/>
                  <a:pt x="138481" y="24454"/>
                </a:cubicBezTo>
                <a:cubicBezTo>
                  <a:pt x="137062" y="25566"/>
                  <a:pt x="135330" y="26133"/>
                  <a:pt x="133573" y="26133"/>
                </a:cubicBezTo>
                <a:cubicBezTo>
                  <a:pt x="132427" y="26133"/>
                  <a:pt x="131271" y="25892"/>
                  <a:pt x="130183" y="25404"/>
                </a:cubicBezTo>
                <a:cubicBezTo>
                  <a:pt x="127270" y="24106"/>
                  <a:pt x="125433" y="21192"/>
                  <a:pt x="125370" y="17994"/>
                </a:cubicBezTo>
                <a:cubicBezTo>
                  <a:pt x="125338" y="17645"/>
                  <a:pt x="125338" y="17297"/>
                  <a:pt x="125306" y="16949"/>
                </a:cubicBezTo>
                <a:cubicBezTo>
                  <a:pt x="124958" y="12515"/>
                  <a:pt x="122994" y="8493"/>
                  <a:pt x="120017" y="5485"/>
                </a:cubicBezTo>
                <a:cubicBezTo>
                  <a:pt x="119827" y="5295"/>
                  <a:pt x="119669" y="5136"/>
                  <a:pt x="119479" y="4978"/>
                </a:cubicBezTo>
                <a:cubicBezTo>
                  <a:pt x="119447" y="4946"/>
                  <a:pt x="119447" y="4915"/>
                  <a:pt x="119416" y="4915"/>
                </a:cubicBezTo>
                <a:cubicBezTo>
                  <a:pt x="119257" y="4756"/>
                  <a:pt x="119099" y="4598"/>
                  <a:pt x="118909" y="4471"/>
                </a:cubicBezTo>
                <a:cubicBezTo>
                  <a:pt x="118877" y="4440"/>
                  <a:pt x="118846" y="4408"/>
                  <a:pt x="118782" y="4345"/>
                </a:cubicBezTo>
                <a:cubicBezTo>
                  <a:pt x="118656" y="4218"/>
                  <a:pt x="118497" y="4123"/>
                  <a:pt x="118339" y="3996"/>
                </a:cubicBezTo>
                <a:cubicBezTo>
                  <a:pt x="118276" y="3933"/>
                  <a:pt x="118212" y="3901"/>
                  <a:pt x="118149" y="3838"/>
                </a:cubicBezTo>
                <a:cubicBezTo>
                  <a:pt x="118022" y="3743"/>
                  <a:pt x="117896" y="3648"/>
                  <a:pt x="117737" y="3521"/>
                </a:cubicBezTo>
                <a:cubicBezTo>
                  <a:pt x="117674" y="3458"/>
                  <a:pt x="117579" y="3426"/>
                  <a:pt x="117484" y="3363"/>
                </a:cubicBezTo>
                <a:cubicBezTo>
                  <a:pt x="117357" y="3268"/>
                  <a:pt x="117231" y="3173"/>
                  <a:pt x="117104" y="3109"/>
                </a:cubicBezTo>
                <a:cubicBezTo>
                  <a:pt x="117009" y="3014"/>
                  <a:pt x="116914" y="2951"/>
                  <a:pt x="116819" y="2888"/>
                </a:cubicBezTo>
                <a:cubicBezTo>
                  <a:pt x="116692" y="2824"/>
                  <a:pt x="116597" y="2761"/>
                  <a:pt x="116471" y="2666"/>
                </a:cubicBezTo>
                <a:cubicBezTo>
                  <a:pt x="116344" y="2603"/>
                  <a:pt x="116249" y="2539"/>
                  <a:pt x="116122" y="2476"/>
                </a:cubicBezTo>
                <a:cubicBezTo>
                  <a:pt x="116027" y="2413"/>
                  <a:pt x="115901" y="2349"/>
                  <a:pt x="115806" y="2286"/>
                </a:cubicBezTo>
                <a:cubicBezTo>
                  <a:pt x="115647" y="2223"/>
                  <a:pt x="115520" y="2159"/>
                  <a:pt x="115394" y="2064"/>
                </a:cubicBezTo>
                <a:cubicBezTo>
                  <a:pt x="115299" y="2033"/>
                  <a:pt x="115204" y="1969"/>
                  <a:pt x="115077" y="1906"/>
                </a:cubicBezTo>
                <a:cubicBezTo>
                  <a:pt x="114950" y="1843"/>
                  <a:pt x="114792" y="1779"/>
                  <a:pt x="114665" y="1716"/>
                </a:cubicBezTo>
                <a:cubicBezTo>
                  <a:pt x="114570" y="1653"/>
                  <a:pt x="114475" y="1621"/>
                  <a:pt x="114380" y="1589"/>
                </a:cubicBezTo>
                <a:cubicBezTo>
                  <a:pt x="114222" y="1526"/>
                  <a:pt x="114064" y="1463"/>
                  <a:pt x="113905" y="1399"/>
                </a:cubicBezTo>
                <a:cubicBezTo>
                  <a:pt x="113810" y="1336"/>
                  <a:pt x="113715" y="1304"/>
                  <a:pt x="113620" y="1273"/>
                </a:cubicBezTo>
                <a:cubicBezTo>
                  <a:pt x="113462" y="1209"/>
                  <a:pt x="113304" y="1146"/>
                  <a:pt x="113145" y="1083"/>
                </a:cubicBezTo>
                <a:lnTo>
                  <a:pt x="112860" y="988"/>
                </a:lnTo>
                <a:cubicBezTo>
                  <a:pt x="112702" y="924"/>
                  <a:pt x="112544" y="893"/>
                  <a:pt x="112385" y="829"/>
                </a:cubicBezTo>
                <a:lnTo>
                  <a:pt x="112069" y="734"/>
                </a:lnTo>
                <a:cubicBezTo>
                  <a:pt x="111910" y="703"/>
                  <a:pt x="111752" y="639"/>
                  <a:pt x="111594" y="608"/>
                </a:cubicBezTo>
                <a:lnTo>
                  <a:pt x="111245" y="513"/>
                </a:lnTo>
                <a:cubicBezTo>
                  <a:pt x="111087" y="481"/>
                  <a:pt x="110960" y="449"/>
                  <a:pt x="110802" y="418"/>
                </a:cubicBezTo>
                <a:cubicBezTo>
                  <a:pt x="110675" y="386"/>
                  <a:pt x="110548" y="354"/>
                  <a:pt x="110422" y="354"/>
                </a:cubicBezTo>
                <a:cubicBezTo>
                  <a:pt x="110263" y="323"/>
                  <a:pt x="110137" y="291"/>
                  <a:pt x="109978" y="259"/>
                </a:cubicBezTo>
                <a:cubicBezTo>
                  <a:pt x="109852" y="259"/>
                  <a:pt x="109725" y="228"/>
                  <a:pt x="109567" y="196"/>
                </a:cubicBezTo>
                <a:cubicBezTo>
                  <a:pt x="109440" y="196"/>
                  <a:pt x="109313" y="164"/>
                  <a:pt x="109155" y="164"/>
                </a:cubicBezTo>
                <a:cubicBezTo>
                  <a:pt x="109028" y="133"/>
                  <a:pt x="108870" y="133"/>
                  <a:pt x="108712" y="101"/>
                </a:cubicBezTo>
                <a:cubicBezTo>
                  <a:pt x="108648" y="101"/>
                  <a:pt x="108553" y="101"/>
                  <a:pt x="108458" y="69"/>
                </a:cubicBezTo>
                <a:lnTo>
                  <a:pt x="108173" y="69"/>
                </a:lnTo>
                <a:cubicBezTo>
                  <a:pt x="108015" y="69"/>
                  <a:pt x="107888" y="38"/>
                  <a:pt x="107730" y="38"/>
                </a:cubicBezTo>
                <a:lnTo>
                  <a:pt x="106273" y="38"/>
                </a:lnTo>
                <a:cubicBezTo>
                  <a:pt x="106115" y="38"/>
                  <a:pt x="105925" y="69"/>
                  <a:pt x="105766" y="69"/>
                </a:cubicBezTo>
                <a:cubicBezTo>
                  <a:pt x="105608" y="101"/>
                  <a:pt x="105418" y="101"/>
                  <a:pt x="105260" y="101"/>
                </a:cubicBezTo>
                <a:cubicBezTo>
                  <a:pt x="105133" y="133"/>
                  <a:pt x="104975" y="133"/>
                  <a:pt x="104816" y="164"/>
                </a:cubicBezTo>
                <a:cubicBezTo>
                  <a:pt x="104658" y="164"/>
                  <a:pt x="104468" y="196"/>
                  <a:pt x="104278" y="228"/>
                </a:cubicBezTo>
                <a:cubicBezTo>
                  <a:pt x="104215" y="228"/>
                  <a:pt x="104151" y="259"/>
                  <a:pt x="104056" y="259"/>
                </a:cubicBezTo>
                <a:cubicBezTo>
                  <a:pt x="103233" y="386"/>
                  <a:pt x="102378" y="576"/>
                  <a:pt x="101586" y="829"/>
                </a:cubicBezTo>
                <a:cubicBezTo>
                  <a:pt x="101554" y="829"/>
                  <a:pt x="101523" y="861"/>
                  <a:pt x="101491" y="861"/>
                </a:cubicBezTo>
                <a:cubicBezTo>
                  <a:pt x="101238" y="956"/>
                  <a:pt x="101016" y="1019"/>
                  <a:pt x="100763" y="1114"/>
                </a:cubicBezTo>
                <a:cubicBezTo>
                  <a:pt x="100699" y="1146"/>
                  <a:pt x="100636" y="1146"/>
                  <a:pt x="100604" y="1178"/>
                </a:cubicBezTo>
                <a:cubicBezTo>
                  <a:pt x="100351" y="1273"/>
                  <a:pt x="100129" y="1368"/>
                  <a:pt x="99908" y="1463"/>
                </a:cubicBezTo>
                <a:cubicBezTo>
                  <a:pt x="99844" y="1463"/>
                  <a:pt x="99781" y="1494"/>
                  <a:pt x="99718" y="1526"/>
                </a:cubicBezTo>
                <a:cubicBezTo>
                  <a:pt x="99496" y="1621"/>
                  <a:pt x="99274" y="1716"/>
                  <a:pt x="99053" y="1843"/>
                </a:cubicBezTo>
                <a:cubicBezTo>
                  <a:pt x="98989" y="1874"/>
                  <a:pt x="98926" y="1874"/>
                  <a:pt x="98863" y="1906"/>
                </a:cubicBezTo>
                <a:cubicBezTo>
                  <a:pt x="98641" y="2033"/>
                  <a:pt x="98419" y="2128"/>
                  <a:pt x="98198" y="2254"/>
                </a:cubicBezTo>
                <a:cubicBezTo>
                  <a:pt x="98166" y="2286"/>
                  <a:pt x="98102" y="2318"/>
                  <a:pt x="98039" y="2349"/>
                </a:cubicBezTo>
                <a:cubicBezTo>
                  <a:pt x="97817" y="2476"/>
                  <a:pt x="97596" y="2603"/>
                  <a:pt x="97406" y="2729"/>
                </a:cubicBezTo>
                <a:cubicBezTo>
                  <a:pt x="97342" y="2761"/>
                  <a:pt x="97279" y="2793"/>
                  <a:pt x="97247" y="2824"/>
                </a:cubicBezTo>
                <a:cubicBezTo>
                  <a:pt x="97026" y="2951"/>
                  <a:pt x="96804" y="3109"/>
                  <a:pt x="96614" y="3236"/>
                </a:cubicBezTo>
                <a:cubicBezTo>
                  <a:pt x="96551" y="3268"/>
                  <a:pt x="96519" y="3299"/>
                  <a:pt x="96456" y="3331"/>
                </a:cubicBezTo>
                <a:cubicBezTo>
                  <a:pt x="96266" y="3489"/>
                  <a:pt x="96044" y="3648"/>
                  <a:pt x="95854" y="3806"/>
                </a:cubicBezTo>
                <a:cubicBezTo>
                  <a:pt x="95791" y="3838"/>
                  <a:pt x="95759" y="3870"/>
                  <a:pt x="95727" y="3901"/>
                </a:cubicBezTo>
                <a:cubicBezTo>
                  <a:pt x="95506" y="4060"/>
                  <a:pt x="95316" y="4218"/>
                  <a:pt x="95126" y="4376"/>
                </a:cubicBezTo>
                <a:cubicBezTo>
                  <a:pt x="95094" y="4408"/>
                  <a:pt x="95062" y="4440"/>
                  <a:pt x="95031" y="4471"/>
                </a:cubicBezTo>
                <a:cubicBezTo>
                  <a:pt x="94809" y="4630"/>
                  <a:pt x="94619" y="4820"/>
                  <a:pt x="94429" y="5010"/>
                </a:cubicBezTo>
                <a:cubicBezTo>
                  <a:pt x="94397" y="5041"/>
                  <a:pt x="94366" y="5041"/>
                  <a:pt x="94334" y="5073"/>
                </a:cubicBezTo>
                <a:cubicBezTo>
                  <a:pt x="94144" y="5263"/>
                  <a:pt x="93954" y="5453"/>
                  <a:pt x="93764" y="5675"/>
                </a:cubicBezTo>
                <a:cubicBezTo>
                  <a:pt x="93732" y="5675"/>
                  <a:pt x="93732" y="5706"/>
                  <a:pt x="93700" y="5706"/>
                </a:cubicBezTo>
                <a:cubicBezTo>
                  <a:pt x="93510" y="5928"/>
                  <a:pt x="93320" y="6118"/>
                  <a:pt x="93130" y="6340"/>
                </a:cubicBezTo>
                <a:cubicBezTo>
                  <a:pt x="93130" y="6371"/>
                  <a:pt x="93099" y="6371"/>
                  <a:pt x="93099" y="6371"/>
                </a:cubicBezTo>
                <a:cubicBezTo>
                  <a:pt x="90280" y="9602"/>
                  <a:pt x="88602" y="13845"/>
                  <a:pt x="88602" y="18469"/>
                </a:cubicBezTo>
                <a:cubicBezTo>
                  <a:pt x="88602" y="21382"/>
                  <a:pt x="86892" y="24011"/>
                  <a:pt x="84231" y="25214"/>
                </a:cubicBezTo>
                <a:lnTo>
                  <a:pt x="83250" y="25658"/>
                </a:lnTo>
                <a:cubicBezTo>
                  <a:pt x="82280" y="26084"/>
                  <a:pt x="81243" y="26297"/>
                  <a:pt x="80215" y="26297"/>
                </a:cubicBezTo>
                <a:cubicBezTo>
                  <a:pt x="78490" y="26297"/>
                  <a:pt x="76788" y="25696"/>
                  <a:pt x="75459" y="24486"/>
                </a:cubicBezTo>
                <a:cubicBezTo>
                  <a:pt x="72197" y="21509"/>
                  <a:pt x="67859" y="19672"/>
                  <a:pt x="63077" y="19672"/>
                </a:cubicBezTo>
                <a:cubicBezTo>
                  <a:pt x="58453" y="19672"/>
                  <a:pt x="54209" y="21382"/>
                  <a:pt x="50979" y="24233"/>
                </a:cubicBezTo>
                <a:cubicBezTo>
                  <a:pt x="49516" y="25515"/>
                  <a:pt x="47661" y="26176"/>
                  <a:pt x="45781" y="26176"/>
                </a:cubicBezTo>
                <a:cubicBezTo>
                  <a:pt x="44690" y="26176"/>
                  <a:pt x="43590" y="25953"/>
                  <a:pt x="42555" y="25499"/>
                </a:cubicBezTo>
                <a:lnTo>
                  <a:pt x="42428" y="25436"/>
                </a:lnTo>
                <a:cubicBezTo>
                  <a:pt x="39451" y="24106"/>
                  <a:pt x="37615" y="21192"/>
                  <a:pt x="37551" y="17994"/>
                </a:cubicBezTo>
                <a:cubicBezTo>
                  <a:pt x="37551" y="17677"/>
                  <a:pt x="37551" y="17392"/>
                  <a:pt x="37520" y="17075"/>
                </a:cubicBezTo>
                <a:cubicBezTo>
                  <a:pt x="36886" y="8113"/>
                  <a:pt x="29634" y="798"/>
                  <a:pt x="20672" y="101"/>
                </a:cubicBezTo>
                <a:cubicBezTo>
                  <a:pt x="20159" y="59"/>
                  <a:pt x="19651" y="39"/>
                  <a:pt x="19147" y="39"/>
                </a:cubicBezTo>
                <a:cubicBezTo>
                  <a:pt x="8534" y="39"/>
                  <a:pt x="0" y="9101"/>
                  <a:pt x="847" y="19894"/>
                </a:cubicBezTo>
                <a:cubicBezTo>
                  <a:pt x="1575" y="28856"/>
                  <a:pt x="8859" y="36077"/>
                  <a:pt x="17790" y="36742"/>
                </a:cubicBezTo>
                <a:cubicBezTo>
                  <a:pt x="18260" y="36776"/>
                  <a:pt x="18726" y="36793"/>
                  <a:pt x="19188" y="36793"/>
                </a:cubicBezTo>
                <a:cubicBezTo>
                  <a:pt x="23801" y="36793"/>
                  <a:pt x="27993" y="35098"/>
                  <a:pt x="31217" y="32276"/>
                </a:cubicBezTo>
                <a:cubicBezTo>
                  <a:pt x="32705" y="30987"/>
                  <a:pt x="34591" y="30319"/>
                  <a:pt x="36501" y="30319"/>
                </a:cubicBezTo>
                <a:cubicBezTo>
                  <a:pt x="37639" y="30319"/>
                  <a:pt x="38787" y="30556"/>
                  <a:pt x="39863" y="31041"/>
                </a:cubicBezTo>
                <a:cubicBezTo>
                  <a:pt x="42808" y="32340"/>
                  <a:pt x="44645" y="35253"/>
                  <a:pt x="44708" y="38452"/>
                </a:cubicBezTo>
                <a:cubicBezTo>
                  <a:pt x="44708" y="39117"/>
                  <a:pt x="44772" y="39750"/>
                  <a:pt x="44835" y="40384"/>
                </a:cubicBezTo>
                <a:cubicBezTo>
                  <a:pt x="45880" y="48713"/>
                  <a:pt x="52626" y="55363"/>
                  <a:pt x="60955" y="56313"/>
                </a:cubicBezTo>
                <a:cubicBezTo>
                  <a:pt x="61663" y="56392"/>
                  <a:pt x="62364" y="56431"/>
                  <a:pt x="63057" y="56431"/>
                </a:cubicBezTo>
                <a:cubicBezTo>
                  <a:pt x="73206" y="56431"/>
                  <a:pt x="81476" y="48179"/>
                  <a:pt x="81476" y="38040"/>
                </a:cubicBezTo>
                <a:lnTo>
                  <a:pt x="81476" y="38009"/>
                </a:lnTo>
                <a:cubicBezTo>
                  <a:pt x="81445" y="35095"/>
                  <a:pt x="83186" y="32435"/>
                  <a:pt x="85847" y="31263"/>
                </a:cubicBezTo>
                <a:lnTo>
                  <a:pt x="86797" y="30820"/>
                </a:lnTo>
                <a:cubicBezTo>
                  <a:pt x="87777" y="30383"/>
                  <a:pt x="88818" y="30166"/>
                  <a:pt x="89847" y="30166"/>
                </a:cubicBezTo>
                <a:cubicBezTo>
                  <a:pt x="91579" y="30166"/>
                  <a:pt x="93276" y="30780"/>
                  <a:pt x="94587" y="31991"/>
                </a:cubicBezTo>
                <a:cubicBezTo>
                  <a:pt x="95981" y="33227"/>
                  <a:pt x="97532" y="34272"/>
                  <a:pt x="99243" y="35063"/>
                </a:cubicBezTo>
                <a:cubicBezTo>
                  <a:pt x="99243" y="35095"/>
                  <a:pt x="99274" y="35095"/>
                  <a:pt x="99274" y="35095"/>
                </a:cubicBezTo>
                <a:cubicBezTo>
                  <a:pt x="99464" y="35190"/>
                  <a:pt x="99686" y="35253"/>
                  <a:pt x="99876" y="35348"/>
                </a:cubicBezTo>
                <a:cubicBezTo>
                  <a:pt x="99939" y="35380"/>
                  <a:pt x="100003" y="35412"/>
                  <a:pt x="100066" y="35443"/>
                </a:cubicBezTo>
                <a:cubicBezTo>
                  <a:pt x="100224" y="35507"/>
                  <a:pt x="100383" y="35570"/>
                  <a:pt x="100541" y="35633"/>
                </a:cubicBezTo>
                <a:cubicBezTo>
                  <a:pt x="100668" y="35665"/>
                  <a:pt x="100763" y="35697"/>
                  <a:pt x="100889" y="35760"/>
                </a:cubicBezTo>
                <a:cubicBezTo>
                  <a:pt x="101016" y="35792"/>
                  <a:pt x="101143" y="35823"/>
                  <a:pt x="101238" y="35855"/>
                </a:cubicBezTo>
                <a:cubicBezTo>
                  <a:pt x="101396" y="35918"/>
                  <a:pt x="101554" y="35982"/>
                  <a:pt x="101713" y="36013"/>
                </a:cubicBezTo>
                <a:cubicBezTo>
                  <a:pt x="101808" y="36045"/>
                  <a:pt x="101903" y="36077"/>
                  <a:pt x="101998" y="36108"/>
                </a:cubicBezTo>
                <a:cubicBezTo>
                  <a:pt x="102188" y="36140"/>
                  <a:pt x="102378" y="36203"/>
                  <a:pt x="102568" y="36235"/>
                </a:cubicBezTo>
                <a:cubicBezTo>
                  <a:pt x="102631" y="36267"/>
                  <a:pt x="102695" y="36298"/>
                  <a:pt x="102790" y="36298"/>
                </a:cubicBezTo>
                <a:cubicBezTo>
                  <a:pt x="102980" y="36362"/>
                  <a:pt x="103201" y="36393"/>
                  <a:pt x="103391" y="36425"/>
                </a:cubicBezTo>
                <a:cubicBezTo>
                  <a:pt x="103455" y="36457"/>
                  <a:pt x="103550" y="36457"/>
                  <a:pt x="103613" y="36488"/>
                </a:cubicBezTo>
                <a:cubicBezTo>
                  <a:pt x="103803" y="36520"/>
                  <a:pt x="104025" y="36552"/>
                  <a:pt x="104246" y="36583"/>
                </a:cubicBezTo>
                <a:cubicBezTo>
                  <a:pt x="104310" y="36583"/>
                  <a:pt x="104373" y="36615"/>
                  <a:pt x="104468" y="36615"/>
                </a:cubicBezTo>
                <a:cubicBezTo>
                  <a:pt x="104658" y="36647"/>
                  <a:pt x="104880" y="36678"/>
                  <a:pt x="105070" y="36678"/>
                </a:cubicBezTo>
                <a:cubicBezTo>
                  <a:pt x="105165" y="36710"/>
                  <a:pt x="105260" y="36710"/>
                  <a:pt x="105355" y="36710"/>
                </a:cubicBezTo>
                <a:cubicBezTo>
                  <a:pt x="105418" y="36742"/>
                  <a:pt x="105513" y="36742"/>
                  <a:pt x="105608" y="36742"/>
                </a:cubicBezTo>
                <a:lnTo>
                  <a:pt x="105861" y="36742"/>
                </a:lnTo>
                <a:cubicBezTo>
                  <a:pt x="106020" y="36773"/>
                  <a:pt x="106178" y="36773"/>
                  <a:pt x="106336" y="36773"/>
                </a:cubicBezTo>
                <a:cubicBezTo>
                  <a:pt x="106463" y="36773"/>
                  <a:pt x="106621" y="36773"/>
                  <a:pt x="106748" y="36805"/>
                </a:cubicBezTo>
                <a:lnTo>
                  <a:pt x="106970" y="36805"/>
                </a:lnTo>
                <a:cubicBezTo>
                  <a:pt x="107065" y="36805"/>
                  <a:pt x="107160" y="36805"/>
                  <a:pt x="107287" y="36773"/>
                </a:cubicBezTo>
                <a:lnTo>
                  <a:pt x="107635" y="36773"/>
                </a:lnTo>
                <a:cubicBezTo>
                  <a:pt x="107825" y="36773"/>
                  <a:pt x="108015" y="36773"/>
                  <a:pt x="108205" y="36742"/>
                </a:cubicBezTo>
                <a:lnTo>
                  <a:pt x="108522" y="36742"/>
                </a:lnTo>
                <a:cubicBezTo>
                  <a:pt x="108743" y="36710"/>
                  <a:pt x="108965" y="36678"/>
                  <a:pt x="109187" y="36647"/>
                </a:cubicBezTo>
                <a:lnTo>
                  <a:pt x="109408" y="36647"/>
                </a:lnTo>
                <a:cubicBezTo>
                  <a:pt x="110295" y="36520"/>
                  <a:pt x="111182" y="36330"/>
                  <a:pt x="112037" y="36077"/>
                </a:cubicBezTo>
                <a:lnTo>
                  <a:pt x="112069" y="36077"/>
                </a:lnTo>
                <a:cubicBezTo>
                  <a:pt x="112354" y="35982"/>
                  <a:pt x="112607" y="35918"/>
                  <a:pt x="112860" y="35823"/>
                </a:cubicBezTo>
                <a:cubicBezTo>
                  <a:pt x="112892" y="35823"/>
                  <a:pt x="112924" y="35792"/>
                  <a:pt x="112955" y="35792"/>
                </a:cubicBezTo>
                <a:cubicBezTo>
                  <a:pt x="113209" y="35697"/>
                  <a:pt x="113462" y="35602"/>
                  <a:pt x="113684" y="35507"/>
                </a:cubicBezTo>
                <a:cubicBezTo>
                  <a:pt x="113747" y="35507"/>
                  <a:pt x="113779" y="35475"/>
                  <a:pt x="113810" y="35475"/>
                </a:cubicBezTo>
                <a:cubicBezTo>
                  <a:pt x="114032" y="35380"/>
                  <a:pt x="114285" y="35285"/>
                  <a:pt x="114507" y="35158"/>
                </a:cubicBezTo>
                <a:cubicBezTo>
                  <a:pt x="114539" y="35158"/>
                  <a:pt x="114570" y="35127"/>
                  <a:pt x="114602" y="35127"/>
                </a:cubicBezTo>
                <a:cubicBezTo>
                  <a:pt x="114855" y="35000"/>
                  <a:pt x="115077" y="34905"/>
                  <a:pt x="115330" y="34778"/>
                </a:cubicBezTo>
                <a:cubicBezTo>
                  <a:pt x="115330" y="34778"/>
                  <a:pt x="115362" y="34747"/>
                  <a:pt x="115394" y="34747"/>
                </a:cubicBezTo>
                <a:cubicBezTo>
                  <a:pt x="115647" y="34620"/>
                  <a:pt x="115901" y="34493"/>
                  <a:pt x="116122" y="34335"/>
                </a:cubicBezTo>
                <a:lnTo>
                  <a:pt x="116154" y="34335"/>
                </a:lnTo>
                <a:cubicBezTo>
                  <a:pt x="117136" y="33765"/>
                  <a:pt x="118086" y="33100"/>
                  <a:pt x="118941" y="32340"/>
                </a:cubicBezTo>
                <a:cubicBezTo>
                  <a:pt x="120464" y="31028"/>
                  <a:pt x="122385" y="30340"/>
                  <a:pt x="124320" y="30340"/>
                </a:cubicBezTo>
                <a:cubicBezTo>
                  <a:pt x="125001" y="30340"/>
                  <a:pt x="125684" y="30425"/>
                  <a:pt x="126351" y="30598"/>
                </a:cubicBezTo>
                <a:cubicBezTo>
                  <a:pt x="126795" y="30725"/>
                  <a:pt x="127238" y="30851"/>
                  <a:pt x="127650" y="31041"/>
                </a:cubicBezTo>
                <a:cubicBezTo>
                  <a:pt x="130563" y="32372"/>
                  <a:pt x="132400" y="35253"/>
                  <a:pt x="132495" y="38484"/>
                </a:cubicBezTo>
                <a:cubicBezTo>
                  <a:pt x="132495" y="39117"/>
                  <a:pt x="132558" y="39750"/>
                  <a:pt x="132622" y="40415"/>
                </a:cubicBezTo>
                <a:cubicBezTo>
                  <a:pt x="132653" y="40574"/>
                  <a:pt x="132685" y="40700"/>
                  <a:pt x="132717" y="40859"/>
                </a:cubicBezTo>
                <a:cubicBezTo>
                  <a:pt x="132748" y="41049"/>
                  <a:pt x="132780" y="41239"/>
                  <a:pt x="132812" y="41397"/>
                </a:cubicBezTo>
                <a:cubicBezTo>
                  <a:pt x="132875" y="41840"/>
                  <a:pt x="132970" y="42252"/>
                  <a:pt x="133065" y="42696"/>
                </a:cubicBezTo>
                <a:cubicBezTo>
                  <a:pt x="133097" y="42727"/>
                  <a:pt x="133097" y="42759"/>
                  <a:pt x="133097" y="42822"/>
                </a:cubicBezTo>
                <a:cubicBezTo>
                  <a:pt x="134585" y="48301"/>
                  <a:pt x="138576" y="52830"/>
                  <a:pt x="143769" y="55015"/>
                </a:cubicBezTo>
                <a:cubicBezTo>
                  <a:pt x="143769" y="55015"/>
                  <a:pt x="143801" y="55015"/>
                  <a:pt x="143833" y="55046"/>
                </a:cubicBezTo>
                <a:cubicBezTo>
                  <a:pt x="144118" y="55141"/>
                  <a:pt x="144403" y="55268"/>
                  <a:pt x="144688" y="55363"/>
                </a:cubicBezTo>
                <a:cubicBezTo>
                  <a:pt x="144909" y="55458"/>
                  <a:pt x="145163" y="55521"/>
                  <a:pt x="145384" y="55616"/>
                </a:cubicBezTo>
                <a:cubicBezTo>
                  <a:pt x="145606" y="55680"/>
                  <a:pt x="145796" y="55711"/>
                  <a:pt x="145986" y="55775"/>
                </a:cubicBezTo>
                <a:cubicBezTo>
                  <a:pt x="146334" y="55870"/>
                  <a:pt x="146683" y="55965"/>
                  <a:pt x="147000" y="56028"/>
                </a:cubicBezTo>
                <a:cubicBezTo>
                  <a:pt x="147158" y="56060"/>
                  <a:pt x="147285" y="56092"/>
                  <a:pt x="147443" y="56123"/>
                </a:cubicBezTo>
                <a:cubicBezTo>
                  <a:pt x="147855" y="56187"/>
                  <a:pt x="148235" y="56250"/>
                  <a:pt x="148646" y="56313"/>
                </a:cubicBezTo>
                <a:lnTo>
                  <a:pt x="148741" y="56313"/>
                </a:lnTo>
                <a:cubicBezTo>
                  <a:pt x="148836" y="56345"/>
                  <a:pt x="148931" y="56345"/>
                  <a:pt x="149026" y="56345"/>
                </a:cubicBezTo>
                <a:cubicBezTo>
                  <a:pt x="149153" y="56345"/>
                  <a:pt x="149248" y="56377"/>
                  <a:pt x="149375" y="56377"/>
                </a:cubicBezTo>
                <a:lnTo>
                  <a:pt x="149565" y="56377"/>
                </a:lnTo>
                <a:cubicBezTo>
                  <a:pt x="149755" y="56408"/>
                  <a:pt x="149945" y="56408"/>
                  <a:pt x="150135" y="56408"/>
                </a:cubicBezTo>
                <a:cubicBezTo>
                  <a:pt x="150293" y="56440"/>
                  <a:pt x="150451" y="56440"/>
                  <a:pt x="150610" y="56440"/>
                </a:cubicBezTo>
                <a:lnTo>
                  <a:pt x="151148" y="56440"/>
                </a:lnTo>
                <a:cubicBezTo>
                  <a:pt x="151307" y="56440"/>
                  <a:pt x="151497" y="56440"/>
                  <a:pt x="151655" y="56408"/>
                </a:cubicBezTo>
                <a:cubicBezTo>
                  <a:pt x="151813" y="56408"/>
                  <a:pt x="151972" y="56408"/>
                  <a:pt x="152130" y="56377"/>
                </a:cubicBezTo>
                <a:cubicBezTo>
                  <a:pt x="152320" y="56377"/>
                  <a:pt x="152510" y="56377"/>
                  <a:pt x="152668" y="56345"/>
                </a:cubicBezTo>
                <a:cubicBezTo>
                  <a:pt x="152827" y="56345"/>
                  <a:pt x="152985" y="56313"/>
                  <a:pt x="153112" y="56282"/>
                </a:cubicBezTo>
                <a:cubicBezTo>
                  <a:pt x="153302" y="56282"/>
                  <a:pt x="153492" y="56250"/>
                  <a:pt x="153682" y="56218"/>
                </a:cubicBezTo>
                <a:cubicBezTo>
                  <a:pt x="153808" y="56187"/>
                  <a:pt x="153935" y="56187"/>
                  <a:pt x="154093" y="56155"/>
                </a:cubicBezTo>
                <a:cubicBezTo>
                  <a:pt x="154283" y="56123"/>
                  <a:pt x="154473" y="56092"/>
                  <a:pt x="154663" y="56028"/>
                </a:cubicBezTo>
                <a:cubicBezTo>
                  <a:pt x="154790" y="56028"/>
                  <a:pt x="154917" y="55996"/>
                  <a:pt x="155012" y="55965"/>
                </a:cubicBezTo>
                <a:cubicBezTo>
                  <a:pt x="155233" y="55901"/>
                  <a:pt x="155424" y="55870"/>
                  <a:pt x="155645" y="55806"/>
                </a:cubicBezTo>
                <a:cubicBezTo>
                  <a:pt x="155740" y="55775"/>
                  <a:pt x="155835" y="55743"/>
                  <a:pt x="155930" y="55743"/>
                </a:cubicBezTo>
                <a:cubicBezTo>
                  <a:pt x="156152" y="55680"/>
                  <a:pt x="156374" y="55616"/>
                  <a:pt x="156595" y="55521"/>
                </a:cubicBezTo>
                <a:cubicBezTo>
                  <a:pt x="156659" y="55521"/>
                  <a:pt x="156722" y="55490"/>
                  <a:pt x="156817" y="55458"/>
                </a:cubicBezTo>
                <a:cubicBezTo>
                  <a:pt x="157039" y="55363"/>
                  <a:pt x="157292" y="55300"/>
                  <a:pt x="157514" y="55205"/>
                </a:cubicBezTo>
                <a:lnTo>
                  <a:pt x="157640" y="55141"/>
                </a:lnTo>
                <a:cubicBezTo>
                  <a:pt x="157894" y="55046"/>
                  <a:pt x="158147" y="54920"/>
                  <a:pt x="158400" y="54825"/>
                </a:cubicBezTo>
                <a:cubicBezTo>
                  <a:pt x="158432" y="54825"/>
                  <a:pt x="158432" y="54793"/>
                  <a:pt x="158464" y="54793"/>
                </a:cubicBezTo>
                <a:cubicBezTo>
                  <a:pt x="164829" y="51911"/>
                  <a:pt x="169263" y="45451"/>
                  <a:pt x="169231" y="38009"/>
                </a:cubicBezTo>
                <a:cubicBezTo>
                  <a:pt x="169231" y="35095"/>
                  <a:pt x="170941" y="32435"/>
                  <a:pt x="173602" y="31263"/>
                </a:cubicBezTo>
                <a:lnTo>
                  <a:pt x="174583" y="30820"/>
                </a:lnTo>
                <a:cubicBezTo>
                  <a:pt x="175551" y="30383"/>
                  <a:pt x="176590" y="30166"/>
                  <a:pt x="177620" y="30166"/>
                </a:cubicBezTo>
                <a:cubicBezTo>
                  <a:pt x="179353" y="30166"/>
                  <a:pt x="181063" y="30780"/>
                  <a:pt x="182374" y="31991"/>
                </a:cubicBezTo>
                <a:cubicBezTo>
                  <a:pt x="185636" y="34968"/>
                  <a:pt x="190006" y="36805"/>
                  <a:pt x="194756" y="36805"/>
                </a:cubicBezTo>
                <a:cubicBezTo>
                  <a:pt x="199349" y="36805"/>
                  <a:pt x="203529" y="35127"/>
                  <a:pt x="206727" y="32372"/>
                </a:cubicBezTo>
                <a:cubicBezTo>
                  <a:pt x="208279" y="31042"/>
                  <a:pt x="210215" y="30340"/>
                  <a:pt x="212169" y="30340"/>
                </a:cubicBezTo>
                <a:cubicBezTo>
                  <a:pt x="213286" y="30340"/>
                  <a:pt x="214408" y="30569"/>
                  <a:pt x="215468" y="31041"/>
                </a:cubicBezTo>
                <a:cubicBezTo>
                  <a:pt x="218382" y="32372"/>
                  <a:pt x="220218" y="35253"/>
                  <a:pt x="220282" y="38484"/>
                </a:cubicBezTo>
                <a:cubicBezTo>
                  <a:pt x="220313" y="38832"/>
                  <a:pt x="220313" y="39180"/>
                  <a:pt x="220345" y="39497"/>
                </a:cubicBezTo>
                <a:cubicBezTo>
                  <a:pt x="221042" y="48428"/>
                  <a:pt x="228262" y="55680"/>
                  <a:pt x="237161" y="56377"/>
                </a:cubicBezTo>
                <a:cubicBezTo>
                  <a:pt x="237657" y="56415"/>
                  <a:pt x="238149" y="56435"/>
                  <a:pt x="238637" y="56435"/>
                </a:cubicBezTo>
                <a:cubicBezTo>
                  <a:pt x="249272" y="56435"/>
                  <a:pt x="257834" y="47360"/>
                  <a:pt x="256986" y="36520"/>
                </a:cubicBezTo>
                <a:cubicBezTo>
                  <a:pt x="256258" y="27589"/>
                  <a:pt x="248974" y="20369"/>
                  <a:pt x="240043" y="19704"/>
                </a:cubicBezTo>
                <a:cubicBezTo>
                  <a:pt x="239576" y="19669"/>
                  <a:pt x="239112" y="19652"/>
                  <a:pt x="238652" y="19652"/>
                </a:cubicBezTo>
                <a:cubicBezTo>
                  <a:pt x="234058" y="19652"/>
                  <a:pt x="229840" y="21348"/>
                  <a:pt x="226616" y="24169"/>
                </a:cubicBezTo>
                <a:cubicBezTo>
                  <a:pt x="225128" y="25459"/>
                  <a:pt x="223242" y="26127"/>
                  <a:pt x="221332" y="26127"/>
                </a:cubicBezTo>
                <a:cubicBezTo>
                  <a:pt x="220194" y="26127"/>
                  <a:pt x="219046" y="25889"/>
                  <a:pt x="217970" y="25404"/>
                </a:cubicBezTo>
                <a:cubicBezTo>
                  <a:pt x="215056" y="24106"/>
                  <a:pt x="213220" y="21192"/>
                  <a:pt x="213125" y="17994"/>
                </a:cubicBezTo>
                <a:cubicBezTo>
                  <a:pt x="213125" y="17645"/>
                  <a:pt x="213125" y="17297"/>
                  <a:pt x="213093" y="16949"/>
                </a:cubicBezTo>
                <a:cubicBezTo>
                  <a:pt x="212396" y="7923"/>
                  <a:pt x="205017" y="639"/>
                  <a:pt x="195960" y="38"/>
                </a:cubicBezTo>
                <a:cubicBezTo>
                  <a:pt x="195567" y="13"/>
                  <a:pt x="195176" y="1"/>
                  <a:pt x="194787" y="1"/>
                </a:cubicBezTo>
                <a:close/>
              </a:path>
            </a:pathLst>
          </a:custGeom>
          <a:solidFill>
            <a:srgbClr val="ED3F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2" name="Google Shape;642;p24"/>
          <p:cNvSpPr/>
          <p:nvPr/>
        </p:nvSpPr>
        <p:spPr>
          <a:xfrm>
            <a:off x="1007381" y="3137290"/>
            <a:ext cx="1144249" cy="1099177"/>
          </a:xfrm>
          <a:custGeom>
            <a:avLst/>
            <a:gdLst/>
            <a:ahLst/>
            <a:cxnLst/>
            <a:rect l="l" t="t" r="r" b="b"/>
            <a:pathLst>
              <a:path w="28281" h="27167" extrusionOk="0">
                <a:moveTo>
                  <a:pt x="14129" y="1"/>
                </a:moveTo>
                <a:cubicBezTo>
                  <a:pt x="7124" y="1"/>
                  <a:pt x="1174" y="5388"/>
                  <a:pt x="602" y="12491"/>
                </a:cubicBezTo>
                <a:cubicBezTo>
                  <a:pt x="0" y="19965"/>
                  <a:pt x="5574" y="26520"/>
                  <a:pt x="13048" y="27122"/>
                </a:cubicBezTo>
                <a:cubicBezTo>
                  <a:pt x="13420" y="27152"/>
                  <a:pt x="13790" y="27167"/>
                  <a:pt x="14157" y="27167"/>
                </a:cubicBezTo>
                <a:cubicBezTo>
                  <a:pt x="21160" y="27167"/>
                  <a:pt x="27107" y="21808"/>
                  <a:pt x="27679" y="14676"/>
                </a:cubicBezTo>
                <a:cubicBezTo>
                  <a:pt x="28281" y="7202"/>
                  <a:pt x="22707" y="647"/>
                  <a:pt x="15233" y="45"/>
                </a:cubicBezTo>
                <a:cubicBezTo>
                  <a:pt x="14862" y="15"/>
                  <a:pt x="14494" y="1"/>
                  <a:pt x="141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3" name="Google Shape;643;p24"/>
          <p:cNvSpPr/>
          <p:nvPr/>
        </p:nvSpPr>
        <p:spPr>
          <a:xfrm>
            <a:off x="3431979" y="3349535"/>
            <a:ext cx="40" cy="4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noFill/>
          <a:ln w="19800" cap="rnd" cmpd="sng">
            <a:solidFill>
              <a:srgbClr val="5BCFC5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4" name="Google Shape;644;p24"/>
          <p:cNvSpPr/>
          <p:nvPr/>
        </p:nvSpPr>
        <p:spPr>
          <a:xfrm>
            <a:off x="3431979" y="3171437"/>
            <a:ext cx="40" cy="106409"/>
          </a:xfrm>
          <a:custGeom>
            <a:avLst/>
            <a:gdLst/>
            <a:ahLst/>
            <a:cxnLst/>
            <a:rect l="l" t="t" r="r" b="b"/>
            <a:pathLst>
              <a:path w="1" h="2630" fill="none" extrusionOk="0">
                <a:moveTo>
                  <a:pt x="1" y="2629"/>
                </a:moveTo>
                <a:lnTo>
                  <a:pt x="1" y="1"/>
                </a:lnTo>
              </a:path>
            </a:pathLst>
          </a:custGeom>
          <a:noFill/>
          <a:ln w="19800" cap="rnd" cmpd="sng">
            <a:solidFill>
              <a:srgbClr val="5BCFC5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5" name="Google Shape;645;p24"/>
          <p:cNvSpPr/>
          <p:nvPr/>
        </p:nvSpPr>
        <p:spPr>
          <a:xfrm>
            <a:off x="3431979" y="3136844"/>
            <a:ext cx="40" cy="4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noFill/>
          <a:ln w="19800" cap="rnd" cmpd="sng">
            <a:solidFill>
              <a:srgbClr val="5BCFC5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6" name="Google Shape;646;p24"/>
          <p:cNvSpPr/>
          <p:nvPr/>
        </p:nvSpPr>
        <p:spPr>
          <a:xfrm>
            <a:off x="6983735" y="3349535"/>
            <a:ext cx="40" cy="4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noFill/>
          <a:ln w="19800" cap="rnd" cmpd="sng">
            <a:solidFill>
              <a:srgbClr val="5BCFC5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8" name="Google Shape;648;p24"/>
          <p:cNvSpPr/>
          <p:nvPr/>
        </p:nvSpPr>
        <p:spPr>
          <a:xfrm>
            <a:off x="6983735" y="3136844"/>
            <a:ext cx="40" cy="4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noFill/>
          <a:ln w="19800" cap="rnd" cmpd="sng">
            <a:solidFill>
              <a:srgbClr val="5BCFC5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9" name="Google Shape;649;p24"/>
          <p:cNvSpPr/>
          <p:nvPr/>
        </p:nvSpPr>
        <p:spPr>
          <a:xfrm>
            <a:off x="10535451" y="3349535"/>
            <a:ext cx="40" cy="4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noFill/>
          <a:ln w="19800" cap="rnd" cmpd="sng">
            <a:solidFill>
              <a:srgbClr val="5BCFC5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1" name="Google Shape;651;p24"/>
          <p:cNvSpPr/>
          <p:nvPr/>
        </p:nvSpPr>
        <p:spPr>
          <a:xfrm>
            <a:off x="10535451" y="3136844"/>
            <a:ext cx="40" cy="4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noFill/>
          <a:ln w="19800" cap="rnd" cmpd="sng">
            <a:solidFill>
              <a:srgbClr val="5BCFC5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" name="Google Shape;652;p24"/>
          <p:cNvSpPr/>
          <p:nvPr/>
        </p:nvSpPr>
        <p:spPr>
          <a:xfrm>
            <a:off x="1654827" y="4384831"/>
            <a:ext cx="40" cy="4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noFill/>
          <a:ln w="19800" cap="rnd" cmpd="sng">
            <a:solidFill>
              <a:srgbClr val="25255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3" name="Google Shape;653;p24"/>
          <p:cNvSpPr/>
          <p:nvPr/>
        </p:nvSpPr>
        <p:spPr>
          <a:xfrm>
            <a:off x="1654827" y="4455270"/>
            <a:ext cx="40" cy="106409"/>
          </a:xfrm>
          <a:custGeom>
            <a:avLst/>
            <a:gdLst/>
            <a:ahLst/>
            <a:cxnLst/>
            <a:rect l="l" t="t" r="r" b="b"/>
            <a:pathLst>
              <a:path w="1" h="2630" fill="none" extrusionOk="0">
                <a:moveTo>
                  <a:pt x="1" y="1"/>
                </a:moveTo>
                <a:lnTo>
                  <a:pt x="1" y="2629"/>
                </a:lnTo>
              </a:path>
            </a:pathLst>
          </a:custGeom>
          <a:noFill/>
          <a:ln w="19800" cap="rnd" cmpd="sng">
            <a:solidFill>
              <a:srgbClr val="25255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54" name="Google Shape;654;p24"/>
          <p:cNvSpPr/>
          <p:nvPr/>
        </p:nvSpPr>
        <p:spPr>
          <a:xfrm>
            <a:off x="1654827" y="4597521"/>
            <a:ext cx="40" cy="4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noFill/>
          <a:ln w="19800" cap="rnd" cmpd="sng">
            <a:solidFill>
              <a:srgbClr val="25255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5" name="Google Shape;655;p24"/>
          <p:cNvSpPr/>
          <p:nvPr/>
        </p:nvSpPr>
        <p:spPr>
          <a:xfrm>
            <a:off x="5207836" y="4384831"/>
            <a:ext cx="40" cy="4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noFill/>
          <a:ln w="19800" cap="rnd" cmpd="sng">
            <a:solidFill>
              <a:srgbClr val="25255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7" name="Google Shape;657;p24"/>
          <p:cNvSpPr/>
          <p:nvPr/>
        </p:nvSpPr>
        <p:spPr>
          <a:xfrm>
            <a:off x="5207836" y="4597521"/>
            <a:ext cx="40" cy="4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noFill/>
          <a:ln w="19800" cap="rnd" cmpd="sng">
            <a:solidFill>
              <a:srgbClr val="25255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8" name="Google Shape;658;p24"/>
          <p:cNvSpPr/>
          <p:nvPr/>
        </p:nvSpPr>
        <p:spPr>
          <a:xfrm>
            <a:off x="8759592" y="4384831"/>
            <a:ext cx="40" cy="4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19800" cap="rnd" cmpd="sng">
            <a:solidFill>
              <a:srgbClr val="25255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9" name="Google Shape;659;p24"/>
          <p:cNvSpPr/>
          <p:nvPr/>
        </p:nvSpPr>
        <p:spPr>
          <a:xfrm>
            <a:off x="8759592" y="4455270"/>
            <a:ext cx="40" cy="106409"/>
          </a:xfrm>
          <a:custGeom>
            <a:avLst/>
            <a:gdLst/>
            <a:ahLst/>
            <a:cxnLst/>
            <a:rect l="l" t="t" r="r" b="b"/>
            <a:pathLst>
              <a:path w="1" h="2630" fill="none" extrusionOk="0">
                <a:moveTo>
                  <a:pt x="0" y="1"/>
                </a:moveTo>
                <a:lnTo>
                  <a:pt x="0" y="2629"/>
                </a:lnTo>
              </a:path>
            </a:pathLst>
          </a:custGeom>
          <a:noFill/>
          <a:ln w="19800" cap="rnd" cmpd="sng">
            <a:solidFill>
              <a:srgbClr val="25255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0" name="Google Shape;660;p24"/>
          <p:cNvSpPr/>
          <p:nvPr/>
        </p:nvSpPr>
        <p:spPr>
          <a:xfrm>
            <a:off x="8759592" y="4597521"/>
            <a:ext cx="40" cy="40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19800" cap="rnd" cmpd="sng">
            <a:solidFill>
              <a:srgbClr val="25255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1" name="Google Shape;661;p24"/>
          <p:cNvSpPr/>
          <p:nvPr/>
        </p:nvSpPr>
        <p:spPr>
          <a:xfrm>
            <a:off x="2868899" y="3867948"/>
            <a:ext cx="1098125" cy="1099420"/>
          </a:xfrm>
          <a:custGeom>
            <a:avLst/>
            <a:gdLst/>
            <a:ahLst/>
            <a:cxnLst/>
            <a:rect l="l" t="t" r="r" b="b"/>
            <a:pathLst>
              <a:path w="27141" h="27173" extrusionOk="0">
                <a:moveTo>
                  <a:pt x="13587" y="0"/>
                </a:moveTo>
                <a:cubicBezTo>
                  <a:pt x="6081" y="0"/>
                  <a:pt x="0" y="6081"/>
                  <a:pt x="0" y="13586"/>
                </a:cubicBezTo>
                <a:cubicBezTo>
                  <a:pt x="0" y="21092"/>
                  <a:pt x="6081" y="27172"/>
                  <a:pt x="13587" y="27172"/>
                </a:cubicBezTo>
                <a:cubicBezTo>
                  <a:pt x="21060" y="27172"/>
                  <a:pt x="27141" y="21092"/>
                  <a:pt x="27141" y="13586"/>
                </a:cubicBezTo>
                <a:cubicBezTo>
                  <a:pt x="27141" y="6081"/>
                  <a:pt x="21060" y="0"/>
                  <a:pt x="135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2" name="Google Shape;662;p24"/>
          <p:cNvSpPr/>
          <p:nvPr/>
        </p:nvSpPr>
        <p:spPr>
          <a:xfrm>
            <a:off x="4554562" y="3137290"/>
            <a:ext cx="1182727" cy="1099784"/>
          </a:xfrm>
          <a:custGeom>
            <a:avLst/>
            <a:gdLst/>
            <a:ahLst/>
            <a:cxnLst/>
            <a:rect l="l" t="t" r="r" b="b"/>
            <a:pathLst>
              <a:path w="29232" h="27182" extrusionOk="0">
                <a:moveTo>
                  <a:pt x="14612" y="0"/>
                </a:moveTo>
                <a:cubicBezTo>
                  <a:pt x="8071" y="0"/>
                  <a:pt x="2319" y="4720"/>
                  <a:pt x="1236" y="11390"/>
                </a:cubicBezTo>
                <a:cubicBezTo>
                  <a:pt x="1" y="18800"/>
                  <a:pt x="5036" y="25799"/>
                  <a:pt x="12415" y="27002"/>
                </a:cubicBezTo>
                <a:cubicBezTo>
                  <a:pt x="13156" y="27123"/>
                  <a:pt x="13893" y="27181"/>
                  <a:pt x="14620" y="27181"/>
                </a:cubicBezTo>
                <a:cubicBezTo>
                  <a:pt x="21167" y="27181"/>
                  <a:pt x="26945" y="22461"/>
                  <a:pt x="28028" y="15792"/>
                </a:cubicBezTo>
                <a:cubicBezTo>
                  <a:pt x="29231" y="8381"/>
                  <a:pt x="24228" y="1414"/>
                  <a:pt x="16817" y="179"/>
                </a:cubicBezTo>
                <a:cubicBezTo>
                  <a:pt x="16076" y="59"/>
                  <a:pt x="15339" y="0"/>
                  <a:pt x="146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3" name="Google Shape;663;p24"/>
          <p:cNvSpPr/>
          <p:nvPr/>
        </p:nvSpPr>
        <p:spPr>
          <a:xfrm>
            <a:off x="8116686" y="3065878"/>
            <a:ext cx="1183981" cy="1099743"/>
          </a:xfrm>
          <a:custGeom>
            <a:avLst/>
            <a:gdLst/>
            <a:ahLst/>
            <a:cxnLst/>
            <a:rect l="l" t="t" r="r" b="b"/>
            <a:pathLst>
              <a:path w="29263" h="27181" extrusionOk="0">
                <a:moveTo>
                  <a:pt x="14630" y="0"/>
                </a:moveTo>
                <a:cubicBezTo>
                  <a:pt x="8102" y="0"/>
                  <a:pt x="2319" y="4744"/>
                  <a:pt x="1235" y="11389"/>
                </a:cubicBezTo>
                <a:cubicBezTo>
                  <a:pt x="0" y="18799"/>
                  <a:pt x="5036" y="25798"/>
                  <a:pt x="12446" y="27001"/>
                </a:cubicBezTo>
                <a:cubicBezTo>
                  <a:pt x="13184" y="27122"/>
                  <a:pt x="13918" y="27180"/>
                  <a:pt x="14643" y="27180"/>
                </a:cubicBezTo>
                <a:cubicBezTo>
                  <a:pt x="21167" y="27180"/>
                  <a:pt x="26944" y="22460"/>
                  <a:pt x="28028" y="15791"/>
                </a:cubicBezTo>
                <a:cubicBezTo>
                  <a:pt x="29263" y="8380"/>
                  <a:pt x="24227" y="1413"/>
                  <a:pt x="16817" y="178"/>
                </a:cubicBezTo>
                <a:cubicBezTo>
                  <a:pt x="16082" y="58"/>
                  <a:pt x="15351" y="0"/>
                  <a:pt x="146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4" name="Google Shape;664;p24"/>
          <p:cNvSpPr/>
          <p:nvPr/>
        </p:nvSpPr>
        <p:spPr>
          <a:xfrm>
            <a:off x="6394761" y="3844911"/>
            <a:ext cx="1099420" cy="1099420"/>
          </a:xfrm>
          <a:custGeom>
            <a:avLst/>
            <a:gdLst/>
            <a:ahLst/>
            <a:cxnLst/>
            <a:rect l="l" t="t" r="r" b="b"/>
            <a:pathLst>
              <a:path w="27173" h="27173" extrusionOk="0">
                <a:moveTo>
                  <a:pt x="13586" y="0"/>
                </a:moveTo>
                <a:cubicBezTo>
                  <a:pt x="6081" y="0"/>
                  <a:pt x="0" y="6081"/>
                  <a:pt x="0" y="13586"/>
                </a:cubicBezTo>
                <a:cubicBezTo>
                  <a:pt x="0" y="21092"/>
                  <a:pt x="6081" y="27172"/>
                  <a:pt x="13586" y="27172"/>
                </a:cubicBezTo>
                <a:cubicBezTo>
                  <a:pt x="21092" y="27172"/>
                  <a:pt x="27172" y="21092"/>
                  <a:pt x="27172" y="13586"/>
                </a:cubicBezTo>
                <a:cubicBezTo>
                  <a:pt x="27172" y="6081"/>
                  <a:pt x="21092" y="0"/>
                  <a:pt x="135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5" name="Google Shape;665;p24"/>
          <p:cNvSpPr/>
          <p:nvPr/>
        </p:nvSpPr>
        <p:spPr>
          <a:xfrm>
            <a:off x="9987072" y="3866710"/>
            <a:ext cx="1098125" cy="1099420"/>
          </a:xfrm>
          <a:custGeom>
            <a:avLst/>
            <a:gdLst/>
            <a:ahLst/>
            <a:cxnLst/>
            <a:rect l="l" t="t" r="r" b="b"/>
            <a:pathLst>
              <a:path w="27141" h="27173" extrusionOk="0">
                <a:moveTo>
                  <a:pt x="13555" y="0"/>
                </a:moveTo>
                <a:cubicBezTo>
                  <a:pt x="6081" y="0"/>
                  <a:pt x="0" y="6081"/>
                  <a:pt x="0" y="13586"/>
                </a:cubicBezTo>
                <a:cubicBezTo>
                  <a:pt x="0" y="21092"/>
                  <a:pt x="6081" y="27172"/>
                  <a:pt x="13555" y="27172"/>
                </a:cubicBezTo>
                <a:cubicBezTo>
                  <a:pt x="21060" y="27172"/>
                  <a:pt x="27141" y="21092"/>
                  <a:pt x="27141" y="13586"/>
                </a:cubicBezTo>
                <a:cubicBezTo>
                  <a:pt x="27141" y="6081"/>
                  <a:pt x="21060" y="0"/>
                  <a:pt x="135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6" name="Google Shape;666;p24"/>
          <p:cNvSpPr/>
          <p:nvPr/>
        </p:nvSpPr>
        <p:spPr>
          <a:xfrm>
            <a:off x="8391649" y="3270542"/>
            <a:ext cx="659943" cy="679121"/>
          </a:xfrm>
          <a:custGeom>
            <a:avLst/>
            <a:gdLst/>
            <a:ahLst/>
            <a:cxnLst/>
            <a:rect l="l" t="t" r="r" b="b"/>
            <a:pathLst>
              <a:path w="16311" h="16785" extrusionOk="0">
                <a:moveTo>
                  <a:pt x="7569" y="919"/>
                </a:moveTo>
                <a:cubicBezTo>
                  <a:pt x="7443" y="919"/>
                  <a:pt x="7348" y="1014"/>
                  <a:pt x="7348" y="1140"/>
                </a:cubicBezTo>
                <a:cubicBezTo>
                  <a:pt x="7348" y="1299"/>
                  <a:pt x="7443" y="1394"/>
                  <a:pt x="7569" y="1394"/>
                </a:cubicBezTo>
                <a:lnTo>
                  <a:pt x="8710" y="1394"/>
                </a:lnTo>
                <a:cubicBezTo>
                  <a:pt x="8836" y="1394"/>
                  <a:pt x="8963" y="1299"/>
                  <a:pt x="8963" y="1140"/>
                </a:cubicBezTo>
                <a:cubicBezTo>
                  <a:pt x="8963" y="1014"/>
                  <a:pt x="8836" y="919"/>
                  <a:pt x="8710" y="919"/>
                </a:cubicBezTo>
                <a:close/>
                <a:moveTo>
                  <a:pt x="11433" y="475"/>
                </a:moveTo>
                <a:cubicBezTo>
                  <a:pt x="11718" y="475"/>
                  <a:pt x="11971" y="602"/>
                  <a:pt x="12161" y="792"/>
                </a:cubicBezTo>
                <a:cubicBezTo>
                  <a:pt x="12320" y="982"/>
                  <a:pt x="12446" y="1235"/>
                  <a:pt x="12446" y="1520"/>
                </a:cubicBezTo>
                <a:lnTo>
                  <a:pt x="12446" y="1805"/>
                </a:lnTo>
                <a:lnTo>
                  <a:pt x="3833" y="1805"/>
                </a:lnTo>
                <a:lnTo>
                  <a:pt x="3833" y="1520"/>
                </a:lnTo>
                <a:cubicBezTo>
                  <a:pt x="3833" y="1235"/>
                  <a:pt x="3959" y="982"/>
                  <a:pt x="4149" y="792"/>
                </a:cubicBezTo>
                <a:cubicBezTo>
                  <a:pt x="4339" y="602"/>
                  <a:pt x="4593" y="475"/>
                  <a:pt x="4878" y="475"/>
                </a:cubicBezTo>
                <a:close/>
                <a:moveTo>
                  <a:pt x="12446" y="2312"/>
                </a:moveTo>
                <a:lnTo>
                  <a:pt x="12446" y="2882"/>
                </a:lnTo>
                <a:lnTo>
                  <a:pt x="3833" y="2882"/>
                </a:lnTo>
                <a:lnTo>
                  <a:pt x="3833" y="2312"/>
                </a:lnTo>
                <a:close/>
                <a:moveTo>
                  <a:pt x="1711" y="2502"/>
                </a:moveTo>
                <a:lnTo>
                  <a:pt x="1711" y="3737"/>
                </a:lnTo>
                <a:lnTo>
                  <a:pt x="476" y="3737"/>
                </a:lnTo>
                <a:lnTo>
                  <a:pt x="476" y="2502"/>
                </a:lnTo>
                <a:close/>
                <a:moveTo>
                  <a:pt x="15835" y="2502"/>
                </a:moveTo>
                <a:lnTo>
                  <a:pt x="15835" y="3737"/>
                </a:lnTo>
                <a:lnTo>
                  <a:pt x="14600" y="3737"/>
                </a:lnTo>
                <a:lnTo>
                  <a:pt x="14600" y="2502"/>
                </a:lnTo>
                <a:close/>
                <a:moveTo>
                  <a:pt x="8139" y="6334"/>
                </a:moveTo>
                <a:cubicBezTo>
                  <a:pt x="7728" y="6334"/>
                  <a:pt x="7379" y="6492"/>
                  <a:pt x="7094" y="6777"/>
                </a:cubicBezTo>
                <a:cubicBezTo>
                  <a:pt x="6841" y="7031"/>
                  <a:pt x="6683" y="7411"/>
                  <a:pt x="6683" y="7822"/>
                </a:cubicBezTo>
                <a:cubicBezTo>
                  <a:pt x="6683" y="8203"/>
                  <a:pt x="6841" y="8583"/>
                  <a:pt x="7094" y="8868"/>
                </a:cubicBezTo>
                <a:cubicBezTo>
                  <a:pt x="7379" y="9121"/>
                  <a:pt x="7728" y="9279"/>
                  <a:pt x="8139" y="9279"/>
                </a:cubicBezTo>
                <a:cubicBezTo>
                  <a:pt x="8425" y="9279"/>
                  <a:pt x="8710" y="9216"/>
                  <a:pt x="8931" y="9058"/>
                </a:cubicBezTo>
                <a:cubicBezTo>
                  <a:pt x="9153" y="8931"/>
                  <a:pt x="9343" y="8709"/>
                  <a:pt x="9470" y="8456"/>
                </a:cubicBezTo>
                <a:cubicBezTo>
                  <a:pt x="9533" y="8329"/>
                  <a:pt x="9470" y="8203"/>
                  <a:pt x="9375" y="8139"/>
                </a:cubicBezTo>
                <a:cubicBezTo>
                  <a:pt x="9332" y="8118"/>
                  <a:pt x="9287" y="8108"/>
                  <a:pt x="9242" y="8108"/>
                </a:cubicBezTo>
                <a:cubicBezTo>
                  <a:pt x="9153" y="8108"/>
                  <a:pt x="9068" y="8150"/>
                  <a:pt x="9026" y="8234"/>
                </a:cubicBezTo>
                <a:cubicBezTo>
                  <a:pt x="8963" y="8424"/>
                  <a:pt x="8836" y="8551"/>
                  <a:pt x="8678" y="8646"/>
                </a:cubicBezTo>
                <a:cubicBezTo>
                  <a:pt x="8520" y="8741"/>
                  <a:pt x="8330" y="8804"/>
                  <a:pt x="8139" y="8804"/>
                </a:cubicBezTo>
                <a:cubicBezTo>
                  <a:pt x="7886" y="8804"/>
                  <a:pt x="7633" y="8678"/>
                  <a:pt x="7443" y="8519"/>
                </a:cubicBezTo>
                <a:cubicBezTo>
                  <a:pt x="7284" y="8329"/>
                  <a:pt x="7158" y="8076"/>
                  <a:pt x="7158" y="7822"/>
                </a:cubicBezTo>
                <a:cubicBezTo>
                  <a:pt x="7158" y="7537"/>
                  <a:pt x="7284" y="7284"/>
                  <a:pt x="7443" y="7126"/>
                </a:cubicBezTo>
                <a:cubicBezTo>
                  <a:pt x="7633" y="6936"/>
                  <a:pt x="7886" y="6809"/>
                  <a:pt x="8139" y="6809"/>
                </a:cubicBezTo>
                <a:cubicBezTo>
                  <a:pt x="8330" y="6809"/>
                  <a:pt x="8520" y="6872"/>
                  <a:pt x="8678" y="6967"/>
                </a:cubicBezTo>
                <a:cubicBezTo>
                  <a:pt x="8836" y="7062"/>
                  <a:pt x="8963" y="7221"/>
                  <a:pt x="9026" y="7379"/>
                </a:cubicBezTo>
                <a:cubicBezTo>
                  <a:pt x="9068" y="7464"/>
                  <a:pt x="9153" y="7506"/>
                  <a:pt x="9242" y="7506"/>
                </a:cubicBezTo>
                <a:cubicBezTo>
                  <a:pt x="9287" y="7506"/>
                  <a:pt x="9332" y="7495"/>
                  <a:pt x="9375" y="7474"/>
                </a:cubicBezTo>
                <a:cubicBezTo>
                  <a:pt x="9470" y="7411"/>
                  <a:pt x="9533" y="7284"/>
                  <a:pt x="9470" y="7157"/>
                </a:cubicBezTo>
                <a:cubicBezTo>
                  <a:pt x="9343" y="6904"/>
                  <a:pt x="9153" y="6714"/>
                  <a:pt x="8931" y="6556"/>
                </a:cubicBezTo>
                <a:cubicBezTo>
                  <a:pt x="8710" y="6429"/>
                  <a:pt x="8425" y="6334"/>
                  <a:pt x="8139" y="6334"/>
                </a:cubicBezTo>
                <a:close/>
                <a:moveTo>
                  <a:pt x="8456" y="4497"/>
                </a:moveTo>
                <a:cubicBezTo>
                  <a:pt x="8456" y="4497"/>
                  <a:pt x="8488" y="4497"/>
                  <a:pt x="8488" y="4529"/>
                </a:cubicBezTo>
                <a:cubicBezTo>
                  <a:pt x="8520" y="4529"/>
                  <a:pt x="8520" y="4561"/>
                  <a:pt x="8520" y="4561"/>
                </a:cubicBezTo>
                <a:lnTo>
                  <a:pt x="8520" y="4972"/>
                </a:lnTo>
                <a:cubicBezTo>
                  <a:pt x="8520" y="5099"/>
                  <a:pt x="8615" y="5194"/>
                  <a:pt x="8710" y="5226"/>
                </a:cubicBezTo>
                <a:cubicBezTo>
                  <a:pt x="8868" y="5226"/>
                  <a:pt x="9026" y="5289"/>
                  <a:pt x="9153" y="5352"/>
                </a:cubicBezTo>
                <a:cubicBezTo>
                  <a:pt x="9311" y="5416"/>
                  <a:pt x="9438" y="5479"/>
                  <a:pt x="9596" y="5574"/>
                </a:cubicBezTo>
                <a:cubicBezTo>
                  <a:pt x="9633" y="5598"/>
                  <a:pt x="9673" y="5609"/>
                  <a:pt x="9714" y="5609"/>
                </a:cubicBezTo>
                <a:cubicBezTo>
                  <a:pt x="9779" y="5609"/>
                  <a:pt x="9842" y="5581"/>
                  <a:pt x="9881" y="5542"/>
                </a:cubicBezTo>
                <a:lnTo>
                  <a:pt x="10166" y="5257"/>
                </a:lnTo>
                <a:cubicBezTo>
                  <a:pt x="10198" y="5257"/>
                  <a:pt x="10198" y="5226"/>
                  <a:pt x="10230" y="5226"/>
                </a:cubicBezTo>
                <a:cubicBezTo>
                  <a:pt x="10261" y="5226"/>
                  <a:pt x="10293" y="5226"/>
                  <a:pt x="10293" y="5257"/>
                </a:cubicBezTo>
                <a:lnTo>
                  <a:pt x="10705" y="5669"/>
                </a:lnTo>
                <a:cubicBezTo>
                  <a:pt x="10705" y="5669"/>
                  <a:pt x="10736" y="5701"/>
                  <a:pt x="10736" y="5701"/>
                </a:cubicBezTo>
                <a:cubicBezTo>
                  <a:pt x="10736" y="5732"/>
                  <a:pt x="10705" y="5764"/>
                  <a:pt x="10705" y="5764"/>
                </a:cubicBezTo>
                <a:lnTo>
                  <a:pt x="10420" y="6049"/>
                </a:lnTo>
                <a:cubicBezTo>
                  <a:pt x="10325" y="6144"/>
                  <a:pt x="10325" y="6271"/>
                  <a:pt x="10388" y="6366"/>
                </a:cubicBezTo>
                <a:cubicBezTo>
                  <a:pt x="10483" y="6492"/>
                  <a:pt x="10546" y="6651"/>
                  <a:pt x="10610" y="6777"/>
                </a:cubicBezTo>
                <a:cubicBezTo>
                  <a:pt x="10673" y="6936"/>
                  <a:pt x="10705" y="7062"/>
                  <a:pt x="10736" y="7221"/>
                </a:cubicBezTo>
                <a:cubicBezTo>
                  <a:pt x="10768" y="7347"/>
                  <a:pt x="10895" y="7442"/>
                  <a:pt x="10990" y="7442"/>
                </a:cubicBezTo>
                <a:lnTo>
                  <a:pt x="11433" y="7442"/>
                </a:lnTo>
                <a:cubicBezTo>
                  <a:pt x="11465" y="7474"/>
                  <a:pt x="11465" y="7474"/>
                  <a:pt x="11465" y="7506"/>
                </a:cubicBezTo>
                <a:lnTo>
                  <a:pt x="11465" y="8076"/>
                </a:lnTo>
                <a:cubicBezTo>
                  <a:pt x="11465" y="8108"/>
                  <a:pt x="11465" y="8139"/>
                  <a:pt x="11433" y="8139"/>
                </a:cubicBezTo>
                <a:cubicBezTo>
                  <a:pt x="11433" y="8171"/>
                  <a:pt x="11401" y="8171"/>
                  <a:pt x="11401" y="8171"/>
                </a:cubicBezTo>
                <a:lnTo>
                  <a:pt x="10990" y="8171"/>
                </a:lnTo>
                <a:cubicBezTo>
                  <a:pt x="10863" y="8171"/>
                  <a:pt x="10768" y="8266"/>
                  <a:pt x="10736" y="8361"/>
                </a:cubicBezTo>
                <a:cubicBezTo>
                  <a:pt x="10705" y="8519"/>
                  <a:pt x="10673" y="8678"/>
                  <a:pt x="10610" y="8804"/>
                </a:cubicBezTo>
                <a:cubicBezTo>
                  <a:pt x="10546" y="8963"/>
                  <a:pt x="10483" y="9089"/>
                  <a:pt x="10388" y="9248"/>
                </a:cubicBezTo>
                <a:cubicBezTo>
                  <a:pt x="10325" y="9343"/>
                  <a:pt x="10325" y="9469"/>
                  <a:pt x="10420" y="9564"/>
                </a:cubicBezTo>
                <a:lnTo>
                  <a:pt x="10705" y="9818"/>
                </a:lnTo>
                <a:cubicBezTo>
                  <a:pt x="10705" y="9849"/>
                  <a:pt x="10736" y="9849"/>
                  <a:pt x="10736" y="9881"/>
                </a:cubicBezTo>
                <a:cubicBezTo>
                  <a:pt x="10736" y="9913"/>
                  <a:pt x="10705" y="9913"/>
                  <a:pt x="10705" y="9944"/>
                </a:cubicBezTo>
                <a:lnTo>
                  <a:pt x="10293" y="10356"/>
                </a:lnTo>
                <a:cubicBezTo>
                  <a:pt x="10261" y="10356"/>
                  <a:pt x="10261" y="10388"/>
                  <a:pt x="10230" y="10388"/>
                </a:cubicBezTo>
                <a:cubicBezTo>
                  <a:pt x="10198" y="10388"/>
                  <a:pt x="10198" y="10356"/>
                  <a:pt x="10166" y="10356"/>
                </a:cubicBezTo>
                <a:lnTo>
                  <a:pt x="9881" y="10071"/>
                </a:lnTo>
                <a:cubicBezTo>
                  <a:pt x="9846" y="10019"/>
                  <a:pt x="9783" y="9995"/>
                  <a:pt x="9717" y="9995"/>
                </a:cubicBezTo>
                <a:cubicBezTo>
                  <a:pt x="9663" y="9995"/>
                  <a:pt x="9607" y="10011"/>
                  <a:pt x="9565" y="10039"/>
                </a:cubicBezTo>
                <a:cubicBezTo>
                  <a:pt x="9438" y="10134"/>
                  <a:pt x="9311" y="10198"/>
                  <a:pt x="9153" y="10261"/>
                </a:cubicBezTo>
                <a:cubicBezTo>
                  <a:pt x="9026" y="10324"/>
                  <a:pt x="8868" y="10356"/>
                  <a:pt x="8710" y="10388"/>
                </a:cubicBezTo>
                <a:cubicBezTo>
                  <a:pt x="8583" y="10419"/>
                  <a:pt x="8520" y="10514"/>
                  <a:pt x="8520" y="10641"/>
                </a:cubicBezTo>
                <a:lnTo>
                  <a:pt x="8520" y="11053"/>
                </a:lnTo>
                <a:cubicBezTo>
                  <a:pt x="8520" y="11053"/>
                  <a:pt x="8520" y="11084"/>
                  <a:pt x="8488" y="11116"/>
                </a:cubicBezTo>
                <a:lnTo>
                  <a:pt x="7791" y="11116"/>
                </a:lnTo>
                <a:cubicBezTo>
                  <a:pt x="7791" y="11084"/>
                  <a:pt x="7791" y="11053"/>
                  <a:pt x="7791" y="11053"/>
                </a:cubicBezTo>
                <a:lnTo>
                  <a:pt x="7791" y="10641"/>
                </a:lnTo>
                <a:cubicBezTo>
                  <a:pt x="7791" y="10514"/>
                  <a:pt x="7696" y="10419"/>
                  <a:pt x="7569" y="10388"/>
                </a:cubicBezTo>
                <a:cubicBezTo>
                  <a:pt x="7411" y="10388"/>
                  <a:pt x="7253" y="10324"/>
                  <a:pt x="7126" y="10261"/>
                </a:cubicBezTo>
                <a:cubicBezTo>
                  <a:pt x="6968" y="10198"/>
                  <a:pt x="6841" y="10134"/>
                  <a:pt x="6714" y="10039"/>
                </a:cubicBezTo>
                <a:cubicBezTo>
                  <a:pt x="6678" y="10015"/>
                  <a:pt x="6637" y="10005"/>
                  <a:pt x="6595" y="10005"/>
                </a:cubicBezTo>
                <a:cubicBezTo>
                  <a:pt x="6527" y="10005"/>
                  <a:pt x="6456" y="10032"/>
                  <a:pt x="6398" y="10071"/>
                </a:cubicBezTo>
                <a:lnTo>
                  <a:pt x="6113" y="10356"/>
                </a:lnTo>
                <a:cubicBezTo>
                  <a:pt x="6113" y="10388"/>
                  <a:pt x="6081" y="10388"/>
                  <a:pt x="6049" y="10388"/>
                </a:cubicBezTo>
                <a:cubicBezTo>
                  <a:pt x="6049" y="10388"/>
                  <a:pt x="6018" y="10388"/>
                  <a:pt x="6018" y="10356"/>
                </a:cubicBezTo>
                <a:lnTo>
                  <a:pt x="5606" y="9944"/>
                </a:lnTo>
                <a:cubicBezTo>
                  <a:pt x="5574" y="9944"/>
                  <a:pt x="5574" y="9913"/>
                  <a:pt x="5574" y="9881"/>
                </a:cubicBezTo>
                <a:cubicBezTo>
                  <a:pt x="5574" y="9881"/>
                  <a:pt x="5574" y="9849"/>
                  <a:pt x="5606" y="9849"/>
                </a:cubicBezTo>
                <a:lnTo>
                  <a:pt x="5859" y="9564"/>
                </a:lnTo>
                <a:cubicBezTo>
                  <a:pt x="5954" y="9469"/>
                  <a:pt x="5954" y="9343"/>
                  <a:pt x="5891" y="9248"/>
                </a:cubicBezTo>
                <a:cubicBezTo>
                  <a:pt x="5828" y="9089"/>
                  <a:pt x="5733" y="8963"/>
                  <a:pt x="5701" y="8836"/>
                </a:cubicBezTo>
                <a:cubicBezTo>
                  <a:pt x="5638" y="8678"/>
                  <a:pt x="5574" y="8519"/>
                  <a:pt x="5543" y="8361"/>
                </a:cubicBezTo>
                <a:cubicBezTo>
                  <a:pt x="5511" y="8234"/>
                  <a:pt x="5416" y="8171"/>
                  <a:pt x="5289" y="8171"/>
                </a:cubicBezTo>
                <a:lnTo>
                  <a:pt x="4909" y="8171"/>
                </a:lnTo>
                <a:cubicBezTo>
                  <a:pt x="4878" y="8171"/>
                  <a:pt x="4878" y="8171"/>
                  <a:pt x="4846" y="8139"/>
                </a:cubicBezTo>
                <a:cubicBezTo>
                  <a:pt x="4846" y="8139"/>
                  <a:pt x="4814" y="8108"/>
                  <a:pt x="4814" y="8108"/>
                </a:cubicBezTo>
                <a:lnTo>
                  <a:pt x="4814" y="7506"/>
                </a:lnTo>
                <a:cubicBezTo>
                  <a:pt x="4814" y="7506"/>
                  <a:pt x="4846" y="7474"/>
                  <a:pt x="4846" y="7474"/>
                </a:cubicBezTo>
                <a:cubicBezTo>
                  <a:pt x="4878" y="7442"/>
                  <a:pt x="4878" y="7442"/>
                  <a:pt x="4909" y="7442"/>
                </a:cubicBezTo>
                <a:lnTo>
                  <a:pt x="5321" y="7442"/>
                </a:lnTo>
                <a:cubicBezTo>
                  <a:pt x="5416" y="7442"/>
                  <a:pt x="5543" y="7347"/>
                  <a:pt x="5543" y="7221"/>
                </a:cubicBezTo>
                <a:cubicBezTo>
                  <a:pt x="5574" y="7062"/>
                  <a:pt x="5638" y="6936"/>
                  <a:pt x="5701" y="6777"/>
                </a:cubicBezTo>
                <a:cubicBezTo>
                  <a:pt x="5764" y="6651"/>
                  <a:pt x="5828" y="6492"/>
                  <a:pt x="5923" y="6366"/>
                </a:cubicBezTo>
                <a:cubicBezTo>
                  <a:pt x="5986" y="6271"/>
                  <a:pt x="5954" y="6144"/>
                  <a:pt x="5859" y="6049"/>
                </a:cubicBezTo>
                <a:lnTo>
                  <a:pt x="5606" y="5796"/>
                </a:lnTo>
                <a:cubicBezTo>
                  <a:pt x="5574" y="5764"/>
                  <a:pt x="5574" y="5732"/>
                  <a:pt x="5574" y="5732"/>
                </a:cubicBezTo>
                <a:cubicBezTo>
                  <a:pt x="5574" y="5701"/>
                  <a:pt x="5574" y="5669"/>
                  <a:pt x="5606" y="5669"/>
                </a:cubicBezTo>
                <a:lnTo>
                  <a:pt x="6018" y="5257"/>
                </a:lnTo>
                <a:cubicBezTo>
                  <a:pt x="6018" y="5226"/>
                  <a:pt x="6049" y="5226"/>
                  <a:pt x="6049" y="5226"/>
                </a:cubicBezTo>
                <a:cubicBezTo>
                  <a:pt x="6081" y="5226"/>
                  <a:pt x="6113" y="5226"/>
                  <a:pt x="6113" y="5257"/>
                </a:cubicBezTo>
                <a:lnTo>
                  <a:pt x="6398" y="5542"/>
                </a:lnTo>
                <a:cubicBezTo>
                  <a:pt x="6450" y="5595"/>
                  <a:pt x="6512" y="5618"/>
                  <a:pt x="6573" y="5618"/>
                </a:cubicBezTo>
                <a:cubicBezTo>
                  <a:pt x="6623" y="5618"/>
                  <a:pt x="6672" y="5602"/>
                  <a:pt x="6714" y="5574"/>
                </a:cubicBezTo>
                <a:cubicBezTo>
                  <a:pt x="6841" y="5479"/>
                  <a:pt x="6999" y="5416"/>
                  <a:pt x="7126" y="5352"/>
                </a:cubicBezTo>
                <a:cubicBezTo>
                  <a:pt x="7284" y="5289"/>
                  <a:pt x="7443" y="5226"/>
                  <a:pt x="7601" y="5194"/>
                </a:cubicBezTo>
                <a:cubicBezTo>
                  <a:pt x="7696" y="5194"/>
                  <a:pt x="7791" y="5067"/>
                  <a:pt x="7791" y="4972"/>
                </a:cubicBezTo>
                <a:lnTo>
                  <a:pt x="7791" y="4561"/>
                </a:lnTo>
                <a:cubicBezTo>
                  <a:pt x="7791" y="4561"/>
                  <a:pt x="7791" y="4529"/>
                  <a:pt x="7791" y="4529"/>
                </a:cubicBezTo>
                <a:cubicBezTo>
                  <a:pt x="7823" y="4497"/>
                  <a:pt x="7854" y="4497"/>
                  <a:pt x="7854" y="4497"/>
                </a:cubicBezTo>
                <a:close/>
                <a:moveTo>
                  <a:pt x="7854" y="3991"/>
                </a:moveTo>
                <a:cubicBezTo>
                  <a:pt x="7696" y="3991"/>
                  <a:pt x="7569" y="4054"/>
                  <a:pt x="7443" y="4181"/>
                </a:cubicBezTo>
                <a:cubicBezTo>
                  <a:pt x="7348" y="4276"/>
                  <a:pt x="7284" y="4402"/>
                  <a:pt x="7284" y="4561"/>
                </a:cubicBezTo>
                <a:lnTo>
                  <a:pt x="7284" y="4782"/>
                </a:lnTo>
                <a:cubicBezTo>
                  <a:pt x="7158" y="4814"/>
                  <a:pt x="7063" y="4846"/>
                  <a:pt x="6936" y="4909"/>
                </a:cubicBezTo>
                <a:cubicBezTo>
                  <a:pt x="6841" y="4941"/>
                  <a:pt x="6714" y="5004"/>
                  <a:pt x="6619" y="5067"/>
                </a:cubicBezTo>
                <a:lnTo>
                  <a:pt x="6461" y="4909"/>
                </a:lnTo>
                <a:cubicBezTo>
                  <a:pt x="6366" y="4814"/>
                  <a:pt x="6208" y="4751"/>
                  <a:pt x="6081" y="4751"/>
                </a:cubicBezTo>
                <a:cubicBezTo>
                  <a:pt x="5923" y="4751"/>
                  <a:pt x="5764" y="4814"/>
                  <a:pt x="5669" y="4909"/>
                </a:cubicBezTo>
                <a:lnTo>
                  <a:pt x="5258" y="5321"/>
                </a:lnTo>
                <a:cubicBezTo>
                  <a:pt x="5131" y="5447"/>
                  <a:pt x="5099" y="5574"/>
                  <a:pt x="5099" y="5732"/>
                </a:cubicBezTo>
                <a:cubicBezTo>
                  <a:pt x="5099" y="5859"/>
                  <a:pt x="5131" y="6017"/>
                  <a:pt x="5258" y="6144"/>
                </a:cubicBezTo>
                <a:lnTo>
                  <a:pt x="5384" y="6271"/>
                </a:lnTo>
                <a:cubicBezTo>
                  <a:pt x="5353" y="6397"/>
                  <a:pt x="5289" y="6492"/>
                  <a:pt x="5226" y="6619"/>
                </a:cubicBezTo>
                <a:cubicBezTo>
                  <a:pt x="5194" y="6714"/>
                  <a:pt x="5163" y="6841"/>
                  <a:pt x="5131" y="6936"/>
                </a:cubicBezTo>
                <a:lnTo>
                  <a:pt x="4909" y="6936"/>
                </a:lnTo>
                <a:cubicBezTo>
                  <a:pt x="4751" y="6936"/>
                  <a:pt x="4624" y="6999"/>
                  <a:pt x="4498" y="7126"/>
                </a:cubicBezTo>
                <a:cubicBezTo>
                  <a:pt x="4403" y="7221"/>
                  <a:pt x="4339" y="7347"/>
                  <a:pt x="4339" y="7506"/>
                </a:cubicBezTo>
                <a:lnTo>
                  <a:pt x="4339" y="8108"/>
                </a:lnTo>
                <a:cubicBezTo>
                  <a:pt x="4339" y="8266"/>
                  <a:pt x="4403" y="8393"/>
                  <a:pt x="4498" y="8488"/>
                </a:cubicBezTo>
                <a:cubicBezTo>
                  <a:pt x="4624" y="8614"/>
                  <a:pt x="4751" y="8678"/>
                  <a:pt x="4909" y="8678"/>
                </a:cubicBezTo>
                <a:lnTo>
                  <a:pt x="5131" y="8678"/>
                </a:lnTo>
                <a:cubicBezTo>
                  <a:pt x="5163" y="8773"/>
                  <a:pt x="5194" y="8899"/>
                  <a:pt x="5226" y="8994"/>
                </a:cubicBezTo>
                <a:cubicBezTo>
                  <a:pt x="5289" y="9121"/>
                  <a:pt x="5353" y="9216"/>
                  <a:pt x="5384" y="9343"/>
                </a:cubicBezTo>
                <a:lnTo>
                  <a:pt x="5258" y="9469"/>
                </a:lnTo>
                <a:cubicBezTo>
                  <a:pt x="5131" y="9596"/>
                  <a:pt x="5099" y="9754"/>
                  <a:pt x="5099" y="9881"/>
                </a:cubicBezTo>
                <a:cubicBezTo>
                  <a:pt x="5099" y="10039"/>
                  <a:pt x="5131" y="10166"/>
                  <a:pt x="5258" y="10293"/>
                </a:cubicBezTo>
                <a:lnTo>
                  <a:pt x="5669" y="10704"/>
                </a:lnTo>
                <a:cubicBezTo>
                  <a:pt x="5764" y="10799"/>
                  <a:pt x="5923" y="10863"/>
                  <a:pt x="6081" y="10863"/>
                </a:cubicBezTo>
                <a:cubicBezTo>
                  <a:pt x="6208" y="10863"/>
                  <a:pt x="6366" y="10799"/>
                  <a:pt x="6461" y="10704"/>
                </a:cubicBezTo>
                <a:lnTo>
                  <a:pt x="6619" y="10546"/>
                </a:lnTo>
                <a:cubicBezTo>
                  <a:pt x="6714" y="10609"/>
                  <a:pt x="6841" y="10673"/>
                  <a:pt x="6936" y="10704"/>
                </a:cubicBezTo>
                <a:cubicBezTo>
                  <a:pt x="7063" y="10768"/>
                  <a:pt x="7158" y="10799"/>
                  <a:pt x="7284" y="10831"/>
                </a:cubicBezTo>
                <a:lnTo>
                  <a:pt x="7284" y="11053"/>
                </a:lnTo>
                <a:cubicBezTo>
                  <a:pt x="7284" y="11211"/>
                  <a:pt x="7348" y="11338"/>
                  <a:pt x="7443" y="11433"/>
                </a:cubicBezTo>
                <a:cubicBezTo>
                  <a:pt x="7569" y="11559"/>
                  <a:pt x="7696" y="11623"/>
                  <a:pt x="7854" y="11623"/>
                </a:cubicBezTo>
                <a:lnTo>
                  <a:pt x="8425" y="11623"/>
                </a:lnTo>
                <a:cubicBezTo>
                  <a:pt x="8583" y="11623"/>
                  <a:pt x="8741" y="11559"/>
                  <a:pt x="8836" y="11433"/>
                </a:cubicBezTo>
                <a:cubicBezTo>
                  <a:pt x="8931" y="11338"/>
                  <a:pt x="8995" y="11211"/>
                  <a:pt x="8995" y="11053"/>
                </a:cubicBezTo>
                <a:lnTo>
                  <a:pt x="8995" y="10831"/>
                </a:lnTo>
                <a:cubicBezTo>
                  <a:pt x="9121" y="10799"/>
                  <a:pt x="9248" y="10768"/>
                  <a:pt x="9343" y="10704"/>
                </a:cubicBezTo>
                <a:cubicBezTo>
                  <a:pt x="9470" y="10673"/>
                  <a:pt x="9565" y="10609"/>
                  <a:pt x="9691" y="10546"/>
                </a:cubicBezTo>
                <a:lnTo>
                  <a:pt x="9818" y="10704"/>
                </a:lnTo>
                <a:cubicBezTo>
                  <a:pt x="9945" y="10799"/>
                  <a:pt x="10071" y="10863"/>
                  <a:pt x="10230" y="10863"/>
                </a:cubicBezTo>
                <a:cubicBezTo>
                  <a:pt x="10388" y="10863"/>
                  <a:pt x="10515" y="10799"/>
                  <a:pt x="10641" y="10704"/>
                </a:cubicBezTo>
                <a:lnTo>
                  <a:pt x="11053" y="10293"/>
                </a:lnTo>
                <a:cubicBezTo>
                  <a:pt x="11148" y="10166"/>
                  <a:pt x="11211" y="10039"/>
                  <a:pt x="11211" y="9881"/>
                </a:cubicBezTo>
                <a:cubicBezTo>
                  <a:pt x="11211" y="9754"/>
                  <a:pt x="11148" y="9596"/>
                  <a:pt x="11053" y="9469"/>
                </a:cubicBezTo>
                <a:lnTo>
                  <a:pt x="10895" y="9343"/>
                </a:lnTo>
                <a:cubicBezTo>
                  <a:pt x="10958" y="9216"/>
                  <a:pt x="10990" y="9121"/>
                  <a:pt x="11053" y="8994"/>
                </a:cubicBezTo>
                <a:cubicBezTo>
                  <a:pt x="11085" y="8899"/>
                  <a:pt x="11148" y="8773"/>
                  <a:pt x="11180" y="8678"/>
                </a:cubicBezTo>
                <a:lnTo>
                  <a:pt x="11370" y="8678"/>
                </a:lnTo>
                <a:cubicBezTo>
                  <a:pt x="11528" y="8678"/>
                  <a:pt x="11686" y="8614"/>
                  <a:pt x="11781" y="8488"/>
                </a:cubicBezTo>
                <a:cubicBezTo>
                  <a:pt x="11876" y="8393"/>
                  <a:pt x="11940" y="8266"/>
                  <a:pt x="11940" y="8108"/>
                </a:cubicBezTo>
                <a:lnTo>
                  <a:pt x="11940" y="7506"/>
                </a:lnTo>
                <a:cubicBezTo>
                  <a:pt x="11940" y="7347"/>
                  <a:pt x="11876" y="7221"/>
                  <a:pt x="11781" y="7126"/>
                </a:cubicBezTo>
                <a:cubicBezTo>
                  <a:pt x="11686" y="6999"/>
                  <a:pt x="11528" y="6936"/>
                  <a:pt x="11370" y="6936"/>
                </a:cubicBezTo>
                <a:lnTo>
                  <a:pt x="11180" y="6936"/>
                </a:lnTo>
                <a:cubicBezTo>
                  <a:pt x="11148" y="6841"/>
                  <a:pt x="11085" y="6714"/>
                  <a:pt x="11053" y="6619"/>
                </a:cubicBezTo>
                <a:cubicBezTo>
                  <a:pt x="10990" y="6492"/>
                  <a:pt x="10958" y="6366"/>
                  <a:pt x="10895" y="6271"/>
                </a:cubicBezTo>
                <a:lnTo>
                  <a:pt x="11053" y="6144"/>
                </a:lnTo>
                <a:cubicBezTo>
                  <a:pt x="11148" y="6017"/>
                  <a:pt x="11211" y="5859"/>
                  <a:pt x="11211" y="5732"/>
                </a:cubicBezTo>
                <a:cubicBezTo>
                  <a:pt x="11211" y="5574"/>
                  <a:pt x="11148" y="5447"/>
                  <a:pt x="11053" y="5321"/>
                </a:cubicBezTo>
                <a:lnTo>
                  <a:pt x="10641" y="4909"/>
                </a:lnTo>
                <a:cubicBezTo>
                  <a:pt x="10515" y="4814"/>
                  <a:pt x="10388" y="4751"/>
                  <a:pt x="10230" y="4751"/>
                </a:cubicBezTo>
                <a:cubicBezTo>
                  <a:pt x="10071" y="4751"/>
                  <a:pt x="9945" y="4814"/>
                  <a:pt x="9818" y="4909"/>
                </a:cubicBezTo>
                <a:lnTo>
                  <a:pt x="9691" y="5067"/>
                </a:lnTo>
                <a:cubicBezTo>
                  <a:pt x="9565" y="5004"/>
                  <a:pt x="9470" y="4941"/>
                  <a:pt x="9343" y="4909"/>
                </a:cubicBezTo>
                <a:cubicBezTo>
                  <a:pt x="9248" y="4846"/>
                  <a:pt x="9121" y="4814"/>
                  <a:pt x="8995" y="4782"/>
                </a:cubicBezTo>
                <a:lnTo>
                  <a:pt x="8995" y="4561"/>
                </a:lnTo>
                <a:cubicBezTo>
                  <a:pt x="8995" y="4402"/>
                  <a:pt x="8931" y="4276"/>
                  <a:pt x="8836" y="4181"/>
                </a:cubicBezTo>
                <a:cubicBezTo>
                  <a:pt x="8741" y="4054"/>
                  <a:pt x="8583" y="3991"/>
                  <a:pt x="8425" y="3991"/>
                </a:cubicBezTo>
                <a:close/>
                <a:moveTo>
                  <a:pt x="14093" y="3357"/>
                </a:moveTo>
                <a:lnTo>
                  <a:pt x="14093" y="3801"/>
                </a:lnTo>
                <a:cubicBezTo>
                  <a:pt x="14093" y="3927"/>
                  <a:pt x="14157" y="4022"/>
                  <a:pt x="14220" y="4117"/>
                </a:cubicBezTo>
                <a:cubicBezTo>
                  <a:pt x="14315" y="4181"/>
                  <a:pt x="14410" y="4244"/>
                  <a:pt x="14537" y="4244"/>
                </a:cubicBezTo>
                <a:lnTo>
                  <a:pt x="14948" y="4244"/>
                </a:lnTo>
                <a:lnTo>
                  <a:pt x="14948" y="11401"/>
                </a:lnTo>
                <a:lnTo>
                  <a:pt x="14537" y="11401"/>
                </a:lnTo>
                <a:cubicBezTo>
                  <a:pt x="14410" y="11401"/>
                  <a:pt x="14315" y="11433"/>
                  <a:pt x="14220" y="11528"/>
                </a:cubicBezTo>
                <a:cubicBezTo>
                  <a:pt x="14157" y="11591"/>
                  <a:pt x="14093" y="11718"/>
                  <a:pt x="14093" y="11844"/>
                </a:cubicBezTo>
                <a:lnTo>
                  <a:pt x="14093" y="12256"/>
                </a:lnTo>
                <a:lnTo>
                  <a:pt x="12953" y="12256"/>
                </a:lnTo>
                <a:lnTo>
                  <a:pt x="12953" y="8931"/>
                </a:lnTo>
                <a:cubicBezTo>
                  <a:pt x="12953" y="8804"/>
                  <a:pt x="12827" y="8678"/>
                  <a:pt x="12700" y="8678"/>
                </a:cubicBezTo>
                <a:cubicBezTo>
                  <a:pt x="12573" y="8678"/>
                  <a:pt x="12446" y="8804"/>
                  <a:pt x="12446" y="8931"/>
                </a:cubicBezTo>
                <a:lnTo>
                  <a:pt x="12446" y="12256"/>
                </a:lnTo>
                <a:lnTo>
                  <a:pt x="3833" y="12256"/>
                </a:lnTo>
                <a:lnTo>
                  <a:pt x="3833" y="8931"/>
                </a:lnTo>
                <a:cubicBezTo>
                  <a:pt x="3833" y="8804"/>
                  <a:pt x="3737" y="8678"/>
                  <a:pt x="3611" y="8678"/>
                </a:cubicBezTo>
                <a:cubicBezTo>
                  <a:pt x="3452" y="8678"/>
                  <a:pt x="3357" y="8804"/>
                  <a:pt x="3357" y="8931"/>
                </a:cubicBezTo>
                <a:lnTo>
                  <a:pt x="3357" y="12256"/>
                </a:lnTo>
                <a:lnTo>
                  <a:pt x="2186" y="12256"/>
                </a:lnTo>
                <a:lnTo>
                  <a:pt x="2186" y="11844"/>
                </a:lnTo>
                <a:cubicBezTo>
                  <a:pt x="2186" y="11718"/>
                  <a:pt x="2154" y="11591"/>
                  <a:pt x="2059" y="11528"/>
                </a:cubicBezTo>
                <a:cubicBezTo>
                  <a:pt x="1996" y="11433"/>
                  <a:pt x="1869" y="11401"/>
                  <a:pt x="1742" y="11401"/>
                </a:cubicBezTo>
                <a:lnTo>
                  <a:pt x="1331" y="11401"/>
                </a:lnTo>
                <a:lnTo>
                  <a:pt x="1331" y="4244"/>
                </a:lnTo>
                <a:lnTo>
                  <a:pt x="1742" y="4244"/>
                </a:lnTo>
                <a:cubicBezTo>
                  <a:pt x="1869" y="4244"/>
                  <a:pt x="1996" y="4181"/>
                  <a:pt x="2059" y="4117"/>
                </a:cubicBezTo>
                <a:cubicBezTo>
                  <a:pt x="2154" y="4022"/>
                  <a:pt x="2186" y="3927"/>
                  <a:pt x="2186" y="3801"/>
                </a:cubicBezTo>
                <a:lnTo>
                  <a:pt x="2186" y="3357"/>
                </a:lnTo>
                <a:lnTo>
                  <a:pt x="3357" y="3357"/>
                </a:lnTo>
                <a:lnTo>
                  <a:pt x="3357" y="7822"/>
                </a:lnTo>
                <a:cubicBezTo>
                  <a:pt x="3357" y="7949"/>
                  <a:pt x="3452" y="8076"/>
                  <a:pt x="3611" y="8076"/>
                </a:cubicBezTo>
                <a:cubicBezTo>
                  <a:pt x="3737" y="8076"/>
                  <a:pt x="3833" y="7949"/>
                  <a:pt x="3833" y="7822"/>
                </a:cubicBezTo>
                <a:lnTo>
                  <a:pt x="3833" y="3357"/>
                </a:lnTo>
                <a:lnTo>
                  <a:pt x="12446" y="3357"/>
                </a:lnTo>
                <a:lnTo>
                  <a:pt x="12446" y="7822"/>
                </a:lnTo>
                <a:cubicBezTo>
                  <a:pt x="12446" y="7949"/>
                  <a:pt x="12541" y="8076"/>
                  <a:pt x="12700" y="8076"/>
                </a:cubicBezTo>
                <a:cubicBezTo>
                  <a:pt x="12827" y="8076"/>
                  <a:pt x="12922" y="7949"/>
                  <a:pt x="12922" y="7822"/>
                </a:cubicBezTo>
                <a:lnTo>
                  <a:pt x="12922" y="3357"/>
                </a:lnTo>
                <a:close/>
                <a:moveTo>
                  <a:pt x="1711" y="11876"/>
                </a:moveTo>
                <a:lnTo>
                  <a:pt x="1711" y="13111"/>
                </a:lnTo>
                <a:lnTo>
                  <a:pt x="476" y="13111"/>
                </a:lnTo>
                <a:lnTo>
                  <a:pt x="476" y="11876"/>
                </a:lnTo>
                <a:close/>
                <a:moveTo>
                  <a:pt x="15835" y="11876"/>
                </a:moveTo>
                <a:lnTo>
                  <a:pt x="15835" y="13111"/>
                </a:lnTo>
                <a:lnTo>
                  <a:pt x="14600" y="13111"/>
                </a:lnTo>
                <a:lnTo>
                  <a:pt x="14600" y="11876"/>
                </a:lnTo>
                <a:close/>
                <a:moveTo>
                  <a:pt x="12446" y="12731"/>
                </a:moveTo>
                <a:lnTo>
                  <a:pt x="12446" y="13301"/>
                </a:lnTo>
                <a:lnTo>
                  <a:pt x="3833" y="13301"/>
                </a:lnTo>
                <a:lnTo>
                  <a:pt x="3833" y="12731"/>
                </a:lnTo>
                <a:close/>
                <a:moveTo>
                  <a:pt x="8139" y="14695"/>
                </a:moveTo>
                <a:cubicBezTo>
                  <a:pt x="8235" y="14695"/>
                  <a:pt x="8330" y="14726"/>
                  <a:pt x="8393" y="14790"/>
                </a:cubicBezTo>
                <a:cubicBezTo>
                  <a:pt x="8456" y="14853"/>
                  <a:pt x="8488" y="14948"/>
                  <a:pt x="8488" y="15043"/>
                </a:cubicBezTo>
                <a:cubicBezTo>
                  <a:pt x="8488" y="15138"/>
                  <a:pt x="8456" y="15233"/>
                  <a:pt x="8393" y="15296"/>
                </a:cubicBezTo>
                <a:cubicBezTo>
                  <a:pt x="8330" y="15360"/>
                  <a:pt x="8235" y="15391"/>
                  <a:pt x="8139" y="15391"/>
                </a:cubicBezTo>
                <a:cubicBezTo>
                  <a:pt x="8044" y="15391"/>
                  <a:pt x="7949" y="15360"/>
                  <a:pt x="7886" y="15296"/>
                </a:cubicBezTo>
                <a:cubicBezTo>
                  <a:pt x="7823" y="15233"/>
                  <a:pt x="7791" y="15138"/>
                  <a:pt x="7791" y="15043"/>
                </a:cubicBezTo>
                <a:cubicBezTo>
                  <a:pt x="7791" y="14948"/>
                  <a:pt x="7823" y="14853"/>
                  <a:pt x="7886" y="14790"/>
                </a:cubicBezTo>
                <a:cubicBezTo>
                  <a:pt x="7949" y="14726"/>
                  <a:pt x="8044" y="14695"/>
                  <a:pt x="8139" y="14695"/>
                </a:cubicBezTo>
                <a:close/>
                <a:moveTo>
                  <a:pt x="8139" y="14188"/>
                </a:moveTo>
                <a:cubicBezTo>
                  <a:pt x="7918" y="14188"/>
                  <a:pt x="7696" y="14283"/>
                  <a:pt x="7538" y="14441"/>
                </a:cubicBezTo>
                <a:cubicBezTo>
                  <a:pt x="7411" y="14600"/>
                  <a:pt x="7316" y="14821"/>
                  <a:pt x="7316" y="15043"/>
                </a:cubicBezTo>
                <a:cubicBezTo>
                  <a:pt x="7316" y="15265"/>
                  <a:pt x="7411" y="15486"/>
                  <a:pt x="7538" y="15645"/>
                </a:cubicBezTo>
                <a:cubicBezTo>
                  <a:pt x="7696" y="15771"/>
                  <a:pt x="7918" y="15866"/>
                  <a:pt x="8139" y="15866"/>
                </a:cubicBezTo>
                <a:cubicBezTo>
                  <a:pt x="8393" y="15866"/>
                  <a:pt x="8583" y="15771"/>
                  <a:pt x="8741" y="15645"/>
                </a:cubicBezTo>
                <a:cubicBezTo>
                  <a:pt x="8900" y="15486"/>
                  <a:pt x="8995" y="15265"/>
                  <a:pt x="8995" y="15043"/>
                </a:cubicBezTo>
                <a:cubicBezTo>
                  <a:pt x="8995" y="14821"/>
                  <a:pt x="8900" y="14600"/>
                  <a:pt x="8741" y="14441"/>
                </a:cubicBezTo>
                <a:cubicBezTo>
                  <a:pt x="8583" y="14283"/>
                  <a:pt x="8393" y="14188"/>
                  <a:pt x="8139" y="14188"/>
                </a:cubicBezTo>
                <a:close/>
                <a:moveTo>
                  <a:pt x="4878" y="0"/>
                </a:moveTo>
                <a:cubicBezTo>
                  <a:pt x="4434" y="0"/>
                  <a:pt x="4086" y="159"/>
                  <a:pt x="3801" y="444"/>
                </a:cubicBezTo>
                <a:cubicBezTo>
                  <a:pt x="3516" y="729"/>
                  <a:pt x="3357" y="1109"/>
                  <a:pt x="3357" y="1520"/>
                </a:cubicBezTo>
                <a:lnTo>
                  <a:pt x="3357" y="2882"/>
                </a:lnTo>
                <a:lnTo>
                  <a:pt x="2186" y="2882"/>
                </a:lnTo>
                <a:lnTo>
                  <a:pt x="2186" y="2470"/>
                </a:lnTo>
                <a:cubicBezTo>
                  <a:pt x="2186" y="2344"/>
                  <a:pt x="2154" y="2217"/>
                  <a:pt x="2059" y="2154"/>
                </a:cubicBezTo>
                <a:cubicBezTo>
                  <a:pt x="1996" y="2059"/>
                  <a:pt x="1869" y="2027"/>
                  <a:pt x="1742" y="2027"/>
                </a:cubicBezTo>
                <a:lnTo>
                  <a:pt x="412" y="2027"/>
                </a:lnTo>
                <a:cubicBezTo>
                  <a:pt x="317" y="2027"/>
                  <a:pt x="191" y="2059"/>
                  <a:pt x="127" y="2154"/>
                </a:cubicBezTo>
                <a:cubicBezTo>
                  <a:pt x="32" y="2217"/>
                  <a:pt x="1" y="2344"/>
                  <a:pt x="1" y="2470"/>
                </a:cubicBezTo>
                <a:lnTo>
                  <a:pt x="1" y="3801"/>
                </a:lnTo>
                <a:cubicBezTo>
                  <a:pt x="1" y="3896"/>
                  <a:pt x="32" y="4022"/>
                  <a:pt x="127" y="4086"/>
                </a:cubicBezTo>
                <a:cubicBezTo>
                  <a:pt x="191" y="4181"/>
                  <a:pt x="286" y="4212"/>
                  <a:pt x="412" y="4212"/>
                </a:cubicBezTo>
                <a:lnTo>
                  <a:pt x="856" y="4212"/>
                </a:lnTo>
                <a:lnTo>
                  <a:pt x="856" y="11401"/>
                </a:lnTo>
                <a:lnTo>
                  <a:pt x="412" y="11401"/>
                </a:lnTo>
                <a:cubicBezTo>
                  <a:pt x="317" y="11401"/>
                  <a:pt x="191" y="11433"/>
                  <a:pt x="127" y="11528"/>
                </a:cubicBezTo>
                <a:cubicBezTo>
                  <a:pt x="32" y="11591"/>
                  <a:pt x="1" y="11718"/>
                  <a:pt x="1" y="11813"/>
                </a:cubicBezTo>
                <a:lnTo>
                  <a:pt x="1" y="13175"/>
                </a:lnTo>
                <a:cubicBezTo>
                  <a:pt x="1" y="13270"/>
                  <a:pt x="32" y="13396"/>
                  <a:pt x="127" y="13460"/>
                </a:cubicBezTo>
                <a:cubicBezTo>
                  <a:pt x="191" y="13555"/>
                  <a:pt x="286" y="13586"/>
                  <a:pt x="412" y="13586"/>
                </a:cubicBezTo>
                <a:lnTo>
                  <a:pt x="1742" y="13586"/>
                </a:lnTo>
                <a:cubicBezTo>
                  <a:pt x="1869" y="13586"/>
                  <a:pt x="1996" y="13555"/>
                  <a:pt x="2059" y="13460"/>
                </a:cubicBezTo>
                <a:cubicBezTo>
                  <a:pt x="2154" y="13396"/>
                  <a:pt x="2186" y="13270"/>
                  <a:pt x="2186" y="13175"/>
                </a:cubicBezTo>
                <a:lnTo>
                  <a:pt x="2186" y="12731"/>
                </a:lnTo>
                <a:lnTo>
                  <a:pt x="3357" y="12731"/>
                </a:lnTo>
                <a:lnTo>
                  <a:pt x="3357" y="15265"/>
                </a:lnTo>
                <a:cubicBezTo>
                  <a:pt x="3357" y="15676"/>
                  <a:pt x="3516" y="16056"/>
                  <a:pt x="3801" y="16310"/>
                </a:cubicBezTo>
                <a:cubicBezTo>
                  <a:pt x="4086" y="16595"/>
                  <a:pt x="4466" y="16785"/>
                  <a:pt x="4878" y="16785"/>
                </a:cubicBezTo>
                <a:lnTo>
                  <a:pt x="7601" y="16785"/>
                </a:lnTo>
                <a:cubicBezTo>
                  <a:pt x="7728" y="16785"/>
                  <a:pt x="7823" y="16658"/>
                  <a:pt x="7823" y="16531"/>
                </a:cubicBezTo>
                <a:cubicBezTo>
                  <a:pt x="7823" y="16405"/>
                  <a:pt x="7728" y="16278"/>
                  <a:pt x="7601" y="16278"/>
                </a:cubicBezTo>
                <a:lnTo>
                  <a:pt x="4878" y="16278"/>
                </a:lnTo>
                <a:cubicBezTo>
                  <a:pt x="4593" y="16278"/>
                  <a:pt x="4339" y="16151"/>
                  <a:pt x="4149" y="15993"/>
                </a:cubicBezTo>
                <a:cubicBezTo>
                  <a:pt x="3959" y="15803"/>
                  <a:pt x="3833" y="15550"/>
                  <a:pt x="3833" y="15265"/>
                </a:cubicBezTo>
                <a:lnTo>
                  <a:pt x="3833" y="13808"/>
                </a:lnTo>
                <a:lnTo>
                  <a:pt x="12446" y="13808"/>
                </a:lnTo>
                <a:lnTo>
                  <a:pt x="12446" y="15265"/>
                </a:lnTo>
                <a:cubicBezTo>
                  <a:pt x="12446" y="15550"/>
                  <a:pt x="12320" y="15803"/>
                  <a:pt x="12161" y="15993"/>
                </a:cubicBezTo>
                <a:cubicBezTo>
                  <a:pt x="11971" y="16151"/>
                  <a:pt x="11718" y="16278"/>
                  <a:pt x="11433" y="16278"/>
                </a:cubicBezTo>
                <a:lnTo>
                  <a:pt x="8710" y="16278"/>
                </a:lnTo>
                <a:cubicBezTo>
                  <a:pt x="8551" y="16278"/>
                  <a:pt x="8456" y="16405"/>
                  <a:pt x="8456" y="16531"/>
                </a:cubicBezTo>
                <a:cubicBezTo>
                  <a:pt x="8456" y="16658"/>
                  <a:pt x="8551" y="16785"/>
                  <a:pt x="8710" y="16785"/>
                </a:cubicBezTo>
                <a:lnTo>
                  <a:pt x="11433" y="16785"/>
                </a:lnTo>
                <a:cubicBezTo>
                  <a:pt x="11845" y="16785"/>
                  <a:pt x="12225" y="16595"/>
                  <a:pt x="12510" y="16310"/>
                </a:cubicBezTo>
                <a:cubicBezTo>
                  <a:pt x="12763" y="16056"/>
                  <a:pt x="12953" y="15676"/>
                  <a:pt x="12953" y="15265"/>
                </a:cubicBezTo>
                <a:lnTo>
                  <a:pt x="12953" y="12731"/>
                </a:lnTo>
                <a:lnTo>
                  <a:pt x="14093" y="12731"/>
                </a:lnTo>
                <a:lnTo>
                  <a:pt x="14093" y="13175"/>
                </a:lnTo>
                <a:cubicBezTo>
                  <a:pt x="14093" y="13270"/>
                  <a:pt x="14157" y="13396"/>
                  <a:pt x="14220" y="13460"/>
                </a:cubicBezTo>
                <a:cubicBezTo>
                  <a:pt x="14315" y="13555"/>
                  <a:pt x="14410" y="13586"/>
                  <a:pt x="14537" y="13586"/>
                </a:cubicBezTo>
                <a:lnTo>
                  <a:pt x="15867" y="13586"/>
                </a:lnTo>
                <a:cubicBezTo>
                  <a:pt x="15993" y="13586"/>
                  <a:pt x="16120" y="13555"/>
                  <a:pt x="16183" y="13460"/>
                </a:cubicBezTo>
                <a:cubicBezTo>
                  <a:pt x="16278" y="13396"/>
                  <a:pt x="16310" y="13270"/>
                  <a:pt x="16310" y="13175"/>
                </a:cubicBezTo>
                <a:lnTo>
                  <a:pt x="16310" y="11813"/>
                </a:lnTo>
                <a:cubicBezTo>
                  <a:pt x="16310" y="11718"/>
                  <a:pt x="16278" y="11591"/>
                  <a:pt x="16183" y="11528"/>
                </a:cubicBezTo>
                <a:cubicBezTo>
                  <a:pt x="16120" y="11433"/>
                  <a:pt x="15993" y="11401"/>
                  <a:pt x="15867" y="11401"/>
                </a:cubicBezTo>
                <a:lnTo>
                  <a:pt x="15455" y="11401"/>
                </a:lnTo>
                <a:lnTo>
                  <a:pt x="15455" y="4212"/>
                </a:lnTo>
                <a:lnTo>
                  <a:pt x="15867" y="4212"/>
                </a:lnTo>
                <a:cubicBezTo>
                  <a:pt x="15993" y="4212"/>
                  <a:pt x="16120" y="4181"/>
                  <a:pt x="16183" y="4086"/>
                </a:cubicBezTo>
                <a:cubicBezTo>
                  <a:pt x="16278" y="4022"/>
                  <a:pt x="16310" y="3927"/>
                  <a:pt x="16310" y="3801"/>
                </a:cubicBezTo>
                <a:lnTo>
                  <a:pt x="16310" y="2470"/>
                </a:lnTo>
                <a:cubicBezTo>
                  <a:pt x="16310" y="2344"/>
                  <a:pt x="16278" y="2217"/>
                  <a:pt x="16183" y="2154"/>
                </a:cubicBezTo>
                <a:cubicBezTo>
                  <a:pt x="16120" y="2059"/>
                  <a:pt x="15993" y="2027"/>
                  <a:pt x="15867" y="2027"/>
                </a:cubicBezTo>
                <a:lnTo>
                  <a:pt x="14537" y="2027"/>
                </a:lnTo>
                <a:cubicBezTo>
                  <a:pt x="14410" y="2027"/>
                  <a:pt x="14315" y="2059"/>
                  <a:pt x="14220" y="2154"/>
                </a:cubicBezTo>
                <a:cubicBezTo>
                  <a:pt x="14157" y="2217"/>
                  <a:pt x="14093" y="2344"/>
                  <a:pt x="14093" y="2470"/>
                </a:cubicBezTo>
                <a:lnTo>
                  <a:pt x="14093" y="2882"/>
                </a:lnTo>
                <a:lnTo>
                  <a:pt x="12953" y="2882"/>
                </a:lnTo>
                <a:lnTo>
                  <a:pt x="12953" y="1520"/>
                </a:lnTo>
                <a:cubicBezTo>
                  <a:pt x="12953" y="1109"/>
                  <a:pt x="12763" y="729"/>
                  <a:pt x="12510" y="444"/>
                </a:cubicBezTo>
                <a:cubicBezTo>
                  <a:pt x="12225" y="159"/>
                  <a:pt x="11845" y="0"/>
                  <a:pt x="11433" y="0"/>
                </a:cubicBezTo>
                <a:close/>
              </a:path>
            </a:pathLst>
          </a:custGeom>
          <a:solidFill>
            <a:srgbClr val="5BCFC5"/>
          </a:solidFill>
          <a:ln>
            <a:solidFill>
              <a:srgbClr val="00206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7" name="Google Shape;667;p24"/>
          <p:cNvSpPr/>
          <p:nvPr/>
        </p:nvSpPr>
        <p:spPr>
          <a:xfrm>
            <a:off x="10154580" y="4013617"/>
            <a:ext cx="747053" cy="679161"/>
          </a:xfrm>
          <a:custGeom>
            <a:avLst/>
            <a:gdLst/>
            <a:ahLst/>
            <a:cxnLst/>
            <a:rect l="l" t="t" r="r" b="b"/>
            <a:pathLst>
              <a:path w="18464" h="16786" extrusionOk="0">
                <a:moveTo>
                  <a:pt x="12731" y="1521"/>
                </a:moveTo>
                <a:cubicBezTo>
                  <a:pt x="12604" y="1521"/>
                  <a:pt x="12478" y="1648"/>
                  <a:pt x="12478" y="1806"/>
                </a:cubicBezTo>
                <a:cubicBezTo>
                  <a:pt x="12478" y="1964"/>
                  <a:pt x="12604" y="2059"/>
                  <a:pt x="12731" y="2059"/>
                </a:cubicBezTo>
                <a:lnTo>
                  <a:pt x="16595" y="2059"/>
                </a:lnTo>
                <a:cubicBezTo>
                  <a:pt x="16721" y="2059"/>
                  <a:pt x="16848" y="1964"/>
                  <a:pt x="16848" y="1806"/>
                </a:cubicBezTo>
                <a:cubicBezTo>
                  <a:pt x="16848" y="1648"/>
                  <a:pt x="16721" y="1521"/>
                  <a:pt x="16595" y="1521"/>
                </a:cubicBezTo>
                <a:close/>
                <a:moveTo>
                  <a:pt x="10704" y="1774"/>
                </a:moveTo>
                <a:cubicBezTo>
                  <a:pt x="10863" y="1774"/>
                  <a:pt x="10989" y="1838"/>
                  <a:pt x="11084" y="1933"/>
                </a:cubicBezTo>
                <a:cubicBezTo>
                  <a:pt x="11179" y="2028"/>
                  <a:pt x="11243" y="2154"/>
                  <a:pt x="11243" y="2281"/>
                </a:cubicBezTo>
                <a:cubicBezTo>
                  <a:pt x="11243" y="2439"/>
                  <a:pt x="11179" y="2566"/>
                  <a:pt x="11084" y="2661"/>
                </a:cubicBezTo>
                <a:cubicBezTo>
                  <a:pt x="10989" y="2756"/>
                  <a:pt x="10863" y="2820"/>
                  <a:pt x="10704" y="2820"/>
                </a:cubicBezTo>
                <a:cubicBezTo>
                  <a:pt x="10578" y="2820"/>
                  <a:pt x="10419" y="2756"/>
                  <a:pt x="10324" y="2661"/>
                </a:cubicBezTo>
                <a:cubicBezTo>
                  <a:pt x="10261" y="2566"/>
                  <a:pt x="10198" y="2439"/>
                  <a:pt x="10198" y="2281"/>
                </a:cubicBezTo>
                <a:cubicBezTo>
                  <a:pt x="10198" y="2154"/>
                  <a:pt x="10229" y="2028"/>
                  <a:pt x="10324" y="1933"/>
                </a:cubicBezTo>
                <a:cubicBezTo>
                  <a:pt x="10419" y="1838"/>
                  <a:pt x="10578" y="1774"/>
                  <a:pt x="10704" y="1774"/>
                </a:cubicBezTo>
                <a:close/>
                <a:moveTo>
                  <a:pt x="12731" y="2503"/>
                </a:moveTo>
                <a:cubicBezTo>
                  <a:pt x="12604" y="2503"/>
                  <a:pt x="12478" y="2629"/>
                  <a:pt x="12478" y="2788"/>
                </a:cubicBezTo>
                <a:cubicBezTo>
                  <a:pt x="12478" y="2915"/>
                  <a:pt x="12604" y="3041"/>
                  <a:pt x="12731" y="3041"/>
                </a:cubicBezTo>
                <a:lnTo>
                  <a:pt x="15835" y="3041"/>
                </a:lnTo>
                <a:cubicBezTo>
                  <a:pt x="15961" y="3041"/>
                  <a:pt x="16088" y="2915"/>
                  <a:pt x="16088" y="2788"/>
                </a:cubicBezTo>
                <a:cubicBezTo>
                  <a:pt x="16088" y="2629"/>
                  <a:pt x="15961" y="2503"/>
                  <a:pt x="15835" y="2503"/>
                </a:cubicBezTo>
                <a:close/>
                <a:moveTo>
                  <a:pt x="10704" y="1236"/>
                </a:moveTo>
                <a:cubicBezTo>
                  <a:pt x="10419" y="1236"/>
                  <a:pt x="10134" y="1363"/>
                  <a:pt x="9944" y="1553"/>
                </a:cubicBezTo>
                <a:cubicBezTo>
                  <a:pt x="9754" y="1743"/>
                  <a:pt x="9659" y="1996"/>
                  <a:pt x="9659" y="2281"/>
                </a:cubicBezTo>
                <a:cubicBezTo>
                  <a:pt x="9659" y="2566"/>
                  <a:pt x="9754" y="2851"/>
                  <a:pt x="9944" y="3041"/>
                </a:cubicBezTo>
                <a:cubicBezTo>
                  <a:pt x="10134" y="3231"/>
                  <a:pt x="10419" y="3358"/>
                  <a:pt x="10704" y="3358"/>
                </a:cubicBezTo>
                <a:cubicBezTo>
                  <a:pt x="10989" y="3358"/>
                  <a:pt x="11274" y="3231"/>
                  <a:pt x="11464" y="3041"/>
                </a:cubicBezTo>
                <a:cubicBezTo>
                  <a:pt x="11654" y="2851"/>
                  <a:pt x="11749" y="2598"/>
                  <a:pt x="11749" y="2281"/>
                </a:cubicBezTo>
                <a:cubicBezTo>
                  <a:pt x="11749" y="1996"/>
                  <a:pt x="11654" y="1711"/>
                  <a:pt x="11464" y="1553"/>
                </a:cubicBezTo>
                <a:cubicBezTo>
                  <a:pt x="11274" y="1363"/>
                  <a:pt x="10989" y="1236"/>
                  <a:pt x="10704" y="1236"/>
                </a:cubicBezTo>
                <a:close/>
                <a:moveTo>
                  <a:pt x="12731" y="4245"/>
                </a:moveTo>
                <a:cubicBezTo>
                  <a:pt x="12604" y="4245"/>
                  <a:pt x="12478" y="4371"/>
                  <a:pt x="12478" y="4530"/>
                </a:cubicBezTo>
                <a:cubicBezTo>
                  <a:pt x="12478" y="4656"/>
                  <a:pt x="12604" y="4783"/>
                  <a:pt x="12731" y="4783"/>
                </a:cubicBezTo>
                <a:lnTo>
                  <a:pt x="16595" y="4783"/>
                </a:lnTo>
                <a:cubicBezTo>
                  <a:pt x="16721" y="4783"/>
                  <a:pt x="16848" y="4656"/>
                  <a:pt x="16848" y="4530"/>
                </a:cubicBezTo>
                <a:cubicBezTo>
                  <a:pt x="16848" y="4371"/>
                  <a:pt x="16721" y="4245"/>
                  <a:pt x="16595" y="4245"/>
                </a:cubicBezTo>
                <a:close/>
                <a:moveTo>
                  <a:pt x="10704" y="4498"/>
                </a:moveTo>
                <a:cubicBezTo>
                  <a:pt x="10863" y="4498"/>
                  <a:pt x="10989" y="4530"/>
                  <a:pt x="11084" y="4625"/>
                </a:cubicBezTo>
                <a:cubicBezTo>
                  <a:pt x="11179" y="4720"/>
                  <a:pt x="11243" y="4878"/>
                  <a:pt x="11243" y="5005"/>
                </a:cubicBezTo>
                <a:cubicBezTo>
                  <a:pt x="11243" y="5163"/>
                  <a:pt x="11179" y="5290"/>
                  <a:pt x="11084" y="5385"/>
                </a:cubicBezTo>
                <a:cubicBezTo>
                  <a:pt x="10989" y="5480"/>
                  <a:pt x="10863" y="5511"/>
                  <a:pt x="10704" y="5511"/>
                </a:cubicBezTo>
                <a:cubicBezTo>
                  <a:pt x="10578" y="5511"/>
                  <a:pt x="10419" y="5480"/>
                  <a:pt x="10324" y="5385"/>
                </a:cubicBezTo>
                <a:cubicBezTo>
                  <a:pt x="10261" y="5290"/>
                  <a:pt x="10198" y="5163"/>
                  <a:pt x="10198" y="5005"/>
                </a:cubicBezTo>
                <a:cubicBezTo>
                  <a:pt x="10198" y="4878"/>
                  <a:pt x="10229" y="4720"/>
                  <a:pt x="10324" y="4625"/>
                </a:cubicBezTo>
                <a:cubicBezTo>
                  <a:pt x="10419" y="4561"/>
                  <a:pt x="10578" y="4498"/>
                  <a:pt x="10704" y="4498"/>
                </a:cubicBezTo>
                <a:close/>
                <a:moveTo>
                  <a:pt x="12731" y="5226"/>
                </a:moveTo>
                <a:cubicBezTo>
                  <a:pt x="12604" y="5226"/>
                  <a:pt x="12478" y="5353"/>
                  <a:pt x="12478" y="5480"/>
                </a:cubicBezTo>
                <a:cubicBezTo>
                  <a:pt x="12478" y="5638"/>
                  <a:pt x="12604" y="5765"/>
                  <a:pt x="12731" y="5765"/>
                </a:cubicBezTo>
                <a:lnTo>
                  <a:pt x="15835" y="5765"/>
                </a:lnTo>
                <a:cubicBezTo>
                  <a:pt x="15961" y="5765"/>
                  <a:pt x="16088" y="5638"/>
                  <a:pt x="16088" y="5480"/>
                </a:cubicBezTo>
                <a:cubicBezTo>
                  <a:pt x="16088" y="5353"/>
                  <a:pt x="15961" y="5226"/>
                  <a:pt x="15835" y="5226"/>
                </a:cubicBezTo>
                <a:close/>
                <a:moveTo>
                  <a:pt x="10704" y="3960"/>
                </a:moveTo>
                <a:cubicBezTo>
                  <a:pt x="10419" y="3960"/>
                  <a:pt x="10134" y="4055"/>
                  <a:pt x="9944" y="4245"/>
                </a:cubicBezTo>
                <a:cubicBezTo>
                  <a:pt x="9754" y="4435"/>
                  <a:pt x="9659" y="4720"/>
                  <a:pt x="9659" y="5005"/>
                </a:cubicBezTo>
                <a:cubicBezTo>
                  <a:pt x="9659" y="5290"/>
                  <a:pt x="9754" y="5575"/>
                  <a:pt x="9944" y="5765"/>
                </a:cubicBezTo>
                <a:cubicBezTo>
                  <a:pt x="10134" y="5955"/>
                  <a:pt x="10419" y="6050"/>
                  <a:pt x="10704" y="6050"/>
                </a:cubicBezTo>
                <a:cubicBezTo>
                  <a:pt x="10989" y="6050"/>
                  <a:pt x="11274" y="5955"/>
                  <a:pt x="11464" y="5765"/>
                </a:cubicBezTo>
                <a:cubicBezTo>
                  <a:pt x="11654" y="5575"/>
                  <a:pt x="11749" y="5290"/>
                  <a:pt x="11749" y="5005"/>
                </a:cubicBezTo>
                <a:cubicBezTo>
                  <a:pt x="11749" y="4720"/>
                  <a:pt x="11654" y="4435"/>
                  <a:pt x="11464" y="4245"/>
                </a:cubicBezTo>
                <a:cubicBezTo>
                  <a:pt x="11274" y="4055"/>
                  <a:pt x="10989" y="3960"/>
                  <a:pt x="10704" y="3960"/>
                </a:cubicBezTo>
                <a:close/>
                <a:moveTo>
                  <a:pt x="12731" y="6968"/>
                </a:moveTo>
                <a:cubicBezTo>
                  <a:pt x="12604" y="6968"/>
                  <a:pt x="12478" y="7095"/>
                  <a:pt x="12478" y="7253"/>
                </a:cubicBezTo>
                <a:cubicBezTo>
                  <a:pt x="12478" y="7380"/>
                  <a:pt x="12604" y="7507"/>
                  <a:pt x="12731" y="7507"/>
                </a:cubicBezTo>
                <a:lnTo>
                  <a:pt x="16595" y="7507"/>
                </a:lnTo>
                <a:cubicBezTo>
                  <a:pt x="16721" y="7507"/>
                  <a:pt x="16848" y="7380"/>
                  <a:pt x="16848" y="7253"/>
                </a:cubicBezTo>
                <a:cubicBezTo>
                  <a:pt x="16848" y="7095"/>
                  <a:pt x="16721" y="6968"/>
                  <a:pt x="16595" y="6968"/>
                </a:cubicBezTo>
                <a:close/>
                <a:moveTo>
                  <a:pt x="1679" y="1"/>
                </a:moveTo>
                <a:cubicBezTo>
                  <a:pt x="1204" y="1"/>
                  <a:pt x="792" y="191"/>
                  <a:pt x="507" y="476"/>
                </a:cubicBezTo>
                <a:cubicBezTo>
                  <a:pt x="190" y="793"/>
                  <a:pt x="0" y="1204"/>
                  <a:pt x="0" y="1648"/>
                </a:cubicBezTo>
                <a:lnTo>
                  <a:pt x="0" y="7760"/>
                </a:lnTo>
                <a:cubicBezTo>
                  <a:pt x="0" y="7918"/>
                  <a:pt x="127" y="8045"/>
                  <a:pt x="285" y="8045"/>
                </a:cubicBezTo>
                <a:cubicBezTo>
                  <a:pt x="443" y="8045"/>
                  <a:pt x="538" y="7918"/>
                  <a:pt x="538" y="7760"/>
                </a:cubicBezTo>
                <a:lnTo>
                  <a:pt x="538" y="1648"/>
                </a:lnTo>
                <a:cubicBezTo>
                  <a:pt x="538" y="1363"/>
                  <a:pt x="665" y="1078"/>
                  <a:pt x="887" y="856"/>
                </a:cubicBezTo>
                <a:cubicBezTo>
                  <a:pt x="1077" y="666"/>
                  <a:pt x="1362" y="539"/>
                  <a:pt x="1679" y="539"/>
                </a:cubicBezTo>
                <a:lnTo>
                  <a:pt x="16785" y="539"/>
                </a:lnTo>
                <a:cubicBezTo>
                  <a:pt x="17101" y="539"/>
                  <a:pt x="17386" y="666"/>
                  <a:pt x="17576" y="856"/>
                </a:cubicBezTo>
                <a:cubicBezTo>
                  <a:pt x="17798" y="1078"/>
                  <a:pt x="17925" y="1363"/>
                  <a:pt x="17925" y="1648"/>
                </a:cubicBezTo>
                <a:cubicBezTo>
                  <a:pt x="17925" y="1806"/>
                  <a:pt x="18020" y="1933"/>
                  <a:pt x="18178" y="1933"/>
                </a:cubicBezTo>
                <a:cubicBezTo>
                  <a:pt x="18337" y="1933"/>
                  <a:pt x="18463" y="1806"/>
                  <a:pt x="18463" y="1648"/>
                </a:cubicBezTo>
                <a:cubicBezTo>
                  <a:pt x="18463" y="1204"/>
                  <a:pt x="18273" y="793"/>
                  <a:pt x="17956" y="476"/>
                </a:cubicBezTo>
                <a:cubicBezTo>
                  <a:pt x="17671" y="191"/>
                  <a:pt x="17260" y="1"/>
                  <a:pt x="16785" y="1"/>
                </a:cubicBezTo>
                <a:close/>
                <a:moveTo>
                  <a:pt x="5321" y="6081"/>
                </a:moveTo>
                <a:lnTo>
                  <a:pt x="5321" y="8235"/>
                </a:lnTo>
                <a:lnTo>
                  <a:pt x="4370" y="8235"/>
                </a:lnTo>
                <a:lnTo>
                  <a:pt x="4370" y="6081"/>
                </a:lnTo>
                <a:close/>
                <a:moveTo>
                  <a:pt x="7094" y="4688"/>
                </a:moveTo>
                <a:lnTo>
                  <a:pt x="7094" y="8235"/>
                </a:lnTo>
                <a:lnTo>
                  <a:pt x="5859" y="8235"/>
                </a:lnTo>
                <a:lnTo>
                  <a:pt x="5859" y="5796"/>
                </a:lnTo>
                <a:cubicBezTo>
                  <a:pt x="5859" y="5670"/>
                  <a:pt x="5764" y="5543"/>
                  <a:pt x="5606" y="5543"/>
                </a:cubicBezTo>
                <a:lnTo>
                  <a:pt x="4085" y="5543"/>
                </a:lnTo>
                <a:cubicBezTo>
                  <a:pt x="3959" y="5543"/>
                  <a:pt x="3832" y="5670"/>
                  <a:pt x="3832" y="5796"/>
                </a:cubicBezTo>
                <a:lnTo>
                  <a:pt x="3832" y="8235"/>
                </a:lnTo>
                <a:lnTo>
                  <a:pt x="2597" y="8235"/>
                </a:lnTo>
                <a:lnTo>
                  <a:pt x="2597" y="4688"/>
                </a:lnTo>
                <a:close/>
                <a:moveTo>
                  <a:pt x="10704" y="7190"/>
                </a:moveTo>
                <a:cubicBezTo>
                  <a:pt x="10863" y="7190"/>
                  <a:pt x="10989" y="7253"/>
                  <a:pt x="11084" y="7348"/>
                </a:cubicBezTo>
                <a:cubicBezTo>
                  <a:pt x="11179" y="7443"/>
                  <a:pt x="11243" y="7570"/>
                  <a:pt x="11243" y="7728"/>
                </a:cubicBezTo>
                <a:cubicBezTo>
                  <a:pt x="11243" y="7855"/>
                  <a:pt x="11179" y="7982"/>
                  <a:pt x="11084" y="8077"/>
                </a:cubicBezTo>
                <a:cubicBezTo>
                  <a:pt x="10989" y="8172"/>
                  <a:pt x="10863" y="8235"/>
                  <a:pt x="10704" y="8235"/>
                </a:cubicBezTo>
                <a:cubicBezTo>
                  <a:pt x="10578" y="8235"/>
                  <a:pt x="10419" y="8172"/>
                  <a:pt x="10324" y="8077"/>
                </a:cubicBezTo>
                <a:cubicBezTo>
                  <a:pt x="10261" y="7982"/>
                  <a:pt x="10198" y="7855"/>
                  <a:pt x="10198" y="7728"/>
                </a:cubicBezTo>
                <a:cubicBezTo>
                  <a:pt x="10198" y="7570"/>
                  <a:pt x="10229" y="7443"/>
                  <a:pt x="10324" y="7348"/>
                </a:cubicBezTo>
                <a:cubicBezTo>
                  <a:pt x="10419" y="7253"/>
                  <a:pt x="10578" y="7190"/>
                  <a:pt x="10704" y="7190"/>
                </a:cubicBezTo>
                <a:close/>
                <a:moveTo>
                  <a:pt x="12731" y="7950"/>
                </a:moveTo>
                <a:cubicBezTo>
                  <a:pt x="12604" y="7950"/>
                  <a:pt x="12478" y="8045"/>
                  <a:pt x="12478" y="8203"/>
                </a:cubicBezTo>
                <a:cubicBezTo>
                  <a:pt x="12478" y="8362"/>
                  <a:pt x="12604" y="8488"/>
                  <a:pt x="12731" y="8488"/>
                </a:cubicBezTo>
                <a:lnTo>
                  <a:pt x="15835" y="8488"/>
                </a:lnTo>
                <a:cubicBezTo>
                  <a:pt x="15961" y="8488"/>
                  <a:pt x="16088" y="8362"/>
                  <a:pt x="16088" y="8203"/>
                </a:cubicBezTo>
                <a:cubicBezTo>
                  <a:pt x="16088" y="8045"/>
                  <a:pt x="15961" y="7950"/>
                  <a:pt x="15835" y="7950"/>
                </a:cubicBezTo>
                <a:close/>
                <a:moveTo>
                  <a:pt x="4861" y="1228"/>
                </a:moveTo>
                <a:cubicBezTo>
                  <a:pt x="4798" y="1228"/>
                  <a:pt x="4735" y="1252"/>
                  <a:pt x="4687" y="1299"/>
                </a:cubicBezTo>
                <a:lnTo>
                  <a:pt x="3642" y="2186"/>
                </a:lnTo>
                <a:cubicBezTo>
                  <a:pt x="3547" y="2281"/>
                  <a:pt x="3515" y="2471"/>
                  <a:pt x="3610" y="2566"/>
                </a:cubicBezTo>
                <a:cubicBezTo>
                  <a:pt x="3661" y="2634"/>
                  <a:pt x="3740" y="2666"/>
                  <a:pt x="3816" y="2666"/>
                </a:cubicBezTo>
                <a:cubicBezTo>
                  <a:pt x="3882" y="2666"/>
                  <a:pt x="3946" y="2642"/>
                  <a:pt x="3990" y="2598"/>
                </a:cubicBezTo>
                <a:lnTo>
                  <a:pt x="4845" y="1869"/>
                </a:lnTo>
                <a:lnTo>
                  <a:pt x="7474" y="4150"/>
                </a:lnTo>
                <a:lnTo>
                  <a:pt x="2249" y="4150"/>
                </a:lnTo>
                <a:lnTo>
                  <a:pt x="3072" y="3421"/>
                </a:lnTo>
                <a:cubicBezTo>
                  <a:pt x="3199" y="3295"/>
                  <a:pt x="3199" y="3136"/>
                  <a:pt x="3104" y="3041"/>
                </a:cubicBezTo>
                <a:cubicBezTo>
                  <a:pt x="3053" y="2973"/>
                  <a:pt x="2984" y="2942"/>
                  <a:pt x="2911" y="2942"/>
                </a:cubicBezTo>
                <a:cubicBezTo>
                  <a:pt x="2848" y="2942"/>
                  <a:pt x="2782" y="2965"/>
                  <a:pt x="2724" y="3010"/>
                </a:cubicBezTo>
                <a:lnTo>
                  <a:pt x="1362" y="4181"/>
                </a:lnTo>
                <a:cubicBezTo>
                  <a:pt x="1299" y="4245"/>
                  <a:pt x="1235" y="4340"/>
                  <a:pt x="1235" y="4403"/>
                </a:cubicBezTo>
                <a:cubicBezTo>
                  <a:pt x="1235" y="4561"/>
                  <a:pt x="1362" y="4688"/>
                  <a:pt x="1520" y="4688"/>
                </a:cubicBezTo>
                <a:lnTo>
                  <a:pt x="2059" y="4688"/>
                </a:lnTo>
                <a:lnTo>
                  <a:pt x="2059" y="8520"/>
                </a:lnTo>
                <a:cubicBezTo>
                  <a:pt x="2059" y="8678"/>
                  <a:pt x="2185" y="8773"/>
                  <a:pt x="2312" y="8773"/>
                </a:cubicBezTo>
                <a:lnTo>
                  <a:pt x="7379" y="8773"/>
                </a:lnTo>
                <a:cubicBezTo>
                  <a:pt x="7506" y="8773"/>
                  <a:pt x="7632" y="8678"/>
                  <a:pt x="7632" y="8520"/>
                </a:cubicBezTo>
                <a:lnTo>
                  <a:pt x="7632" y="4688"/>
                </a:lnTo>
                <a:lnTo>
                  <a:pt x="8171" y="4688"/>
                </a:lnTo>
                <a:cubicBezTo>
                  <a:pt x="8266" y="4688"/>
                  <a:pt x="8329" y="4656"/>
                  <a:pt x="8392" y="4593"/>
                </a:cubicBezTo>
                <a:cubicBezTo>
                  <a:pt x="8487" y="4466"/>
                  <a:pt x="8456" y="4308"/>
                  <a:pt x="8361" y="4213"/>
                </a:cubicBezTo>
                <a:lnTo>
                  <a:pt x="5036" y="1299"/>
                </a:lnTo>
                <a:cubicBezTo>
                  <a:pt x="4988" y="1252"/>
                  <a:pt x="4925" y="1228"/>
                  <a:pt x="4861" y="1228"/>
                </a:cubicBezTo>
                <a:close/>
                <a:moveTo>
                  <a:pt x="10704" y="6651"/>
                </a:moveTo>
                <a:cubicBezTo>
                  <a:pt x="10419" y="6651"/>
                  <a:pt x="10134" y="6778"/>
                  <a:pt x="9944" y="6968"/>
                </a:cubicBezTo>
                <a:cubicBezTo>
                  <a:pt x="9754" y="7158"/>
                  <a:pt x="9659" y="7411"/>
                  <a:pt x="9659" y="7728"/>
                </a:cubicBezTo>
                <a:cubicBezTo>
                  <a:pt x="9659" y="8013"/>
                  <a:pt x="9754" y="8267"/>
                  <a:pt x="9944" y="8457"/>
                </a:cubicBezTo>
                <a:cubicBezTo>
                  <a:pt x="10134" y="8647"/>
                  <a:pt x="10419" y="8773"/>
                  <a:pt x="10704" y="8773"/>
                </a:cubicBezTo>
                <a:cubicBezTo>
                  <a:pt x="10989" y="8773"/>
                  <a:pt x="11274" y="8647"/>
                  <a:pt x="11464" y="8457"/>
                </a:cubicBezTo>
                <a:cubicBezTo>
                  <a:pt x="11654" y="8267"/>
                  <a:pt x="11749" y="8013"/>
                  <a:pt x="11749" y="7728"/>
                </a:cubicBezTo>
                <a:cubicBezTo>
                  <a:pt x="11749" y="7443"/>
                  <a:pt x="11654" y="7158"/>
                  <a:pt x="11464" y="6968"/>
                </a:cubicBezTo>
                <a:cubicBezTo>
                  <a:pt x="11274" y="6778"/>
                  <a:pt x="10989" y="6651"/>
                  <a:pt x="10704" y="6651"/>
                </a:cubicBezTo>
                <a:close/>
                <a:moveTo>
                  <a:pt x="8202" y="10832"/>
                </a:moveTo>
                <a:cubicBezTo>
                  <a:pt x="8044" y="10832"/>
                  <a:pt x="7917" y="10958"/>
                  <a:pt x="7917" y="11117"/>
                </a:cubicBezTo>
                <a:cubicBezTo>
                  <a:pt x="7917" y="11243"/>
                  <a:pt x="8044" y="11370"/>
                  <a:pt x="8202" y="11370"/>
                </a:cubicBezTo>
                <a:lnTo>
                  <a:pt x="9786" y="11370"/>
                </a:lnTo>
                <a:cubicBezTo>
                  <a:pt x="9913" y="11370"/>
                  <a:pt x="10039" y="11243"/>
                  <a:pt x="10039" y="11117"/>
                </a:cubicBezTo>
                <a:cubicBezTo>
                  <a:pt x="10039" y="10958"/>
                  <a:pt x="9944" y="10832"/>
                  <a:pt x="9786" y="10832"/>
                </a:cubicBezTo>
                <a:close/>
                <a:moveTo>
                  <a:pt x="17925" y="10135"/>
                </a:moveTo>
                <a:lnTo>
                  <a:pt x="17925" y="10958"/>
                </a:lnTo>
                <a:cubicBezTo>
                  <a:pt x="17925" y="11275"/>
                  <a:pt x="17798" y="11560"/>
                  <a:pt x="17576" y="11750"/>
                </a:cubicBezTo>
                <a:cubicBezTo>
                  <a:pt x="17386" y="11940"/>
                  <a:pt x="17101" y="12067"/>
                  <a:pt x="16785" y="12067"/>
                </a:cubicBezTo>
                <a:lnTo>
                  <a:pt x="1679" y="12067"/>
                </a:lnTo>
                <a:cubicBezTo>
                  <a:pt x="1362" y="12067"/>
                  <a:pt x="1077" y="11940"/>
                  <a:pt x="887" y="11750"/>
                </a:cubicBezTo>
                <a:cubicBezTo>
                  <a:pt x="665" y="11560"/>
                  <a:pt x="538" y="11275"/>
                  <a:pt x="538" y="10958"/>
                </a:cubicBezTo>
                <a:lnTo>
                  <a:pt x="538" y="10135"/>
                </a:lnTo>
                <a:close/>
                <a:moveTo>
                  <a:pt x="10989" y="12637"/>
                </a:moveTo>
                <a:lnTo>
                  <a:pt x="10989" y="14759"/>
                </a:lnTo>
                <a:lnTo>
                  <a:pt x="9596" y="14759"/>
                </a:lnTo>
                <a:cubicBezTo>
                  <a:pt x="9469" y="14759"/>
                  <a:pt x="9343" y="14885"/>
                  <a:pt x="9343" y="15044"/>
                </a:cubicBezTo>
                <a:cubicBezTo>
                  <a:pt x="9343" y="15170"/>
                  <a:pt x="9438" y="15297"/>
                  <a:pt x="9596" y="15297"/>
                </a:cubicBezTo>
                <a:lnTo>
                  <a:pt x="12604" y="15297"/>
                </a:lnTo>
                <a:cubicBezTo>
                  <a:pt x="12731" y="15297"/>
                  <a:pt x="12858" y="15360"/>
                  <a:pt x="12921" y="15424"/>
                </a:cubicBezTo>
                <a:cubicBezTo>
                  <a:pt x="13016" y="15519"/>
                  <a:pt x="13079" y="15645"/>
                  <a:pt x="13079" y="15772"/>
                </a:cubicBezTo>
                <a:cubicBezTo>
                  <a:pt x="13079" y="15899"/>
                  <a:pt x="13016" y="16025"/>
                  <a:pt x="12921" y="16089"/>
                </a:cubicBezTo>
                <a:cubicBezTo>
                  <a:pt x="12826" y="16184"/>
                  <a:pt x="12731" y="16247"/>
                  <a:pt x="12604" y="16247"/>
                </a:cubicBezTo>
                <a:lnTo>
                  <a:pt x="5384" y="16247"/>
                </a:lnTo>
                <a:cubicBezTo>
                  <a:pt x="5257" y="16247"/>
                  <a:pt x="5131" y="16184"/>
                  <a:pt x="5067" y="16089"/>
                </a:cubicBezTo>
                <a:cubicBezTo>
                  <a:pt x="4972" y="16025"/>
                  <a:pt x="4909" y="15899"/>
                  <a:pt x="4909" y="15772"/>
                </a:cubicBezTo>
                <a:cubicBezTo>
                  <a:pt x="4909" y="15645"/>
                  <a:pt x="4972" y="15519"/>
                  <a:pt x="5067" y="15424"/>
                </a:cubicBezTo>
                <a:cubicBezTo>
                  <a:pt x="5131" y="15360"/>
                  <a:pt x="5257" y="15297"/>
                  <a:pt x="5384" y="15297"/>
                </a:cubicBezTo>
                <a:lnTo>
                  <a:pt x="8392" y="15297"/>
                </a:lnTo>
                <a:cubicBezTo>
                  <a:pt x="8519" y="15297"/>
                  <a:pt x="8646" y="15170"/>
                  <a:pt x="8646" y="15044"/>
                </a:cubicBezTo>
                <a:cubicBezTo>
                  <a:pt x="8646" y="14885"/>
                  <a:pt x="8519" y="14759"/>
                  <a:pt x="8392" y="14759"/>
                </a:cubicBezTo>
                <a:lnTo>
                  <a:pt x="6999" y="14759"/>
                </a:lnTo>
                <a:lnTo>
                  <a:pt x="6999" y="12637"/>
                </a:lnTo>
                <a:close/>
                <a:moveTo>
                  <a:pt x="18178" y="2629"/>
                </a:moveTo>
                <a:cubicBezTo>
                  <a:pt x="18020" y="2629"/>
                  <a:pt x="17925" y="2725"/>
                  <a:pt x="17925" y="2883"/>
                </a:cubicBezTo>
                <a:lnTo>
                  <a:pt x="17925" y="9597"/>
                </a:lnTo>
                <a:lnTo>
                  <a:pt x="538" y="9597"/>
                </a:lnTo>
                <a:lnTo>
                  <a:pt x="538" y="8995"/>
                </a:lnTo>
                <a:cubicBezTo>
                  <a:pt x="538" y="8837"/>
                  <a:pt x="412" y="8710"/>
                  <a:pt x="253" y="8710"/>
                </a:cubicBezTo>
                <a:cubicBezTo>
                  <a:pt x="127" y="8710"/>
                  <a:pt x="0" y="8837"/>
                  <a:pt x="0" y="8995"/>
                </a:cubicBezTo>
                <a:lnTo>
                  <a:pt x="0" y="10958"/>
                </a:lnTo>
                <a:cubicBezTo>
                  <a:pt x="0" y="11433"/>
                  <a:pt x="190" y="11845"/>
                  <a:pt x="475" y="12130"/>
                </a:cubicBezTo>
                <a:cubicBezTo>
                  <a:pt x="792" y="12447"/>
                  <a:pt x="1204" y="12637"/>
                  <a:pt x="1647" y="12637"/>
                </a:cubicBezTo>
                <a:lnTo>
                  <a:pt x="6461" y="12637"/>
                </a:lnTo>
                <a:lnTo>
                  <a:pt x="6461" y="14759"/>
                </a:lnTo>
                <a:lnTo>
                  <a:pt x="5384" y="14759"/>
                </a:lnTo>
                <a:cubicBezTo>
                  <a:pt x="5099" y="14759"/>
                  <a:pt x="4845" y="14885"/>
                  <a:pt x="4655" y="15044"/>
                </a:cubicBezTo>
                <a:cubicBezTo>
                  <a:pt x="4497" y="15234"/>
                  <a:pt x="4370" y="15487"/>
                  <a:pt x="4370" y="15772"/>
                </a:cubicBezTo>
                <a:cubicBezTo>
                  <a:pt x="4370" y="16057"/>
                  <a:pt x="4497" y="16310"/>
                  <a:pt x="4655" y="16469"/>
                </a:cubicBezTo>
                <a:cubicBezTo>
                  <a:pt x="4845" y="16659"/>
                  <a:pt x="5099" y="16785"/>
                  <a:pt x="5384" y="16785"/>
                </a:cubicBezTo>
                <a:lnTo>
                  <a:pt x="12573" y="16785"/>
                </a:lnTo>
                <a:cubicBezTo>
                  <a:pt x="12858" y="16785"/>
                  <a:pt x="13111" y="16659"/>
                  <a:pt x="13301" y="16469"/>
                </a:cubicBezTo>
                <a:cubicBezTo>
                  <a:pt x="13491" y="16310"/>
                  <a:pt x="13586" y="16057"/>
                  <a:pt x="13586" y="15772"/>
                </a:cubicBezTo>
                <a:cubicBezTo>
                  <a:pt x="13586" y="15487"/>
                  <a:pt x="13491" y="15234"/>
                  <a:pt x="13301" y="15044"/>
                </a:cubicBezTo>
                <a:cubicBezTo>
                  <a:pt x="13111" y="14885"/>
                  <a:pt x="12858" y="14759"/>
                  <a:pt x="12573" y="14759"/>
                </a:cubicBezTo>
                <a:lnTo>
                  <a:pt x="11528" y="14759"/>
                </a:lnTo>
                <a:lnTo>
                  <a:pt x="11528" y="12637"/>
                </a:lnTo>
                <a:lnTo>
                  <a:pt x="16785" y="12637"/>
                </a:lnTo>
                <a:cubicBezTo>
                  <a:pt x="17260" y="12637"/>
                  <a:pt x="17671" y="12447"/>
                  <a:pt x="17956" y="12130"/>
                </a:cubicBezTo>
                <a:cubicBezTo>
                  <a:pt x="18273" y="11845"/>
                  <a:pt x="18463" y="11433"/>
                  <a:pt x="18463" y="10958"/>
                </a:cubicBezTo>
                <a:lnTo>
                  <a:pt x="18463" y="2883"/>
                </a:lnTo>
                <a:cubicBezTo>
                  <a:pt x="18463" y="2725"/>
                  <a:pt x="18337" y="2629"/>
                  <a:pt x="18178" y="2629"/>
                </a:cubicBezTo>
                <a:close/>
              </a:path>
            </a:pathLst>
          </a:custGeom>
          <a:solidFill>
            <a:srgbClr val="25255B"/>
          </a:solidFill>
          <a:ln>
            <a:solidFill>
              <a:srgbClr val="00B0F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8" name="Google Shape;668;p24"/>
          <p:cNvSpPr/>
          <p:nvPr/>
        </p:nvSpPr>
        <p:spPr>
          <a:xfrm>
            <a:off x="6680689" y="4055182"/>
            <a:ext cx="606091" cy="677139"/>
          </a:xfrm>
          <a:custGeom>
            <a:avLst/>
            <a:gdLst/>
            <a:ahLst/>
            <a:cxnLst/>
            <a:rect l="l" t="t" r="r" b="b"/>
            <a:pathLst>
              <a:path w="14980" h="16736" extrusionOk="0">
                <a:moveTo>
                  <a:pt x="3452" y="3231"/>
                </a:moveTo>
                <a:cubicBezTo>
                  <a:pt x="3737" y="3231"/>
                  <a:pt x="3991" y="3358"/>
                  <a:pt x="4181" y="3548"/>
                </a:cubicBezTo>
                <a:cubicBezTo>
                  <a:pt x="4371" y="3738"/>
                  <a:pt x="4497" y="3991"/>
                  <a:pt x="4497" y="4276"/>
                </a:cubicBezTo>
                <a:cubicBezTo>
                  <a:pt x="4497" y="4561"/>
                  <a:pt x="4371" y="4814"/>
                  <a:pt x="4181" y="4973"/>
                </a:cubicBezTo>
                <a:cubicBezTo>
                  <a:pt x="3991" y="5163"/>
                  <a:pt x="3737" y="5289"/>
                  <a:pt x="3452" y="5289"/>
                </a:cubicBezTo>
                <a:cubicBezTo>
                  <a:pt x="3167" y="5289"/>
                  <a:pt x="2914" y="5163"/>
                  <a:pt x="2724" y="4973"/>
                </a:cubicBezTo>
                <a:cubicBezTo>
                  <a:pt x="2534" y="4814"/>
                  <a:pt x="2439" y="4561"/>
                  <a:pt x="2439" y="4276"/>
                </a:cubicBezTo>
                <a:cubicBezTo>
                  <a:pt x="2439" y="3991"/>
                  <a:pt x="2534" y="3738"/>
                  <a:pt x="2724" y="3548"/>
                </a:cubicBezTo>
                <a:cubicBezTo>
                  <a:pt x="2914" y="3358"/>
                  <a:pt x="3167" y="3231"/>
                  <a:pt x="3452" y="3231"/>
                </a:cubicBezTo>
                <a:close/>
                <a:moveTo>
                  <a:pt x="3452" y="2756"/>
                </a:moveTo>
                <a:cubicBezTo>
                  <a:pt x="3040" y="2756"/>
                  <a:pt x="2660" y="2914"/>
                  <a:pt x="2375" y="3199"/>
                </a:cubicBezTo>
                <a:cubicBezTo>
                  <a:pt x="2122" y="3453"/>
                  <a:pt x="1932" y="3833"/>
                  <a:pt x="1932" y="4276"/>
                </a:cubicBezTo>
                <a:cubicBezTo>
                  <a:pt x="1932" y="4688"/>
                  <a:pt x="2122" y="5068"/>
                  <a:pt x="2375" y="5321"/>
                </a:cubicBezTo>
                <a:cubicBezTo>
                  <a:pt x="2660" y="5606"/>
                  <a:pt x="3040" y="5764"/>
                  <a:pt x="3452" y="5764"/>
                </a:cubicBezTo>
                <a:cubicBezTo>
                  <a:pt x="3864" y="5764"/>
                  <a:pt x="4244" y="5606"/>
                  <a:pt x="4529" y="5321"/>
                </a:cubicBezTo>
                <a:cubicBezTo>
                  <a:pt x="4814" y="5068"/>
                  <a:pt x="4972" y="4688"/>
                  <a:pt x="4972" y="4276"/>
                </a:cubicBezTo>
                <a:cubicBezTo>
                  <a:pt x="4972" y="3833"/>
                  <a:pt x="4814" y="3453"/>
                  <a:pt x="4529" y="3199"/>
                </a:cubicBezTo>
                <a:cubicBezTo>
                  <a:pt x="4244" y="2914"/>
                  <a:pt x="3864" y="2756"/>
                  <a:pt x="3452" y="2756"/>
                </a:cubicBezTo>
                <a:close/>
                <a:moveTo>
                  <a:pt x="6556" y="4403"/>
                </a:moveTo>
                <a:cubicBezTo>
                  <a:pt x="6714" y="5194"/>
                  <a:pt x="7126" y="5891"/>
                  <a:pt x="7664" y="6429"/>
                </a:cubicBezTo>
                <a:cubicBezTo>
                  <a:pt x="8203" y="6968"/>
                  <a:pt x="8899" y="7379"/>
                  <a:pt x="9691" y="7538"/>
                </a:cubicBezTo>
                <a:cubicBezTo>
                  <a:pt x="9501" y="7791"/>
                  <a:pt x="9279" y="8013"/>
                  <a:pt x="9026" y="8171"/>
                </a:cubicBezTo>
                <a:cubicBezTo>
                  <a:pt x="8678" y="8393"/>
                  <a:pt x="8266" y="8520"/>
                  <a:pt x="7823" y="8520"/>
                </a:cubicBezTo>
                <a:cubicBezTo>
                  <a:pt x="7221" y="8520"/>
                  <a:pt x="6651" y="8266"/>
                  <a:pt x="6239" y="7855"/>
                </a:cubicBezTo>
                <a:cubicBezTo>
                  <a:pt x="5827" y="7443"/>
                  <a:pt x="5574" y="6873"/>
                  <a:pt x="5574" y="6239"/>
                </a:cubicBezTo>
                <a:cubicBezTo>
                  <a:pt x="5574" y="5828"/>
                  <a:pt x="5701" y="5416"/>
                  <a:pt x="5922" y="5068"/>
                </a:cubicBezTo>
                <a:cubicBezTo>
                  <a:pt x="6081" y="4814"/>
                  <a:pt x="6302" y="4561"/>
                  <a:pt x="6556" y="4403"/>
                </a:cubicBezTo>
                <a:close/>
                <a:moveTo>
                  <a:pt x="6682" y="3769"/>
                </a:moveTo>
                <a:cubicBezTo>
                  <a:pt x="6651" y="3769"/>
                  <a:pt x="6619" y="3801"/>
                  <a:pt x="6587" y="3833"/>
                </a:cubicBezTo>
                <a:cubicBezTo>
                  <a:pt x="6144" y="4054"/>
                  <a:pt x="5764" y="4403"/>
                  <a:pt x="5511" y="4814"/>
                </a:cubicBezTo>
                <a:cubicBezTo>
                  <a:pt x="5226" y="5226"/>
                  <a:pt x="5099" y="5733"/>
                  <a:pt x="5099" y="6271"/>
                </a:cubicBezTo>
                <a:cubicBezTo>
                  <a:pt x="5099" y="6999"/>
                  <a:pt x="5384" y="7696"/>
                  <a:pt x="5891" y="8203"/>
                </a:cubicBezTo>
                <a:cubicBezTo>
                  <a:pt x="6397" y="8710"/>
                  <a:pt x="7062" y="8995"/>
                  <a:pt x="7823" y="8995"/>
                </a:cubicBezTo>
                <a:cubicBezTo>
                  <a:pt x="8361" y="8995"/>
                  <a:pt x="8868" y="8868"/>
                  <a:pt x="9279" y="8583"/>
                </a:cubicBezTo>
                <a:cubicBezTo>
                  <a:pt x="9723" y="8330"/>
                  <a:pt x="10071" y="7950"/>
                  <a:pt x="10293" y="7475"/>
                </a:cubicBezTo>
                <a:cubicBezTo>
                  <a:pt x="10388" y="7316"/>
                  <a:pt x="10261" y="7126"/>
                  <a:pt x="10103" y="7126"/>
                </a:cubicBezTo>
                <a:cubicBezTo>
                  <a:pt x="9279" y="6999"/>
                  <a:pt x="8551" y="6619"/>
                  <a:pt x="8013" y="6081"/>
                </a:cubicBezTo>
                <a:cubicBezTo>
                  <a:pt x="7442" y="5511"/>
                  <a:pt x="7062" y="4783"/>
                  <a:pt x="6967" y="3991"/>
                </a:cubicBezTo>
                <a:cubicBezTo>
                  <a:pt x="6936" y="3833"/>
                  <a:pt x="6841" y="3769"/>
                  <a:pt x="6682" y="3769"/>
                </a:cubicBezTo>
                <a:close/>
                <a:moveTo>
                  <a:pt x="2787" y="7189"/>
                </a:moveTo>
                <a:cubicBezTo>
                  <a:pt x="3072" y="7189"/>
                  <a:pt x="3326" y="7284"/>
                  <a:pt x="3516" y="7475"/>
                </a:cubicBezTo>
                <a:cubicBezTo>
                  <a:pt x="3706" y="7665"/>
                  <a:pt x="3832" y="7918"/>
                  <a:pt x="3832" y="8203"/>
                </a:cubicBezTo>
                <a:cubicBezTo>
                  <a:pt x="3832" y="8488"/>
                  <a:pt x="3706" y="8741"/>
                  <a:pt x="3516" y="8931"/>
                </a:cubicBezTo>
                <a:cubicBezTo>
                  <a:pt x="3326" y="9121"/>
                  <a:pt x="3072" y="9216"/>
                  <a:pt x="2787" y="9216"/>
                </a:cubicBezTo>
                <a:cubicBezTo>
                  <a:pt x="2502" y="9216"/>
                  <a:pt x="2249" y="9121"/>
                  <a:pt x="2059" y="8931"/>
                </a:cubicBezTo>
                <a:cubicBezTo>
                  <a:pt x="1869" y="8741"/>
                  <a:pt x="1774" y="8488"/>
                  <a:pt x="1774" y="8203"/>
                </a:cubicBezTo>
                <a:cubicBezTo>
                  <a:pt x="1774" y="7918"/>
                  <a:pt x="1869" y="7665"/>
                  <a:pt x="2059" y="7475"/>
                </a:cubicBezTo>
                <a:cubicBezTo>
                  <a:pt x="2249" y="7284"/>
                  <a:pt x="2502" y="7189"/>
                  <a:pt x="2787" y="7189"/>
                </a:cubicBezTo>
                <a:close/>
                <a:moveTo>
                  <a:pt x="2787" y="6683"/>
                </a:moveTo>
                <a:cubicBezTo>
                  <a:pt x="2375" y="6683"/>
                  <a:pt x="1995" y="6841"/>
                  <a:pt x="1710" y="7126"/>
                </a:cubicBezTo>
                <a:cubicBezTo>
                  <a:pt x="1457" y="7411"/>
                  <a:pt x="1267" y="7791"/>
                  <a:pt x="1267" y="8203"/>
                </a:cubicBezTo>
                <a:cubicBezTo>
                  <a:pt x="1267" y="8615"/>
                  <a:pt x="1457" y="8995"/>
                  <a:pt x="1710" y="9280"/>
                </a:cubicBezTo>
                <a:cubicBezTo>
                  <a:pt x="1995" y="9533"/>
                  <a:pt x="2375" y="9723"/>
                  <a:pt x="2787" y="9723"/>
                </a:cubicBezTo>
                <a:cubicBezTo>
                  <a:pt x="3199" y="9723"/>
                  <a:pt x="3579" y="9533"/>
                  <a:pt x="3864" y="9280"/>
                </a:cubicBezTo>
                <a:cubicBezTo>
                  <a:pt x="4149" y="8995"/>
                  <a:pt x="4307" y="8615"/>
                  <a:pt x="4307" y="8203"/>
                </a:cubicBezTo>
                <a:cubicBezTo>
                  <a:pt x="4307" y="7791"/>
                  <a:pt x="4149" y="7411"/>
                  <a:pt x="3864" y="7126"/>
                </a:cubicBezTo>
                <a:cubicBezTo>
                  <a:pt x="3579" y="6841"/>
                  <a:pt x="3199" y="6683"/>
                  <a:pt x="2787" y="6683"/>
                </a:cubicBezTo>
                <a:close/>
                <a:moveTo>
                  <a:pt x="7031" y="32"/>
                </a:moveTo>
                <a:cubicBezTo>
                  <a:pt x="5067" y="32"/>
                  <a:pt x="3326" y="824"/>
                  <a:pt x="2059" y="2091"/>
                </a:cubicBezTo>
                <a:cubicBezTo>
                  <a:pt x="792" y="3389"/>
                  <a:pt x="0" y="5131"/>
                  <a:pt x="0" y="7063"/>
                </a:cubicBezTo>
                <a:cubicBezTo>
                  <a:pt x="0" y="7918"/>
                  <a:pt x="127" y="8741"/>
                  <a:pt x="412" y="9501"/>
                </a:cubicBezTo>
                <a:cubicBezTo>
                  <a:pt x="697" y="10293"/>
                  <a:pt x="1140" y="10990"/>
                  <a:pt x="1647" y="11623"/>
                </a:cubicBezTo>
                <a:cubicBezTo>
                  <a:pt x="1702" y="11678"/>
                  <a:pt x="1779" y="11712"/>
                  <a:pt x="1852" y="11712"/>
                </a:cubicBezTo>
                <a:cubicBezTo>
                  <a:pt x="1905" y="11712"/>
                  <a:pt x="1956" y="11695"/>
                  <a:pt x="1995" y="11655"/>
                </a:cubicBezTo>
                <a:cubicBezTo>
                  <a:pt x="2090" y="11560"/>
                  <a:pt x="2122" y="11401"/>
                  <a:pt x="2027" y="11306"/>
                </a:cubicBezTo>
                <a:cubicBezTo>
                  <a:pt x="1552" y="10736"/>
                  <a:pt x="1140" y="10071"/>
                  <a:pt x="887" y="9311"/>
                </a:cubicBezTo>
                <a:cubicBezTo>
                  <a:pt x="634" y="8615"/>
                  <a:pt x="475" y="7855"/>
                  <a:pt x="475" y="7063"/>
                </a:cubicBezTo>
                <a:cubicBezTo>
                  <a:pt x="475" y="5258"/>
                  <a:pt x="1204" y="3643"/>
                  <a:pt x="2407" y="2439"/>
                </a:cubicBezTo>
                <a:cubicBezTo>
                  <a:pt x="3579" y="1267"/>
                  <a:pt x="5226" y="539"/>
                  <a:pt x="7031" y="539"/>
                </a:cubicBezTo>
                <a:cubicBezTo>
                  <a:pt x="7347" y="539"/>
                  <a:pt x="7696" y="571"/>
                  <a:pt x="8013" y="602"/>
                </a:cubicBezTo>
                <a:cubicBezTo>
                  <a:pt x="8203" y="634"/>
                  <a:pt x="8361" y="697"/>
                  <a:pt x="8488" y="761"/>
                </a:cubicBezTo>
                <a:cubicBezTo>
                  <a:pt x="8741" y="919"/>
                  <a:pt x="8836" y="1172"/>
                  <a:pt x="8773" y="1426"/>
                </a:cubicBezTo>
                <a:cubicBezTo>
                  <a:pt x="8773" y="1616"/>
                  <a:pt x="8678" y="1837"/>
                  <a:pt x="8519" y="2059"/>
                </a:cubicBezTo>
                <a:cubicBezTo>
                  <a:pt x="8393" y="2249"/>
                  <a:pt x="8298" y="2471"/>
                  <a:pt x="8234" y="2693"/>
                </a:cubicBezTo>
                <a:cubicBezTo>
                  <a:pt x="8171" y="2914"/>
                  <a:pt x="8139" y="3168"/>
                  <a:pt x="8139" y="3421"/>
                </a:cubicBezTo>
                <a:cubicBezTo>
                  <a:pt x="8139" y="3643"/>
                  <a:pt x="8171" y="3864"/>
                  <a:pt x="8234" y="4054"/>
                </a:cubicBezTo>
                <a:cubicBezTo>
                  <a:pt x="8266" y="4276"/>
                  <a:pt x="8361" y="4498"/>
                  <a:pt x="8488" y="4688"/>
                </a:cubicBezTo>
                <a:cubicBezTo>
                  <a:pt x="8529" y="4750"/>
                  <a:pt x="8610" y="4798"/>
                  <a:pt x="8689" y="4798"/>
                </a:cubicBezTo>
                <a:cubicBezTo>
                  <a:pt x="8730" y="4798"/>
                  <a:pt x="8771" y="4784"/>
                  <a:pt x="8804" y="4751"/>
                </a:cubicBezTo>
                <a:cubicBezTo>
                  <a:pt x="8931" y="4688"/>
                  <a:pt x="8963" y="4529"/>
                  <a:pt x="8899" y="4434"/>
                </a:cubicBezTo>
                <a:cubicBezTo>
                  <a:pt x="8804" y="4276"/>
                  <a:pt x="8741" y="4118"/>
                  <a:pt x="8678" y="3928"/>
                </a:cubicBezTo>
                <a:cubicBezTo>
                  <a:pt x="8646" y="3769"/>
                  <a:pt x="8614" y="3611"/>
                  <a:pt x="8614" y="3421"/>
                </a:cubicBezTo>
                <a:cubicBezTo>
                  <a:pt x="8614" y="3199"/>
                  <a:pt x="8646" y="3009"/>
                  <a:pt x="8709" y="2851"/>
                </a:cubicBezTo>
                <a:cubicBezTo>
                  <a:pt x="8773" y="2661"/>
                  <a:pt x="8836" y="2471"/>
                  <a:pt x="8931" y="2312"/>
                </a:cubicBezTo>
                <a:cubicBezTo>
                  <a:pt x="9121" y="2027"/>
                  <a:pt x="9248" y="1742"/>
                  <a:pt x="9279" y="1489"/>
                </a:cubicBezTo>
                <a:cubicBezTo>
                  <a:pt x="9343" y="1046"/>
                  <a:pt x="9153" y="602"/>
                  <a:pt x="8773" y="381"/>
                </a:cubicBezTo>
                <a:cubicBezTo>
                  <a:pt x="8583" y="254"/>
                  <a:pt x="8361" y="159"/>
                  <a:pt x="8076" y="127"/>
                </a:cubicBezTo>
                <a:cubicBezTo>
                  <a:pt x="7728" y="64"/>
                  <a:pt x="7379" y="32"/>
                  <a:pt x="7031" y="32"/>
                </a:cubicBezTo>
                <a:close/>
                <a:moveTo>
                  <a:pt x="14220" y="11211"/>
                </a:moveTo>
                <a:cubicBezTo>
                  <a:pt x="14283" y="11211"/>
                  <a:pt x="14346" y="11211"/>
                  <a:pt x="14410" y="11275"/>
                </a:cubicBezTo>
                <a:cubicBezTo>
                  <a:pt x="14441" y="11306"/>
                  <a:pt x="14473" y="11401"/>
                  <a:pt x="14473" y="11465"/>
                </a:cubicBezTo>
                <a:cubicBezTo>
                  <a:pt x="14473" y="11528"/>
                  <a:pt x="14441" y="11591"/>
                  <a:pt x="14410" y="11655"/>
                </a:cubicBezTo>
                <a:cubicBezTo>
                  <a:pt x="14346" y="11686"/>
                  <a:pt x="14283" y="11718"/>
                  <a:pt x="14220" y="11718"/>
                </a:cubicBezTo>
                <a:lnTo>
                  <a:pt x="12415" y="11718"/>
                </a:lnTo>
                <a:cubicBezTo>
                  <a:pt x="12320" y="11718"/>
                  <a:pt x="12288" y="11686"/>
                  <a:pt x="12225" y="11655"/>
                </a:cubicBezTo>
                <a:cubicBezTo>
                  <a:pt x="12193" y="11591"/>
                  <a:pt x="12161" y="11528"/>
                  <a:pt x="12161" y="11465"/>
                </a:cubicBezTo>
                <a:cubicBezTo>
                  <a:pt x="12161" y="11401"/>
                  <a:pt x="12193" y="11306"/>
                  <a:pt x="12225" y="11275"/>
                </a:cubicBezTo>
                <a:cubicBezTo>
                  <a:pt x="12256" y="11211"/>
                  <a:pt x="12320" y="11211"/>
                  <a:pt x="12415" y="11211"/>
                </a:cubicBezTo>
                <a:close/>
                <a:moveTo>
                  <a:pt x="9564" y="9755"/>
                </a:moveTo>
                <a:cubicBezTo>
                  <a:pt x="9849" y="9755"/>
                  <a:pt x="10103" y="9850"/>
                  <a:pt x="10293" y="10040"/>
                </a:cubicBezTo>
                <a:cubicBezTo>
                  <a:pt x="10483" y="10230"/>
                  <a:pt x="10578" y="10483"/>
                  <a:pt x="10578" y="10768"/>
                </a:cubicBezTo>
                <a:cubicBezTo>
                  <a:pt x="10578" y="11053"/>
                  <a:pt x="10483" y="11306"/>
                  <a:pt x="10293" y="11496"/>
                </a:cubicBezTo>
                <a:cubicBezTo>
                  <a:pt x="10103" y="11686"/>
                  <a:pt x="9849" y="11781"/>
                  <a:pt x="9564" y="11781"/>
                </a:cubicBezTo>
                <a:cubicBezTo>
                  <a:pt x="9279" y="11781"/>
                  <a:pt x="9026" y="11686"/>
                  <a:pt x="8836" y="11496"/>
                </a:cubicBezTo>
                <a:cubicBezTo>
                  <a:pt x="8646" y="11306"/>
                  <a:pt x="8551" y="11053"/>
                  <a:pt x="8551" y="10768"/>
                </a:cubicBezTo>
                <a:cubicBezTo>
                  <a:pt x="8551" y="10483"/>
                  <a:pt x="8646" y="10230"/>
                  <a:pt x="8836" y="10040"/>
                </a:cubicBezTo>
                <a:cubicBezTo>
                  <a:pt x="9026" y="9850"/>
                  <a:pt x="9279" y="9755"/>
                  <a:pt x="9564" y="9755"/>
                </a:cubicBezTo>
                <a:close/>
                <a:moveTo>
                  <a:pt x="5574" y="10166"/>
                </a:moveTo>
                <a:cubicBezTo>
                  <a:pt x="5859" y="10166"/>
                  <a:pt x="6112" y="10293"/>
                  <a:pt x="6302" y="10483"/>
                </a:cubicBezTo>
                <a:cubicBezTo>
                  <a:pt x="6492" y="10673"/>
                  <a:pt x="6619" y="10926"/>
                  <a:pt x="6619" y="11211"/>
                </a:cubicBezTo>
                <a:cubicBezTo>
                  <a:pt x="6619" y="11496"/>
                  <a:pt x="6492" y="11750"/>
                  <a:pt x="6302" y="11908"/>
                </a:cubicBezTo>
                <a:cubicBezTo>
                  <a:pt x="6112" y="12098"/>
                  <a:pt x="5859" y="12225"/>
                  <a:pt x="5574" y="12225"/>
                </a:cubicBezTo>
                <a:cubicBezTo>
                  <a:pt x="5289" y="12225"/>
                  <a:pt x="5036" y="12098"/>
                  <a:pt x="4877" y="11908"/>
                </a:cubicBezTo>
                <a:cubicBezTo>
                  <a:pt x="4687" y="11750"/>
                  <a:pt x="4561" y="11496"/>
                  <a:pt x="4561" y="11211"/>
                </a:cubicBezTo>
                <a:cubicBezTo>
                  <a:pt x="4561" y="10926"/>
                  <a:pt x="4687" y="10673"/>
                  <a:pt x="4877" y="10483"/>
                </a:cubicBezTo>
                <a:cubicBezTo>
                  <a:pt x="5036" y="10293"/>
                  <a:pt x="5289" y="10166"/>
                  <a:pt x="5574" y="10166"/>
                </a:cubicBezTo>
                <a:close/>
                <a:moveTo>
                  <a:pt x="9564" y="9248"/>
                </a:moveTo>
                <a:cubicBezTo>
                  <a:pt x="9153" y="9248"/>
                  <a:pt x="8773" y="9438"/>
                  <a:pt x="8488" y="9691"/>
                </a:cubicBezTo>
                <a:cubicBezTo>
                  <a:pt x="8203" y="9976"/>
                  <a:pt x="8044" y="10356"/>
                  <a:pt x="8044" y="10768"/>
                </a:cubicBezTo>
                <a:cubicBezTo>
                  <a:pt x="8044" y="11180"/>
                  <a:pt x="8203" y="11560"/>
                  <a:pt x="8488" y="11845"/>
                </a:cubicBezTo>
                <a:cubicBezTo>
                  <a:pt x="8773" y="12130"/>
                  <a:pt x="9153" y="12288"/>
                  <a:pt x="9564" y="12288"/>
                </a:cubicBezTo>
                <a:cubicBezTo>
                  <a:pt x="9976" y="12288"/>
                  <a:pt x="10356" y="12130"/>
                  <a:pt x="10641" y="11845"/>
                </a:cubicBezTo>
                <a:cubicBezTo>
                  <a:pt x="10894" y="11560"/>
                  <a:pt x="11084" y="11180"/>
                  <a:pt x="11084" y="10768"/>
                </a:cubicBezTo>
                <a:cubicBezTo>
                  <a:pt x="11084" y="10356"/>
                  <a:pt x="10894" y="9976"/>
                  <a:pt x="10641" y="9691"/>
                </a:cubicBezTo>
                <a:cubicBezTo>
                  <a:pt x="10356" y="9438"/>
                  <a:pt x="9976" y="9248"/>
                  <a:pt x="9564" y="9248"/>
                </a:cubicBezTo>
                <a:close/>
                <a:moveTo>
                  <a:pt x="5574" y="9691"/>
                </a:moveTo>
                <a:cubicBezTo>
                  <a:pt x="5162" y="9691"/>
                  <a:pt x="4782" y="9850"/>
                  <a:pt x="4529" y="10135"/>
                </a:cubicBezTo>
                <a:cubicBezTo>
                  <a:pt x="4244" y="10388"/>
                  <a:pt x="4086" y="10768"/>
                  <a:pt x="4086" y="11211"/>
                </a:cubicBezTo>
                <a:cubicBezTo>
                  <a:pt x="4086" y="11623"/>
                  <a:pt x="4244" y="12003"/>
                  <a:pt x="4529" y="12257"/>
                </a:cubicBezTo>
                <a:cubicBezTo>
                  <a:pt x="4782" y="12542"/>
                  <a:pt x="5162" y="12700"/>
                  <a:pt x="5574" y="12700"/>
                </a:cubicBezTo>
                <a:cubicBezTo>
                  <a:pt x="6017" y="12700"/>
                  <a:pt x="6397" y="12542"/>
                  <a:pt x="6651" y="12257"/>
                </a:cubicBezTo>
                <a:cubicBezTo>
                  <a:pt x="6936" y="12003"/>
                  <a:pt x="7094" y="11623"/>
                  <a:pt x="7094" y="11211"/>
                </a:cubicBezTo>
                <a:cubicBezTo>
                  <a:pt x="7094" y="10768"/>
                  <a:pt x="6936" y="10388"/>
                  <a:pt x="6651" y="10135"/>
                </a:cubicBezTo>
                <a:cubicBezTo>
                  <a:pt x="6397" y="9850"/>
                  <a:pt x="6017" y="9691"/>
                  <a:pt x="5574" y="9691"/>
                </a:cubicBezTo>
                <a:close/>
                <a:moveTo>
                  <a:pt x="13301" y="1"/>
                </a:moveTo>
                <a:cubicBezTo>
                  <a:pt x="12890" y="1"/>
                  <a:pt x="12573" y="1267"/>
                  <a:pt x="12415" y="3358"/>
                </a:cubicBezTo>
                <a:cubicBezTo>
                  <a:pt x="12383" y="3706"/>
                  <a:pt x="12351" y="4086"/>
                  <a:pt x="12320" y="4498"/>
                </a:cubicBezTo>
                <a:cubicBezTo>
                  <a:pt x="12256" y="4561"/>
                  <a:pt x="12161" y="4656"/>
                  <a:pt x="12098" y="4719"/>
                </a:cubicBezTo>
                <a:cubicBezTo>
                  <a:pt x="11908" y="4941"/>
                  <a:pt x="11686" y="5131"/>
                  <a:pt x="11433" y="5226"/>
                </a:cubicBezTo>
                <a:cubicBezTo>
                  <a:pt x="11179" y="5353"/>
                  <a:pt x="10894" y="5416"/>
                  <a:pt x="10609" y="5416"/>
                </a:cubicBezTo>
                <a:cubicBezTo>
                  <a:pt x="10419" y="5416"/>
                  <a:pt x="10229" y="5384"/>
                  <a:pt x="10071" y="5353"/>
                </a:cubicBezTo>
                <a:cubicBezTo>
                  <a:pt x="9881" y="5289"/>
                  <a:pt x="9723" y="5226"/>
                  <a:pt x="9564" y="5131"/>
                </a:cubicBezTo>
                <a:cubicBezTo>
                  <a:pt x="9533" y="5110"/>
                  <a:pt x="9494" y="5099"/>
                  <a:pt x="9454" y="5099"/>
                </a:cubicBezTo>
                <a:cubicBezTo>
                  <a:pt x="9374" y="5099"/>
                  <a:pt x="9290" y="5142"/>
                  <a:pt x="9248" y="5226"/>
                </a:cubicBezTo>
                <a:cubicBezTo>
                  <a:pt x="9184" y="5321"/>
                  <a:pt x="9216" y="5479"/>
                  <a:pt x="9343" y="5543"/>
                </a:cubicBezTo>
                <a:cubicBezTo>
                  <a:pt x="9533" y="5669"/>
                  <a:pt x="9723" y="5764"/>
                  <a:pt x="9944" y="5828"/>
                </a:cubicBezTo>
                <a:cubicBezTo>
                  <a:pt x="10166" y="5859"/>
                  <a:pt x="10388" y="5891"/>
                  <a:pt x="10609" y="5891"/>
                </a:cubicBezTo>
                <a:cubicBezTo>
                  <a:pt x="10958" y="5891"/>
                  <a:pt x="11306" y="5828"/>
                  <a:pt x="11623" y="5669"/>
                </a:cubicBezTo>
                <a:cubicBezTo>
                  <a:pt x="11876" y="5574"/>
                  <a:pt x="12098" y="5416"/>
                  <a:pt x="12288" y="5226"/>
                </a:cubicBezTo>
                <a:lnTo>
                  <a:pt x="12288" y="5226"/>
                </a:lnTo>
                <a:cubicBezTo>
                  <a:pt x="12225" y="6841"/>
                  <a:pt x="12161" y="8741"/>
                  <a:pt x="12161" y="10768"/>
                </a:cubicBezTo>
                <a:cubicBezTo>
                  <a:pt x="12035" y="10800"/>
                  <a:pt x="11940" y="10863"/>
                  <a:pt x="11876" y="10926"/>
                </a:cubicBezTo>
                <a:cubicBezTo>
                  <a:pt x="11749" y="11085"/>
                  <a:pt x="11654" y="11275"/>
                  <a:pt x="11654" y="11465"/>
                </a:cubicBezTo>
                <a:cubicBezTo>
                  <a:pt x="11654" y="11528"/>
                  <a:pt x="11654" y="11591"/>
                  <a:pt x="11686" y="11655"/>
                </a:cubicBezTo>
                <a:cubicBezTo>
                  <a:pt x="11084" y="12257"/>
                  <a:pt x="10356" y="12763"/>
                  <a:pt x="9564" y="13112"/>
                </a:cubicBezTo>
                <a:cubicBezTo>
                  <a:pt x="8804" y="13428"/>
                  <a:pt x="7918" y="13618"/>
                  <a:pt x="6999" y="13618"/>
                </a:cubicBezTo>
                <a:cubicBezTo>
                  <a:pt x="6207" y="13618"/>
                  <a:pt x="5447" y="13492"/>
                  <a:pt x="4751" y="13238"/>
                </a:cubicBezTo>
                <a:cubicBezTo>
                  <a:pt x="4022" y="12953"/>
                  <a:pt x="3357" y="12573"/>
                  <a:pt x="2787" y="12066"/>
                </a:cubicBezTo>
                <a:cubicBezTo>
                  <a:pt x="2747" y="12027"/>
                  <a:pt x="2696" y="12009"/>
                  <a:pt x="2644" y="12009"/>
                </a:cubicBezTo>
                <a:cubicBezTo>
                  <a:pt x="2571" y="12009"/>
                  <a:pt x="2494" y="12043"/>
                  <a:pt x="2439" y="12098"/>
                </a:cubicBezTo>
                <a:cubicBezTo>
                  <a:pt x="2344" y="12193"/>
                  <a:pt x="2375" y="12352"/>
                  <a:pt x="2470" y="12447"/>
                </a:cubicBezTo>
                <a:cubicBezTo>
                  <a:pt x="3104" y="12985"/>
                  <a:pt x="3801" y="13397"/>
                  <a:pt x="4592" y="13682"/>
                </a:cubicBezTo>
                <a:cubicBezTo>
                  <a:pt x="5352" y="13967"/>
                  <a:pt x="6176" y="14093"/>
                  <a:pt x="6999" y="14093"/>
                </a:cubicBezTo>
                <a:cubicBezTo>
                  <a:pt x="7981" y="14093"/>
                  <a:pt x="8931" y="13903"/>
                  <a:pt x="9754" y="13555"/>
                </a:cubicBezTo>
                <a:cubicBezTo>
                  <a:pt x="10578" y="13207"/>
                  <a:pt x="11338" y="12700"/>
                  <a:pt x="11971" y="12066"/>
                </a:cubicBezTo>
                <a:cubicBezTo>
                  <a:pt x="12035" y="12130"/>
                  <a:pt x="12130" y="12161"/>
                  <a:pt x="12193" y="12193"/>
                </a:cubicBezTo>
                <a:cubicBezTo>
                  <a:pt x="12098" y="12352"/>
                  <a:pt x="12003" y="12542"/>
                  <a:pt x="11940" y="12732"/>
                </a:cubicBezTo>
                <a:cubicBezTo>
                  <a:pt x="11813" y="13048"/>
                  <a:pt x="11749" y="13428"/>
                  <a:pt x="11749" y="13808"/>
                </a:cubicBezTo>
                <a:cubicBezTo>
                  <a:pt x="11749" y="13967"/>
                  <a:pt x="11749" y="14125"/>
                  <a:pt x="11781" y="14283"/>
                </a:cubicBezTo>
                <a:cubicBezTo>
                  <a:pt x="11809" y="14393"/>
                  <a:pt x="11884" y="14479"/>
                  <a:pt x="12007" y="14479"/>
                </a:cubicBezTo>
                <a:cubicBezTo>
                  <a:pt x="12026" y="14479"/>
                  <a:pt x="12045" y="14477"/>
                  <a:pt x="12066" y="14473"/>
                </a:cubicBezTo>
                <a:cubicBezTo>
                  <a:pt x="12193" y="14473"/>
                  <a:pt x="12288" y="14347"/>
                  <a:pt x="12256" y="14220"/>
                </a:cubicBezTo>
                <a:cubicBezTo>
                  <a:pt x="12225" y="14062"/>
                  <a:pt x="12225" y="13935"/>
                  <a:pt x="12225" y="13808"/>
                </a:cubicBezTo>
                <a:cubicBezTo>
                  <a:pt x="12225" y="13492"/>
                  <a:pt x="12288" y="13175"/>
                  <a:pt x="12383" y="12890"/>
                </a:cubicBezTo>
                <a:cubicBezTo>
                  <a:pt x="12478" y="12637"/>
                  <a:pt x="12636" y="12415"/>
                  <a:pt x="12795" y="12225"/>
                </a:cubicBezTo>
                <a:lnTo>
                  <a:pt x="13903" y="12225"/>
                </a:lnTo>
                <a:cubicBezTo>
                  <a:pt x="14283" y="12447"/>
                  <a:pt x="14410" y="12858"/>
                  <a:pt x="14410" y="13302"/>
                </a:cubicBezTo>
                <a:cubicBezTo>
                  <a:pt x="14410" y="13777"/>
                  <a:pt x="14283" y="14283"/>
                  <a:pt x="14093" y="14632"/>
                </a:cubicBezTo>
                <a:cubicBezTo>
                  <a:pt x="14093" y="14695"/>
                  <a:pt x="14061" y="14727"/>
                  <a:pt x="14030" y="14790"/>
                </a:cubicBezTo>
                <a:cubicBezTo>
                  <a:pt x="13871" y="15043"/>
                  <a:pt x="13871" y="15328"/>
                  <a:pt x="13903" y="15613"/>
                </a:cubicBezTo>
                <a:cubicBezTo>
                  <a:pt x="13935" y="15835"/>
                  <a:pt x="14030" y="16025"/>
                  <a:pt x="14125" y="16215"/>
                </a:cubicBezTo>
                <a:cubicBezTo>
                  <a:pt x="13871" y="16152"/>
                  <a:pt x="13618" y="16057"/>
                  <a:pt x="13428" y="15930"/>
                </a:cubicBezTo>
                <a:cubicBezTo>
                  <a:pt x="13111" y="15708"/>
                  <a:pt x="12826" y="15455"/>
                  <a:pt x="12636" y="15138"/>
                </a:cubicBezTo>
                <a:cubicBezTo>
                  <a:pt x="12575" y="15077"/>
                  <a:pt x="12487" y="15042"/>
                  <a:pt x="12407" y="15042"/>
                </a:cubicBezTo>
                <a:cubicBezTo>
                  <a:pt x="12363" y="15042"/>
                  <a:pt x="12322" y="15053"/>
                  <a:pt x="12288" y="15075"/>
                </a:cubicBezTo>
                <a:cubicBezTo>
                  <a:pt x="12161" y="15138"/>
                  <a:pt x="12130" y="15297"/>
                  <a:pt x="12193" y="15423"/>
                </a:cubicBezTo>
                <a:cubicBezTo>
                  <a:pt x="12446" y="15772"/>
                  <a:pt x="12763" y="16120"/>
                  <a:pt x="13143" y="16342"/>
                </a:cubicBezTo>
                <a:cubicBezTo>
                  <a:pt x="13523" y="16563"/>
                  <a:pt x="13966" y="16690"/>
                  <a:pt x="14410" y="16722"/>
                </a:cubicBezTo>
                <a:cubicBezTo>
                  <a:pt x="14431" y="16732"/>
                  <a:pt x="14452" y="16736"/>
                  <a:pt x="14472" y="16736"/>
                </a:cubicBezTo>
                <a:cubicBezTo>
                  <a:pt x="14512" y="16736"/>
                  <a:pt x="14547" y="16722"/>
                  <a:pt x="14568" y="16722"/>
                </a:cubicBezTo>
                <a:cubicBezTo>
                  <a:pt x="14663" y="16690"/>
                  <a:pt x="14695" y="16627"/>
                  <a:pt x="14758" y="16563"/>
                </a:cubicBezTo>
                <a:cubicBezTo>
                  <a:pt x="14790" y="16500"/>
                  <a:pt x="14790" y="16437"/>
                  <a:pt x="14790" y="16373"/>
                </a:cubicBezTo>
                <a:cubicBezTo>
                  <a:pt x="14758" y="16310"/>
                  <a:pt x="14726" y="16247"/>
                  <a:pt x="14695" y="16183"/>
                </a:cubicBezTo>
                <a:cubicBezTo>
                  <a:pt x="14568" y="16025"/>
                  <a:pt x="14441" y="15772"/>
                  <a:pt x="14378" y="15518"/>
                </a:cubicBezTo>
                <a:cubicBezTo>
                  <a:pt x="14346" y="15360"/>
                  <a:pt x="14346" y="15170"/>
                  <a:pt x="14441" y="15012"/>
                </a:cubicBezTo>
                <a:cubicBezTo>
                  <a:pt x="14473" y="14980"/>
                  <a:pt x="14505" y="14917"/>
                  <a:pt x="14536" y="14853"/>
                </a:cubicBezTo>
                <a:cubicBezTo>
                  <a:pt x="14726" y="14473"/>
                  <a:pt x="14916" y="13872"/>
                  <a:pt x="14916" y="13302"/>
                </a:cubicBezTo>
                <a:cubicBezTo>
                  <a:pt x="14916" y="12890"/>
                  <a:pt x="14790" y="12478"/>
                  <a:pt x="14536" y="12130"/>
                </a:cubicBezTo>
                <a:cubicBezTo>
                  <a:pt x="14631" y="12098"/>
                  <a:pt x="14695" y="12066"/>
                  <a:pt x="14758" y="12003"/>
                </a:cubicBezTo>
                <a:cubicBezTo>
                  <a:pt x="14885" y="11845"/>
                  <a:pt x="14980" y="11655"/>
                  <a:pt x="14980" y="11465"/>
                </a:cubicBezTo>
                <a:cubicBezTo>
                  <a:pt x="14980" y="11243"/>
                  <a:pt x="14885" y="11053"/>
                  <a:pt x="14758" y="10926"/>
                </a:cubicBezTo>
                <a:cubicBezTo>
                  <a:pt x="14663" y="10863"/>
                  <a:pt x="14568" y="10800"/>
                  <a:pt x="14473" y="10736"/>
                </a:cubicBezTo>
                <a:cubicBezTo>
                  <a:pt x="14473" y="10135"/>
                  <a:pt x="14473" y="9501"/>
                  <a:pt x="14441" y="8868"/>
                </a:cubicBezTo>
                <a:cubicBezTo>
                  <a:pt x="14441" y="8203"/>
                  <a:pt x="14410" y="7538"/>
                  <a:pt x="14410" y="6904"/>
                </a:cubicBezTo>
                <a:cubicBezTo>
                  <a:pt x="14410" y="6778"/>
                  <a:pt x="14283" y="6651"/>
                  <a:pt x="14156" y="6651"/>
                </a:cubicBezTo>
                <a:cubicBezTo>
                  <a:pt x="14030" y="6651"/>
                  <a:pt x="13903" y="6778"/>
                  <a:pt x="13903" y="6904"/>
                </a:cubicBezTo>
                <a:cubicBezTo>
                  <a:pt x="13935" y="7538"/>
                  <a:pt x="13966" y="8203"/>
                  <a:pt x="13966" y="8900"/>
                </a:cubicBezTo>
                <a:cubicBezTo>
                  <a:pt x="13966" y="9438"/>
                  <a:pt x="13966" y="10071"/>
                  <a:pt x="13966" y="10705"/>
                </a:cubicBezTo>
                <a:lnTo>
                  <a:pt x="12636" y="10705"/>
                </a:lnTo>
                <a:cubicBezTo>
                  <a:pt x="12668" y="7855"/>
                  <a:pt x="12763" y="5258"/>
                  <a:pt x="12890" y="3389"/>
                </a:cubicBezTo>
                <a:cubicBezTo>
                  <a:pt x="13048" y="1584"/>
                  <a:pt x="13175" y="476"/>
                  <a:pt x="13301" y="476"/>
                </a:cubicBezTo>
                <a:cubicBezTo>
                  <a:pt x="13301" y="476"/>
                  <a:pt x="13396" y="951"/>
                  <a:pt x="13523" y="1774"/>
                </a:cubicBezTo>
                <a:cubicBezTo>
                  <a:pt x="13650" y="2724"/>
                  <a:pt x="13776" y="4149"/>
                  <a:pt x="13840" y="5828"/>
                </a:cubicBezTo>
                <a:cubicBezTo>
                  <a:pt x="13840" y="5941"/>
                  <a:pt x="13941" y="6054"/>
                  <a:pt x="14053" y="6054"/>
                </a:cubicBezTo>
                <a:cubicBezTo>
                  <a:pt x="14066" y="6054"/>
                  <a:pt x="14080" y="6053"/>
                  <a:pt x="14093" y="6049"/>
                </a:cubicBezTo>
                <a:cubicBezTo>
                  <a:pt x="14251" y="6049"/>
                  <a:pt x="14346" y="5923"/>
                  <a:pt x="14346" y="5796"/>
                </a:cubicBezTo>
                <a:cubicBezTo>
                  <a:pt x="14251" y="4086"/>
                  <a:pt x="14156" y="2661"/>
                  <a:pt x="13998" y="1679"/>
                </a:cubicBezTo>
                <a:cubicBezTo>
                  <a:pt x="13840" y="602"/>
                  <a:pt x="13618" y="1"/>
                  <a:pt x="13301" y="1"/>
                </a:cubicBezTo>
                <a:close/>
              </a:path>
            </a:pathLst>
          </a:custGeom>
          <a:solidFill>
            <a:srgbClr val="25255B"/>
          </a:solidFill>
          <a:ln>
            <a:solidFill>
              <a:srgbClr val="000099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9" name="Google Shape;669;p24"/>
          <p:cNvSpPr/>
          <p:nvPr/>
        </p:nvSpPr>
        <p:spPr>
          <a:xfrm>
            <a:off x="4762770" y="3349535"/>
            <a:ext cx="684260" cy="678473"/>
          </a:xfrm>
          <a:custGeom>
            <a:avLst/>
            <a:gdLst/>
            <a:ahLst/>
            <a:cxnLst/>
            <a:rect l="l" t="t" r="r" b="b"/>
            <a:pathLst>
              <a:path w="16912" h="16769" extrusionOk="0">
                <a:moveTo>
                  <a:pt x="4086" y="1766"/>
                </a:moveTo>
                <a:lnTo>
                  <a:pt x="4498" y="2146"/>
                </a:lnTo>
                <a:cubicBezTo>
                  <a:pt x="4466" y="2304"/>
                  <a:pt x="4466" y="2526"/>
                  <a:pt x="4529" y="2652"/>
                </a:cubicBezTo>
                <a:lnTo>
                  <a:pt x="4846" y="3381"/>
                </a:lnTo>
                <a:cubicBezTo>
                  <a:pt x="4814" y="3381"/>
                  <a:pt x="4783" y="3413"/>
                  <a:pt x="4751" y="3413"/>
                </a:cubicBezTo>
                <a:lnTo>
                  <a:pt x="3611" y="2272"/>
                </a:lnTo>
                <a:lnTo>
                  <a:pt x="4086" y="1766"/>
                </a:lnTo>
                <a:close/>
                <a:moveTo>
                  <a:pt x="3262" y="2621"/>
                </a:moveTo>
                <a:lnTo>
                  <a:pt x="4371" y="3729"/>
                </a:lnTo>
                <a:cubicBezTo>
                  <a:pt x="4276" y="3824"/>
                  <a:pt x="4181" y="3919"/>
                  <a:pt x="4118" y="3983"/>
                </a:cubicBezTo>
                <a:cubicBezTo>
                  <a:pt x="4022" y="4078"/>
                  <a:pt x="3927" y="4173"/>
                  <a:pt x="3864" y="4268"/>
                </a:cubicBezTo>
                <a:lnTo>
                  <a:pt x="2724" y="3127"/>
                </a:lnTo>
                <a:lnTo>
                  <a:pt x="3262" y="2621"/>
                </a:lnTo>
                <a:close/>
                <a:moveTo>
                  <a:pt x="2376" y="3476"/>
                </a:moveTo>
                <a:lnTo>
                  <a:pt x="3516" y="4648"/>
                </a:lnTo>
                <a:cubicBezTo>
                  <a:pt x="3516" y="4679"/>
                  <a:pt x="3484" y="4711"/>
                  <a:pt x="3484" y="4743"/>
                </a:cubicBezTo>
                <a:lnTo>
                  <a:pt x="2756" y="4426"/>
                </a:lnTo>
                <a:cubicBezTo>
                  <a:pt x="2663" y="4389"/>
                  <a:pt x="2559" y="4373"/>
                  <a:pt x="2458" y="4373"/>
                </a:cubicBezTo>
                <a:cubicBezTo>
                  <a:pt x="2386" y="4373"/>
                  <a:pt x="2315" y="4381"/>
                  <a:pt x="2249" y="4394"/>
                </a:cubicBezTo>
                <a:lnTo>
                  <a:pt x="1869" y="3983"/>
                </a:lnTo>
                <a:lnTo>
                  <a:pt x="2376" y="3476"/>
                </a:lnTo>
                <a:close/>
                <a:moveTo>
                  <a:pt x="5511" y="8321"/>
                </a:moveTo>
                <a:lnTo>
                  <a:pt x="8520" y="11330"/>
                </a:lnTo>
                <a:cubicBezTo>
                  <a:pt x="8203" y="11330"/>
                  <a:pt x="7886" y="11298"/>
                  <a:pt x="7601" y="11203"/>
                </a:cubicBezTo>
                <a:cubicBezTo>
                  <a:pt x="7126" y="11076"/>
                  <a:pt x="6714" y="10823"/>
                  <a:pt x="6366" y="10475"/>
                </a:cubicBezTo>
                <a:cubicBezTo>
                  <a:pt x="5796" y="9873"/>
                  <a:pt x="5511" y="9113"/>
                  <a:pt x="5511" y="8353"/>
                </a:cubicBezTo>
                <a:lnTo>
                  <a:pt x="5511" y="8321"/>
                </a:lnTo>
                <a:close/>
                <a:moveTo>
                  <a:pt x="8424" y="5376"/>
                </a:moveTo>
                <a:cubicBezTo>
                  <a:pt x="9248" y="5376"/>
                  <a:pt x="10008" y="5693"/>
                  <a:pt x="10578" y="6263"/>
                </a:cubicBezTo>
                <a:cubicBezTo>
                  <a:pt x="10926" y="6611"/>
                  <a:pt x="11180" y="7023"/>
                  <a:pt x="11306" y="7466"/>
                </a:cubicBezTo>
                <a:cubicBezTo>
                  <a:pt x="11401" y="7783"/>
                  <a:pt x="11465" y="8100"/>
                  <a:pt x="11433" y="8416"/>
                </a:cubicBezTo>
                <a:lnTo>
                  <a:pt x="10325" y="7276"/>
                </a:lnTo>
                <a:cubicBezTo>
                  <a:pt x="10277" y="7229"/>
                  <a:pt x="10214" y="7205"/>
                  <a:pt x="10150" y="7205"/>
                </a:cubicBezTo>
                <a:cubicBezTo>
                  <a:pt x="10087" y="7205"/>
                  <a:pt x="10024" y="7229"/>
                  <a:pt x="9976" y="7276"/>
                </a:cubicBezTo>
                <a:cubicBezTo>
                  <a:pt x="9881" y="7371"/>
                  <a:pt x="9881" y="7529"/>
                  <a:pt x="9976" y="7624"/>
                </a:cubicBezTo>
                <a:lnTo>
                  <a:pt x="15233" y="12882"/>
                </a:lnTo>
                <a:lnTo>
                  <a:pt x="14727" y="13388"/>
                </a:lnTo>
                <a:lnTo>
                  <a:pt x="7063" y="5756"/>
                </a:lnTo>
                <a:cubicBezTo>
                  <a:pt x="7316" y="5629"/>
                  <a:pt x="7569" y="5534"/>
                  <a:pt x="7823" y="5471"/>
                </a:cubicBezTo>
                <a:lnTo>
                  <a:pt x="9185" y="6864"/>
                </a:lnTo>
                <a:cubicBezTo>
                  <a:pt x="9232" y="6912"/>
                  <a:pt x="9295" y="6936"/>
                  <a:pt x="9359" y="6936"/>
                </a:cubicBezTo>
                <a:cubicBezTo>
                  <a:pt x="9422" y="6936"/>
                  <a:pt x="9485" y="6912"/>
                  <a:pt x="9533" y="6864"/>
                </a:cubicBezTo>
                <a:cubicBezTo>
                  <a:pt x="9628" y="6769"/>
                  <a:pt x="9628" y="6611"/>
                  <a:pt x="9533" y="6516"/>
                </a:cubicBezTo>
                <a:lnTo>
                  <a:pt x="8424" y="5376"/>
                </a:lnTo>
                <a:close/>
                <a:moveTo>
                  <a:pt x="6651" y="6009"/>
                </a:moveTo>
                <a:lnTo>
                  <a:pt x="14378" y="13737"/>
                </a:lnTo>
                <a:lnTo>
                  <a:pt x="13840" y="14275"/>
                </a:lnTo>
                <a:lnTo>
                  <a:pt x="6113" y="6548"/>
                </a:lnTo>
                <a:cubicBezTo>
                  <a:pt x="6208" y="6453"/>
                  <a:pt x="6271" y="6358"/>
                  <a:pt x="6366" y="6263"/>
                </a:cubicBezTo>
                <a:cubicBezTo>
                  <a:pt x="6461" y="6168"/>
                  <a:pt x="6556" y="6073"/>
                  <a:pt x="6651" y="6009"/>
                </a:cubicBezTo>
                <a:close/>
                <a:moveTo>
                  <a:pt x="10495" y="1520"/>
                </a:moveTo>
                <a:cubicBezTo>
                  <a:pt x="10538" y="1520"/>
                  <a:pt x="10578" y="1528"/>
                  <a:pt x="10610" y="1544"/>
                </a:cubicBezTo>
                <a:lnTo>
                  <a:pt x="10641" y="1544"/>
                </a:lnTo>
                <a:lnTo>
                  <a:pt x="11750" y="1987"/>
                </a:lnTo>
                <a:cubicBezTo>
                  <a:pt x="11845" y="2051"/>
                  <a:pt x="11908" y="2082"/>
                  <a:pt x="11940" y="2177"/>
                </a:cubicBezTo>
                <a:cubicBezTo>
                  <a:pt x="11971" y="2272"/>
                  <a:pt x="11971" y="2367"/>
                  <a:pt x="11940" y="2462"/>
                </a:cubicBezTo>
                <a:cubicBezTo>
                  <a:pt x="11813" y="2747"/>
                  <a:pt x="11686" y="3064"/>
                  <a:pt x="11591" y="3349"/>
                </a:cubicBezTo>
                <a:cubicBezTo>
                  <a:pt x="11528" y="3444"/>
                  <a:pt x="11560" y="3603"/>
                  <a:pt x="11655" y="3666"/>
                </a:cubicBezTo>
                <a:cubicBezTo>
                  <a:pt x="11813" y="3761"/>
                  <a:pt x="11940" y="3856"/>
                  <a:pt x="12098" y="3983"/>
                </a:cubicBezTo>
                <a:cubicBezTo>
                  <a:pt x="12225" y="4109"/>
                  <a:pt x="12351" y="4204"/>
                  <a:pt x="12478" y="4331"/>
                </a:cubicBezTo>
                <a:cubicBezTo>
                  <a:pt x="12605" y="4489"/>
                  <a:pt x="12731" y="4616"/>
                  <a:pt x="12858" y="4743"/>
                </a:cubicBezTo>
                <a:cubicBezTo>
                  <a:pt x="12953" y="4869"/>
                  <a:pt x="13080" y="5028"/>
                  <a:pt x="13175" y="5154"/>
                </a:cubicBezTo>
                <a:cubicBezTo>
                  <a:pt x="13221" y="5223"/>
                  <a:pt x="13299" y="5275"/>
                  <a:pt x="13375" y="5275"/>
                </a:cubicBezTo>
                <a:cubicBezTo>
                  <a:pt x="13404" y="5275"/>
                  <a:pt x="13433" y="5267"/>
                  <a:pt x="13460" y="5249"/>
                </a:cubicBezTo>
                <a:lnTo>
                  <a:pt x="14378" y="4869"/>
                </a:lnTo>
                <a:cubicBezTo>
                  <a:pt x="14410" y="4853"/>
                  <a:pt x="14450" y="4846"/>
                  <a:pt x="14493" y="4846"/>
                </a:cubicBezTo>
                <a:cubicBezTo>
                  <a:pt x="14537" y="4846"/>
                  <a:pt x="14584" y="4853"/>
                  <a:pt x="14632" y="4869"/>
                </a:cubicBezTo>
                <a:cubicBezTo>
                  <a:pt x="14727" y="4901"/>
                  <a:pt x="14790" y="4996"/>
                  <a:pt x="14822" y="5059"/>
                </a:cubicBezTo>
                <a:lnTo>
                  <a:pt x="15297" y="6199"/>
                </a:lnTo>
                <a:cubicBezTo>
                  <a:pt x="15328" y="6294"/>
                  <a:pt x="15328" y="6389"/>
                  <a:pt x="15297" y="6453"/>
                </a:cubicBezTo>
                <a:cubicBezTo>
                  <a:pt x="15265" y="6548"/>
                  <a:pt x="15202" y="6611"/>
                  <a:pt x="15107" y="6643"/>
                </a:cubicBezTo>
                <a:lnTo>
                  <a:pt x="14220" y="7023"/>
                </a:lnTo>
                <a:cubicBezTo>
                  <a:pt x="14093" y="7054"/>
                  <a:pt x="14030" y="7181"/>
                  <a:pt x="14062" y="7308"/>
                </a:cubicBezTo>
                <a:cubicBezTo>
                  <a:pt x="14125" y="7656"/>
                  <a:pt x="14157" y="8004"/>
                  <a:pt x="14157" y="8353"/>
                </a:cubicBezTo>
                <a:cubicBezTo>
                  <a:pt x="14157" y="8733"/>
                  <a:pt x="14125" y="9081"/>
                  <a:pt x="14062" y="9430"/>
                </a:cubicBezTo>
                <a:cubicBezTo>
                  <a:pt x="14030" y="9556"/>
                  <a:pt x="14093" y="9651"/>
                  <a:pt x="14188" y="9715"/>
                </a:cubicBezTo>
                <a:lnTo>
                  <a:pt x="15107" y="10063"/>
                </a:lnTo>
                <a:cubicBezTo>
                  <a:pt x="15202" y="10126"/>
                  <a:pt x="15265" y="10190"/>
                  <a:pt x="15297" y="10253"/>
                </a:cubicBezTo>
                <a:cubicBezTo>
                  <a:pt x="15328" y="10348"/>
                  <a:pt x="15328" y="10443"/>
                  <a:pt x="15297" y="10538"/>
                </a:cubicBezTo>
                <a:lnTo>
                  <a:pt x="14822" y="11646"/>
                </a:lnTo>
                <a:cubicBezTo>
                  <a:pt x="14822" y="11678"/>
                  <a:pt x="14790" y="11710"/>
                  <a:pt x="14758" y="11741"/>
                </a:cubicBezTo>
                <a:lnTo>
                  <a:pt x="11908" y="8860"/>
                </a:lnTo>
                <a:cubicBezTo>
                  <a:pt x="11971" y="8353"/>
                  <a:pt x="11940" y="7814"/>
                  <a:pt x="11781" y="7339"/>
                </a:cubicBezTo>
                <a:cubicBezTo>
                  <a:pt x="11623" y="6801"/>
                  <a:pt x="11338" y="6326"/>
                  <a:pt x="10926" y="5914"/>
                </a:cubicBezTo>
                <a:cubicBezTo>
                  <a:pt x="10230" y="5218"/>
                  <a:pt x="9343" y="4901"/>
                  <a:pt x="8456" y="4901"/>
                </a:cubicBezTo>
                <a:cubicBezTo>
                  <a:pt x="7538" y="4901"/>
                  <a:pt x="6651" y="5249"/>
                  <a:pt x="6018" y="5914"/>
                </a:cubicBezTo>
                <a:cubicBezTo>
                  <a:pt x="5353" y="6548"/>
                  <a:pt x="4973" y="7434"/>
                  <a:pt x="4973" y="8353"/>
                </a:cubicBezTo>
                <a:cubicBezTo>
                  <a:pt x="4973" y="9240"/>
                  <a:pt x="5321" y="10126"/>
                  <a:pt x="6018" y="10823"/>
                </a:cubicBezTo>
                <a:cubicBezTo>
                  <a:pt x="6429" y="11235"/>
                  <a:pt x="6904" y="11520"/>
                  <a:pt x="7411" y="11678"/>
                </a:cubicBezTo>
                <a:cubicBezTo>
                  <a:pt x="7757" y="11786"/>
                  <a:pt x="8118" y="11835"/>
                  <a:pt x="8474" y="11835"/>
                </a:cubicBezTo>
                <a:cubicBezTo>
                  <a:pt x="8639" y="11835"/>
                  <a:pt x="8802" y="11825"/>
                  <a:pt x="8963" y="11805"/>
                </a:cubicBezTo>
                <a:lnTo>
                  <a:pt x="10135" y="12977"/>
                </a:lnTo>
                <a:cubicBezTo>
                  <a:pt x="10182" y="13024"/>
                  <a:pt x="10245" y="13048"/>
                  <a:pt x="10309" y="13048"/>
                </a:cubicBezTo>
                <a:cubicBezTo>
                  <a:pt x="10372" y="13048"/>
                  <a:pt x="10435" y="13024"/>
                  <a:pt x="10483" y="12977"/>
                </a:cubicBezTo>
                <a:cubicBezTo>
                  <a:pt x="10578" y="12882"/>
                  <a:pt x="10578" y="12723"/>
                  <a:pt x="10483" y="12628"/>
                </a:cubicBezTo>
                <a:lnTo>
                  <a:pt x="5543" y="7688"/>
                </a:lnTo>
                <a:cubicBezTo>
                  <a:pt x="5606" y="7434"/>
                  <a:pt x="5701" y="7181"/>
                  <a:pt x="5828" y="6959"/>
                </a:cubicBezTo>
                <a:lnTo>
                  <a:pt x="13492" y="14623"/>
                </a:lnTo>
                <a:lnTo>
                  <a:pt x="12985" y="15130"/>
                </a:lnTo>
                <a:lnTo>
                  <a:pt x="11275" y="13420"/>
                </a:lnTo>
                <a:cubicBezTo>
                  <a:pt x="11227" y="13372"/>
                  <a:pt x="11164" y="13349"/>
                  <a:pt x="11101" y="13349"/>
                </a:cubicBezTo>
                <a:cubicBezTo>
                  <a:pt x="11037" y="13349"/>
                  <a:pt x="10974" y="13372"/>
                  <a:pt x="10926" y="13420"/>
                </a:cubicBezTo>
                <a:cubicBezTo>
                  <a:pt x="10831" y="13515"/>
                  <a:pt x="10831" y="13673"/>
                  <a:pt x="10926" y="13768"/>
                </a:cubicBezTo>
                <a:lnTo>
                  <a:pt x="11845" y="14687"/>
                </a:lnTo>
                <a:cubicBezTo>
                  <a:pt x="11813" y="14687"/>
                  <a:pt x="11781" y="14718"/>
                  <a:pt x="11750" y="14718"/>
                </a:cubicBezTo>
                <a:lnTo>
                  <a:pt x="10641" y="15193"/>
                </a:lnTo>
                <a:cubicBezTo>
                  <a:pt x="10594" y="15209"/>
                  <a:pt x="10546" y="15217"/>
                  <a:pt x="10499" y="15217"/>
                </a:cubicBezTo>
                <a:cubicBezTo>
                  <a:pt x="10451" y="15217"/>
                  <a:pt x="10404" y="15209"/>
                  <a:pt x="10356" y="15193"/>
                </a:cubicBezTo>
                <a:cubicBezTo>
                  <a:pt x="10293" y="15162"/>
                  <a:pt x="10198" y="15098"/>
                  <a:pt x="10166" y="15003"/>
                </a:cubicBezTo>
                <a:lnTo>
                  <a:pt x="9818" y="14117"/>
                </a:lnTo>
                <a:cubicBezTo>
                  <a:pt x="9765" y="14012"/>
                  <a:pt x="9691" y="13950"/>
                  <a:pt x="9595" y="13950"/>
                </a:cubicBezTo>
                <a:cubicBezTo>
                  <a:pt x="9575" y="13950"/>
                  <a:pt x="9555" y="13953"/>
                  <a:pt x="9533" y="13958"/>
                </a:cubicBezTo>
                <a:cubicBezTo>
                  <a:pt x="9185" y="14022"/>
                  <a:pt x="8805" y="14053"/>
                  <a:pt x="8456" y="14053"/>
                </a:cubicBezTo>
                <a:cubicBezTo>
                  <a:pt x="8108" y="14053"/>
                  <a:pt x="7728" y="14022"/>
                  <a:pt x="7379" y="13958"/>
                </a:cubicBezTo>
                <a:cubicBezTo>
                  <a:pt x="7363" y="13953"/>
                  <a:pt x="7345" y="13950"/>
                  <a:pt x="7327" y="13950"/>
                </a:cubicBezTo>
                <a:cubicBezTo>
                  <a:pt x="7243" y="13950"/>
                  <a:pt x="7152" y="14007"/>
                  <a:pt x="7126" y="14085"/>
                </a:cubicBezTo>
                <a:lnTo>
                  <a:pt x="6746" y="15003"/>
                </a:lnTo>
                <a:cubicBezTo>
                  <a:pt x="6714" y="15098"/>
                  <a:pt x="6651" y="15162"/>
                  <a:pt x="6556" y="15193"/>
                </a:cubicBezTo>
                <a:cubicBezTo>
                  <a:pt x="6524" y="15209"/>
                  <a:pt x="6485" y="15217"/>
                  <a:pt x="6441" y="15217"/>
                </a:cubicBezTo>
                <a:cubicBezTo>
                  <a:pt x="6398" y="15217"/>
                  <a:pt x="6350" y="15209"/>
                  <a:pt x="6303" y="15193"/>
                </a:cubicBezTo>
                <a:lnTo>
                  <a:pt x="5163" y="14718"/>
                </a:lnTo>
                <a:cubicBezTo>
                  <a:pt x="5068" y="14687"/>
                  <a:pt x="5004" y="14623"/>
                  <a:pt x="4973" y="14528"/>
                </a:cubicBezTo>
                <a:cubicBezTo>
                  <a:pt x="4941" y="14465"/>
                  <a:pt x="4941" y="14338"/>
                  <a:pt x="4973" y="14275"/>
                </a:cubicBezTo>
                <a:lnTo>
                  <a:pt x="5353" y="13388"/>
                </a:lnTo>
                <a:cubicBezTo>
                  <a:pt x="5384" y="13262"/>
                  <a:pt x="5353" y="13135"/>
                  <a:pt x="5258" y="13072"/>
                </a:cubicBezTo>
                <a:cubicBezTo>
                  <a:pt x="5131" y="12977"/>
                  <a:pt x="4973" y="12850"/>
                  <a:pt x="4846" y="12755"/>
                </a:cubicBezTo>
                <a:cubicBezTo>
                  <a:pt x="4719" y="12628"/>
                  <a:pt x="4561" y="12501"/>
                  <a:pt x="4434" y="12375"/>
                </a:cubicBezTo>
                <a:cubicBezTo>
                  <a:pt x="4308" y="12248"/>
                  <a:pt x="4181" y="12121"/>
                  <a:pt x="4086" y="11995"/>
                </a:cubicBezTo>
                <a:cubicBezTo>
                  <a:pt x="3959" y="11836"/>
                  <a:pt x="3864" y="11710"/>
                  <a:pt x="3769" y="11551"/>
                </a:cubicBezTo>
                <a:cubicBezTo>
                  <a:pt x="3698" y="11480"/>
                  <a:pt x="3627" y="11445"/>
                  <a:pt x="3542" y="11445"/>
                </a:cubicBezTo>
                <a:cubicBezTo>
                  <a:pt x="3514" y="11445"/>
                  <a:pt x="3484" y="11448"/>
                  <a:pt x="3452" y="11456"/>
                </a:cubicBezTo>
                <a:lnTo>
                  <a:pt x="2566" y="11836"/>
                </a:lnTo>
                <a:cubicBezTo>
                  <a:pt x="2518" y="11852"/>
                  <a:pt x="2471" y="11860"/>
                  <a:pt x="2423" y="11860"/>
                </a:cubicBezTo>
                <a:cubicBezTo>
                  <a:pt x="2376" y="11860"/>
                  <a:pt x="2328" y="11852"/>
                  <a:pt x="2281" y="11836"/>
                </a:cubicBezTo>
                <a:cubicBezTo>
                  <a:pt x="2217" y="11805"/>
                  <a:pt x="2154" y="11741"/>
                  <a:pt x="2122" y="11646"/>
                </a:cubicBezTo>
                <a:cubicBezTo>
                  <a:pt x="1964" y="11266"/>
                  <a:pt x="1774" y="10918"/>
                  <a:pt x="1647" y="10538"/>
                </a:cubicBezTo>
                <a:cubicBezTo>
                  <a:pt x="1616" y="10443"/>
                  <a:pt x="1616" y="10348"/>
                  <a:pt x="1647" y="10253"/>
                </a:cubicBezTo>
                <a:cubicBezTo>
                  <a:pt x="1679" y="10190"/>
                  <a:pt x="1742" y="10095"/>
                  <a:pt x="1837" y="10063"/>
                </a:cubicBezTo>
                <a:lnTo>
                  <a:pt x="2724" y="9715"/>
                </a:lnTo>
                <a:cubicBezTo>
                  <a:pt x="2819" y="9651"/>
                  <a:pt x="2914" y="9556"/>
                  <a:pt x="2882" y="9430"/>
                </a:cubicBezTo>
                <a:cubicBezTo>
                  <a:pt x="2819" y="9081"/>
                  <a:pt x="2787" y="8733"/>
                  <a:pt x="2787" y="8353"/>
                </a:cubicBezTo>
                <a:cubicBezTo>
                  <a:pt x="2787" y="8004"/>
                  <a:pt x="2819" y="7656"/>
                  <a:pt x="2882" y="7308"/>
                </a:cubicBezTo>
                <a:cubicBezTo>
                  <a:pt x="2914" y="7181"/>
                  <a:pt x="2851" y="7054"/>
                  <a:pt x="2724" y="7023"/>
                </a:cubicBezTo>
                <a:lnTo>
                  <a:pt x="1837" y="6643"/>
                </a:lnTo>
                <a:cubicBezTo>
                  <a:pt x="1742" y="6611"/>
                  <a:pt x="1679" y="6548"/>
                  <a:pt x="1647" y="6453"/>
                </a:cubicBezTo>
                <a:cubicBezTo>
                  <a:pt x="1616" y="6389"/>
                  <a:pt x="1616" y="6294"/>
                  <a:pt x="1647" y="6199"/>
                </a:cubicBezTo>
                <a:cubicBezTo>
                  <a:pt x="1806" y="5819"/>
                  <a:pt x="1964" y="5439"/>
                  <a:pt x="2122" y="5059"/>
                </a:cubicBezTo>
                <a:cubicBezTo>
                  <a:pt x="2172" y="4935"/>
                  <a:pt x="2300" y="4849"/>
                  <a:pt x="2445" y="4849"/>
                </a:cubicBezTo>
                <a:cubicBezTo>
                  <a:pt x="2485" y="4849"/>
                  <a:pt x="2525" y="4856"/>
                  <a:pt x="2566" y="4869"/>
                </a:cubicBezTo>
                <a:lnTo>
                  <a:pt x="3452" y="5249"/>
                </a:lnTo>
                <a:cubicBezTo>
                  <a:pt x="3484" y="5270"/>
                  <a:pt x="3523" y="5281"/>
                  <a:pt x="3563" y="5281"/>
                </a:cubicBezTo>
                <a:cubicBezTo>
                  <a:pt x="3642" y="5281"/>
                  <a:pt x="3727" y="5239"/>
                  <a:pt x="3769" y="5154"/>
                </a:cubicBezTo>
                <a:cubicBezTo>
                  <a:pt x="3959" y="4869"/>
                  <a:pt x="4213" y="4584"/>
                  <a:pt x="4434" y="4331"/>
                </a:cubicBezTo>
                <a:cubicBezTo>
                  <a:pt x="4688" y="4078"/>
                  <a:pt x="4973" y="3856"/>
                  <a:pt x="5258" y="3666"/>
                </a:cubicBezTo>
                <a:cubicBezTo>
                  <a:pt x="5353" y="3603"/>
                  <a:pt x="5416" y="3476"/>
                  <a:pt x="5353" y="3349"/>
                </a:cubicBezTo>
                <a:lnTo>
                  <a:pt x="5004" y="2462"/>
                </a:lnTo>
                <a:cubicBezTo>
                  <a:pt x="4909" y="2272"/>
                  <a:pt x="5004" y="2082"/>
                  <a:pt x="5163" y="1987"/>
                </a:cubicBezTo>
                <a:lnTo>
                  <a:pt x="6303" y="1544"/>
                </a:lnTo>
                <a:cubicBezTo>
                  <a:pt x="6350" y="1528"/>
                  <a:pt x="6398" y="1520"/>
                  <a:pt x="6441" y="1520"/>
                </a:cubicBezTo>
                <a:cubicBezTo>
                  <a:pt x="6485" y="1520"/>
                  <a:pt x="6524" y="1528"/>
                  <a:pt x="6556" y="1544"/>
                </a:cubicBezTo>
                <a:cubicBezTo>
                  <a:pt x="6651" y="1576"/>
                  <a:pt x="6714" y="1639"/>
                  <a:pt x="6746" y="1734"/>
                </a:cubicBezTo>
                <a:lnTo>
                  <a:pt x="7126" y="2621"/>
                </a:lnTo>
                <a:cubicBezTo>
                  <a:pt x="7158" y="2716"/>
                  <a:pt x="7284" y="2779"/>
                  <a:pt x="7379" y="2779"/>
                </a:cubicBezTo>
                <a:cubicBezTo>
                  <a:pt x="7728" y="2716"/>
                  <a:pt x="8108" y="2684"/>
                  <a:pt x="8456" y="2684"/>
                </a:cubicBezTo>
                <a:cubicBezTo>
                  <a:pt x="8805" y="2684"/>
                  <a:pt x="9185" y="2716"/>
                  <a:pt x="9533" y="2779"/>
                </a:cubicBezTo>
                <a:cubicBezTo>
                  <a:pt x="9628" y="2779"/>
                  <a:pt x="9755" y="2747"/>
                  <a:pt x="9786" y="2621"/>
                </a:cubicBezTo>
                <a:lnTo>
                  <a:pt x="10166" y="1734"/>
                </a:lnTo>
                <a:cubicBezTo>
                  <a:pt x="10166" y="1734"/>
                  <a:pt x="10166" y="1734"/>
                  <a:pt x="10166" y="1702"/>
                </a:cubicBezTo>
                <a:cubicBezTo>
                  <a:pt x="10230" y="1639"/>
                  <a:pt x="10293" y="1576"/>
                  <a:pt x="10356" y="1544"/>
                </a:cubicBezTo>
                <a:cubicBezTo>
                  <a:pt x="10404" y="1528"/>
                  <a:pt x="10451" y="1520"/>
                  <a:pt x="10495" y="1520"/>
                </a:cubicBezTo>
                <a:close/>
                <a:moveTo>
                  <a:pt x="15455" y="13357"/>
                </a:moveTo>
                <a:lnTo>
                  <a:pt x="15835" y="14623"/>
                </a:lnTo>
                <a:lnTo>
                  <a:pt x="14727" y="15732"/>
                </a:lnTo>
                <a:lnTo>
                  <a:pt x="13460" y="15352"/>
                </a:lnTo>
                <a:lnTo>
                  <a:pt x="15455" y="13357"/>
                </a:lnTo>
                <a:close/>
                <a:moveTo>
                  <a:pt x="15993" y="15162"/>
                </a:moveTo>
                <a:lnTo>
                  <a:pt x="16278" y="16175"/>
                </a:lnTo>
                <a:lnTo>
                  <a:pt x="15265" y="15890"/>
                </a:lnTo>
                <a:lnTo>
                  <a:pt x="15993" y="15162"/>
                </a:lnTo>
                <a:close/>
                <a:moveTo>
                  <a:pt x="2570" y="0"/>
                </a:moveTo>
                <a:cubicBezTo>
                  <a:pt x="2289" y="0"/>
                  <a:pt x="2012" y="103"/>
                  <a:pt x="1806" y="309"/>
                </a:cubicBezTo>
                <a:lnTo>
                  <a:pt x="1521" y="626"/>
                </a:lnTo>
                <a:cubicBezTo>
                  <a:pt x="1426" y="721"/>
                  <a:pt x="1426" y="879"/>
                  <a:pt x="1521" y="974"/>
                </a:cubicBezTo>
                <a:cubicBezTo>
                  <a:pt x="1568" y="1022"/>
                  <a:pt x="1631" y="1045"/>
                  <a:pt x="1695" y="1045"/>
                </a:cubicBezTo>
                <a:cubicBezTo>
                  <a:pt x="1758" y="1045"/>
                  <a:pt x="1821" y="1022"/>
                  <a:pt x="1869" y="974"/>
                </a:cubicBezTo>
                <a:lnTo>
                  <a:pt x="2154" y="657"/>
                </a:lnTo>
                <a:cubicBezTo>
                  <a:pt x="2265" y="546"/>
                  <a:pt x="2423" y="491"/>
                  <a:pt x="2582" y="491"/>
                </a:cubicBezTo>
                <a:cubicBezTo>
                  <a:pt x="2740" y="491"/>
                  <a:pt x="2898" y="546"/>
                  <a:pt x="3009" y="657"/>
                </a:cubicBezTo>
                <a:lnTo>
                  <a:pt x="3769" y="1417"/>
                </a:lnTo>
                <a:lnTo>
                  <a:pt x="1521" y="3634"/>
                </a:lnTo>
                <a:lnTo>
                  <a:pt x="761" y="2906"/>
                </a:lnTo>
                <a:cubicBezTo>
                  <a:pt x="539" y="2652"/>
                  <a:pt x="539" y="2272"/>
                  <a:pt x="761" y="2051"/>
                </a:cubicBezTo>
                <a:lnTo>
                  <a:pt x="1077" y="1734"/>
                </a:lnTo>
                <a:cubicBezTo>
                  <a:pt x="1172" y="1639"/>
                  <a:pt x="1172" y="1481"/>
                  <a:pt x="1077" y="1386"/>
                </a:cubicBezTo>
                <a:cubicBezTo>
                  <a:pt x="1030" y="1338"/>
                  <a:pt x="966" y="1314"/>
                  <a:pt x="903" y="1314"/>
                </a:cubicBezTo>
                <a:cubicBezTo>
                  <a:pt x="840" y="1314"/>
                  <a:pt x="776" y="1338"/>
                  <a:pt x="729" y="1386"/>
                </a:cubicBezTo>
                <a:lnTo>
                  <a:pt x="412" y="1702"/>
                </a:lnTo>
                <a:cubicBezTo>
                  <a:pt x="1" y="2114"/>
                  <a:pt x="1" y="2811"/>
                  <a:pt x="412" y="3254"/>
                </a:cubicBezTo>
                <a:lnTo>
                  <a:pt x="1806" y="4648"/>
                </a:lnTo>
                <a:cubicBezTo>
                  <a:pt x="1742" y="4711"/>
                  <a:pt x="1711" y="4806"/>
                  <a:pt x="1679" y="4901"/>
                </a:cubicBezTo>
                <a:lnTo>
                  <a:pt x="1204" y="6041"/>
                </a:lnTo>
                <a:cubicBezTo>
                  <a:pt x="1109" y="6231"/>
                  <a:pt x="1109" y="6453"/>
                  <a:pt x="1204" y="6643"/>
                </a:cubicBezTo>
                <a:cubicBezTo>
                  <a:pt x="1267" y="6864"/>
                  <a:pt x="1457" y="7023"/>
                  <a:pt x="1647" y="7118"/>
                </a:cubicBezTo>
                <a:lnTo>
                  <a:pt x="2376" y="7403"/>
                </a:lnTo>
                <a:cubicBezTo>
                  <a:pt x="2312" y="7719"/>
                  <a:pt x="2281" y="8036"/>
                  <a:pt x="2281" y="8385"/>
                </a:cubicBezTo>
                <a:cubicBezTo>
                  <a:pt x="2281" y="8701"/>
                  <a:pt x="2312" y="9018"/>
                  <a:pt x="2376" y="9335"/>
                </a:cubicBezTo>
                <a:lnTo>
                  <a:pt x="1647" y="9620"/>
                </a:lnTo>
                <a:cubicBezTo>
                  <a:pt x="1426" y="9715"/>
                  <a:pt x="1267" y="9873"/>
                  <a:pt x="1204" y="10095"/>
                </a:cubicBezTo>
                <a:cubicBezTo>
                  <a:pt x="1109" y="10285"/>
                  <a:pt x="1109" y="10506"/>
                  <a:pt x="1204" y="10728"/>
                </a:cubicBezTo>
                <a:cubicBezTo>
                  <a:pt x="1362" y="11076"/>
                  <a:pt x="1489" y="11488"/>
                  <a:pt x="1679" y="11868"/>
                </a:cubicBezTo>
                <a:cubicBezTo>
                  <a:pt x="1774" y="12058"/>
                  <a:pt x="1932" y="12216"/>
                  <a:pt x="2122" y="12311"/>
                </a:cubicBezTo>
                <a:cubicBezTo>
                  <a:pt x="2227" y="12346"/>
                  <a:pt x="2350" y="12371"/>
                  <a:pt x="2471" y="12371"/>
                </a:cubicBezTo>
                <a:cubicBezTo>
                  <a:pt x="2571" y="12371"/>
                  <a:pt x="2670" y="12354"/>
                  <a:pt x="2756" y="12311"/>
                </a:cubicBezTo>
                <a:lnTo>
                  <a:pt x="3484" y="11995"/>
                </a:lnTo>
                <a:cubicBezTo>
                  <a:pt x="3547" y="12121"/>
                  <a:pt x="3642" y="12216"/>
                  <a:pt x="3706" y="12311"/>
                </a:cubicBezTo>
                <a:cubicBezTo>
                  <a:pt x="3832" y="12470"/>
                  <a:pt x="3959" y="12596"/>
                  <a:pt x="4118" y="12723"/>
                </a:cubicBezTo>
                <a:cubicBezTo>
                  <a:pt x="4244" y="12882"/>
                  <a:pt x="4403" y="13008"/>
                  <a:pt x="4529" y="13135"/>
                </a:cubicBezTo>
                <a:cubicBezTo>
                  <a:pt x="4624" y="13198"/>
                  <a:pt x="4751" y="13293"/>
                  <a:pt x="4846" y="13357"/>
                </a:cubicBezTo>
                <a:lnTo>
                  <a:pt x="4529" y="14085"/>
                </a:lnTo>
                <a:cubicBezTo>
                  <a:pt x="4466" y="14307"/>
                  <a:pt x="4466" y="14528"/>
                  <a:pt x="4529" y="14718"/>
                </a:cubicBezTo>
                <a:cubicBezTo>
                  <a:pt x="4624" y="14908"/>
                  <a:pt x="4783" y="15098"/>
                  <a:pt x="5004" y="15193"/>
                </a:cubicBezTo>
                <a:lnTo>
                  <a:pt x="6113" y="15637"/>
                </a:lnTo>
                <a:cubicBezTo>
                  <a:pt x="6223" y="15684"/>
                  <a:pt x="6334" y="15708"/>
                  <a:pt x="6445" y="15708"/>
                </a:cubicBezTo>
                <a:cubicBezTo>
                  <a:pt x="6556" y="15708"/>
                  <a:pt x="6667" y="15684"/>
                  <a:pt x="6778" y="15637"/>
                </a:cubicBezTo>
                <a:cubicBezTo>
                  <a:pt x="6968" y="15573"/>
                  <a:pt x="7126" y="15415"/>
                  <a:pt x="7221" y="15193"/>
                </a:cubicBezTo>
                <a:lnTo>
                  <a:pt x="7506" y="14465"/>
                </a:lnTo>
                <a:cubicBezTo>
                  <a:pt x="7823" y="14528"/>
                  <a:pt x="8171" y="14560"/>
                  <a:pt x="8488" y="14560"/>
                </a:cubicBezTo>
                <a:cubicBezTo>
                  <a:pt x="8805" y="14560"/>
                  <a:pt x="9121" y="14528"/>
                  <a:pt x="9438" y="14465"/>
                </a:cubicBezTo>
                <a:lnTo>
                  <a:pt x="9723" y="15193"/>
                </a:lnTo>
                <a:cubicBezTo>
                  <a:pt x="9818" y="15415"/>
                  <a:pt x="9976" y="15573"/>
                  <a:pt x="10198" y="15637"/>
                </a:cubicBezTo>
                <a:cubicBezTo>
                  <a:pt x="10293" y="15684"/>
                  <a:pt x="10396" y="15708"/>
                  <a:pt x="10503" y="15708"/>
                </a:cubicBezTo>
                <a:cubicBezTo>
                  <a:pt x="10610" y="15708"/>
                  <a:pt x="10721" y="15684"/>
                  <a:pt x="10831" y="15637"/>
                </a:cubicBezTo>
                <a:lnTo>
                  <a:pt x="11971" y="15193"/>
                </a:lnTo>
                <a:cubicBezTo>
                  <a:pt x="12035" y="15130"/>
                  <a:pt x="12130" y="15098"/>
                  <a:pt x="12193" y="15035"/>
                </a:cubicBezTo>
                <a:lnTo>
                  <a:pt x="12827" y="15637"/>
                </a:lnTo>
                <a:cubicBezTo>
                  <a:pt x="12858" y="15700"/>
                  <a:pt x="12890" y="15700"/>
                  <a:pt x="12953" y="15732"/>
                </a:cubicBezTo>
                <a:cubicBezTo>
                  <a:pt x="14157" y="16080"/>
                  <a:pt x="15360" y="16397"/>
                  <a:pt x="16563" y="16745"/>
                </a:cubicBezTo>
                <a:cubicBezTo>
                  <a:pt x="16579" y="16761"/>
                  <a:pt x="16603" y="16769"/>
                  <a:pt x="16627" y="16769"/>
                </a:cubicBezTo>
                <a:cubicBezTo>
                  <a:pt x="16651" y="16769"/>
                  <a:pt x="16674" y="16761"/>
                  <a:pt x="16690" y="16745"/>
                </a:cubicBezTo>
                <a:cubicBezTo>
                  <a:pt x="16817" y="16713"/>
                  <a:pt x="16912" y="16587"/>
                  <a:pt x="16880" y="16460"/>
                </a:cubicBezTo>
                <a:lnTo>
                  <a:pt x="15835" y="12850"/>
                </a:lnTo>
                <a:cubicBezTo>
                  <a:pt x="15803" y="12786"/>
                  <a:pt x="15803" y="12755"/>
                  <a:pt x="15772" y="12723"/>
                </a:cubicBezTo>
                <a:lnTo>
                  <a:pt x="15138" y="12090"/>
                </a:lnTo>
                <a:cubicBezTo>
                  <a:pt x="15202" y="12026"/>
                  <a:pt x="15265" y="11931"/>
                  <a:pt x="15297" y="11836"/>
                </a:cubicBezTo>
                <a:lnTo>
                  <a:pt x="15740" y="10728"/>
                </a:lnTo>
                <a:cubicBezTo>
                  <a:pt x="15835" y="10506"/>
                  <a:pt x="15835" y="10285"/>
                  <a:pt x="15740" y="10095"/>
                </a:cubicBezTo>
                <a:cubicBezTo>
                  <a:pt x="15677" y="9873"/>
                  <a:pt x="15518" y="9715"/>
                  <a:pt x="15297" y="9620"/>
                </a:cubicBezTo>
                <a:lnTo>
                  <a:pt x="14568" y="9335"/>
                </a:lnTo>
                <a:cubicBezTo>
                  <a:pt x="14632" y="9018"/>
                  <a:pt x="14663" y="8670"/>
                  <a:pt x="14663" y="8353"/>
                </a:cubicBezTo>
                <a:cubicBezTo>
                  <a:pt x="14663" y="8036"/>
                  <a:pt x="14632" y="7719"/>
                  <a:pt x="14568" y="7403"/>
                </a:cubicBezTo>
                <a:lnTo>
                  <a:pt x="15297" y="7118"/>
                </a:lnTo>
                <a:cubicBezTo>
                  <a:pt x="15518" y="7023"/>
                  <a:pt x="15677" y="6833"/>
                  <a:pt x="15740" y="6643"/>
                </a:cubicBezTo>
                <a:cubicBezTo>
                  <a:pt x="15835" y="6453"/>
                  <a:pt x="15835" y="6231"/>
                  <a:pt x="15740" y="6009"/>
                </a:cubicBezTo>
                <a:lnTo>
                  <a:pt x="15297" y="4869"/>
                </a:lnTo>
                <a:cubicBezTo>
                  <a:pt x="15202" y="4679"/>
                  <a:pt x="15043" y="4521"/>
                  <a:pt x="14822" y="4426"/>
                </a:cubicBezTo>
                <a:cubicBezTo>
                  <a:pt x="14727" y="4378"/>
                  <a:pt x="14624" y="4355"/>
                  <a:pt x="14517" y="4355"/>
                </a:cubicBezTo>
                <a:cubicBezTo>
                  <a:pt x="14410" y="4355"/>
                  <a:pt x="14299" y="4378"/>
                  <a:pt x="14188" y="4426"/>
                </a:cubicBezTo>
                <a:lnTo>
                  <a:pt x="13460" y="4711"/>
                </a:lnTo>
                <a:cubicBezTo>
                  <a:pt x="13397" y="4616"/>
                  <a:pt x="13333" y="4521"/>
                  <a:pt x="13238" y="4426"/>
                </a:cubicBezTo>
                <a:cubicBezTo>
                  <a:pt x="13112" y="4268"/>
                  <a:pt x="12985" y="4141"/>
                  <a:pt x="12858" y="3983"/>
                </a:cubicBezTo>
                <a:cubicBezTo>
                  <a:pt x="12700" y="3856"/>
                  <a:pt x="12573" y="3729"/>
                  <a:pt x="12415" y="3603"/>
                </a:cubicBezTo>
                <a:cubicBezTo>
                  <a:pt x="12320" y="3508"/>
                  <a:pt x="12225" y="3444"/>
                  <a:pt x="12130" y="3381"/>
                </a:cubicBezTo>
                <a:cubicBezTo>
                  <a:pt x="12225" y="3127"/>
                  <a:pt x="12320" y="2874"/>
                  <a:pt x="12415" y="2652"/>
                </a:cubicBezTo>
                <a:cubicBezTo>
                  <a:pt x="12510" y="2431"/>
                  <a:pt x="12478" y="2209"/>
                  <a:pt x="12415" y="2019"/>
                </a:cubicBezTo>
                <a:cubicBezTo>
                  <a:pt x="12320" y="1797"/>
                  <a:pt x="12161" y="1639"/>
                  <a:pt x="11940" y="1544"/>
                </a:cubicBezTo>
                <a:lnTo>
                  <a:pt x="10831" y="1101"/>
                </a:lnTo>
                <a:cubicBezTo>
                  <a:pt x="10721" y="1053"/>
                  <a:pt x="10610" y="1029"/>
                  <a:pt x="10503" y="1029"/>
                </a:cubicBezTo>
                <a:cubicBezTo>
                  <a:pt x="10396" y="1029"/>
                  <a:pt x="10293" y="1053"/>
                  <a:pt x="10198" y="1101"/>
                </a:cubicBezTo>
                <a:cubicBezTo>
                  <a:pt x="9976" y="1164"/>
                  <a:pt x="9818" y="1322"/>
                  <a:pt x="9723" y="1544"/>
                </a:cubicBezTo>
                <a:lnTo>
                  <a:pt x="9438" y="2272"/>
                </a:lnTo>
                <a:cubicBezTo>
                  <a:pt x="9121" y="2209"/>
                  <a:pt x="8805" y="2177"/>
                  <a:pt x="8488" y="2177"/>
                </a:cubicBezTo>
                <a:cubicBezTo>
                  <a:pt x="8139" y="2177"/>
                  <a:pt x="7823" y="2209"/>
                  <a:pt x="7506" y="2272"/>
                </a:cubicBezTo>
                <a:lnTo>
                  <a:pt x="7221" y="1544"/>
                </a:lnTo>
                <a:cubicBezTo>
                  <a:pt x="7126" y="1322"/>
                  <a:pt x="6968" y="1164"/>
                  <a:pt x="6746" y="1101"/>
                </a:cubicBezTo>
                <a:cubicBezTo>
                  <a:pt x="6651" y="1053"/>
                  <a:pt x="6548" y="1029"/>
                  <a:pt x="6441" y="1029"/>
                </a:cubicBezTo>
                <a:cubicBezTo>
                  <a:pt x="6334" y="1029"/>
                  <a:pt x="6223" y="1053"/>
                  <a:pt x="6113" y="1101"/>
                </a:cubicBezTo>
                <a:lnTo>
                  <a:pt x="5004" y="1544"/>
                </a:lnTo>
                <a:cubicBezTo>
                  <a:pt x="4941" y="1576"/>
                  <a:pt x="4814" y="1639"/>
                  <a:pt x="4751" y="1702"/>
                </a:cubicBezTo>
                <a:lnTo>
                  <a:pt x="3357" y="309"/>
                </a:lnTo>
                <a:cubicBezTo>
                  <a:pt x="3136" y="103"/>
                  <a:pt x="2851" y="0"/>
                  <a:pt x="2570" y="0"/>
                </a:cubicBezTo>
                <a:close/>
              </a:path>
            </a:pathLst>
          </a:custGeom>
          <a:solidFill>
            <a:srgbClr val="5BCFC5"/>
          </a:solidFill>
          <a:ln>
            <a:solidFill>
              <a:srgbClr val="0070C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0" name="Google Shape;670;p24"/>
          <p:cNvSpPr/>
          <p:nvPr/>
        </p:nvSpPr>
        <p:spPr>
          <a:xfrm>
            <a:off x="3168562" y="4064780"/>
            <a:ext cx="460031" cy="679161"/>
          </a:xfrm>
          <a:custGeom>
            <a:avLst/>
            <a:gdLst/>
            <a:ahLst/>
            <a:cxnLst/>
            <a:rect l="l" t="t" r="r" b="b"/>
            <a:pathLst>
              <a:path w="11370" h="16786" extrusionOk="0">
                <a:moveTo>
                  <a:pt x="4845" y="2313"/>
                </a:moveTo>
                <a:cubicBezTo>
                  <a:pt x="5004" y="2313"/>
                  <a:pt x="5162" y="2376"/>
                  <a:pt x="5257" y="2503"/>
                </a:cubicBezTo>
                <a:cubicBezTo>
                  <a:pt x="5384" y="2598"/>
                  <a:pt x="5447" y="2756"/>
                  <a:pt x="5447" y="2915"/>
                </a:cubicBezTo>
                <a:lnTo>
                  <a:pt x="5447" y="5448"/>
                </a:lnTo>
                <a:cubicBezTo>
                  <a:pt x="5447" y="5638"/>
                  <a:pt x="5384" y="5765"/>
                  <a:pt x="5289" y="5891"/>
                </a:cubicBezTo>
                <a:cubicBezTo>
                  <a:pt x="5162" y="6018"/>
                  <a:pt x="5004" y="6081"/>
                  <a:pt x="4845" y="6081"/>
                </a:cubicBezTo>
                <a:cubicBezTo>
                  <a:pt x="4687" y="6081"/>
                  <a:pt x="4529" y="5986"/>
                  <a:pt x="4402" y="5891"/>
                </a:cubicBezTo>
                <a:cubicBezTo>
                  <a:pt x="4307" y="5765"/>
                  <a:pt x="4212" y="5638"/>
                  <a:pt x="4212" y="5448"/>
                </a:cubicBezTo>
                <a:cubicBezTo>
                  <a:pt x="4212" y="5321"/>
                  <a:pt x="4117" y="5226"/>
                  <a:pt x="3990" y="5226"/>
                </a:cubicBezTo>
                <a:cubicBezTo>
                  <a:pt x="3832" y="5226"/>
                  <a:pt x="3737" y="5321"/>
                  <a:pt x="3737" y="5448"/>
                </a:cubicBezTo>
                <a:cubicBezTo>
                  <a:pt x="3737" y="5765"/>
                  <a:pt x="3864" y="6050"/>
                  <a:pt x="4054" y="6240"/>
                </a:cubicBezTo>
                <a:cubicBezTo>
                  <a:pt x="4244" y="6430"/>
                  <a:pt x="4529" y="6556"/>
                  <a:pt x="4845" y="6556"/>
                </a:cubicBezTo>
                <a:cubicBezTo>
                  <a:pt x="5067" y="6556"/>
                  <a:pt x="5289" y="6493"/>
                  <a:pt x="5447" y="6366"/>
                </a:cubicBezTo>
                <a:lnTo>
                  <a:pt x="5447" y="8108"/>
                </a:lnTo>
                <a:cubicBezTo>
                  <a:pt x="5447" y="8298"/>
                  <a:pt x="5384" y="8457"/>
                  <a:pt x="5257" y="8552"/>
                </a:cubicBezTo>
                <a:cubicBezTo>
                  <a:pt x="5162" y="8678"/>
                  <a:pt x="5004" y="8742"/>
                  <a:pt x="4845" y="8742"/>
                </a:cubicBezTo>
                <a:cubicBezTo>
                  <a:pt x="4687" y="8742"/>
                  <a:pt x="4529" y="8678"/>
                  <a:pt x="4402" y="8552"/>
                </a:cubicBezTo>
                <a:cubicBezTo>
                  <a:pt x="4307" y="8457"/>
                  <a:pt x="4212" y="8298"/>
                  <a:pt x="4212" y="8108"/>
                </a:cubicBezTo>
                <a:lnTo>
                  <a:pt x="4212" y="7855"/>
                </a:lnTo>
                <a:cubicBezTo>
                  <a:pt x="4212" y="7728"/>
                  <a:pt x="4117" y="7602"/>
                  <a:pt x="3990" y="7602"/>
                </a:cubicBezTo>
                <a:cubicBezTo>
                  <a:pt x="3895" y="7602"/>
                  <a:pt x="3800" y="7665"/>
                  <a:pt x="3769" y="7728"/>
                </a:cubicBezTo>
                <a:cubicBezTo>
                  <a:pt x="3705" y="7823"/>
                  <a:pt x="3610" y="7887"/>
                  <a:pt x="3515" y="7950"/>
                </a:cubicBezTo>
                <a:cubicBezTo>
                  <a:pt x="3420" y="8013"/>
                  <a:pt x="3294" y="8045"/>
                  <a:pt x="3199" y="8045"/>
                </a:cubicBezTo>
                <a:cubicBezTo>
                  <a:pt x="2977" y="8045"/>
                  <a:pt x="2819" y="7950"/>
                  <a:pt x="2692" y="7823"/>
                </a:cubicBezTo>
                <a:cubicBezTo>
                  <a:pt x="2565" y="7697"/>
                  <a:pt x="2470" y="7507"/>
                  <a:pt x="2470" y="7316"/>
                </a:cubicBezTo>
                <a:cubicBezTo>
                  <a:pt x="2470" y="7253"/>
                  <a:pt x="2470" y="7190"/>
                  <a:pt x="2502" y="7158"/>
                </a:cubicBezTo>
                <a:cubicBezTo>
                  <a:pt x="2534" y="6968"/>
                  <a:pt x="2629" y="6841"/>
                  <a:pt x="2787" y="6746"/>
                </a:cubicBezTo>
                <a:cubicBezTo>
                  <a:pt x="2882" y="6651"/>
                  <a:pt x="3040" y="6620"/>
                  <a:pt x="3167" y="6620"/>
                </a:cubicBezTo>
                <a:cubicBezTo>
                  <a:pt x="3262" y="6620"/>
                  <a:pt x="3325" y="6620"/>
                  <a:pt x="3389" y="6651"/>
                </a:cubicBezTo>
                <a:cubicBezTo>
                  <a:pt x="3410" y="6657"/>
                  <a:pt x="3433" y="6660"/>
                  <a:pt x="3456" y="6660"/>
                </a:cubicBezTo>
                <a:cubicBezTo>
                  <a:pt x="3566" y="6660"/>
                  <a:pt x="3679" y="6598"/>
                  <a:pt x="3705" y="6493"/>
                </a:cubicBezTo>
                <a:cubicBezTo>
                  <a:pt x="3737" y="6366"/>
                  <a:pt x="3674" y="6240"/>
                  <a:pt x="3547" y="6176"/>
                </a:cubicBezTo>
                <a:cubicBezTo>
                  <a:pt x="3420" y="6145"/>
                  <a:pt x="3294" y="6113"/>
                  <a:pt x="3167" y="6113"/>
                </a:cubicBezTo>
                <a:cubicBezTo>
                  <a:pt x="2945" y="6113"/>
                  <a:pt x="2692" y="6208"/>
                  <a:pt x="2502" y="6335"/>
                </a:cubicBezTo>
                <a:cubicBezTo>
                  <a:pt x="2407" y="6398"/>
                  <a:pt x="2312" y="6461"/>
                  <a:pt x="2249" y="6556"/>
                </a:cubicBezTo>
                <a:cubicBezTo>
                  <a:pt x="2059" y="6493"/>
                  <a:pt x="1900" y="6366"/>
                  <a:pt x="1774" y="6208"/>
                </a:cubicBezTo>
                <a:cubicBezTo>
                  <a:pt x="1647" y="6018"/>
                  <a:pt x="1552" y="5796"/>
                  <a:pt x="1552" y="5511"/>
                </a:cubicBezTo>
                <a:cubicBezTo>
                  <a:pt x="1552" y="5258"/>
                  <a:pt x="1647" y="5005"/>
                  <a:pt x="1774" y="4815"/>
                </a:cubicBezTo>
                <a:cubicBezTo>
                  <a:pt x="1932" y="4625"/>
                  <a:pt x="2154" y="4466"/>
                  <a:pt x="2407" y="4435"/>
                </a:cubicBezTo>
                <a:cubicBezTo>
                  <a:pt x="2534" y="4403"/>
                  <a:pt x="2629" y="4245"/>
                  <a:pt x="2597" y="4118"/>
                </a:cubicBezTo>
                <a:cubicBezTo>
                  <a:pt x="2565" y="4055"/>
                  <a:pt x="2534" y="3991"/>
                  <a:pt x="2502" y="3896"/>
                </a:cubicBezTo>
                <a:cubicBezTo>
                  <a:pt x="2470" y="3833"/>
                  <a:pt x="2470" y="3770"/>
                  <a:pt x="2470" y="3706"/>
                </a:cubicBezTo>
                <a:cubicBezTo>
                  <a:pt x="2470" y="3516"/>
                  <a:pt x="2565" y="3326"/>
                  <a:pt x="2692" y="3200"/>
                </a:cubicBezTo>
                <a:cubicBezTo>
                  <a:pt x="2819" y="3073"/>
                  <a:pt x="2977" y="3010"/>
                  <a:pt x="3199" y="3010"/>
                </a:cubicBezTo>
                <a:cubicBezTo>
                  <a:pt x="3294" y="3010"/>
                  <a:pt x="3420" y="3041"/>
                  <a:pt x="3515" y="3105"/>
                </a:cubicBezTo>
                <a:cubicBezTo>
                  <a:pt x="3674" y="3168"/>
                  <a:pt x="3800" y="3326"/>
                  <a:pt x="3864" y="3485"/>
                </a:cubicBezTo>
                <a:cubicBezTo>
                  <a:pt x="3864" y="3548"/>
                  <a:pt x="3895" y="3643"/>
                  <a:pt x="3895" y="3706"/>
                </a:cubicBezTo>
                <a:cubicBezTo>
                  <a:pt x="3895" y="3865"/>
                  <a:pt x="3864" y="3991"/>
                  <a:pt x="3769" y="4118"/>
                </a:cubicBezTo>
                <a:cubicBezTo>
                  <a:pt x="3705" y="4213"/>
                  <a:pt x="3579" y="4308"/>
                  <a:pt x="3452" y="4371"/>
                </a:cubicBezTo>
                <a:cubicBezTo>
                  <a:pt x="3357" y="4403"/>
                  <a:pt x="3294" y="4561"/>
                  <a:pt x="3357" y="4688"/>
                </a:cubicBezTo>
                <a:cubicBezTo>
                  <a:pt x="3380" y="4781"/>
                  <a:pt x="3471" y="4839"/>
                  <a:pt x="3568" y="4839"/>
                </a:cubicBezTo>
                <a:cubicBezTo>
                  <a:pt x="3604" y="4839"/>
                  <a:pt x="3640" y="4832"/>
                  <a:pt x="3674" y="4815"/>
                </a:cubicBezTo>
                <a:cubicBezTo>
                  <a:pt x="3895" y="4720"/>
                  <a:pt x="4054" y="4561"/>
                  <a:pt x="4180" y="4371"/>
                </a:cubicBezTo>
                <a:cubicBezTo>
                  <a:pt x="4307" y="4181"/>
                  <a:pt x="4370" y="3960"/>
                  <a:pt x="4370" y="3706"/>
                </a:cubicBezTo>
                <a:cubicBezTo>
                  <a:pt x="4370" y="3580"/>
                  <a:pt x="4370" y="3421"/>
                  <a:pt x="4307" y="3295"/>
                </a:cubicBezTo>
                <a:cubicBezTo>
                  <a:pt x="4275" y="3231"/>
                  <a:pt x="4275" y="3168"/>
                  <a:pt x="4212" y="3105"/>
                </a:cubicBezTo>
                <a:lnTo>
                  <a:pt x="4212" y="2915"/>
                </a:lnTo>
                <a:cubicBezTo>
                  <a:pt x="4212" y="2756"/>
                  <a:pt x="4307" y="2598"/>
                  <a:pt x="4402" y="2503"/>
                </a:cubicBezTo>
                <a:cubicBezTo>
                  <a:pt x="4529" y="2376"/>
                  <a:pt x="4687" y="2313"/>
                  <a:pt x="4845" y="2313"/>
                </a:cubicBezTo>
                <a:close/>
                <a:moveTo>
                  <a:pt x="6556" y="2313"/>
                </a:moveTo>
                <a:cubicBezTo>
                  <a:pt x="6714" y="2313"/>
                  <a:pt x="6872" y="2376"/>
                  <a:pt x="6999" y="2471"/>
                </a:cubicBezTo>
                <a:cubicBezTo>
                  <a:pt x="7094" y="2598"/>
                  <a:pt x="7157" y="2756"/>
                  <a:pt x="7157" y="2915"/>
                </a:cubicBezTo>
                <a:lnTo>
                  <a:pt x="7157" y="3105"/>
                </a:lnTo>
                <a:cubicBezTo>
                  <a:pt x="7126" y="3168"/>
                  <a:pt x="7094" y="3231"/>
                  <a:pt x="7094" y="3295"/>
                </a:cubicBezTo>
                <a:cubicBezTo>
                  <a:pt x="7031" y="3421"/>
                  <a:pt x="6999" y="3548"/>
                  <a:pt x="6999" y="3706"/>
                </a:cubicBezTo>
                <a:cubicBezTo>
                  <a:pt x="6999" y="3960"/>
                  <a:pt x="7094" y="4181"/>
                  <a:pt x="7221" y="4371"/>
                </a:cubicBezTo>
                <a:cubicBezTo>
                  <a:pt x="7347" y="4561"/>
                  <a:pt x="7506" y="4720"/>
                  <a:pt x="7727" y="4815"/>
                </a:cubicBezTo>
                <a:cubicBezTo>
                  <a:pt x="7761" y="4832"/>
                  <a:pt x="7797" y="4839"/>
                  <a:pt x="7833" y="4839"/>
                </a:cubicBezTo>
                <a:cubicBezTo>
                  <a:pt x="7930" y="4839"/>
                  <a:pt x="8021" y="4781"/>
                  <a:pt x="8044" y="4688"/>
                </a:cubicBezTo>
                <a:cubicBezTo>
                  <a:pt x="8107" y="4561"/>
                  <a:pt x="8044" y="4403"/>
                  <a:pt x="7917" y="4371"/>
                </a:cubicBezTo>
                <a:cubicBezTo>
                  <a:pt x="7791" y="4308"/>
                  <a:pt x="7696" y="4213"/>
                  <a:pt x="7632" y="4086"/>
                </a:cubicBezTo>
                <a:cubicBezTo>
                  <a:pt x="7537" y="3991"/>
                  <a:pt x="7506" y="3865"/>
                  <a:pt x="7506" y="3706"/>
                </a:cubicBezTo>
                <a:cubicBezTo>
                  <a:pt x="7506" y="3611"/>
                  <a:pt x="7506" y="3548"/>
                  <a:pt x="7537" y="3485"/>
                </a:cubicBezTo>
                <a:cubicBezTo>
                  <a:pt x="7601" y="3295"/>
                  <a:pt x="7727" y="3168"/>
                  <a:pt x="7886" y="3073"/>
                </a:cubicBezTo>
                <a:cubicBezTo>
                  <a:pt x="7981" y="3041"/>
                  <a:pt x="8076" y="3010"/>
                  <a:pt x="8202" y="3010"/>
                </a:cubicBezTo>
                <a:cubicBezTo>
                  <a:pt x="8392" y="3010"/>
                  <a:pt x="8582" y="3073"/>
                  <a:pt x="8709" y="3200"/>
                </a:cubicBezTo>
                <a:cubicBezTo>
                  <a:pt x="8836" y="3326"/>
                  <a:pt x="8931" y="3516"/>
                  <a:pt x="8931" y="3706"/>
                </a:cubicBezTo>
                <a:cubicBezTo>
                  <a:pt x="8931" y="3770"/>
                  <a:pt x="8899" y="3833"/>
                  <a:pt x="8899" y="3896"/>
                </a:cubicBezTo>
                <a:cubicBezTo>
                  <a:pt x="8867" y="3960"/>
                  <a:pt x="8867" y="3991"/>
                  <a:pt x="8836" y="4055"/>
                </a:cubicBezTo>
                <a:cubicBezTo>
                  <a:pt x="8804" y="4055"/>
                  <a:pt x="8804" y="4086"/>
                  <a:pt x="8804" y="4118"/>
                </a:cubicBezTo>
                <a:cubicBezTo>
                  <a:pt x="8772" y="4245"/>
                  <a:pt x="8836" y="4371"/>
                  <a:pt x="8994" y="4403"/>
                </a:cubicBezTo>
                <a:cubicBezTo>
                  <a:pt x="9247" y="4466"/>
                  <a:pt x="9469" y="4625"/>
                  <a:pt x="9596" y="4815"/>
                </a:cubicBezTo>
                <a:cubicBezTo>
                  <a:pt x="9754" y="5005"/>
                  <a:pt x="9849" y="5258"/>
                  <a:pt x="9849" y="5511"/>
                </a:cubicBezTo>
                <a:cubicBezTo>
                  <a:pt x="9849" y="5796"/>
                  <a:pt x="9754" y="6018"/>
                  <a:pt x="9596" y="6208"/>
                </a:cubicBezTo>
                <a:cubicBezTo>
                  <a:pt x="9501" y="6366"/>
                  <a:pt x="9311" y="6493"/>
                  <a:pt x="9152" y="6556"/>
                </a:cubicBezTo>
                <a:cubicBezTo>
                  <a:pt x="9057" y="6461"/>
                  <a:pt x="8962" y="6398"/>
                  <a:pt x="8867" y="6335"/>
                </a:cubicBezTo>
                <a:cubicBezTo>
                  <a:pt x="8677" y="6208"/>
                  <a:pt x="8456" y="6113"/>
                  <a:pt x="8202" y="6113"/>
                </a:cubicBezTo>
                <a:cubicBezTo>
                  <a:pt x="8076" y="6113"/>
                  <a:pt x="7949" y="6145"/>
                  <a:pt x="7822" y="6176"/>
                </a:cubicBezTo>
                <a:cubicBezTo>
                  <a:pt x="7696" y="6240"/>
                  <a:pt x="7632" y="6366"/>
                  <a:pt x="7664" y="6493"/>
                </a:cubicBezTo>
                <a:cubicBezTo>
                  <a:pt x="7716" y="6598"/>
                  <a:pt x="7812" y="6660"/>
                  <a:pt x="7916" y="6660"/>
                </a:cubicBezTo>
                <a:cubicBezTo>
                  <a:pt x="7937" y="6660"/>
                  <a:pt x="7959" y="6657"/>
                  <a:pt x="7981" y="6651"/>
                </a:cubicBezTo>
                <a:cubicBezTo>
                  <a:pt x="8076" y="6620"/>
                  <a:pt x="8139" y="6620"/>
                  <a:pt x="8202" y="6620"/>
                </a:cubicBezTo>
                <a:cubicBezTo>
                  <a:pt x="8361" y="6620"/>
                  <a:pt x="8487" y="6651"/>
                  <a:pt x="8614" y="6746"/>
                </a:cubicBezTo>
                <a:cubicBezTo>
                  <a:pt x="8741" y="6841"/>
                  <a:pt x="8836" y="6968"/>
                  <a:pt x="8899" y="7126"/>
                </a:cubicBezTo>
                <a:cubicBezTo>
                  <a:pt x="8899" y="7190"/>
                  <a:pt x="8931" y="7253"/>
                  <a:pt x="8931" y="7316"/>
                </a:cubicBezTo>
                <a:cubicBezTo>
                  <a:pt x="8931" y="7507"/>
                  <a:pt x="8836" y="7697"/>
                  <a:pt x="8709" y="7823"/>
                </a:cubicBezTo>
                <a:cubicBezTo>
                  <a:pt x="8582" y="7950"/>
                  <a:pt x="8392" y="8013"/>
                  <a:pt x="8202" y="8013"/>
                </a:cubicBezTo>
                <a:cubicBezTo>
                  <a:pt x="8107" y="8013"/>
                  <a:pt x="7981" y="7982"/>
                  <a:pt x="7886" y="7950"/>
                </a:cubicBezTo>
                <a:cubicBezTo>
                  <a:pt x="7791" y="7887"/>
                  <a:pt x="7696" y="7823"/>
                  <a:pt x="7632" y="7728"/>
                </a:cubicBezTo>
                <a:cubicBezTo>
                  <a:pt x="7601" y="7633"/>
                  <a:pt x="7506" y="7602"/>
                  <a:pt x="7411" y="7602"/>
                </a:cubicBezTo>
                <a:cubicBezTo>
                  <a:pt x="7284" y="7602"/>
                  <a:pt x="7157" y="7697"/>
                  <a:pt x="7157" y="7855"/>
                </a:cubicBezTo>
                <a:lnTo>
                  <a:pt x="7157" y="8108"/>
                </a:lnTo>
                <a:cubicBezTo>
                  <a:pt x="7157" y="8267"/>
                  <a:pt x="7094" y="8425"/>
                  <a:pt x="6999" y="8552"/>
                </a:cubicBezTo>
                <a:cubicBezTo>
                  <a:pt x="6872" y="8678"/>
                  <a:pt x="6714" y="8742"/>
                  <a:pt x="6556" y="8742"/>
                </a:cubicBezTo>
                <a:cubicBezTo>
                  <a:pt x="6397" y="8742"/>
                  <a:pt x="6239" y="8647"/>
                  <a:pt x="6112" y="8552"/>
                </a:cubicBezTo>
                <a:cubicBezTo>
                  <a:pt x="6017" y="8425"/>
                  <a:pt x="5954" y="8267"/>
                  <a:pt x="5954" y="8108"/>
                </a:cubicBezTo>
                <a:lnTo>
                  <a:pt x="5954" y="6366"/>
                </a:lnTo>
                <a:cubicBezTo>
                  <a:pt x="6112" y="6493"/>
                  <a:pt x="6334" y="6556"/>
                  <a:pt x="6556" y="6556"/>
                </a:cubicBezTo>
                <a:cubicBezTo>
                  <a:pt x="6872" y="6556"/>
                  <a:pt x="7126" y="6430"/>
                  <a:pt x="7347" y="6240"/>
                </a:cubicBezTo>
                <a:cubicBezTo>
                  <a:pt x="7537" y="6018"/>
                  <a:pt x="7664" y="5765"/>
                  <a:pt x="7664" y="5448"/>
                </a:cubicBezTo>
                <a:cubicBezTo>
                  <a:pt x="7664" y="5321"/>
                  <a:pt x="7537" y="5195"/>
                  <a:pt x="7411" y="5195"/>
                </a:cubicBezTo>
                <a:cubicBezTo>
                  <a:pt x="7284" y="5195"/>
                  <a:pt x="7157" y="5321"/>
                  <a:pt x="7157" y="5448"/>
                </a:cubicBezTo>
                <a:cubicBezTo>
                  <a:pt x="7157" y="5606"/>
                  <a:pt x="7094" y="5765"/>
                  <a:pt x="6999" y="5891"/>
                </a:cubicBezTo>
                <a:cubicBezTo>
                  <a:pt x="6872" y="5986"/>
                  <a:pt x="6714" y="6081"/>
                  <a:pt x="6556" y="6081"/>
                </a:cubicBezTo>
                <a:cubicBezTo>
                  <a:pt x="6397" y="6081"/>
                  <a:pt x="6239" y="5986"/>
                  <a:pt x="6112" y="5891"/>
                </a:cubicBezTo>
                <a:cubicBezTo>
                  <a:pt x="6017" y="5765"/>
                  <a:pt x="5954" y="5606"/>
                  <a:pt x="5954" y="5448"/>
                </a:cubicBezTo>
                <a:lnTo>
                  <a:pt x="5954" y="2915"/>
                </a:lnTo>
                <a:cubicBezTo>
                  <a:pt x="5954" y="2756"/>
                  <a:pt x="6017" y="2598"/>
                  <a:pt x="6112" y="2471"/>
                </a:cubicBezTo>
                <a:cubicBezTo>
                  <a:pt x="6239" y="2376"/>
                  <a:pt x="6397" y="2313"/>
                  <a:pt x="6556" y="2313"/>
                </a:cubicBezTo>
                <a:close/>
                <a:moveTo>
                  <a:pt x="5701" y="1"/>
                </a:moveTo>
                <a:cubicBezTo>
                  <a:pt x="4117" y="1"/>
                  <a:pt x="2692" y="634"/>
                  <a:pt x="1679" y="1648"/>
                </a:cubicBezTo>
                <a:cubicBezTo>
                  <a:pt x="633" y="2693"/>
                  <a:pt x="0" y="4118"/>
                  <a:pt x="0" y="5670"/>
                </a:cubicBezTo>
                <a:cubicBezTo>
                  <a:pt x="0" y="6303"/>
                  <a:pt x="127" y="6936"/>
                  <a:pt x="317" y="7507"/>
                </a:cubicBezTo>
                <a:cubicBezTo>
                  <a:pt x="538" y="8108"/>
                  <a:pt x="823" y="8678"/>
                  <a:pt x="1204" y="9153"/>
                </a:cubicBezTo>
                <a:cubicBezTo>
                  <a:pt x="1259" y="9227"/>
                  <a:pt x="1337" y="9258"/>
                  <a:pt x="1410" y="9258"/>
                </a:cubicBezTo>
                <a:cubicBezTo>
                  <a:pt x="1462" y="9258"/>
                  <a:pt x="1513" y="9243"/>
                  <a:pt x="1552" y="9217"/>
                </a:cubicBezTo>
                <a:cubicBezTo>
                  <a:pt x="1679" y="9122"/>
                  <a:pt x="1679" y="8963"/>
                  <a:pt x="1615" y="8868"/>
                </a:cubicBezTo>
                <a:cubicBezTo>
                  <a:pt x="1267" y="8425"/>
                  <a:pt x="982" y="7918"/>
                  <a:pt x="792" y="7348"/>
                </a:cubicBezTo>
                <a:cubicBezTo>
                  <a:pt x="602" y="6841"/>
                  <a:pt x="507" y="6271"/>
                  <a:pt x="507" y="5670"/>
                </a:cubicBezTo>
                <a:cubicBezTo>
                  <a:pt x="507" y="4245"/>
                  <a:pt x="1077" y="2946"/>
                  <a:pt x="2027" y="1996"/>
                </a:cubicBezTo>
                <a:cubicBezTo>
                  <a:pt x="2945" y="1078"/>
                  <a:pt x="4244" y="476"/>
                  <a:pt x="5669" y="476"/>
                </a:cubicBezTo>
                <a:cubicBezTo>
                  <a:pt x="6176" y="476"/>
                  <a:pt x="6682" y="571"/>
                  <a:pt x="7126" y="698"/>
                </a:cubicBezTo>
                <a:cubicBezTo>
                  <a:pt x="7601" y="824"/>
                  <a:pt x="8044" y="1046"/>
                  <a:pt x="8456" y="1299"/>
                </a:cubicBezTo>
                <a:cubicBezTo>
                  <a:pt x="8487" y="1321"/>
                  <a:pt x="8526" y="1331"/>
                  <a:pt x="8566" y="1331"/>
                </a:cubicBezTo>
                <a:cubicBezTo>
                  <a:pt x="8646" y="1331"/>
                  <a:pt x="8730" y="1289"/>
                  <a:pt x="8772" y="1204"/>
                </a:cubicBezTo>
                <a:cubicBezTo>
                  <a:pt x="8867" y="1109"/>
                  <a:pt x="8836" y="951"/>
                  <a:pt x="8709" y="888"/>
                </a:cubicBezTo>
                <a:cubicBezTo>
                  <a:pt x="8266" y="603"/>
                  <a:pt x="7791" y="381"/>
                  <a:pt x="7252" y="223"/>
                </a:cubicBezTo>
                <a:cubicBezTo>
                  <a:pt x="6746" y="64"/>
                  <a:pt x="6239" y="1"/>
                  <a:pt x="5701" y="1"/>
                </a:cubicBezTo>
                <a:close/>
                <a:moveTo>
                  <a:pt x="5701" y="8805"/>
                </a:moveTo>
                <a:cubicBezTo>
                  <a:pt x="5903" y="9066"/>
                  <a:pt x="6186" y="9221"/>
                  <a:pt x="6500" y="9221"/>
                </a:cubicBezTo>
                <a:cubicBezTo>
                  <a:pt x="6529" y="9221"/>
                  <a:pt x="6558" y="9219"/>
                  <a:pt x="6587" y="9217"/>
                </a:cubicBezTo>
                <a:lnTo>
                  <a:pt x="6587" y="9217"/>
                </a:lnTo>
                <a:lnTo>
                  <a:pt x="6049" y="12130"/>
                </a:lnTo>
                <a:lnTo>
                  <a:pt x="5320" y="12130"/>
                </a:lnTo>
                <a:lnTo>
                  <a:pt x="4782" y="9217"/>
                </a:lnTo>
                <a:lnTo>
                  <a:pt x="4782" y="9217"/>
                </a:lnTo>
                <a:cubicBezTo>
                  <a:pt x="4812" y="9219"/>
                  <a:pt x="4841" y="9221"/>
                  <a:pt x="4870" y="9221"/>
                </a:cubicBezTo>
                <a:cubicBezTo>
                  <a:pt x="5188" y="9221"/>
                  <a:pt x="5498" y="9066"/>
                  <a:pt x="5701" y="8805"/>
                </a:cubicBezTo>
                <a:close/>
                <a:moveTo>
                  <a:pt x="7696" y="12637"/>
                </a:moveTo>
                <a:lnTo>
                  <a:pt x="7696" y="13999"/>
                </a:lnTo>
                <a:lnTo>
                  <a:pt x="6239" y="13999"/>
                </a:lnTo>
                <a:cubicBezTo>
                  <a:pt x="6112" y="13999"/>
                  <a:pt x="5986" y="14125"/>
                  <a:pt x="5986" y="14252"/>
                </a:cubicBezTo>
                <a:cubicBezTo>
                  <a:pt x="5986" y="14379"/>
                  <a:pt x="6112" y="14505"/>
                  <a:pt x="6239" y="14505"/>
                </a:cubicBezTo>
                <a:lnTo>
                  <a:pt x="7696" y="14505"/>
                </a:lnTo>
                <a:cubicBezTo>
                  <a:pt x="7569" y="15519"/>
                  <a:pt x="6714" y="16279"/>
                  <a:pt x="5701" y="16279"/>
                </a:cubicBezTo>
                <a:cubicBezTo>
                  <a:pt x="5130" y="16279"/>
                  <a:pt x="4624" y="16057"/>
                  <a:pt x="4275" y="15677"/>
                </a:cubicBezTo>
                <a:cubicBezTo>
                  <a:pt x="3959" y="15392"/>
                  <a:pt x="3737" y="14980"/>
                  <a:pt x="3674" y="14505"/>
                </a:cubicBezTo>
                <a:lnTo>
                  <a:pt x="5130" y="14505"/>
                </a:lnTo>
                <a:cubicBezTo>
                  <a:pt x="5257" y="14505"/>
                  <a:pt x="5384" y="14410"/>
                  <a:pt x="5384" y="14252"/>
                </a:cubicBezTo>
                <a:cubicBezTo>
                  <a:pt x="5384" y="14125"/>
                  <a:pt x="5257" y="14030"/>
                  <a:pt x="5130" y="14030"/>
                </a:cubicBezTo>
                <a:lnTo>
                  <a:pt x="3674" y="14030"/>
                </a:lnTo>
                <a:lnTo>
                  <a:pt x="3674" y="12637"/>
                </a:lnTo>
                <a:close/>
                <a:moveTo>
                  <a:pt x="9453" y="1513"/>
                </a:moveTo>
                <a:cubicBezTo>
                  <a:pt x="9390" y="1513"/>
                  <a:pt x="9327" y="1537"/>
                  <a:pt x="9279" y="1584"/>
                </a:cubicBezTo>
                <a:cubicBezTo>
                  <a:pt x="9184" y="1711"/>
                  <a:pt x="9184" y="1838"/>
                  <a:pt x="9279" y="1933"/>
                </a:cubicBezTo>
                <a:cubicBezTo>
                  <a:pt x="9786" y="2439"/>
                  <a:pt x="10198" y="3010"/>
                  <a:pt x="10483" y="3643"/>
                </a:cubicBezTo>
                <a:cubicBezTo>
                  <a:pt x="10736" y="4276"/>
                  <a:pt x="10863" y="4941"/>
                  <a:pt x="10863" y="5670"/>
                </a:cubicBezTo>
                <a:cubicBezTo>
                  <a:pt x="10863" y="6620"/>
                  <a:pt x="10609" y="7507"/>
                  <a:pt x="10166" y="8298"/>
                </a:cubicBezTo>
                <a:cubicBezTo>
                  <a:pt x="9691" y="9090"/>
                  <a:pt x="9057" y="9723"/>
                  <a:pt x="8234" y="10198"/>
                </a:cubicBezTo>
                <a:cubicBezTo>
                  <a:pt x="8076" y="10293"/>
                  <a:pt x="7949" y="10388"/>
                  <a:pt x="7854" y="10547"/>
                </a:cubicBezTo>
                <a:cubicBezTo>
                  <a:pt x="7759" y="10673"/>
                  <a:pt x="7696" y="10832"/>
                  <a:pt x="7696" y="11053"/>
                </a:cubicBezTo>
                <a:lnTo>
                  <a:pt x="7696" y="12130"/>
                </a:lnTo>
                <a:lnTo>
                  <a:pt x="6556" y="12130"/>
                </a:lnTo>
                <a:lnTo>
                  <a:pt x="7126" y="9058"/>
                </a:lnTo>
                <a:cubicBezTo>
                  <a:pt x="7189" y="9027"/>
                  <a:pt x="7252" y="8963"/>
                  <a:pt x="7316" y="8900"/>
                </a:cubicBezTo>
                <a:cubicBezTo>
                  <a:pt x="7474" y="8742"/>
                  <a:pt x="7569" y="8583"/>
                  <a:pt x="7632" y="8362"/>
                </a:cubicBezTo>
                <a:cubicBezTo>
                  <a:pt x="7791" y="8457"/>
                  <a:pt x="7981" y="8520"/>
                  <a:pt x="8202" y="8520"/>
                </a:cubicBezTo>
                <a:cubicBezTo>
                  <a:pt x="8519" y="8520"/>
                  <a:pt x="8836" y="8393"/>
                  <a:pt x="9057" y="8172"/>
                </a:cubicBezTo>
                <a:cubicBezTo>
                  <a:pt x="9247" y="7950"/>
                  <a:pt x="9406" y="7665"/>
                  <a:pt x="9406" y="7316"/>
                </a:cubicBezTo>
                <a:cubicBezTo>
                  <a:pt x="9406" y="7221"/>
                  <a:pt x="9374" y="7095"/>
                  <a:pt x="9342" y="7000"/>
                </a:cubicBezTo>
                <a:cubicBezTo>
                  <a:pt x="9596" y="6905"/>
                  <a:pt x="9817" y="6715"/>
                  <a:pt x="9976" y="6525"/>
                </a:cubicBezTo>
                <a:cubicBezTo>
                  <a:pt x="10198" y="6240"/>
                  <a:pt x="10324" y="5891"/>
                  <a:pt x="10324" y="5511"/>
                </a:cubicBezTo>
                <a:cubicBezTo>
                  <a:pt x="10324" y="5131"/>
                  <a:pt x="10198" y="4783"/>
                  <a:pt x="9976" y="4498"/>
                </a:cubicBezTo>
                <a:cubicBezTo>
                  <a:pt x="9817" y="4308"/>
                  <a:pt x="9596" y="4150"/>
                  <a:pt x="9342" y="4023"/>
                </a:cubicBezTo>
                <a:cubicBezTo>
                  <a:pt x="9374" y="3928"/>
                  <a:pt x="9406" y="3833"/>
                  <a:pt x="9406" y="3706"/>
                </a:cubicBezTo>
                <a:cubicBezTo>
                  <a:pt x="9406" y="3390"/>
                  <a:pt x="9279" y="3073"/>
                  <a:pt x="9057" y="2851"/>
                </a:cubicBezTo>
                <a:cubicBezTo>
                  <a:pt x="8836" y="2661"/>
                  <a:pt x="8519" y="2503"/>
                  <a:pt x="8202" y="2503"/>
                </a:cubicBezTo>
                <a:cubicBezTo>
                  <a:pt x="7981" y="2503"/>
                  <a:pt x="7791" y="2566"/>
                  <a:pt x="7632" y="2661"/>
                </a:cubicBezTo>
                <a:cubicBezTo>
                  <a:pt x="7569" y="2471"/>
                  <a:pt x="7474" y="2281"/>
                  <a:pt x="7316" y="2123"/>
                </a:cubicBezTo>
                <a:cubicBezTo>
                  <a:pt x="7126" y="1933"/>
                  <a:pt x="6841" y="1806"/>
                  <a:pt x="6556" y="1806"/>
                </a:cubicBezTo>
                <a:cubicBezTo>
                  <a:pt x="6207" y="1806"/>
                  <a:pt x="5891" y="1964"/>
                  <a:pt x="5701" y="2218"/>
                </a:cubicBezTo>
                <a:cubicBezTo>
                  <a:pt x="5479" y="1964"/>
                  <a:pt x="5162" y="1806"/>
                  <a:pt x="4845" y="1806"/>
                </a:cubicBezTo>
                <a:cubicBezTo>
                  <a:pt x="4529" y="1806"/>
                  <a:pt x="4244" y="1933"/>
                  <a:pt x="4054" y="2123"/>
                </a:cubicBezTo>
                <a:cubicBezTo>
                  <a:pt x="3895" y="2281"/>
                  <a:pt x="3800" y="2439"/>
                  <a:pt x="3769" y="2661"/>
                </a:cubicBezTo>
                <a:cubicBezTo>
                  <a:pt x="3579" y="2566"/>
                  <a:pt x="3389" y="2503"/>
                  <a:pt x="3167" y="2503"/>
                </a:cubicBezTo>
                <a:cubicBezTo>
                  <a:pt x="2850" y="2503"/>
                  <a:pt x="2565" y="2629"/>
                  <a:pt x="2344" y="2851"/>
                </a:cubicBezTo>
                <a:cubicBezTo>
                  <a:pt x="2122" y="3073"/>
                  <a:pt x="1995" y="3358"/>
                  <a:pt x="1995" y="3706"/>
                </a:cubicBezTo>
                <a:cubicBezTo>
                  <a:pt x="1995" y="3801"/>
                  <a:pt x="1995" y="3928"/>
                  <a:pt x="2027" y="4023"/>
                </a:cubicBezTo>
                <a:cubicBezTo>
                  <a:pt x="1774" y="4118"/>
                  <a:pt x="1552" y="4308"/>
                  <a:pt x="1394" y="4498"/>
                </a:cubicBezTo>
                <a:cubicBezTo>
                  <a:pt x="1172" y="4783"/>
                  <a:pt x="1045" y="5131"/>
                  <a:pt x="1045" y="5511"/>
                </a:cubicBezTo>
                <a:cubicBezTo>
                  <a:pt x="1045" y="5891"/>
                  <a:pt x="1172" y="6240"/>
                  <a:pt x="1394" y="6525"/>
                </a:cubicBezTo>
                <a:cubicBezTo>
                  <a:pt x="1552" y="6715"/>
                  <a:pt x="1774" y="6873"/>
                  <a:pt x="2027" y="7000"/>
                </a:cubicBezTo>
                <a:cubicBezTo>
                  <a:pt x="1995" y="7095"/>
                  <a:pt x="1995" y="7190"/>
                  <a:pt x="1995" y="7316"/>
                </a:cubicBezTo>
                <a:cubicBezTo>
                  <a:pt x="1995" y="7633"/>
                  <a:pt x="2122" y="7950"/>
                  <a:pt x="2344" y="8172"/>
                </a:cubicBezTo>
                <a:cubicBezTo>
                  <a:pt x="2565" y="8393"/>
                  <a:pt x="2850" y="8520"/>
                  <a:pt x="3167" y="8520"/>
                </a:cubicBezTo>
                <a:cubicBezTo>
                  <a:pt x="3389" y="8520"/>
                  <a:pt x="3579" y="8457"/>
                  <a:pt x="3737" y="8362"/>
                </a:cubicBezTo>
                <a:lnTo>
                  <a:pt x="3769" y="8362"/>
                </a:lnTo>
                <a:cubicBezTo>
                  <a:pt x="3800" y="8552"/>
                  <a:pt x="3895" y="8742"/>
                  <a:pt x="4054" y="8900"/>
                </a:cubicBezTo>
                <a:cubicBezTo>
                  <a:pt x="4117" y="8963"/>
                  <a:pt x="4180" y="8995"/>
                  <a:pt x="4275" y="9058"/>
                </a:cubicBezTo>
                <a:lnTo>
                  <a:pt x="4845" y="12130"/>
                </a:lnTo>
                <a:lnTo>
                  <a:pt x="3674" y="12130"/>
                </a:lnTo>
                <a:lnTo>
                  <a:pt x="3674" y="11053"/>
                </a:lnTo>
                <a:cubicBezTo>
                  <a:pt x="3674" y="10863"/>
                  <a:pt x="3610" y="10673"/>
                  <a:pt x="3515" y="10547"/>
                </a:cubicBezTo>
                <a:cubicBezTo>
                  <a:pt x="3452" y="10388"/>
                  <a:pt x="3294" y="10262"/>
                  <a:pt x="3135" y="10167"/>
                </a:cubicBezTo>
                <a:cubicBezTo>
                  <a:pt x="3009" y="10103"/>
                  <a:pt x="2850" y="10008"/>
                  <a:pt x="2724" y="9913"/>
                </a:cubicBezTo>
                <a:cubicBezTo>
                  <a:pt x="2597" y="9818"/>
                  <a:pt x="2470" y="9723"/>
                  <a:pt x="2344" y="9628"/>
                </a:cubicBezTo>
                <a:cubicBezTo>
                  <a:pt x="2285" y="9584"/>
                  <a:pt x="2226" y="9561"/>
                  <a:pt x="2170" y="9561"/>
                </a:cubicBezTo>
                <a:cubicBezTo>
                  <a:pt x="2106" y="9561"/>
                  <a:pt x="2046" y="9592"/>
                  <a:pt x="1995" y="9660"/>
                </a:cubicBezTo>
                <a:cubicBezTo>
                  <a:pt x="1900" y="9755"/>
                  <a:pt x="1900" y="9913"/>
                  <a:pt x="2027" y="9977"/>
                </a:cubicBezTo>
                <a:cubicBezTo>
                  <a:pt x="2154" y="10103"/>
                  <a:pt x="2312" y="10230"/>
                  <a:pt x="2439" y="10325"/>
                </a:cubicBezTo>
                <a:cubicBezTo>
                  <a:pt x="2597" y="10420"/>
                  <a:pt x="2755" y="10515"/>
                  <a:pt x="2882" y="10610"/>
                </a:cubicBezTo>
                <a:cubicBezTo>
                  <a:pt x="2977" y="10673"/>
                  <a:pt x="3072" y="10705"/>
                  <a:pt x="3104" y="10800"/>
                </a:cubicBezTo>
                <a:cubicBezTo>
                  <a:pt x="3167" y="10863"/>
                  <a:pt x="3167" y="10958"/>
                  <a:pt x="3167" y="11053"/>
                </a:cubicBezTo>
                <a:lnTo>
                  <a:pt x="3167" y="14252"/>
                </a:lnTo>
                <a:cubicBezTo>
                  <a:pt x="3167" y="14949"/>
                  <a:pt x="3452" y="15582"/>
                  <a:pt x="3927" y="16025"/>
                </a:cubicBezTo>
                <a:cubicBezTo>
                  <a:pt x="4370" y="16500"/>
                  <a:pt x="5004" y="16785"/>
                  <a:pt x="5701" y="16785"/>
                </a:cubicBezTo>
                <a:cubicBezTo>
                  <a:pt x="7062" y="16785"/>
                  <a:pt x="8202" y="15645"/>
                  <a:pt x="8202" y="14252"/>
                </a:cubicBezTo>
                <a:lnTo>
                  <a:pt x="8202" y="11053"/>
                </a:lnTo>
                <a:cubicBezTo>
                  <a:pt x="8202" y="10927"/>
                  <a:pt x="8234" y="10863"/>
                  <a:pt x="8266" y="10800"/>
                </a:cubicBezTo>
                <a:cubicBezTo>
                  <a:pt x="8329" y="10705"/>
                  <a:pt x="8392" y="10642"/>
                  <a:pt x="8487" y="10610"/>
                </a:cubicBezTo>
                <a:cubicBezTo>
                  <a:pt x="9374" y="10103"/>
                  <a:pt x="10103" y="9407"/>
                  <a:pt x="10609" y="8520"/>
                </a:cubicBezTo>
                <a:cubicBezTo>
                  <a:pt x="11084" y="7697"/>
                  <a:pt x="11369" y="6715"/>
                  <a:pt x="11369" y="5670"/>
                </a:cubicBezTo>
                <a:cubicBezTo>
                  <a:pt x="11369" y="4878"/>
                  <a:pt x="11211" y="4150"/>
                  <a:pt x="10926" y="3453"/>
                </a:cubicBezTo>
                <a:cubicBezTo>
                  <a:pt x="10609" y="2756"/>
                  <a:pt x="10166" y="2123"/>
                  <a:pt x="9627" y="1584"/>
                </a:cubicBezTo>
                <a:cubicBezTo>
                  <a:pt x="9580" y="1537"/>
                  <a:pt x="9517" y="1513"/>
                  <a:pt x="9453" y="1513"/>
                </a:cubicBezTo>
                <a:close/>
              </a:path>
            </a:pathLst>
          </a:custGeom>
          <a:solidFill>
            <a:srgbClr val="25255B"/>
          </a:solidFill>
          <a:ln>
            <a:solidFill>
              <a:srgbClr val="00206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1" name="Google Shape;671;p24"/>
          <p:cNvSpPr/>
          <p:nvPr/>
        </p:nvSpPr>
        <p:spPr>
          <a:xfrm>
            <a:off x="1204958" y="3300799"/>
            <a:ext cx="677867" cy="677867"/>
          </a:xfrm>
          <a:custGeom>
            <a:avLst/>
            <a:gdLst/>
            <a:ahLst/>
            <a:cxnLst/>
            <a:rect l="l" t="t" r="r" b="b"/>
            <a:pathLst>
              <a:path w="16754" h="16754" extrusionOk="0">
                <a:moveTo>
                  <a:pt x="10895" y="5891"/>
                </a:moveTo>
                <a:cubicBezTo>
                  <a:pt x="11022" y="5891"/>
                  <a:pt x="11117" y="5954"/>
                  <a:pt x="11180" y="6017"/>
                </a:cubicBezTo>
                <a:cubicBezTo>
                  <a:pt x="11275" y="6081"/>
                  <a:pt x="11307" y="6207"/>
                  <a:pt x="11307" y="6302"/>
                </a:cubicBezTo>
                <a:cubicBezTo>
                  <a:pt x="11307" y="6429"/>
                  <a:pt x="11275" y="6524"/>
                  <a:pt x="11180" y="6619"/>
                </a:cubicBezTo>
                <a:cubicBezTo>
                  <a:pt x="11117" y="6682"/>
                  <a:pt x="11022" y="6714"/>
                  <a:pt x="10895" y="6714"/>
                </a:cubicBezTo>
                <a:cubicBezTo>
                  <a:pt x="10800" y="6714"/>
                  <a:pt x="10673" y="6682"/>
                  <a:pt x="10610" y="6619"/>
                </a:cubicBezTo>
                <a:cubicBezTo>
                  <a:pt x="10547" y="6524"/>
                  <a:pt x="10483" y="6429"/>
                  <a:pt x="10483" y="6302"/>
                </a:cubicBezTo>
                <a:cubicBezTo>
                  <a:pt x="10483" y="6207"/>
                  <a:pt x="10547" y="6081"/>
                  <a:pt x="10610" y="6017"/>
                </a:cubicBezTo>
                <a:cubicBezTo>
                  <a:pt x="10673" y="5954"/>
                  <a:pt x="10800" y="5891"/>
                  <a:pt x="10895" y="5891"/>
                </a:cubicBezTo>
                <a:close/>
                <a:moveTo>
                  <a:pt x="10895" y="5416"/>
                </a:moveTo>
                <a:cubicBezTo>
                  <a:pt x="10642" y="5416"/>
                  <a:pt x="10420" y="5511"/>
                  <a:pt x="10262" y="5669"/>
                </a:cubicBezTo>
                <a:cubicBezTo>
                  <a:pt x="10103" y="5827"/>
                  <a:pt x="10008" y="6049"/>
                  <a:pt x="10008" y="6302"/>
                </a:cubicBezTo>
                <a:cubicBezTo>
                  <a:pt x="10008" y="6556"/>
                  <a:pt x="10103" y="6777"/>
                  <a:pt x="10262" y="6967"/>
                </a:cubicBezTo>
                <a:cubicBezTo>
                  <a:pt x="10420" y="7126"/>
                  <a:pt x="10642" y="7221"/>
                  <a:pt x="10895" y="7221"/>
                </a:cubicBezTo>
                <a:cubicBezTo>
                  <a:pt x="11148" y="7221"/>
                  <a:pt x="11370" y="7126"/>
                  <a:pt x="11528" y="6967"/>
                </a:cubicBezTo>
                <a:cubicBezTo>
                  <a:pt x="11718" y="6777"/>
                  <a:pt x="11813" y="6556"/>
                  <a:pt x="11813" y="6302"/>
                </a:cubicBezTo>
                <a:cubicBezTo>
                  <a:pt x="11813" y="6049"/>
                  <a:pt x="11718" y="5827"/>
                  <a:pt x="11528" y="5669"/>
                </a:cubicBezTo>
                <a:cubicBezTo>
                  <a:pt x="11370" y="5511"/>
                  <a:pt x="11148" y="5416"/>
                  <a:pt x="10895" y="5416"/>
                </a:cubicBezTo>
                <a:close/>
                <a:moveTo>
                  <a:pt x="10895" y="4307"/>
                </a:moveTo>
                <a:cubicBezTo>
                  <a:pt x="10452" y="4307"/>
                  <a:pt x="10040" y="4434"/>
                  <a:pt x="9723" y="4687"/>
                </a:cubicBezTo>
                <a:cubicBezTo>
                  <a:pt x="9375" y="4941"/>
                  <a:pt x="9122" y="5289"/>
                  <a:pt x="8995" y="5701"/>
                </a:cubicBezTo>
                <a:cubicBezTo>
                  <a:pt x="8963" y="5827"/>
                  <a:pt x="9027" y="5954"/>
                  <a:pt x="9153" y="5986"/>
                </a:cubicBezTo>
                <a:cubicBezTo>
                  <a:pt x="9186" y="6002"/>
                  <a:pt x="9219" y="6010"/>
                  <a:pt x="9250" y="6010"/>
                </a:cubicBezTo>
                <a:cubicBezTo>
                  <a:pt x="9341" y="6010"/>
                  <a:pt x="9423" y="5945"/>
                  <a:pt x="9470" y="5827"/>
                </a:cubicBezTo>
                <a:cubicBezTo>
                  <a:pt x="9565" y="5542"/>
                  <a:pt x="9755" y="5257"/>
                  <a:pt x="10008" y="5099"/>
                </a:cubicBezTo>
                <a:cubicBezTo>
                  <a:pt x="10262" y="4909"/>
                  <a:pt x="10578" y="4814"/>
                  <a:pt x="10895" y="4814"/>
                </a:cubicBezTo>
                <a:cubicBezTo>
                  <a:pt x="11307" y="4814"/>
                  <a:pt x="11687" y="4972"/>
                  <a:pt x="11972" y="5257"/>
                </a:cubicBezTo>
                <a:cubicBezTo>
                  <a:pt x="12257" y="5511"/>
                  <a:pt x="12415" y="5891"/>
                  <a:pt x="12415" y="6334"/>
                </a:cubicBezTo>
                <a:cubicBezTo>
                  <a:pt x="12415" y="6746"/>
                  <a:pt x="12257" y="7126"/>
                  <a:pt x="11972" y="7411"/>
                </a:cubicBezTo>
                <a:cubicBezTo>
                  <a:pt x="11687" y="7664"/>
                  <a:pt x="11307" y="7854"/>
                  <a:pt x="10895" y="7854"/>
                </a:cubicBezTo>
                <a:cubicBezTo>
                  <a:pt x="10578" y="7854"/>
                  <a:pt x="10262" y="7727"/>
                  <a:pt x="10008" y="7537"/>
                </a:cubicBezTo>
                <a:cubicBezTo>
                  <a:pt x="9755" y="7347"/>
                  <a:pt x="9565" y="7094"/>
                  <a:pt x="9470" y="6777"/>
                </a:cubicBezTo>
                <a:cubicBezTo>
                  <a:pt x="9417" y="6672"/>
                  <a:pt x="9322" y="6611"/>
                  <a:pt x="9218" y="6611"/>
                </a:cubicBezTo>
                <a:cubicBezTo>
                  <a:pt x="9197" y="6611"/>
                  <a:pt x="9175" y="6614"/>
                  <a:pt x="9153" y="6619"/>
                </a:cubicBezTo>
                <a:cubicBezTo>
                  <a:pt x="9027" y="6682"/>
                  <a:pt x="8932" y="6809"/>
                  <a:pt x="8995" y="6936"/>
                </a:cubicBezTo>
                <a:cubicBezTo>
                  <a:pt x="9122" y="7347"/>
                  <a:pt x="9375" y="7696"/>
                  <a:pt x="9723" y="7949"/>
                </a:cubicBezTo>
                <a:cubicBezTo>
                  <a:pt x="10040" y="8171"/>
                  <a:pt x="10452" y="8329"/>
                  <a:pt x="10895" y="8329"/>
                </a:cubicBezTo>
                <a:cubicBezTo>
                  <a:pt x="11465" y="8329"/>
                  <a:pt x="11972" y="8108"/>
                  <a:pt x="12320" y="7727"/>
                </a:cubicBezTo>
                <a:cubicBezTo>
                  <a:pt x="12700" y="7379"/>
                  <a:pt x="12922" y="6872"/>
                  <a:pt x="12922" y="6302"/>
                </a:cubicBezTo>
                <a:cubicBezTo>
                  <a:pt x="12922" y="5764"/>
                  <a:pt x="12700" y="5257"/>
                  <a:pt x="12320" y="4909"/>
                </a:cubicBezTo>
                <a:cubicBezTo>
                  <a:pt x="11972" y="4529"/>
                  <a:pt x="11465" y="4307"/>
                  <a:pt x="10895" y="4307"/>
                </a:cubicBezTo>
                <a:close/>
                <a:moveTo>
                  <a:pt x="10895" y="3769"/>
                </a:moveTo>
                <a:cubicBezTo>
                  <a:pt x="11845" y="3769"/>
                  <a:pt x="12732" y="4054"/>
                  <a:pt x="13429" y="4529"/>
                </a:cubicBezTo>
                <a:cubicBezTo>
                  <a:pt x="14094" y="4972"/>
                  <a:pt x="14569" y="5606"/>
                  <a:pt x="14759" y="6302"/>
                </a:cubicBezTo>
                <a:cubicBezTo>
                  <a:pt x="14569" y="7031"/>
                  <a:pt x="14094" y="7664"/>
                  <a:pt x="13429" y="8108"/>
                </a:cubicBezTo>
                <a:cubicBezTo>
                  <a:pt x="12732" y="8583"/>
                  <a:pt x="11845" y="8836"/>
                  <a:pt x="10895" y="8836"/>
                </a:cubicBezTo>
                <a:cubicBezTo>
                  <a:pt x="9945" y="8836"/>
                  <a:pt x="9058" y="8583"/>
                  <a:pt x="8393" y="8108"/>
                </a:cubicBezTo>
                <a:cubicBezTo>
                  <a:pt x="7728" y="7664"/>
                  <a:pt x="7253" y="7031"/>
                  <a:pt x="7063" y="6302"/>
                </a:cubicBezTo>
                <a:cubicBezTo>
                  <a:pt x="7253" y="5606"/>
                  <a:pt x="7728" y="4972"/>
                  <a:pt x="8393" y="4529"/>
                </a:cubicBezTo>
                <a:cubicBezTo>
                  <a:pt x="9058" y="4054"/>
                  <a:pt x="9945" y="3769"/>
                  <a:pt x="10895" y="3769"/>
                </a:cubicBezTo>
                <a:close/>
                <a:moveTo>
                  <a:pt x="10103" y="2407"/>
                </a:moveTo>
                <a:cubicBezTo>
                  <a:pt x="9945" y="2439"/>
                  <a:pt x="9850" y="2565"/>
                  <a:pt x="9882" y="2692"/>
                </a:cubicBezTo>
                <a:lnTo>
                  <a:pt x="9977" y="3389"/>
                </a:lnTo>
                <a:cubicBezTo>
                  <a:pt x="9692" y="3421"/>
                  <a:pt x="9407" y="3484"/>
                  <a:pt x="9153" y="3579"/>
                </a:cubicBezTo>
                <a:lnTo>
                  <a:pt x="8932" y="2945"/>
                </a:lnTo>
                <a:cubicBezTo>
                  <a:pt x="8908" y="2853"/>
                  <a:pt x="8817" y="2794"/>
                  <a:pt x="8720" y="2794"/>
                </a:cubicBezTo>
                <a:cubicBezTo>
                  <a:pt x="8685" y="2794"/>
                  <a:pt x="8649" y="2802"/>
                  <a:pt x="8615" y="2819"/>
                </a:cubicBezTo>
                <a:cubicBezTo>
                  <a:pt x="8488" y="2850"/>
                  <a:pt x="8425" y="3009"/>
                  <a:pt x="8457" y="3135"/>
                </a:cubicBezTo>
                <a:lnTo>
                  <a:pt x="8710" y="3769"/>
                </a:lnTo>
                <a:cubicBezTo>
                  <a:pt x="8488" y="3864"/>
                  <a:pt x="8298" y="3991"/>
                  <a:pt x="8108" y="4117"/>
                </a:cubicBezTo>
                <a:cubicBezTo>
                  <a:pt x="8076" y="4149"/>
                  <a:pt x="8045" y="4181"/>
                  <a:pt x="7981" y="4212"/>
                </a:cubicBezTo>
                <a:lnTo>
                  <a:pt x="7633" y="3642"/>
                </a:lnTo>
                <a:cubicBezTo>
                  <a:pt x="7595" y="3565"/>
                  <a:pt x="7522" y="3524"/>
                  <a:pt x="7442" y="3524"/>
                </a:cubicBezTo>
                <a:cubicBezTo>
                  <a:pt x="7390" y="3524"/>
                  <a:pt x="7335" y="3541"/>
                  <a:pt x="7285" y="3579"/>
                </a:cubicBezTo>
                <a:cubicBezTo>
                  <a:pt x="7190" y="3642"/>
                  <a:pt x="7158" y="3801"/>
                  <a:pt x="7221" y="3927"/>
                </a:cubicBezTo>
                <a:lnTo>
                  <a:pt x="7633" y="4529"/>
                </a:lnTo>
                <a:cubicBezTo>
                  <a:pt x="7411" y="4687"/>
                  <a:pt x="7253" y="4877"/>
                  <a:pt x="7095" y="5099"/>
                </a:cubicBezTo>
                <a:lnTo>
                  <a:pt x="6620" y="4624"/>
                </a:lnTo>
                <a:cubicBezTo>
                  <a:pt x="6577" y="4595"/>
                  <a:pt x="6522" y="4580"/>
                  <a:pt x="6465" y="4580"/>
                </a:cubicBezTo>
                <a:cubicBezTo>
                  <a:pt x="6395" y="4580"/>
                  <a:pt x="6324" y="4603"/>
                  <a:pt x="6271" y="4656"/>
                </a:cubicBezTo>
                <a:cubicBezTo>
                  <a:pt x="6208" y="4751"/>
                  <a:pt x="6208" y="4909"/>
                  <a:pt x="6303" y="5004"/>
                </a:cubicBezTo>
                <a:lnTo>
                  <a:pt x="6841" y="5511"/>
                </a:lnTo>
                <a:cubicBezTo>
                  <a:pt x="6715" y="5764"/>
                  <a:pt x="6620" y="6017"/>
                  <a:pt x="6556" y="6271"/>
                </a:cubicBezTo>
                <a:cubicBezTo>
                  <a:pt x="6556" y="6302"/>
                  <a:pt x="6556" y="6334"/>
                  <a:pt x="6556" y="6397"/>
                </a:cubicBezTo>
                <a:cubicBezTo>
                  <a:pt x="6778" y="7252"/>
                  <a:pt x="7348" y="7981"/>
                  <a:pt x="8108" y="8519"/>
                </a:cubicBezTo>
                <a:cubicBezTo>
                  <a:pt x="8868" y="9026"/>
                  <a:pt x="9850" y="9343"/>
                  <a:pt x="10895" y="9343"/>
                </a:cubicBezTo>
                <a:cubicBezTo>
                  <a:pt x="11972" y="9343"/>
                  <a:pt x="12922" y="9026"/>
                  <a:pt x="13682" y="8519"/>
                </a:cubicBezTo>
                <a:cubicBezTo>
                  <a:pt x="14474" y="8012"/>
                  <a:pt x="15044" y="7252"/>
                  <a:pt x="15234" y="6397"/>
                </a:cubicBezTo>
                <a:cubicBezTo>
                  <a:pt x="15265" y="6366"/>
                  <a:pt x="15265" y="6302"/>
                  <a:pt x="15234" y="6271"/>
                </a:cubicBezTo>
                <a:cubicBezTo>
                  <a:pt x="15170" y="6017"/>
                  <a:pt x="15075" y="5764"/>
                  <a:pt x="14949" y="5511"/>
                </a:cubicBezTo>
                <a:lnTo>
                  <a:pt x="15519" y="5004"/>
                </a:lnTo>
                <a:cubicBezTo>
                  <a:pt x="15614" y="4909"/>
                  <a:pt x="15614" y="4751"/>
                  <a:pt x="15519" y="4656"/>
                </a:cubicBezTo>
                <a:cubicBezTo>
                  <a:pt x="15464" y="4600"/>
                  <a:pt x="15387" y="4567"/>
                  <a:pt x="15314" y="4567"/>
                </a:cubicBezTo>
                <a:cubicBezTo>
                  <a:pt x="15261" y="4567"/>
                  <a:pt x="15210" y="4584"/>
                  <a:pt x="15170" y="4624"/>
                </a:cubicBezTo>
                <a:lnTo>
                  <a:pt x="14695" y="5099"/>
                </a:lnTo>
                <a:cubicBezTo>
                  <a:pt x="14537" y="4877"/>
                  <a:pt x="14379" y="4687"/>
                  <a:pt x="14189" y="4529"/>
                </a:cubicBezTo>
                <a:lnTo>
                  <a:pt x="14569" y="3927"/>
                </a:lnTo>
                <a:cubicBezTo>
                  <a:pt x="14664" y="3801"/>
                  <a:pt x="14632" y="3642"/>
                  <a:pt x="14505" y="3579"/>
                </a:cubicBezTo>
                <a:cubicBezTo>
                  <a:pt x="14455" y="3541"/>
                  <a:pt x="14405" y="3524"/>
                  <a:pt x="14357" y="3524"/>
                </a:cubicBezTo>
                <a:cubicBezTo>
                  <a:pt x="14284" y="3524"/>
                  <a:pt x="14214" y="3565"/>
                  <a:pt x="14157" y="3642"/>
                </a:cubicBezTo>
                <a:lnTo>
                  <a:pt x="13809" y="4212"/>
                </a:lnTo>
                <a:cubicBezTo>
                  <a:pt x="13777" y="4181"/>
                  <a:pt x="13714" y="4149"/>
                  <a:pt x="13682" y="4117"/>
                </a:cubicBezTo>
                <a:cubicBezTo>
                  <a:pt x="13492" y="3991"/>
                  <a:pt x="13302" y="3864"/>
                  <a:pt x="13080" y="3769"/>
                </a:cubicBezTo>
                <a:lnTo>
                  <a:pt x="13334" y="3135"/>
                </a:lnTo>
                <a:cubicBezTo>
                  <a:pt x="13365" y="3009"/>
                  <a:pt x="13302" y="2850"/>
                  <a:pt x="13175" y="2819"/>
                </a:cubicBezTo>
                <a:cubicBezTo>
                  <a:pt x="13141" y="2802"/>
                  <a:pt x="13107" y="2794"/>
                  <a:pt x="13075" y="2794"/>
                </a:cubicBezTo>
                <a:cubicBezTo>
                  <a:pt x="12985" y="2794"/>
                  <a:pt x="12905" y="2853"/>
                  <a:pt x="12859" y="2945"/>
                </a:cubicBezTo>
                <a:lnTo>
                  <a:pt x="12637" y="3579"/>
                </a:lnTo>
                <a:cubicBezTo>
                  <a:pt x="12383" y="3516"/>
                  <a:pt x="12098" y="3421"/>
                  <a:pt x="11845" y="3389"/>
                </a:cubicBezTo>
                <a:lnTo>
                  <a:pt x="11908" y="2692"/>
                </a:lnTo>
                <a:cubicBezTo>
                  <a:pt x="11940" y="2565"/>
                  <a:pt x="11845" y="2439"/>
                  <a:pt x="11718" y="2407"/>
                </a:cubicBezTo>
                <a:cubicBezTo>
                  <a:pt x="11560" y="2407"/>
                  <a:pt x="11433" y="2502"/>
                  <a:pt x="11433" y="2629"/>
                </a:cubicBezTo>
                <a:lnTo>
                  <a:pt x="11338" y="3325"/>
                </a:lnTo>
                <a:cubicBezTo>
                  <a:pt x="11212" y="3294"/>
                  <a:pt x="11053" y="3294"/>
                  <a:pt x="10895" y="3294"/>
                </a:cubicBezTo>
                <a:cubicBezTo>
                  <a:pt x="10737" y="3294"/>
                  <a:pt x="10610" y="3294"/>
                  <a:pt x="10452" y="3325"/>
                </a:cubicBezTo>
                <a:lnTo>
                  <a:pt x="10357" y="2629"/>
                </a:lnTo>
                <a:cubicBezTo>
                  <a:pt x="10357" y="2502"/>
                  <a:pt x="10230" y="2407"/>
                  <a:pt x="10103" y="2407"/>
                </a:cubicBezTo>
                <a:close/>
                <a:moveTo>
                  <a:pt x="6430" y="9723"/>
                </a:moveTo>
                <a:lnTo>
                  <a:pt x="6746" y="10039"/>
                </a:lnTo>
                <a:lnTo>
                  <a:pt x="7063" y="10356"/>
                </a:lnTo>
                <a:lnTo>
                  <a:pt x="5670" y="11749"/>
                </a:lnTo>
                <a:lnTo>
                  <a:pt x="5036" y="11116"/>
                </a:lnTo>
                <a:lnTo>
                  <a:pt x="6430" y="9723"/>
                </a:lnTo>
                <a:close/>
                <a:moveTo>
                  <a:pt x="4276" y="11179"/>
                </a:moveTo>
                <a:cubicBezTo>
                  <a:pt x="4371" y="11179"/>
                  <a:pt x="4435" y="11211"/>
                  <a:pt x="4498" y="11274"/>
                </a:cubicBezTo>
                <a:lnTo>
                  <a:pt x="5480" y="12256"/>
                </a:lnTo>
                <a:cubicBezTo>
                  <a:pt x="5543" y="12319"/>
                  <a:pt x="5575" y="12414"/>
                  <a:pt x="5575" y="12509"/>
                </a:cubicBezTo>
                <a:cubicBezTo>
                  <a:pt x="5575" y="12573"/>
                  <a:pt x="5543" y="12668"/>
                  <a:pt x="5480" y="12731"/>
                </a:cubicBezTo>
                <a:lnTo>
                  <a:pt x="4625" y="13586"/>
                </a:lnTo>
                <a:lnTo>
                  <a:pt x="3199" y="12129"/>
                </a:lnTo>
                <a:lnTo>
                  <a:pt x="4023" y="11274"/>
                </a:lnTo>
                <a:cubicBezTo>
                  <a:pt x="4086" y="11211"/>
                  <a:pt x="4181" y="11179"/>
                  <a:pt x="4276" y="11179"/>
                </a:cubicBezTo>
                <a:close/>
                <a:moveTo>
                  <a:pt x="2851" y="12478"/>
                </a:moveTo>
                <a:lnTo>
                  <a:pt x="4276" y="13935"/>
                </a:lnTo>
                <a:lnTo>
                  <a:pt x="3231" y="14980"/>
                </a:lnTo>
                <a:lnTo>
                  <a:pt x="1806" y="13523"/>
                </a:lnTo>
                <a:lnTo>
                  <a:pt x="2851" y="12478"/>
                </a:lnTo>
                <a:close/>
                <a:moveTo>
                  <a:pt x="1426" y="13871"/>
                </a:moveTo>
                <a:lnTo>
                  <a:pt x="2883" y="15328"/>
                </a:lnTo>
                <a:lnTo>
                  <a:pt x="2059" y="16183"/>
                </a:lnTo>
                <a:cubicBezTo>
                  <a:pt x="1996" y="16246"/>
                  <a:pt x="1901" y="16278"/>
                  <a:pt x="1806" y="16278"/>
                </a:cubicBezTo>
                <a:cubicBezTo>
                  <a:pt x="1711" y="16278"/>
                  <a:pt x="1648" y="16246"/>
                  <a:pt x="1584" y="16183"/>
                </a:cubicBezTo>
                <a:lnTo>
                  <a:pt x="603" y="15201"/>
                </a:lnTo>
                <a:cubicBezTo>
                  <a:pt x="539" y="15138"/>
                  <a:pt x="508" y="15043"/>
                  <a:pt x="508" y="14980"/>
                </a:cubicBezTo>
                <a:cubicBezTo>
                  <a:pt x="508" y="14885"/>
                  <a:pt x="539" y="14790"/>
                  <a:pt x="603" y="14726"/>
                </a:cubicBezTo>
                <a:lnTo>
                  <a:pt x="1426" y="13871"/>
                </a:lnTo>
                <a:close/>
                <a:moveTo>
                  <a:pt x="10895" y="0"/>
                </a:moveTo>
                <a:cubicBezTo>
                  <a:pt x="9407" y="0"/>
                  <a:pt x="7886" y="570"/>
                  <a:pt x="6746" y="1710"/>
                </a:cubicBezTo>
                <a:cubicBezTo>
                  <a:pt x="5606" y="2850"/>
                  <a:pt x="5036" y="4371"/>
                  <a:pt x="5036" y="5859"/>
                </a:cubicBezTo>
                <a:cubicBezTo>
                  <a:pt x="5036" y="7094"/>
                  <a:pt x="5385" y="8298"/>
                  <a:pt x="6145" y="9311"/>
                </a:cubicBezTo>
                <a:lnTo>
                  <a:pt x="4656" y="10799"/>
                </a:lnTo>
                <a:cubicBezTo>
                  <a:pt x="4530" y="10736"/>
                  <a:pt x="4403" y="10704"/>
                  <a:pt x="4276" y="10704"/>
                </a:cubicBezTo>
                <a:cubicBezTo>
                  <a:pt x="4055" y="10704"/>
                  <a:pt x="3833" y="10768"/>
                  <a:pt x="3674" y="10926"/>
                </a:cubicBezTo>
                <a:lnTo>
                  <a:pt x="2661" y="11971"/>
                </a:lnTo>
                <a:cubicBezTo>
                  <a:pt x="1869" y="12763"/>
                  <a:pt x="1046" y="13586"/>
                  <a:pt x="254" y="14378"/>
                </a:cubicBezTo>
                <a:cubicBezTo>
                  <a:pt x="96" y="14536"/>
                  <a:pt x="1" y="14758"/>
                  <a:pt x="1" y="14948"/>
                </a:cubicBezTo>
                <a:cubicBezTo>
                  <a:pt x="1" y="15170"/>
                  <a:pt x="96" y="15391"/>
                  <a:pt x="254" y="15550"/>
                </a:cubicBezTo>
                <a:lnTo>
                  <a:pt x="1236" y="16531"/>
                </a:lnTo>
                <a:cubicBezTo>
                  <a:pt x="1394" y="16690"/>
                  <a:pt x="1584" y="16753"/>
                  <a:pt x="1806" y="16753"/>
                </a:cubicBezTo>
                <a:cubicBezTo>
                  <a:pt x="2028" y="16753"/>
                  <a:pt x="2218" y="16690"/>
                  <a:pt x="2376" y="16531"/>
                </a:cubicBezTo>
                <a:lnTo>
                  <a:pt x="4815" y="14093"/>
                </a:lnTo>
                <a:lnTo>
                  <a:pt x="5828" y="13080"/>
                </a:lnTo>
                <a:cubicBezTo>
                  <a:pt x="5986" y="12921"/>
                  <a:pt x="6081" y="12699"/>
                  <a:pt x="6081" y="12509"/>
                </a:cubicBezTo>
                <a:cubicBezTo>
                  <a:pt x="6081" y="12383"/>
                  <a:pt x="6050" y="12224"/>
                  <a:pt x="5986" y="12129"/>
                </a:cubicBezTo>
                <a:lnTo>
                  <a:pt x="7443" y="10641"/>
                </a:lnTo>
                <a:cubicBezTo>
                  <a:pt x="8488" y="11369"/>
                  <a:pt x="9692" y="11749"/>
                  <a:pt x="10895" y="11749"/>
                </a:cubicBezTo>
                <a:cubicBezTo>
                  <a:pt x="12415" y="11749"/>
                  <a:pt x="13904" y="11179"/>
                  <a:pt x="15044" y="10039"/>
                </a:cubicBezTo>
                <a:cubicBezTo>
                  <a:pt x="15550" y="9533"/>
                  <a:pt x="15930" y="8963"/>
                  <a:pt x="16215" y="8393"/>
                </a:cubicBezTo>
                <a:cubicBezTo>
                  <a:pt x="16500" y="7759"/>
                  <a:pt x="16690" y="7126"/>
                  <a:pt x="16754" y="6461"/>
                </a:cubicBezTo>
                <a:cubicBezTo>
                  <a:pt x="16754" y="6302"/>
                  <a:pt x="16659" y="6207"/>
                  <a:pt x="16532" y="6176"/>
                </a:cubicBezTo>
                <a:cubicBezTo>
                  <a:pt x="16374" y="6176"/>
                  <a:pt x="16279" y="6271"/>
                  <a:pt x="16247" y="6397"/>
                </a:cubicBezTo>
                <a:cubicBezTo>
                  <a:pt x="16184" y="6999"/>
                  <a:pt x="16025" y="7601"/>
                  <a:pt x="15772" y="8171"/>
                </a:cubicBezTo>
                <a:cubicBezTo>
                  <a:pt x="15519" y="8709"/>
                  <a:pt x="15139" y="9216"/>
                  <a:pt x="14695" y="9691"/>
                </a:cubicBezTo>
                <a:cubicBezTo>
                  <a:pt x="13650" y="10736"/>
                  <a:pt x="12257" y="11243"/>
                  <a:pt x="10895" y="11243"/>
                </a:cubicBezTo>
                <a:cubicBezTo>
                  <a:pt x="9502" y="11243"/>
                  <a:pt x="8140" y="10736"/>
                  <a:pt x="7095" y="9691"/>
                </a:cubicBezTo>
                <a:cubicBezTo>
                  <a:pt x="6018" y="8614"/>
                  <a:pt x="5511" y="7252"/>
                  <a:pt x="5511" y="5859"/>
                </a:cubicBezTo>
                <a:cubicBezTo>
                  <a:pt x="5511" y="4497"/>
                  <a:pt x="6018" y="3104"/>
                  <a:pt x="7095" y="2059"/>
                </a:cubicBezTo>
                <a:cubicBezTo>
                  <a:pt x="8140" y="1014"/>
                  <a:pt x="9502" y="475"/>
                  <a:pt x="10895" y="475"/>
                </a:cubicBezTo>
                <a:cubicBezTo>
                  <a:pt x="12257" y="475"/>
                  <a:pt x="13650" y="1014"/>
                  <a:pt x="14695" y="2059"/>
                </a:cubicBezTo>
                <a:cubicBezTo>
                  <a:pt x="15139" y="2502"/>
                  <a:pt x="15519" y="3009"/>
                  <a:pt x="15772" y="3579"/>
                </a:cubicBezTo>
                <a:cubicBezTo>
                  <a:pt x="16025" y="4117"/>
                  <a:pt x="16184" y="4719"/>
                  <a:pt x="16247" y="5352"/>
                </a:cubicBezTo>
                <a:cubicBezTo>
                  <a:pt x="16275" y="5462"/>
                  <a:pt x="16350" y="5548"/>
                  <a:pt x="16473" y="5548"/>
                </a:cubicBezTo>
                <a:cubicBezTo>
                  <a:pt x="16492" y="5548"/>
                  <a:pt x="16511" y="5546"/>
                  <a:pt x="16532" y="5542"/>
                </a:cubicBezTo>
                <a:cubicBezTo>
                  <a:pt x="16659" y="5542"/>
                  <a:pt x="16754" y="5416"/>
                  <a:pt x="16754" y="5289"/>
                </a:cubicBezTo>
                <a:cubicBezTo>
                  <a:pt x="16690" y="4624"/>
                  <a:pt x="16500" y="3959"/>
                  <a:pt x="16215" y="3357"/>
                </a:cubicBezTo>
                <a:cubicBezTo>
                  <a:pt x="15930" y="2755"/>
                  <a:pt x="15550" y="2217"/>
                  <a:pt x="15044" y="1710"/>
                </a:cubicBezTo>
                <a:cubicBezTo>
                  <a:pt x="13904" y="570"/>
                  <a:pt x="12415" y="0"/>
                  <a:pt x="10895" y="0"/>
                </a:cubicBezTo>
                <a:close/>
              </a:path>
            </a:pathLst>
          </a:custGeom>
          <a:solidFill>
            <a:srgbClr val="5BCFC5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80023" y="916076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7" descr="D:\MARKAZ LOGO YANGI\Рисунок1.png">
            <a:extLst>
              <a:ext uri="{FF2B5EF4-FFF2-40B4-BE49-F238E27FC236}">
                <a16:creationId xmlns:a16="http://schemas.microsoft.com/office/drawing/2014/main" xmlns="" id="{016116CF-1F45-4C29-AD9D-0A8BD615E30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11" y="28559"/>
            <a:ext cx="679269" cy="752018"/>
          </a:xfrm>
          <a:prstGeom prst="rect">
            <a:avLst/>
          </a:prstGeom>
          <a:noFill/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89937EC8-30C7-48AE-A829-10197C48B83E}"/>
              </a:ext>
            </a:extLst>
          </p:cNvPr>
          <p:cNvSpPr txBox="1"/>
          <p:nvPr/>
        </p:nvSpPr>
        <p:spPr>
          <a:xfrm>
            <a:off x="880001" y="93131"/>
            <a:ext cx="4485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15000" y="41913"/>
            <a:ext cx="63631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Pedagog</a:t>
            </a:r>
            <a:r>
              <a:rPr lang="ru-RU" sz="1400" b="1" dirty="0" smtClean="0"/>
              <a:t>-</a:t>
            </a:r>
            <a:r>
              <a:rPr lang="en-US" sz="1400" b="1" dirty="0" smtClean="0"/>
              <a:t>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qituvchilarning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</a:t>
            </a:r>
            <a:r>
              <a:rPr lang="ru-RU" sz="1400" b="1" dirty="0" smtClean="0"/>
              <a:t>’</a:t>
            </a:r>
            <a:r>
              <a:rPr lang="en-US" sz="1400" b="1" dirty="0" smtClean="0"/>
              <a:t>limning </a:t>
            </a:r>
            <a:r>
              <a:rPr lang="en-US" sz="1400" b="1" dirty="0" err="1" smtClean="0"/>
              <a:t>normativ</a:t>
            </a:r>
            <a:r>
              <a:rPr lang="ru-RU" sz="1400" b="1" dirty="0" smtClean="0"/>
              <a:t>-</a:t>
            </a:r>
            <a:r>
              <a:rPr lang="en-US" sz="1400" b="1" dirty="0" err="1" smtClean="0"/>
              <a:t>huquqiy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hujjatlarini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bilish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kasbiy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faoliyatida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samarali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foydalanishga</a:t>
            </a:r>
            <a:r>
              <a:rPr lang="en-US" sz="1400" b="1" dirty="0" smtClean="0"/>
              <a:t> 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rgatish</a:t>
            </a:r>
            <a:endParaRPr lang="ru-RU" sz="1400" i="1" dirty="0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2405307" y="956705"/>
            <a:ext cx="6786610" cy="666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z-Cyrl-UZ" sz="2000" b="1" dirty="0">
                <a:latin typeface="Arial" panose="020B0604020202020204" pitchFamily="34" charset="0"/>
                <a:cs typeface="Arial" panose="020B0604020202020204" pitchFamily="34" charset="0"/>
              </a:rPr>
              <a:t>Pedagog kadrlarni zamonaviy metodikalar asosida o’qitish amaliyoti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000" b="1" dirty="0">
                <a:latin typeface="Arial" panose="020B0604020202020204" pitchFamily="34" charset="0"/>
                <a:cs typeface="Arial" panose="020B0604020202020204" pitchFamily="34" charset="0"/>
              </a:rPr>
              <a:t>joriy etiladi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16551" y="1727130"/>
            <a:ext cx="9768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2022/2023 o’quv yilidan boshlab TDPUning kunduzgi ta’lim shaklida tahsil olayotgan 2-4-bosqich talabalari uchun haftalik o’quv mashg’ulotlari “4+2”</a:t>
            </a:r>
            <a:r>
              <a:rPr lang="uz-Cyrl-UZ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tartibida (4 kuni OTMda, 2 kuni maktabda amaliyot o’tash tartibida) olib boriladi.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1107583" y="5616592"/>
            <a:ext cx="9530366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uz-Cyrl-UZ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Talabalarining malakaviy amaliyoti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ni</a:t>
            </a:r>
            <a:r>
              <a:rPr lang="uz-Cyrl-UZ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maktablar bilan birga Prezident, ijod va ixtisoslashtirilgan maktablarda ham tashkil etish choralari ko’riladi.</a:t>
            </a:r>
            <a:endParaRPr lang="uz-Cyrl-UZ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83336" y="5343202"/>
            <a:ext cx="1371492" cy="1056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9830579" y="2520197"/>
            <a:ext cx="1254617" cy="9879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9673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 txBox="1">
            <a:spLocks/>
          </p:cNvSpPr>
          <p:nvPr/>
        </p:nvSpPr>
        <p:spPr>
          <a:xfrm>
            <a:off x="1313644" y="988992"/>
            <a:ext cx="10277341" cy="580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z-Cyrl-U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 kadrlarni zamonaviy metodikalar asosida o’qitish amaliyoti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joriy etiladi 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7953388" y="3714752"/>
            <a:ext cx="648000" cy="864000"/>
          </a:xfrm>
          <a:prstGeom prst="rect">
            <a:avLst/>
          </a:prstGeom>
        </p:spPr>
      </p:pic>
      <p:cxnSp>
        <p:nvCxnSpPr>
          <p:cNvPr id="48" name="Straight Connector 16">
            <a:extLst>
              <a:ext uri="{FF2B5EF4-FFF2-40B4-BE49-F238E27FC236}"/>
            </a:extLst>
          </p:cNvPr>
          <p:cNvCxnSpPr/>
          <p:nvPr/>
        </p:nvCxnSpPr>
        <p:spPr>
          <a:xfrm rot="10800000" flipV="1">
            <a:off x="1524000" y="4857760"/>
            <a:ext cx="9144000" cy="836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577119" y="1634936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dirty="0">
                <a:latin typeface="Times New Roman" pitchFamily="18" charset="0"/>
                <a:cs typeface="Times New Roman" pitchFamily="18" charset="0"/>
              </a:rPr>
              <a:t>2023 yil 1 avgustga qadar pedagog kadrlarning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umumta’lim fanlari bo’yicha bilim darajasi va kasbiy mahoratini baholash tizimi ishlab chiqilib, amaliyotga joriy etiladi. 2024 yil 1 yanvarga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qadar mazkur baholash tizimining xalqaro standartlar talablariga javob berishi sertifikasiyadan o’tkaziladi.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666976" y="3269893"/>
            <a:ext cx="8001024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z-Cyrl-UZ" dirty="0">
                <a:latin typeface="Times New Roman" pitchFamily="18" charset="0"/>
                <a:cs typeface="Times New Roman" pitchFamily="18" charset="0"/>
              </a:rPr>
              <a:t>2022 yil 1 sentyabrdan umumta’lim fanlari bo’yicha tegishli darajadagi sertifikatga ega bo’lgan pedagog kadrlarga har oylik qo’shimcha ustama to’lanadi. Bir nechta sertifikatga ega bo’lgan pedagog kadrlarga har oylik qo’shimcha ustama 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yuqoriroq ustama olish huquqini beruvchi sertifikat bo’yicha to’lanadi.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Straight Connector 16">
            <a:extLst>
              <a:ext uri="{FF2B5EF4-FFF2-40B4-BE49-F238E27FC236}"/>
            </a:extLst>
          </p:cNvPr>
          <p:cNvCxnSpPr/>
          <p:nvPr/>
        </p:nvCxnSpPr>
        <p:spPr>
          <a:xfrm rot="10800000" flipV="1">
            <a:off x="1524000" y="3047997"/>
            <a:ext cx="9144000" cy="836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666976" y="5023611"/>
            <a:ext cx="8001024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z-Cyrl-UZ" dirty="0">
                <a:latin typeface="Times New Roman" pitchFamily="18" charset="0"/>
                <a:cs typeface="Times New Roman" pitchFamily="18" charset="0"/>
              </a:rPr>
              <a:t>chet tili fani o’qituvchilariga 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30 va 15 foiz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miqdorida ustama olish huquqini beradigan ma’lumotnomalar berish amaliyotini tugatiladi.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38414" y="5996227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dirty="0">
                <a:latin typeface="Times New Roman" pitchFamily="18" charset="0"/>
                <a:cs typeface="Times New Roman" pitchFamily="18" charset="0"/>
              </a:rPr>
              <a:t>2022 yil 1 sentyabrdan boshlab maktab kutubxonalari va “Bolalar kutubxonalari” xodimlarining lavozim maoshi 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1,2 baravar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 oshiriladi.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6">
            <a:extLst>
              <a:ext uri="{FF2B5EF4-FFF2-40B4-BE49-F238E27FC236}"/>
            </a:extLst>
          </p:cNvPr>
          <p:cNvCxnSpPr/>
          <p:nvPr/>
        </p:nvCxnSpPr>
        <p:spPr>
          <a:xfrm rot="10800000" flipV="1">
            <a:off x="1524000" y="5905517"/>
            <a:ext cx="9144000" cy="836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0" y="1837488"/>
            <a:ext cx="917522" cy="7001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914378">
              <a:defRPr/>
            </a:pPr>
            <a:r>
              <a:rPr lang="en-US" altLang="ko-KR" sz="41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Calibri"/>
              </a:rPr>
              <a:t>01</a:t>
            </a:r>
            <a:endParaRPr lang="ko-KR" altLang="en-US" sz="4100" b="1" dirty="0">
              <a:ln w="12700">
                <a:solidFill>
                  <a:srgbClr val="4F81BD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3519961"/>
            <a:ext cx="1096718" cy="70019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914378">
              <a:defRPr/>
            </a:pPr>
            <a:r>
              <a:rPr lang="en-US" altLang="ko-KR" sz="41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alibri"/>
              </a:rPr>
              <a:t>02</a:t>
            </a:r>
            <a:endParaRPr lang="ko-KR" altLang="en-US" sz="41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rgbClr val="4BACC6"/>
                </a:outerShdw>
              </a:effectLst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0" y="4969750"/>
            <a:ext cx="1053117" cy="70019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914378">
              <a:defRPr/>
            </a:pPr>
            <a:r>
              <a:rPr lang="en-US" altLang="ko-KR" sz="41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7933C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03</a:t>
            </a:r>
            <a:endParaRPr lang="ko-KR" altLang="en-US" sz="41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7933C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5924411"/>
            <a:ext cx="1000132" cy="7001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914378">
              <a:defRPr/>
            </a:pPr>
            <a:r>
              <a:rPr lang="en-US" altLang="ko-KR" sz="4100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Calibri"/>
              </a:rPr>
              <a:t>04</a:t>
            </a:r>
            <a:endParaRPr lang="ko-KR" altLang="en-US" sz="4100" b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rgbClr val="9BBB59">
                    <a:lumMod val="50000"/>
                  </a:srgbClr>
                </a:innerShdw>
              </a:effectLst>
              <a:latin typeface="Calibri"/>
            </a:endParaRPr>
          </a:p>
        </p:txBody>
      </p:sp>
      <p:pic>
        <p:nvPicPr>
          <p:cNvPr id="19" name="Picture 7" descr="D:\MARKAZ LOGO YANGI\Рисунок1.png">
            <a:extLst>
              <a:ext uri="{FF2B5EF4-FFF2-40B4-BE49-F238E27FC236}">
                <a16:creationId xmlns:a16="http://schemas.microsoft.com/office/drawing/2014/main" xmlns="" id="{016116CF-1F45-4C29-AD9D-0A8BD615E30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11" y="28559"/>
            <a:ext cx="679269" cy="752018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80023" y="916076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9937EC8-30C7-48AE-A829-10197C48B83E}"/>
              </a:ext>
            </a:extLst>
          </p:cNvPr>
          <p:cNvSpPr txBox="1"/>
          <p:nvPr/>
        </p:nvSpPr>
        <p:spPr>
          <a:xfrm>
            <a:off x="880001" y="93131"/>
            <a:ext cx="4485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57863" y="41913"/>
            <a:ext cx="6320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Pedagog</a:t>
            </a:r>
            <a:r>
              <a:rPr lang="ru-RU" sz="1400" b="1" dirty="0" smtClean="0"/>
              <a:t>-</a:t>
            </a:r>
            <a:r>
              <a:rPr lang="en-US" sz="1400" b="1" dirty="0" smtClean="0"/>
              <a:t>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qituvchilarning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</a:t>
            </a:r>
            <a:r>
              <a:rPr lang="ru-RU" sz="1400" b="1" dirty="0" smtClean="0"/>
              <a:t>’</a:t>
            </a:r>
            <a:r>
              <a:rPr lang="en-US" sz="1400" b="1" dirty="0" smtClean="0"/>
              <a:t>limning </a:t>
            </a:r>
            <a:r>
              <a:rPr lang="en-US" sz="1400" b="1" dirty="0" err="1" smtClean="0"/>
              <a:t>normativ</a:t>
            </a:r>
            <a:r>
              <a:rPr lang="ru-RU" sz="1400" b="1" dirty="0" smtClean="0"/>
              <a:t>-</a:t>
            </a:r>
            <a:r>
              <a:rPr lang="en-US" sz="1400" b="1" dirty="0" err="1" smtClean="0"/>
              <a:t>huquqiy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hujjatlarini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bilish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kasbiy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faoliyatida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samarali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foydalanishga</a:t>
            </a:r>
            <a:r>
              <a:rPr lang="en-US" sz="1400" b="1" dirty="0" smtClean="0"/>
              <a:t> 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rgatish</a:t>
            </a:r>
            <a:endParaRPr lang="ru-RU" sz="1400" i="1" dirty="0"/>
          </a:p>
        </p:txBody>
      </p:sp>
      <p:sp>
        <p:nvSpPr>
          <p:cNvPr id="23" name="Google Shape;641;p24"/>
          <p:cNvSpPr/>
          <p:nvPr/>
        </p:nvSpPr>
        <p:spPr>
          <a:xfrm rot="16200000">
            <a:off x="-1898074" y="3394617"/>
            <a:ext cx="5492839" cy="1433925"/>
          </a:xfrm>
          <a:custGeom>
            <a:avLst/>
            <a:gdLst/>
            <a:ahLst/>
            <a:cxnLst/>
            <a:rect l="l" t="t" r="r" b="b"/>
            <a:pathLst>
              <a:path w="257835" h="56440" extrusionOk="0">
                <a:moveTo>
                  <a:pt x="194787" y="1"/>
                </a:moveTo>
                <a:cubicBezTo>
                  <a:pt x="184644" y="1"/>
                  <a:pt x="176388" y="8248"/>
                  <a:pt x="176388" y="18406"/>
                </a:cubicBezTo>
                <a:lnTo>
                  <a:pt x="176388" y="18437"/>
                </a:lnTo>
                <a:cubicBezTo>
                  <a:pt x="176388" y="21351"/>
                  <a:pt x="174678" y="24011"/>
                  <a:pt x="172018" y="25183"/>
                </a:cubicBezTo>
                <a:lnTo>
                  <a:pt x="171036" y="25626"/>
                </a:lnTo>
                <a:cubicBezTo>
                  <a:pt x="170068" y="26063"/>
                  <a:pt x="169030" y="26280"/>
                  <a:pt x="168000" y="26280"/>
                </a:cubicBezTo>
                <a:cubicBezTo>
                  <a:pt x="166266" y="26280"/>
                  <a:pt x="164557" y="25666"/>
                  <a:pt x="163246" y="24454"/>
                </a:cubicBezTo>
                <a:cubicBezTo>
                  <a:pt x="161884" y="23219"/>
                  <a:pt x="160301" y="22174"/>
                  <a:pt x="158590" y="21382"/>
                </a:cubicBezTo>
                <a:cubicBezTo>
                  <a:pt x="158590" y="21351"/>
                  <a:pt x="158559" y="21351"/>
                  <a:pt x="158559" y="21351"/>
                </a:cubicBezTo>
                <a:cubicBezTo>
                  <a:pt x="158369" y="21256"/>
                  <a:pt x="158179" y="21161"/>
                  <a:pt x="157989" y="21097"/>
                </a:cubicBezTo>
                <a:cubicBezTo>
                  <a:pt x="157894" y="21066"/>
                  <a:pt x="157830" y="21034"/>
                  <a:pt x="157767" y="21002"/>
                </a:cubicBezTo>
                <a:cubicBezTo>
                  <a:pt x="157609" y="20939"/>
                  <a:pt x="157450" y="20876"/>
                  <a:pt x="157292" y="20812"/>
                </a:cubicBezTo>
                <a:cubicBezTo>
                  <a:pt x="157197" y="20781"/>
                  <a:pt x="157070" y="20749"/>
                  <a:pt x="156944" y="20686"/>
                </a:cubicBezTo>
                <a:cubicBezTo>
                  <a:pt x="156817" y="20654"/>
                  <a:pt x="156722" y="20622"/>
                  <a:pt x="156595" y="20591"/>
                </a:cubicBezTo>
                <a:cubicBezTo>
                  <a:pt x="156437" y="20527"/>
                  <a:pt x="156279" y="20464"/>
                  <a:pt x="156120" y="20432"/>
                </a:cubicBezTo>
                <a:cubicBezTo>
                  <a:pt x="156025" y="20401"/>
                  <a:pt x="155930" y="20369"/>
                  <a:pt x="155835" y="20337"/>
                </a:cubicBezTo>
                <a:cubicBezTo>
                  <a:pt x="155645" y="20306"/>
                  <a:pt x="155487" y="20242"/>
                  <a:pt x="155297" y="20211"/>
                </a:cubicBezTo>
                <a:cubicBezTo>
                  <a:pt x="155202" y="20179"/>
                  <a:pt x="155138" y="20147"/>
                  <a:pt x="155075" y="20147"/>
                </a:cubicBezTo>
                <a:cubicBezTo>
                  <a:pt x="154853" y="20084"/>
                  <a:pt x="154632" y="20052"/>
                  <a:pt x="154442" y="20021"/>
                </a:cubicBezTo>
                <a:cubicBezTo>
                  <a:pt x="154378" y="19989"/>
                  <a:pt x="154315" y="19989"/>
                  <a:pt x="154252" y="19957"/>
                </a:cubicBezTo>
                <a:cubicBezTo>
                  <a:pt x="154030" y="19926"/>
                  <a:pt x="153808" y="19894"/>
                  <a:pt x="153587" y="19862"/>
                </a:cubicBezTo>
                <a:cubicBezTo>
                  <a:pt x="153523" y="19862"/>
                  <a:pt x="153460" y="19831"/>
                  <a:pt x="153397" y="19831"/>
                </a:cubicBezTo>
                <a:cubicBezTo>
                  <a:pt x="153175" y="19799"/>
                  <a:pt x="152985" y="19767"/>
                  <a:pt x="152763" y="19767"/>
                </a:cubicBezTo>
                <a:cubicBezTo>
                  <a:pt x="152668" y="19736"/>
                  <a:pt x="152605" y="19736"/>
                  <a:pt x="152510" y="19736"/>
                </a:cubicBezTo>
                <a:cubicBezTo>
                  <a:pt x="152415" y="19736"/>
                  <a:pt x="152320" y="19704"/>
                  <a:pt x="152257" y="19704"/>
                </a:cubicBezTo>
                <a:lnTo>
                  <a:pt x="152003" y="19704"/>
                </a:lnTo>
                <a:cubicBezTo>
                  <a:pt x="151845" y="19672"/>
                  <a:pt x="151687" y="19672"/>
                  <a:pt x="151528" y="19672"/>
                </a:cubicBezTo>
                <a:lnTo>
                  <a:pt x="151085" y="19672"/>
                </a:lnTo>
                <a:cubicBezTo>
                  <a:pt x="151022" y="19672"/>
                  <a:pt x="150927" y="19641"/>
                  <a:pt x="150863" y="19641"/>
                </a:cubicBezTo>
                <a:cubicBezTo>
                  <a:pt x="150768" y="19641"/>
                  <a:pt x="150673" y="19672"/>
                  <a:pt x="150578" y="19672"/>
                </a:cubicBezTo>
                <a:lnTo>
                  <a:pt x="150198" y="19672"/>
                </a:lnTo>
                <a:cubicBezTo>
                  <a:pt x="150008" y="19672"/>
                  <a:pt x="149818" y="19672"/>
                  <a:pt x="149628" y="19704"/>
                </a:cubicBezTo>
                <a:cubicBezTo>
                  <a:pt x="149533" y="19704"/>
                  <a:pt x="149406" y="19704"/>
                  <a:pt x="149311" y="19736"/>
                </a:cubicBezTo>
                <a:cubicBezTo>
                  <a:pt x="149090" y="19736"/>
                  <a:pt x="148900" y="19767"/>
                  <a:pt x="148678" y="19799"/>
                </a:cubicBezTo>
                <a:cubicBezTo>
                  <a:pt x="148583" y="19799"/>
                  <a:pt x="148520" y="19799"/>
                  <a:pt x="148425" y="19831"/>
                </a:cubicBezTo>
                <a:cubicBezTo>
                  <a:pt x="148171" y="19862"/>
                  <a:pt x="147918" y="19894"/>
                  <a:pt x="147665" y="19926"/>
                </a:cubicBezTo>
                <a:cubicBezTo>
                  <a:pt x="147633" y="19957"/>
                  <a:pt x="147601" y="19957"/>
                  <a:pt x="147570" y="19957"/>
                </a:cubicBezTo>
                <a:cubicBezTo>
                  <a:pt x="146651" y="20116"/>
                  <a:pt x="145796" y="20337"/>
                  <a:pt x="144941" y="20654"/>
                </a:cubicBezTo>
                <a:cubicBezTo>
                  <a:pt x="144656" y="20749"/>
                  <a:pt x="144403" y="20844"/>
                  <a:pt x="144118" y="20939"/>
                </a:cubicBezTo>
                <a:cubicBezTo>
                  <a:pt x="144086" y="20939"/>
                  <a:pt x="144086" y="20971"/>
                  <a:pt x="144054" y="20971"/>
                </a:cubicBezTo>
                <a:cubicBezTo>
                  <a:pt x="143801" y="21066"/>
                  <a:pt x="143548" y="21192"/>
                  <a:pt x="143326" y="21287"/>
                </a:cubicBezTo>
                <a:cubicBezTo>
                  <a:pt x="143294" y="21287"/>
                  <a:pt x="143263" y="21319"/>
                  <a:pt x="143231" y="21319"/>
                </a:cubicBezTo>
                <a:cubicBezTo>
                  <a:pt x="142978" y="21446"/>
                  <a:pt x="142756" y="21541"/>
                  <a:pt x="142503" y="21667"/>
                </a:cubicBezTo>
                <a:cubicBezTo>
                  <a:pt x="142503" y="21699"/>
                  <a:pt x="142471" y="21699"/>
                  <a:pt x="142439" y="21731"/>
                </a:cubicBezTo>
                <a:cubicBezTo>
                  <a:pt x="142186" y="21826"/>
                  <a:pt x="141964" y="21984"/>
                  <a:pt x="141742" y="22111"/>
                </a:cubicBezTo>
                <a:cubicBezTo>
                  <a:pt x="141711" y="22111"/>
                  <a:pt x="141711" y="22111"/>
                  <a:pt x="141679" y="22142"/>
                </a:cubicBezTo>
                <a:cubicBezTo>
                  <a:pt x="141426" y="22269"/>
                  <a:pt x="141204" y="22427"/>
                  <a:pt x="140951" y="22586"/>
                </a:cubicBezTo>
                <a:cubicBezTo>
                  <a:pt x="140191" y="23093"/>
                  <a:pt x="139462" y="23631"/>
                  <a:pt x="138766" y="24233"/>
                </a:cubicBezTo>
                <a:cubicBezTo>
                  <a:pt x="138671" y="24296"/>
                  <a:pt x="138576" y="24391"/>
                  <a:pt x="138481" y="24454"/>
                </a:cubicBezTo>
                <a:cubicBezTo>
                  <a:pt x="137062" y="25566"/>
                  <a:pt x="135330" y="26133"/>
                  <a:pt x="133573" y="26133"/>
                </a:cubicBezTo>
                <a:cubicBezTo>
                  <a:pt x="132427" y="26133"/>
                  <a:pt x="131271" y="25892"/>
                  <a:pt x="130183" y="25404"/>
                </a:cubicBezTo>
                <a:cubicBezTo>
                  <a:pt x="127270" y="24106"/>
                  <a:pt x="125433" y="21192"/>
                  <a:pt x="125370" y="17994"/>
                </a:cubicBezTo>
                <a:cubicBezTo>
                  <a:pt x="125338" y="17645"/>
                  <a:pt x="125338" y="17297"/>
                  <a:pt x="125306" y="16949"/>
                </a:cubicBezTo>
                <a:cubicBezTo>
                  <a:pt x="124958" y="12515"/>
                  <a:pt x="122994" y="8493"/>
                  <a:pt x="120017" y="5485"/>
                </a:cubicBezTo>
                <a:cubicBezTo>
                  <a:pt x="119827" y="5295"/>
                  <a:pt x="119669" y="5136"/>
                  <a:pt x="119479" y="4978"/>
                </a:cubicBezTo>
                <a:cubicBezTo>
                  <a:pt x="119447" y="4946"/>
                  <a:pt x="119447" y="4915"/>
                  <a:pt x="119416" y="4915"/>
                </a:cubicBezTo>
                <a:cubicBezTo>
                  <a:pt x="119257" y="4756"/>
                  <a:pt x="119099" y="4598"/>
                  <a:pt x="118909" y="4471"/>
                </a:cubicBezTo>
                <a:cubicBezTo>
                  <a:pt x="118877" y="4440"/>
                  <a:pt x="118846" y="4408"/>
                  <a:pt x="118782" y="4345"/>
                </a:cubicBezTo>
                <a:cubicBezTo>
                  <a:pt x="118656" y="4218"/>
                  <a:pt x="118497" y="4123"/>
                  <a:pt x="118339" y="3996"/>
                </a:cubicBezTo>
                <a:cubicBezTo>
                  <a:pt x="118276" y="3933"/>
                  <a:pt x="118212" y="3901"/>
                  <a:pt x="118149" y="3838"/>
                </a:cubicBezTo>
                <a:cubicBezTo>
                  <a:pt x="118022" y="3743"/>
                  <a:pt x="117896" y="3648"/>
                  <a:pt x="117737" y="3521"/>
                </a:cubicBezTo>
                <a:cubicBezTo>
                  <a:pt x="117674" y="3458"/>
                  <a:pt x="117579" y="3426"/>
                  <a:pt x="117484" y="3363"/>
                </a:cubicBezTo>
                <a:cubicBezTo>
                  <a:pt x="117357" y="3268"/>
                  <a:pt x="117231" y="3173"/>
                  <a:pt x="117104" y="3109"/>
                </a:cubicBezTo>
                <a:cubicBezTo>
                  <a:pt x="117009" y="3014"/>
                  <a:pt x="116914" y="2951"/>
                  <a:pt x="116819" y="2888"/>
                </a:cubicBezTo>
                <a:cubicBezTo>
                  <a:pt x="116692" y="2824"/>
                  <a:pt x="116597" y="2761"/>
                  <a:pt x="116471" y="2666"/>
                </a:cubicBezTo>
                <a:cubicBezTo>
                  <a:pt x="116344" y="2603"/>
                  <a:pt x="116249" y="2539"/>
                  <a:pt x="116122" y="2476"/>
                </a:cubicBezTo>
                <a:cubicBezTo>
                  <a:pt x="116027" y="2413"/>
                  <a:pt x="115901" y="2349"/>
                  <a:pt x="115806" y="2286"/>
                </a:cubicBezTo>
                <a:cubicBezTo>
                  <a:pt x="115647" y="2223"/>
                  <a:pt x="115520" y="2159"/>
                  <a:pt x="115394" y="2064"/>
                </a:cubicBezTo>
                <a:cubicBezTo>
                  <a:pt x="115299" y="2033"/>
                  <a:pt x="115204" y="1969"/>
                  <a:pt x="115077" y="1906"/>
                </a:cubicBezTo>
                <a:cubicBezTo>
                  <a:pt x="114950" y="1843"/>
                  <a:pt x="114792" y="1779"/>
                  <a:pt x="114665" y="1716"/>
                </a:cubicBezTo>
                <a:cubicBezTo>
                  <a:pt x="114570" y="1653"/>
                  <a:pt x="114475" y="1621"/>
                  <a:pt x="114380" y="1589"/>
                </a:cubicBezTo>
                <a:cubicBezTo>
                  <a:pt x="114222" y="1526"/>
                  <a:pt x="114064" y="1463"/>
                  <a:pt x="113905" y="1399"/>
                </a:cubicBezTo>
                <a:cubicBezTo>
                  <a:pt x="113810" y="1336"/>
                  <a:pt x="113715" y="1304"/>
                  <a:pt x="113620" y="1273"/>
                </a:cubicBezTo>
                <a:cubicBezTo>
                  <a:pt x="113462" y="1209"/>
                  <a:pt x="113304" y="1146"/>
                  <a:pt x="113145" y="1083"/>
                </a:cubicBezTo>
                <a:lnTo>
                  <a:pt x="112860" y="988"/>
                </a:lnTo>
                <a:cubicBezTo>
                  <a:pt x="112702" y="924"/>
                  <a:pt x="112544" y="893"/>
                  <a:pt x="112385" y="829"/>
                </a:cubicBezTo>
                <a:lnTo>
                  <a:pt x="112069" y="734"/>
                </a:lnTo>
                <a:cubicBezTo>
                  <a:pt x="111910" y="703"/>
                  <a:pt x="111752" y="639"/>
                  <a:pt x="111594" y="608"/>
                </a:cubicBezTo>
                <a:lnTo>
                  <a:pt x="111245" y="513"/>
                </a:lnTo>
                <a:cubicBezTo>
                  <a:pt x="111087" y="481"/>
                  <a:pt x="110960" y="449"/>
                  <a:pt x="110802" y="418"/>
                </a:cubicBezTo>
                <a:cubicBezTo>
                  <a:pt x="110675" y="386"/>
                  <a:pt x="110548" y="354"/>
                  <a:pt x="110422" y="354"/>
                </a:cubicBezTo>
                <a:cubicBezTo>
                  <a:pt x="110263" y="323"/>
                  <a:pt x="110137" y="291"/>
                  <a:pt x="109978" y="259"/>
                </a:cubicBezTo>
                <a:cubicBezTo>
                  <a:pt x="109852" y="259"/>
                  <a:pt x="109725" y="228"/>
                  <a:pt x="109567" y="196"/>
                </a:cubicBezTo>
                <a:cubicBezTo>
                  <a:pt x="109440" y="196"/>
                  <a:pt x="109313" y="164"/>
                  <a:pt x="109155" y="164"/>
                </a:cubicBezTo>
                <a:cubicBezTo>
                  <a:pt x="109028" y="133"/>
                  <a:pt x="108870" y="133"/>
                  <a:pt x="108712" y="101"/>
                </a:cubicBezTo>
                <a:cubicBezTo>
                  <a:pt x="108648" y="101"/>
                  <a:pt x="108553" y="101"/>
                  <a:pt x="108458" y="69"/>
                </a:cubicBezTo>
                <a:lnTo>
                  <a:pt x="108173" y="69"/>
                </a:lnTo>
                <a:cubicBezTo>
                  <a:pt x="108015" y="69"/>
                  <a:pt x="107888" y="38"/>
                  <a:pt x="107730" y="38"/>
                </a:cubicBezTo>
                <a:lnTo>
                  <a:pt x="106273" y="38"/>
                </a:lnTo>
                <a:cubicBezTo>
                  <a:pt x="106115" y="38"/>
                  <a:pt x="105925" y="69"/>
                  <a:pt x="105766" y="69"/>
                </a:cubicBezTo>
                <a:cubicBezTo>
                  <a:pt x="105608" y="101"/>
                  <a:pt x="105418" y="101"/>
                  <a:pt x="105260" y="101"/>
                </a:cubicBezTo>
                <a:cubicBezTo>
                  <a:pt x="105133" y="133"/>
                  <a:pt x="104975" y="133"/>
                  <a:pt x="104816" y="164"/>
                </a:cubicBezTo>
                <a:cubicBezTo>
                  <a:pt x="104658" y="164"/>
                  <a:pt x="104468" y="196"/>
                  <a:pt x="104278" y="228"/>
                </a:cubicBezTo>
                <a:cubicBezTo>
                  <a:pt x="104215" y="228"/>
                  <a:pt x="104151" y="259"/>
                  <a:pt x="104056" y="259"/>
                </a:cubicBezTo>
                <a:cubicBezTo>
                  <a:pt x="103233" y="386"/>
                  <a:pt x="102378" y="576"/>
                  <a:pt x="101586" y="829"/>
                </a:cubicBezTo>
                <a:cubicBezTo>
                  <a:pt x="101554" y="829"/>
                  <a:pt x="101523" y="861"/>
                  <a:pt x="101491" y="861"/>
                </a:cubicBezTo>
                <a:cubicBezTo>
                  <a:pt x="101238" y="956"/>
                  <a:pt x="101016" y="1019"/>
                  <a:pt x="100763" y="1114"/>
                </a:cubicBezTo>
                <a:cubicBezTo>
                  <a:pt x="100699" y="1146"/>
                  <a:pt x="100636" y="1146"/>
                  <a:pt x="100604" y="1178"/>
                </a:cubicBezTo>
                <a:cubicBezTo>
                  <a:pt x="100351" y="1273"/>
                  <a:pt x="100129" y="1368"/>
                  <a:pt x="99908" y="1463"/>
                </a:cubicBezTo>
                <a:cubicBezTo>
                  <a:pt x="99844" y="1463"/>
                  <a:pt x="99781" y="1494"/>
                  <a:pt x="99718" y="1526"/>
                </a:cubicBezTo>
                <a:cubicBezTo>
                  <a:pt x="99496" y="1621"/>
                  <a:pt x="99274" y="1716"/>
                  <a:pt x="99053" y="1843"/>
                </a:cubicBezTo>
                <a:cubicBezTo>
                  <a:pt x="98989" y="1874"/>
                  <a:pt x="98926" y="1874"/>
                  <a:pt x="98863" y="1906"/>
                </a:cubicBezTo>
                <a:cubicBezTo>
                  <a:pt x="98641" y="2033"/>
                  <a:pt x="98419" y="2128"/>
                  <a:pt x="98198" y="2254"/>
                </a:cubicBezTo>
                <a:cubicBezTo>
                  <a:pt x="98166" y="2286"/>
                  <a:pt x="98102" y="2318"/>
                  <a:pt x="98039" y="2349"/>
                </a:cubicBezTo>
                <a:cubicBezTo>
                  <a:pt x="97817" y="2476"/>
                  <a:pt x="97596" y="2603"/>
                  <a:pt x="97406" y="2729"/>
                </a:cubicBezTo>
                <a:cubicBezTo>
                  <a:pt x="97342" y="2761"/>
                  <a:pt x="97279" y="2793"/>
                  <a:pt x="97247" y="2824"/>
                </a:cubicBezTo>
                <a:cubicBezTo>
                  <a:pt x="97026" y="2951"/>
                  <a:pt x="96804" y="3109"/>
                  <a:pt x="96614" y="3236"/>
                </a:cubicBezTo>
                <a:cubicBezTo>
                  <a:pt x="96551" y="3268"/>
                  <a:pt x="96519" y="3299"/>
                  <a:pt x="96456" y="3331"/>
                </a:cubicBezTo>
                <a:cubicBezTo>
                  <a:pt x="96266" y="3489"/>
                  <a:pt x="96044" y="3648"/>
                  <a:pt x="95854" y="3806"/>
                </a:cubicBezTo>
                <a:cubicBezTo>
                  <a:pt x="95791" y="3838"/>
                  <a:pt x="95759" y="3870"/>
                  <a:pt x="95727" y="3901"/>
                </a:cubicBezTo>
                <a:cubicBezTo>
                  <a:pt x="95506" y="4060"/>
                  <a:pt x="95316" y="4218"/>
                  <a:pt x="95126" y="4376"/>
                </a:cubicBezTo>
                <a:cubicBezTo>
                  <a:pt x="95094" y="4408"/>
                  <a:pt x="95062" y="4440"/>
                  <a:pt x="95031" y="4471"/>
                </a:cubicBezTo>
                <a:cubicBezTo>
                  <a:pt x="94809" y="4630"/>
                  <a:pt x="94619" y="4820"/>
                  <a:pt x="94429" y="5010"/>
                </a:cubicBezTo>
                <a:cubicBezTo>
                  <a:pt x="94397" y="5041"/>
                  <a:pt x="94366" y="5041"/>
                  <a:pt x="94334" y="5073"/>
                </a:cubicBezTo>
                <a:cubicBezTo>
                  <a:pt x="94144" y="5263"/>
                  <a:pt x="93954" y="5453"/>
                  <a:pt x="93764" y="5675"/>
                </a:cubicBezTo>
                <a:cubicBezTo>
                  <a:pt x="93732" y="5675"/>
                  <a:pt x="93732" y="5706"/>
                  <a:pt x="93700" y="5706"/>
                </a:cubicBezTo>
                <a:cubicBezTo>
                  <a:pt x="93510" y="5928"/>
                  <a:pt x="93320" y="6118"/>
                  <a:pt x="93130" y="6340"/>
                </a:cubicBezTo>
                <a:cubicBezTo>
                  <a:pt x="93130" y="6371"/>
                  <a:pt x="93099" y="6371"/>
                  <a:pt x="93099" y="6371"/>
                </a:cubicBezTo>
                <a:cubicBezTo>
                  <a:pt x="90280" y="9602"/>
                  <a:pt x="88602" y="13845"/>
                  <a:pt x="88602" y="18469"/>
                </a:cubicBezTo>
                <a:cubicBezTo>
                  <a:pt x="88602" y="21382"/>
                  <a:pt x="86892" y="24011"/>
                  <a:pt x="84231" y="25214"/>
                </a:cubicBezTo>
                <a:lnTo>
                  <a:pt x="83250" y="25658"/>
                </a:lnTo>
                <a:cubicBezTo>
                  <a:pt x="82280" y="26084"/>
                  <a:pt x="81243" y="26297"/>
                  <a:pt x="80215" y="26297"/>
                </a:cubicBezTo>
                <a:cubicBezTo>
                  <a:pt x="78490" y="26297"/>
                  <a:pt x="76788" y="25696"/>
                  <a:pt x="75459" y="24486"/>
                </a:cubicBezTo>
                <a:cubicBezTo>
                  <a:pt x="72197" y="21509"/>
                  <a:pt x="67859" y="19672"/>
                  <a:pt x="63077" y="19672"/>
                </a:cubicBezTo>
                <a:cubicBezTo>
                  <a:pt x="58453" y="19672"/>
                  <a:pt x="54209" y="21382"/>
                  <a:pt x="50979" y="24233"/>
                </a:cubicBezTo>
                <a:cubicBezTo>
                  <a:pt x="49516" y="25515"/>
                  <a:pt x="47661" y="26176"/>
                  <a:pt x="45781" y="26176"/>
                </a:cubicBezTo>
                <a:cubicBezTo>
                  <a:pt x="44690" y="26176"/>
                  <a:pt x="43590" y="25953"/>
                  <a:pt x="42555" y="25499"/>
                </a:cubicBezTo>
                <a:lnTo>
                  <a:pt x="42428" y="25436"/>
                </a:lnTo>
                <a:cubicBezTo>
                  <a:pt x="39451" y="24106"/>
                  <a:pt x="37615" y="21192"/>
                  <a:pt x="37551" y="17994"/>
                </a:cubicBezTo>
                <a:cubicBezTo>
                  <a:pt x="37551" y="17677"/>
                  <a:pt x="37551" y="17392"/>
                  <a:pt x="37520" y="17075"/>
                </a:cubicBezTo>
                <a:cubicBezTo>
                  <a:pt x="36886" y="8113"/>
                  <a:pt x="29634" y="798"/>
                  <a:pt x="20672" y="101"/>
                </a:cubicBezTo>
                <a:cubicBezTo>
                  <a:pt x="20159" y="59"/>
                  <a:pt x="19651" y="39"/>
                  <a:pt x="19147" y="39"/>
                </a:cubicBezTo>
                <a:cubicBezTo>
                  <a:pt x="8534" y="39"/>
                  <a:pt x="0" y="9101"/>
                  <a:pt x="847" y="19894"/>
                </a:cubicBezTo>
                <a:cubicBezTo>
                  <a:pt x="1575" y="28856"/>
                  <a:pt x="8859" y="36077"/>
                  <a:pt x="17790" y="36742"/>
                </a:cubicBezTo>
                <a:cubicBezTo>
                  <a:pt x="18260" y="36776"/>
                  <a:pt x="18726" y="36793"/>
                  <a:pt x="19188" y="36793"/>
                </a:cubicBezTo>
                <a:cubicBezTo>
                  <a:pt x="23801" y="36793"/>
                  <a:pt x="27993" y="35098"/>
                  <a:pt x="31217" y="32276"/>
                </a:cubicBezTo>
                <a:cubicBezTo>
                  <a:pt x="32705" y="30987"/>
                  <a:pt x="34591" y="30319"/>
                  <a:pt x="36501" y="30319"/>
                </a:cubicBezTo>
                <a:cubicBezTo>
                  <a:pt x="37639" y="30319"/>
                  <a:pt x="38787" y="30556"/>
                  <a:pt x="39863" y="31041"/>
                </a:cubicBezTo>
                <a:cubicBezTo>
                  <a:pt x="42808" y="32340"/>
                  <a:pt x="44645" y="35253"/>
                  <a:pt x="44708" y="38452"/>
                </a:cubicBezTo>
                <a:cubicBezTo>
                  <a:pt x="44708" y="39117"/>
                  <a:pt x="44772" y="39750"/>
                  <a:pt x="44835" y="40384"/>
                </a:cubicBezTo>
                <a:cubicBezTo>
                  <a:pt x="45880" y="48713"/>
                  <a:pt x="52626" y="55363"/>
                  <a:pt x="60955" y="56313"/>
                </a:cubicBezTo>
                <a:cubicBezTo>
                  <a:pt x="61663" y="56392"/>
                  <a:pt x="62364" y="56431"/>
                  <a:pt x="63057" y="56431"/>
                </a:cubicBezTo>
                <a:cubicBezTo>
                  <a:pt x="73206" y="56431"/>
                  <a:pt x="81476" y="48179"/>
                  <a:pt x="81476" y="38040"/>
                </a:cubicBezTo>
                <a:lnTo>
                  <a:pt x="81476" y="38009"/>
                </a:lnTo>
                <a:cubicBezTo>
                  <a:pt x="81445" y="35095"/>
                  <a:pt x="83186" y="32435"/>
                  <a:pt x="85847" y="31263"/>
                </a:cubicBezTo>
                <a:lnTo>
                  <a:pt x="86797" y="30820"/>
                </a:lnTo>
                <a:cubicBezTo>
                  <a:pt x="87777" y="30383"/>
                  <a:pt x="88818" y="30166"/>
                  <a:pt x="89847" y="30166"/>
                </a:cubicBezTo>
                <a:cubicBezTo>
                  <a:pt x="91579" y="30166"/>
                  <a:pt x="93276" y="30780"/>
                  <a:pt x="94587" y="31991"/>
                </a:cubicBezTo>
                <a:cubicBezTo>
                  <a:pt x="95981" y="33227"/>
                  <a:pt x="97532" y="34272"/>
                  <a:pt x="99243" y="35063"/>
                </a:cubicBezTo>
                <a:cubicBezTo>
                  <a:pt x="99243" y="35095"/>
                  <a:pt x="99274" y="35095"/>
                  <a:pt x="99274" y="35095"/>
                </a:cubicBezTo>
                <a:cubicBezTo>
                  <a:pt x="99464" y="35190"/>
                  <a:pt x="99686" y="35253"/>
                  <a:pt x="99876" y="35348"/>
                </a:cubicBezTo>
                <a:cubicBezTo>
                  <a:pt x="99939" y="35380"/>
                  <a:pt x="100003" y="35412"/>
                  <a:pt x="100066" y="35443"/>
                </a:cubicBezTo>
                <a:cubicBezTo>
                  <a:pt x="100224" y="35507"/>
                  <a:pt x="100383" y="35570"/>
                  <a:pt x="100541" y="35633"/>
                </a:cubicBezTo>
                <a:cubicBezTo>
                  <a:pt x="100668" y="35665"/>
                  <a:pt x="100763" y="35697"/>
                  <a:pt x="100889" y="35760"/>
                </a:cubicBezTo>
                <a:cubicBezTo>
                  <a:pt x="101016" y="35792"/>
                  <a:pt x="101143" y="35823"/>
                  <a:pt x="101238" y="35855"/>
                </a:cubicBezTo>
                <a:cubicBezTo>
                  <a:pt x="101396" y="35918"/>
                  <a:pt x="101554" y="35982"/>
                  <a:pt x="101713" y="36013"/>
                </a:cubicBezTo>
                <a:cubicBezTo>
                  <a:pt x="101808" y="36045"/>
                  <a:pt x="101903" y="36077"/>
                  <a:pt x="101998" y="36108"/>
                </a:cubicBezTo>
                <a:cubicBezTo>
                  <a:pt x="102188" y="36140"/>
                  <a:pt x="102378" y="36203"/>
                  <a:pt x="102568" y="36235"/>
                </a:cubicBezTo>
                <a:cubicBezTo>
                  <a:pt x="102631" y="36267"/>
                  <a:pt x="102695" y="36298"/>
                  <a:pt x="102790" y="36298"/>
                </a:cubicBezTo>
                <a:cubicBezTo>
                  <a:pt x="102980" y="36362"/>
                  <a:pt x="103201" y="36393"/>
                  <a:pt x="103391" y="36425"/>
                </a:cubicBezTo>
                <a:cubicBezTo>
                  <a:pt x="103455" y="36457"/>
                  <a:pt x="103550" y="36457"/>
                  <a:pt x="103613" y="36488"/>
                </a:cubicBezTo>
                <a:cubicBezTo>
                  <a:pt x="103803" y="36520"/>
                  <a:pt x="104025" y="36552"/>
                  <a:pt x="104246" y="36583"/>
                </a:cubicBezTo>
                <a:cubicBezTo>
                  <a:pt x="104310" y="36583"/>
                  <a:pt x="104373" y="36615"/>
                  <a:pt x="104468" y="36615"/>
                </a:cubicBezTo>
                <a:cubicBezTo>
                  <a:pt x="104658" y="36647"/>
                  <a:pt x="104880" y="36678"/>
                  <a:pt x="105070" y="36678"/>
                </a:cubicBezTo>
                <a:cubicBezTo>
                  <a:pt x="105165" y="36710"/>
                  <a:pt x="105260" y="36710"/>
                  <a:pt x="105355" y="36710"/>
                </a:cubicBezTo>
                <a:cubicBezTo>
                  <a:pt x="105418" y="36742"/>
                  <a:pt x="105513" y="36742"/>
                  <a:pt x="105608" y="36742"/>
                </a:cubicBezTo>
                <a:lnTo>
                  <a:pt x="105861" y="36742"/>
                </a:lnTo>
                <a:cubicBezTo>
                  <a:pt x="106020" y="36773"/>
                  <a:pt x="106178" y="36773"/>
                  <a:pt x="106336" y="36773"/>
                </a:cubicBezTo>
                <a:cubicBezTo>
                  <a:pt x="106463" y="36773"/>
                  <a:pt x="106621" y="36773"/>
                  <a:pt x="106748" y="36805"/>
                </a:cubicBezTo>
                <a:lnTo>
                  <a:pt x="106970" y="36805"/>
                </a:lnTo>
                <a:cubicBezTo>
                  <a:pt x="107065" y="36805"/>
                  <a:pt x="107160" y="36805"/>
                  <a:pt x="107287" y="36773"/>
                </a:cubicBezTo>
                <a:lnTo>
                  <a:pt x="107635" y="36773"/>
                </a:lnTo>
                <a:cubicBezTo>
                  <a:pt x="107825" y="36773"/>
                  <a:pt x="108015" y="36773"/>
                  <a:pt x="108205" y="36742"/>
                </a:cubicBezTo>
                <a:lnTo>
                  <a:pt x="108522" y="36742"/>
                </a:lnTo>
                <a:cubicBezTo>
                  <a:pt x="108743" y="36710"/>
                  <a:pt x="108965" y="36678"/>
                  <a:pt x="109187" y="36647"/>
                </a:cubicBezTo>
                <a:lnTo>
                  <a:pt x="109408" y="36647"/>
                </a:lnTo>
                <a:cubicBezTo>
                  <a:pt x="110295" y="36520"/>
                  <a:pt x="111182" y="36330"/>
                  <a:pt x="112037" y="36077"/>
                </a:cubicBezTo>
                <a:lnTo>
                  <a:pt x="112069" y="36077"/>
                </a:lnTo>
                <a:cubicBezTo>
                  <a:pt x="112354" y="35982"/>
                  <a:pt x="112607" y="35918"/>
                  <a:pt x="112860" y="35823"/>
                </a:cubicBezTo>
                <a:cubicBezTo>
                  <a:pt x="112892" y="35823"/>
                  <a:pt x="112924" y="35792"/>
                  <a:pt x="112955" y="35792"/>
                </a:cubicBezTo>
                <a:cubicBezTo>
                  <a:pt x="113209" y="35697"/>
                  <a:pt x="113462" y="35602"/>
                  <a:pt x="113684" y="35507"/>
                </a:cubicBezTo>
                <a:cubicBezTo>
                  <a:pt x="113747" y="35507"/>
                  <a:pt x="113779" y="35475"/>
                  <a:pt x="113810" y="35475"/>
                </a:cubicBezTo>
                <a:cubicBezTo>
                  <a:pt x="114032" y="35380"/>
                  <a:pt x="114285" y="35285"/>
                  <a:pt x="114507" y="35158"/>
                </a:cubicBezTo>
                <a:cubicBezTo>
                  <a:pt x="114539" y="35158"/>
                  <a:pt x="114570" y="35127"/>
                  <a:pt x="114602" y="35127"/>
                </a:cubicBezTo>
                <a:cubicBezTo>
                  <a:pt x="114855" y="35000"/>
                  <a:pt x="115077" y="34905"/>
                  <a:pt x="115330" y="34778"/>
                </a:cubicBezTo>
                <a:cubicBezTo>
                  <a:pt x="115330" y="34778"/>
                  <a:pt x="115362" y="34747"/>
                  <a:pt x="115394" y="34747"/>
                </a:cubicBezTo>
                <a:cubicBezTo>
                  <a:pt x="115647" y="34620"/>
                  <a:pt x="115901" y="34493"/>
                  <a:pt x="116122" y="34335"/>
                </a:cubicBezTo>
                <a:lnTo>
                  <a:pt x="116154" y="34335"/>
                </a:lnTo>
                <a:cubicBezTo>
                  <a:pt x="117136" y="33765"/>
                  <a:pt x="118086" y="33100"/>
                  <a:pt x="118941" y="32340"/>
                </a:cubicBezTo>
                <a:cubicBezTo>
                  <a:pt x="120464" y="31028"/>
                  <a:pt x="122385" y="30340"/>
                  <a:pt x="124320" y="30340"/>
                </a:cubicBezTo>
                <a:cubicBezTo>
                  <a:pt x="125001" y="30340"/>
                  <a:pt x="125684" y="30425"/>
                  <a:pt x="126351" y="30598"/>
                </a:cubicBezTo>
                <a:cubicBezTo>
                  <a:pt x="126795" y="30725"/>
                  <a:pt x="127238" y="30851"/>
                  <a:pt x="127650" y="31041"/>
                </a:cubicBezTo>
                <a:cubicBezTo>
                  <a:pt x="130563" y="32372"/>
                  <a:pt x="132400" y="35253"/>
                  <a:pt x="132495" y="38484"/>
                </a:cubicBezTo>
                <a:cubicBezTo>
                  <a:pt x="132495" y="39117"/>
                  <a:pt x="132558" y="39750"/>
                  <a:pt x="132622" y="40415"/>
                </a:cubicBezTo>
                <a:cubicBezTo>
                  <a:pt x="132653" y="40574"/>
                  <a:pt x="132685" y="40700"/>
                  <a:pt x="132717" y="40859"/>
                </a:cubicBezTo>
                <a:cubicBezTo>
                  <a:pt x="132748" y="41049"/>
                  <a:pt x="132780" y="41239"/>
                  <a:pt x="132812" y="41397"/>
                </a:cubicBezTo>
                <a:cubicBezTo>
                  <a:pt x="132875" y="41840"/>
                  <a:pt x="132970" y="42252"/>
                  <a:pt x="133065" y="42696"/>
                </a:cubicBezTo>
                <a:cubicBezTo>
                  <a:pt x="133097" y="42727"/>
                  <a:pt x="133097" y="42759"/>
                  <a:pt x="133097" y="42822"/>
                </a:cubicBezTo>
                <a:cubicBezTo>
                  <a:pt x="134585" y="48301"/>
                  <a:pt x="138576" y="52830"/>
                  <a:pt x="143769" y="55015"/>
                </a:cubicBezTo>
                <a:cubicBezTo>
                  <a:pt x="143769" y="55015"/>
                  <a:pt x="143801" y="55015"/>
                  <a:pt x="143833" y="55046"/>
                </a:cubicBezTo>
                <a:cubicBezTo>
                  <a:pt x="144118" y="55141"/>
                  <a:pt x="144403" y="55268"/>
                  <a:pt x="144688" y="55363"/>
                </a:cubicBezTo>
                <a:cubicBezTo>
                  <a:pt x="144909" y="55458"/>
                  <a:pt x="145163" y="55521"/>
                  <a:pt x="145384" y="55616"/>
                </a:cubicBezTo>
                <a:cubicBezTo>
                  <a:pt x="145606" y="55680"/>
                  <a:pt x="145796" y="55711"/>
                  <a:pt x="145986" y="55775"/>
                </a:cubicBezTo>
                <a:cubicBezTo>
                  <a:pt x="146334" y="55870"/>
                  <a:pt x="146683" y="55965"/>
                  <a:pt x="147000" y="56028"/>
                </a:cubicBezTo>
                <a:cubicBezTo>
                  <a:pt x="147158" y="56060"/>
                  <a:pt x="147285" y="56092"/>
                  <a:pt x="147443" y="56123"/>
                </a:cubicBezTo>
                <a:cubicBezTo>
                  <a:pt x="147855" y="56187"/>
                  <a:pt x="148235" y="56250"/>
                  <a:pt x="148646" y="56313"/>
                </a:cubicBezTo>
                <a:lnTo>
                  <a:pt x="148741" y="56313"/>
                </a:lnTo>
                <a:cubicBezTo>
                  <a:pt x="148836" y="56345"/>
                  <a:pt x="148931" y="56345"/>
                  <a:pt x="149026" y="56345"/>
                </a:cubicBezTo>
                <a:cubicBezTo>
                  <a:pt x="149153" y="56345"/>
                  <a:pt x="149248" y="56377"/>
                  <a:pt x="149375" y="56377"/>
                </a:cubicBezTo>
                <a:lnTo>
                  <a:pt x="149565" y="56377"/>
                </a:lnTo>
                <a:cubicBezTo>
                  <a:pt x="149755" y="56408"/>
                  <a:pt x="149945" y="56408"/>
                  <a:pt x="150135" y="56408"/>
                </a:cubicBezTo>
                <a:cubicBezTo>
                  <a:pt x="150293" y="56440"/>
                  <a:pt x="150451" y="56440"/>
                  <a:pt x="150610" y="56440"/>
                </a:cubicBezTo>
                <a:lnTo>
                  <a:pt x="151148" y="56440"/>
                </a:lnTo>
                <a:cubicBezTo>
                  <a:pt x="151307" y="56440"/>
                  <a:pt x="151497" y="56440"/>
                  <a:pt x="151655" y="56408"/>
                </a:cubicBezTo>
                <a:cubicBezTo>
                  <a:pt x="151813" y="56408"/>
                  <a:pt x="151972" y="56408"/>
                  <a:pt x="152130" y="56377"/>
                </a:cubicBezTo>
                <a:cubicBezTo>
                  <a:pt x="152320" y="56377"/>
                  <a:pt x="152510" y="56377"/>
                  <a:pt x="152668" y="56345"/>
                </a:cubicBezTo>
                <a:cubicBezTo>
                  <a:pt x="152827" y="56345"/>
                  <a:pt x="152985" y="56313"/>
                  <a:pt x="153112" y="56282"/>
                </a:cubicBezTo>
                <a:cubicBezTo>
                  <a:pt x="153302" y="56282"/>
                  <a:pt x="153492" y="56250"/>
                  <a:pt x="153682" y="56218"/>
                </a:cubicBezTo>
                <a:cubicBezTo>
                  <a:pt x="153808" y="56187"/>
                  <a:pt x="153935" y="56187"/>
                  <a:pt x="154093" y="56155"/>
                </a:cubicBezTo>
                <a:cubicBezTo>
                  <a:pt x="154283" y="56123"/>
                  <a:pt x="154473" y="56092"/>
                  <a:pt x="154663" y="56028"/>
                </a:cubicBezTo>
                <a:cubicBezTo>
                  <a:pt x="154790" y="56028"/>
                  <a:pt x="154917" y="55996"/>
                  <a:pt x="155012" y="55965"/>
                </a:cubicBezTo>
                <a:cubicBezTo>
                  <a:pt x="155233" y="55901"/>
                  <a:pt x="155424" y="55870"/>
                  <a:pt x="155645" y="55806"/>
                </a:cubicBezTo>
                <a:cubicBezTo>
                  <a:pt x="155740" y="55775"/>
                  <a:pt x="155835" y="55743"/>
                  <a:pt x="155930" y="55743"/>
                </a:cubicBezTo>
                <a:cubicBezTo>
                  <a:pt x="156152" y="55680"/>
                  <a:pt x="156374" y="55616"/>
                  <a:pt x="156595" y="55521"/>
                </a:cubicBezTo>
                <a:cubicBezTo>
                  <a:pt x="156659" y="55521"/>
                  <a:pt x="156722" y="55490"/>
                  <a:pt x="156817" y="55458"/>
                </a:cubicBezTo>
                <a:cubicBezTo>
                  <a:pt x="157039" y="55363"/>
                  <a:pt x="157292" y="55300"/>
                  <a:pt x="157514" y="55205"/>
                </a:cubicBezTo>
                <a:lnTo>
                  <a:pt x="157640" y="55141"/>
                </a:lnTo>
                <a:cubicBezTo>
                  <a:pt x="157894" y="55046"/>
                  <a:pt x="158147" y="54920"/>
                  <a:pt x="158400" y="54825"/>
                </a:cubicBezTo>
                <a:cubicBezTo>
                  <a:pt x="158432" y="54825"/>
                  <a:pt x="158432" y="54793"/>
                  <a:pt x="158464" y="54793"/>
                </a:cubicBezTo>
                <a:cubicBezTo>
                  <a:pt x="164829" y="51911"/>
                  <a:pt x="169263" y="45451"/>
                  <a:pt x="169231" y="38009"/>
                </a:cubicBezTo>
                <a:cubicBezTo>
                  <a:pt x="169231" y="35095"/>
                  <a:pt x="170941" y="32435"/>
                  <a:pt x="173602" y="31263"/>
                </a:cubicBezTo>
                <a:lnTo>
                  <a:pt x="174583" y="30820"/>
                </a:lnTo>
                <a:cubicBezTo>
                  <a:pt x="175551" y="30383"/>
                  <a:pt x="176590" y="30166"/>
                  <a:pt x="177620" y="30166"/>
                </a:cubicBezTo>
                <a:cubicBezTo>
                  <a:pt x="179353" y="30166"/>
                  <a:pt x="181063" y="30780"/>
                  <a:pt x="182374" y="31991"/>
                </a:cubicBezTo>
                <a:cubicBezTo>
                  <a:pt x="185636" y="34968"/>
                  <a:pt x="190006" y="36805"/>
                  <a:pt x="194756" y="36805"/>
                </a:cubicBezTo>
                <a:cubicBezTo>
                  <a:pt x="199349" y="36805"/>
                  <a:pt x="203529" y="35127"/>
                  <a:pt x="206727" y="32372"/>
                </a:cubicBezTo>
                <a:cubicBezTo>
                  <a:pt x="208279" y="31042"/>
                  <a:pt x="210215" y="30340"/>
                  <a:pt x="212169" y="30340"/>
                </a:cubicBezTo>
                <a:cubicBezTo>
                  <a:pt x="213286" y="30340"/>
                  <a:pt x="214408" y="30569"/>
                  <a:pt x="215468" y="31041"/>
                </a:cubicBezTo>
                <a:cubicBezTo>
                  <a:pt x="218382" y="32372"/>
                  <a:pt x="220218" y="35253"/>
                  <a:pt x="220282" y="38484"/>
                </a:cubicBezTo>
                <a:cubicBezTo>
                  <a:pt x="220313" y="38832"/>
                  <a:pt x="220313" y="39180"/>
                  <a:pt x="220345" y="39497"/>
                </a:cubicBezTo>
                <a:cubicBezTo>
                  <a:pt x="221042" y="48428"/>
                  <a:pt x="228262" y="55680"/>
                  <a:pt x="237161" y="56377"/>
                </a:cubicBezTo>
                <a:cubicBezTo>
                  <a:pt x="237657" y="56415"/>
                  <a:pt x="238149" y="56435"/>
                  <a:pt x="238637" y="56435"/>
                </a:cubicBezTo>
                <a:cubicBezTo>
                  <a:pt x="249272" y="56435"/>
                  <a:pt x="257834" y="47360"/>
                  <a:pt x="256986" y="36520"/>
                </a:cubicBezTo>
                <a:cubicBezTo>
                  <a:pt x="256258" y="27589"/>
                  <a:pt x="248974" y="20369"/>
                  <a:pt x="240043" y="19704"/>
                </a:cubicBezTo>
                <a:cubicBezTo>
                  <a:pt x="239576" y="19669"/>
                  <a:pt x="239112" y="19652"/>
                  <a:pt x="238652" y="19652"/>
                </a:cubicBezTo>
                <a:cubicBezTo>
                  <a:pt x="234058" y="19652"/>
                  <a:pt x="229840" y="21348"/>
                  <a:pt x="226616" y="24169"/>
                </a:cubicBezTo>
                <a:cubicBezTo>
                  <a:pt x="225128" y="25459"/>
                  <a:pt x="223242" y="26127"/>
                  <a:pt x="221332" y="26127"/>
                </a:cubicBezTo>
                <a:cubicBezTo>
                  <a:pt x="220194" y="26127"/>
                  <a:pt x="219046" y="25889"/>
                  <a:pt x="217970" y="25404"/>
                </a:cubicBezTo>
                <a:cubicBezTo>
                  <a:pt x="215056" y="24106"/>
                  <a:pt x="213220" y="21192"/>
                  <a:pt x="213125" y="17994"/>
                </a:cubicBezTo>
                <a:cubicBezTo>
                  <a:pt x="213125" y="17645"/>
                  <a:pt x="213125" y="17297"/>
                  <a:pt x="213093" y="16949"/>
                </a:cubicBezTo>
                <a:cubicBezTo>
                  <a:pt x="212396" y="7923"/>
                  <a:pt x="205017" y="639"/>
                  <a:pt x="195960" y="38"/>
                </a:cubicBezTo>
                <a:cubicBezTo>
                  <a:pt x="195567" y="13"/>
                  <a:pt x="195176" y="1"/>
                  <a:pt x="194787" y="1"/>
                </a:cubicBezTo>
                <a:close/>
              </a:path>
            </a:pathLst>
          </a:custGeom>
          <a:solidFill>
            <a:srgbClr val="ED3F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642;p24"/>
          <p:cNvSpPr/>
          <p:nvPr/>
        </p:nvSpPr>
        <p:spPr>
          <a:xfrm>
            <a:off x="226195" y="4254183"/>
            <a:ext cx="792015" cy="649138"/>
          </a:xfrm>
          <a:custGeom>
            <a:avLst/>
            <a:gdLst/>
            <a:ahLst/>
            <a:cxnLst/>
            <a:rect l="l" t="t" r="r" b="b"/>
            <a:pathLst>
              <a:path w="28281" h="27167" extrusionOk="0">
                <a:moveTo>
                  <a:pt x="14129" y="1"/>
                </a:moveTo>
                <a:cubicBezTo>
                  <a:pt x="7124" y="1"/>
                  <a:pt x="1174" y="5388"/>
                  <a:pt x="602" y="12491"/>
                </a:cubicBezTo>
                <a:cubicBezTo>
                  <a:pt x="0" y="19965"/>
                  <a:pt x="5574" y="26520"/>
                  <a:pt x="13048" y="27122"/>
                </a:cubicBezTo>
                <a:cubicBezTo>
                  <a:pt x="13420" y="27152"/>
                  <a:pt x="13790" y="27167"/>
                  <a:pt x="14157" y="27167"/>
                </a:cubicBezTo>
                <a:cubicBezTo>
                  <a:pt x="21160" y="27167"/>
                  <a:pt x="27107" y="21808"/>
                  <a:pt x="27679" y="14676"/>
                </a:cubicBezTo>
                <a:cubicBezTo>
                  <a:pt x="28281" y="7202"/>
                  <a:pt x="22707" y="647"/>
                  <a:pt x="15233" y="45"/>
                </a:cubicBezTo>
                <a:cubicBezTo>
                  <a:pt x="14862" y="15"/>
                  <a:pt x="14494" y="1"/>
                  <a:pt x="141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642;p24"/>
          <p:cNvSpPr/>
          <p:nvPr/>
        </p:nvSpPr>
        <p:spPr>
          <a:xfrm>
            <a:off x="685727" y="3306068"/>
            <a:ext cx="792015" cy="649138"/>
          </a:xfrm>
          <a:custGeom>
            <a:avLst/>
            <a:gdLst/>
            <a:ahLst/>
            <a:cxnLst/>
            <a:rect l="l" t="t" r="r" b="b"/>
            <a:pathLst>
              <a:path w="28281" h="27167" extrusionOk="0">
                <a:moveTo>
                  <a:pt x="14129" y="1"/>
                </a:moveTo>
                <a:cubicBezTo>
                  <a:pt x="7124" y="1"/>
                  <a:pt x="1174" y="5388"/>
                  <a:pt x="602" y="12491"/>
                </a:cubicBezTo>
                <a:cubicBezTo>
                  <a:pt x="0" y="19965"/>
                  <a:pt x="5574" y="26520"/>
                  <a:pt x="13048" y="27122"/>
                </a:cubicBezTo>
                <a:cubicBezTo>
                  <a:pt x="13420" y="27152"/>
                  <a:pt x="13790" y="27167"/>
                  <a:pt x="14157" y="27167"/>
                </a:cubicBezTo>
                <a:cubicBezTo>
                  <a:pt x="21160" y="27167"/>
                  <a:pt x="27107" y="21808"/>
                  <a:pt x="27679" y="14676"/>
                </a:cubicBezTo>
                <a:cubicBezTo>
                  <a:pt x="28281" y="7202"/>
                  <a:pt x="22707" y="647"/>
                  <a:pt x="15233" y="45"/>
                </a:cubicBezTo>
                <a:cubicBezTo>
                  <a:pt x="14862" y="15"/>
                  <a:pt x="14494" y="1"/>
                  <a:pt x="141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642;p24"/>
          <p:cNvSpPr/>
          <p:nvPr/>
        </p:nvSpPr>
        <p:spPr>
          <a:xfrm>
            <a:off x="204356" y="2375244"/>
            <a:ext cx="792015" cy="649138"/>
          </a:xfrm>
          <a:custGeom>
            <a:avLst/>
            <a:gdLst/>
            <a:ahLst/>
            <a:cxnLst/>
            <a:rect l="l" t="t" r="r" b="b"/>
            <a:pathLst>
              <a:path w="28281" h="27167" extrusionOk="0">
                <a:moveTo>
                  <a:pt x="14129" y="1"/>
                </a:moveTo>
                <a:cubicBezTo>
                  <a:pt x="7124" y="1"/>
                  <a:pt x="1174" y="5388"/>
                  <a:pt x="602" y="12491"/>
                </a:cubicBezTo>
                <a:cubicBezTo>
                  <a:pt x="0" y="19965"/>
                  <a:pt x="5574" y="26520"/>
                  <a:pt x="13048" y="27122"/>
                </a:cubicBezTo>
                <a:cubicBezTo>
                  <a:pt x="13420" y="27152"/>
                  <a:pt x="13790" y="27167"/>
                  <a:pt x="14157" y="27167"/>
                </a:cubicBezTo>
                <a:cubicBezTo>
                  <a:pt x="21160" y="27167"/>
                  <a:pt x="27107" y="21808"/>
                  <a:pt x="27679" y="14676"/>
                </a:cubicBezTo>
                <a:cubicBezTo>
                  <a:pt x="28281" y="7202"/>
                  <a:pt x="22707" y="647"/>
                  <a:pt x="15233" y="45"/>
                </a:cubicBezTo>
                <a:cubicBezTo>
                  <a:pt x="14862" y="15"/>
                  <a:pt x="14494" y="1"/>
                  <a:pt x="141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642;p24"/>
          <p:cNvSpPr/>
          <p:nvPr/>
        </p:nvSpPr>
        <p:spPr>
          <a:xfrm>
            <a:off x="685727" y="5185007"/>
            <a:ext cx="792015" cy="649138"/>
          </a:xfrm>
          <a:custGeom>
            <a:avLst/>
            <a:gdLst/>
            <a:ahLst/>
            <a:cxnLst/>
            <a:rect l="l" t="t" r="r" b="b"/>
            <a:pathLst>
              <a:path w="28281" h="27167" extrusionOk="0">
                <a:moveTo>
                  <a:pt x="14129" y="1"/>
                </a:moveTo>
                <a:cubicBezTo>
                  <a:pt x="7124" y="1"/>
                  <a:pt x="1174" y="5388"/>
                  <a:pt x="602" y="12491"/>
                </a:cubicBezTo>
                <a:cubicBezTo>
                  <a:pt x="0" y="19965"/>
                  <a:pt x="5574" y="26520"/>
                  <a:pt x="13048" y="27122"/>
                </a:cubicBezTo>
                <a:cubicBezTo>
                  <a:pt x="13420" y="27152"/>
                  <a:pt x="13790" y="27167"/>
                  <a:pt x="14157" y="27167"/>
                </a:cubicBezTo>
                <a:cubicBezTo>
                  <a:pt x="21160" y="27167"/>
                  <a:pt x="27107" y="21808"/>
                  <a:pt x="27679" y="14676"/>
                </a:cubicBezTo>
                <a:cubicBezTo>
                  <a:pt x="28281" y="7202"/>
                  <a:pt x="22707" y="647"/>
                  <a:pt x="15233" y="45"/>
                </a:cubicBezTo>
                <a:cubicBezTo>
                  <a:pt x="14862" y="15"/>
                  <a:pt x="14494" y="1"/>
                  <a:pt x="141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642;p24"/>
          <p:cNvSpPr/>
          <p:nvPr/>
        </p:nvSpPr>
        <p:spPr>
          <a:xfrm>
            <a:off x="685727" y="1441748"/>
            <a:ext cx="792015" cy="649138"/>
          </a:xfrm>
          <a:custGeom>
            <a:avLst/>
            <a:gdLst/>
            <a:ahLst/>
            <a:cxnLst/>
            <a:rect l="l" t="t" r="r" b="b"/>
            <a:pathLst>
              <a:path w="28281" h="27167" extrusionOk="0">
                <a:moveTo>
                  <a:pt x="14129" y="1"/>
                </a:moveTo>
                <a:cubicBezTo>
                  <a:pt x="7124" y="1"/>
                  <a:pt x="1174" y="5388"/>
                  <a:pt x="602" y="12491"/>
                </a:cubicBezTo>
                <a:cubicBezTo>
                  <a:pt x="0" y="19965"/>
                  <a:pt x="5574" y="26520"/>
                  <a:pt x="13048" y="27122"/>
                </a:cubicBezTo>
                <a:cubicBezTo>
                  <a:pt x="13420" y="27152"/>
                  <a:pt x="13790" y="27167"/>
                  <a:pt x="14157" y="27167"/>
                </a:cubicBezTo>
                <a:cubicBezTo>
                  <a:pt x="21160" y="27167"/>
                  <a:pt x="27107" y="21808"/>
                  <a:pt x="27679" y="14676"/>
                </a:cubicBezTo>
                <a:cubicBezTo>
                  <a:pt x="28281" y="7202"/>
                  <a:pt x="22707" y="647"/>
                  <a:pt x="15233" y="45"/>
                </a:cubicBezTo>
                <a:cubicBezTo>
                  <a:pt x="14862" y="15"/>
                  <a:pt x="14494" y="1"/>
                  <a:pt x="141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642;p24"/>
          <p:cNvSpPr/>
          <p:nvPr/>
        </p:nvSpPr>
        <p:spPr>
          <a:xfrm>
            <a:off x="226195" y="6115831"/>
            <a:ext cx="792015" cy="649138"/>
          </a:xfrm>
          <a:custGeom>
            <a:avLst/>
            <a:gdLst/>
            <a:ahLst/>
            <a:cxnLst/>
            <a:rect l="l" t="t" r="r" b="b"/>
            <a:pathLst>
              <a:path w="28281" h="27167" extrusionOk="0">
                <a:moveTo>
                  <a:pt x="14129" y="1"/>
                </a:moveTo>
                <a:cubicBezTo>
                  <a:pt x="7124" y="1"/>
                  <a:pt x="1174" y="5388"/>
                  <a:pt x="602" y="12491"/>
                </a:cubicBezTo>
                <a:cubicBezTo>
                  <a:pt x="0" y="19965"/>
                  <a:pt x="5574" y="26520"/>
                  <a:pt x="13048" y="27122"/>
                </a:cubicBezTo>
                <a:cubicBezTo>
                  <a:pt x="13420" y="27152"/>
                  <a:pt x="13790" y="27167"/>
                  <a:pt x="14157" y="27167"/>
                </a:cubicBezTo>
                <a:cubicBezTo>
                  <a:pt x="21160" y="27167"/>
                  <a:pt x="27107" y="21808"/>
                  <a:pt x="27679" y="14676"/>
                </a:cubicBezTo>
                <a:cubicBezTo>
                  <a:pt x="28281" y="7202"/>
                  <a:pt x="22707" y="647"/>
                  <a:pt x="15233" y="45"/>
                </a:cubicBezTo>
                <a:cubicBezTo>
                  <a:pt x="14862" y="15"/>
                  <a:pt x="14494" y="1"/>
                  <a:pt x="141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1" name="Рисунок 30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821079" y="1443659"/>
            <a:ext cx="541352" cy="59055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855202" y="3335362"/>
            <a:ext cx="541352" cy="59055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51527" y="2372572"/>
            <a:ext cx="541352" cy="5905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855203" y="5167716"/>
            <a:ext cx="541352" cy="59055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55092" y="4254183"/>
            <a:ext cx="541352" cy="59055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96095" y="6121663"/>
            <a:ext cx="541352" cy="590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76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39"/>
          <p:cNvSpPr/>
          <p:nvPr/>
        </p:nvSpPr>
        <p:spPr>
          <a:xfrm>
            <a:off x="9539790" y="1793185"/>
            <a:ext cx="1499125" cy="974412"/>
          </a:xfrm>
          <a:custGeom>
            <a:avLst/>
            <a:gdLst/>
            <a:ahLst/>
            <a:cxnLst/>
            <a:rect l="l" t="t" r="r" b="b"/>
            <a:pathLst>
              <a:path w="59666" h="25209" extrusionOk="0">
                <a:moveTo>
                  <a:pt x="59285" y="412"/>
                </a:moveTo>
                <a:lnTo>
                  <a:pt x="59285" y="24828"/>
                </a:lnTo>
                <a:lnTo>
                  <a:pt x="6366" y="24828"/>
                </a:lnTo>
                <a:cubicBezTo>
                  <a:pt x="4593" y="24828"/>
                  <a:pt x="3136" y="23372"/>
                  <a:pt x="3136" y="21598"/>
                </a:cubicBezTo>
                <a:lnTo>
                  <a:pt x="3136" y="17830"/>
                </a:lnTo>
                <a:cubicBezTo>
                  <a:pt x="3136" y="13966"/>
                  <a:pt x="2819" y="13776"/>
                  <a:pt x="2661" y="13681"/>
                </a:cubicBezTo>
                <a:lnTo>
                  <a:pt x="2566" y="13649"/>
                </a:lnTo>
                <a:lnTo>
                  <a:pt x="2376" y="13523"/>
                </a:lnTo>
                <a:lnTo>
                  <a:pt x="2059" y="13364"/>
                </a:lnTo>
                <a:lnTo>
                  <a:pt x="2059" y="13333"/>
                </a:lnTo>
                <a:lnTo>
                  <a:pt x="1679" y="13143"/>
                </a:lnTo>
                <a:lnTo>
                  <a:pt x="1299" y="12889"/>
                </a:lnTo>
                <a:lnTo>
                  <a:pt x="793" y="12604"/>
                </a:lnTo>
                <a:lnTo>
                  <a:pt x="1299" y="12351"/>
                </a:lnTo>
                <a:lnTo>
                  <a:pt x="1616" y="12129"/>
                </a:lnTo>
                <a:lnTo>
                  <a:pt x="2059" y="11876"/>
                </a:lnTo>
                <a:lnTo>
                  <a:pt x="2313" y="11749"/>
                </a:lnTo>
                <a:lnTo>
                  <a:pt x="2344" y="11718"/>
                </a:lnTo>
                <a:lnTo>
                  <a:pt x="2376" y="11718"/>
                </a:lnTo>
                <a:lnTo>
                  <a:pt x="2439" y="11654"/>
                </a:lnTo>
                <a:lnTo>
                  <a:pt x="2534" y="11623"/>
                </a:lnTo>
                <a:lnTo>
                  <a:pt x="2661" y="11528"/>
                </a:lnTo>
                <a:cubicBezTo>
                  <a:pt x="2819" y="11433"/>
                  <a:pt x="3136" y="11274"/>
                  <a:pt x="3136" y="7411"/>
                </a:cubicBezTo>
                <a:lnTo>
                  <a:pt x="3136" y="3642"/>
                </a:lnTo>
                <a:cubicBezTo>
                  <a:pt x="3136" y="1869"/>
                  <a:pt x="4593" y="412"/>
                  <a:pt x="6366" y="412"/>
                </a:cubicBezTo>
                <a:close/>
                <a:moveTo>
                  <a:pt x="6366" y="0"/>
                </a:moveTo>
                <a:cubicBezTo>
                  <a:pt x="4371" y="0"/>
                  <a:pt x="2756" y="1647"/>
                  <a:pt x="2756" y="3642"/>
                </a:cubicBezTo>
                <a:lnTo>
                  <a:pt x="2756" y="7411"/>
                </a:lnTo>
                <a:cubicBezTo>
                  <a:pt x="2756" y="9406"/>
                  <a:pt x="2629" y="11116"/>
                  <a:pt x="2471" y="11179"/>
                </a:cubicBezTo>
                <a:lnTo>
                  <a:pt x="2313" y="11274"/>
                </a:lnTo>
                <a:cubicBezTo>
                  <a:pt x="2313" y="11274"/>
                  <a:pt x="2281" y="11306"/>
                  <a:pt x="2249" y="11306"/>
                </a:cubicBezTo>
                <a:lnTo>
                  <a:pt x="2186" y="11369"/>
                </a:lnTo>
                <a:lnTo>
                  <a:pt x="2123" y="11369"/>
                </a:lnTo>
                <a:cubicBezTo>
                  <a:pt x="2059" y="11433"/>
                  <a:pt x="1964" y="11496"/>
                  <a:pt x="1869" y="11528"/>
                </a:cubicBezTo>
                <a:lnTo>
                  <a:pt x="1426" y="11781"/>
                </a:lnTo>
                <a:lnTo>
                  <a:pt x="1078" y="12003"/>
                </a:lnTo>
                <a:lnTo>
                  <a:pt x="1" y="12604"/>
                </a:lnTo>
                <a:lnTo>
                  <a:pt x="1078" y="13238"/>
                </a:lnTo>
                <a:cubicBezTo>
                  <a:pt x="1331" y="13396"/>
                  <a:pt x="1616" y="13554"/>
                  <a:pt x="1838" y="13681"/>
                </a:cubicBezTo>
                <a:lnTo>
                  <a:pt x="2186" y="13871"/>
                </a:lnTo>
                <a:lnTo>
                  <a:pt x="2376" y="13998"/>
                </a:lnTo>
                <a:cubicBezTo>
                  <a:pt x="2408" y="13998"/>
                  <a:pt x="2439" y="14029"/>
                  <a:pt x="2471" y="14029"/>
                </a:cubicBezTo>
                <a:cubicBezTo>
                  <a:pt x="2629" y="14124"/>
                  <a:pt x="2756" y="15835"/>
                  <a:pt x="2756" y="17830"/>
                </a:cubicBezTo>
                <a:lnTo>
                  <a:pt x="2756" y="21598"/>
                </a:lnTo>
                <a:cubicBezTo>
                  <a:pt x="2756" y="23593"/>
                  <a:pt x="4371" y="25209"/>
                  <a:pt x="6366" y="25209"/>
                </a:cubicBezTo>
                <a:lnTo>
                  <a:pt x="59665" y="25209"/>
                </a:lnTo>
                <a:lnTo>
                  <a:pt x="59665" y="0"/>
                </a:lnTo>
                <a:close/>
              </a:path>
            </a:pathLst>
          </a:custGeom>
          <a:solidFill>
            <a:srgbClr val="D6D6D6"/>
          </a:solidFill>
          <a:ln>
            <a:solidFill>
              <a:srgbClr val="000099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3" name="Google Shape;1873;p39"/>
          <p:cNvSpPr/>
          <p:nvPr/>
        </p:nvSpPr>
        <p:spPr>
          <a:xfrm>
            <a:off x="9504608" y="3410100"/>
            <a:ext cx="1499125" cy="974451"/>
          </a:xfrm>
          <a:custGeom>
            <a:avLst/>
            <a:gdLst/>
            <a:ahLst/>
            <a:cxnLst/>
            <a:rect l="l" t="t" r="r" b="b"/>
            <a:pathLst>
              <a:path w="59666" h="25210" extrusionOk="0">
                <a:moveTo>
                  <a:pt x="59285" y="413"/>
                </a:moveTo>
                <a:lnTo>
                  <a:pt x="59285" y="24829"/>
                </a:lnTo>
                <a:lnTo>
                  <a:pt x="6366" y="24829"/>
                </a:lnTo>
                <a:cubicBezTo>
                  <a:pt x="4593" y="24829"/>
                  <a:pt x="3136" y="23372"/>
                  <a:pt x="3136" y="21599"/>
                </a:cubicBezTo>
                <a:lnTo>
                  <a:pt x="3136" y="17830"/>
                </a:lnTo>
                <a:cubicBezTo>
                  <a:pt x="3136" y="13967"/>
                  <a:pt x="2819" y="13777"/>
                  <a:pt x="2661" y="13713"/>
                </a:cubicBezTo>
                <a:lnTo>
                  <a:pt x="2566" y="13650"/>
                </a:lnTo>
                <a:lnTo>
                  <a:pt x="2376" y="13523"/>
                </a:lnTo>
                <a:lnTo>
                  <a:pt x="2059" y="13365"/>
                </a:lnTo>
                <a:lnTo>
                  <a:pt x="2028" y="13333"/>
                </a:lnTo>
                <a:lnTo>
                  <a:pt x="1679" y="13143"/>
                </a:lnTo>
                <a:lnTo>
                  <a:pt x="1268" y="12890"/>
                </a:lnTo>
                <a:lnTo>
                  <a:pt x="793" y="12605"/>
                </a:lnTo>
                <a:lnTo>
                  <a:pt x="1268" y="12320"/>
                </a:lnTo>
                <a:lnTo>
                  <a:pt x="1616" y="12130"/>
                </a:lnTo>
                <a:lnTo>
                  <a:pt x="2059" y="11877"/>
                </a:lnTo>
                <a:lnTo>
                  <a:pt x="2313" y="11718"/>
                </a:lnTo>
                <a:lnTo>
                  <a:pt x="2376" y="11687"/>
                </a:lnTo>
                <a:lnTo>
                  <a:pt x="2439" y="11655"/>
                </a:lnTo>
                <a:lnTo>
                  <a:pt x="2534" y="11623"/>
                </a:lnTo>
                <a:lnTo>
                  <a:pt x="2661" y="11528"/>
                </a:lnTo>
                <a:cubicBezTo>
                  <a:pt x="2819" y="11433"/>
                  <a:pt x="3136" y="11275"/>
                  <a:pt x="3136" y="7411"/>
                </a:cubicBezTo>
                <a:lnTo>
                  <a:pt x="3136" y="3643"/>
                </a:lnTo>
                <a:cubicBezTo>
                  <a:pt x="3136" y="1838"/>
                  <a:pt x="4593" y="413"/>
                  <a:pt x="6366" y="413"/>
                </a:cubicBezTo>
                <a:close/>
                <a:moveTo>
                  <a:pt x="6366" y="1"/>
                </a:moveTo>
                <a:cubicBezTo>
                  <a:pt x="4371" y="1"/>
                  <a:pt x="2756" y="1648"/>
                  <a:pt x="2756" y="3643"/>
                </a:cubicBezTo>
                <a:lnTo>
                  <a:pt x="2756" y="7411"/>
                </a:lnTo>
                <a:cubicBezTo>
                  <a:pt x="2756" y="9406"/>
                  <a:pt x="2629" y="11117"/>
                  <a:pt x="2471" y="11180"/>
                </a:cubicBezTo>
                <a:lnTo>
                  <a:pt x="2313" y="11275"/>
                </a:lnTo>
                <a:cubicBezTo>
                  <a:pt x="2313" y="11275"/>
                  <a:pt x="2281" y="11307"/>
                  <a:pt x="2249" y="11338"/>
                </a:cubicBezTo>
                <a:lnTo>
                  <a:pt x="2186" y="11370"/>
                </a:lnTo>
                <a:lnTo>
                  <a:pt x="2123" y="11370"/>
                </a:lnTo>
                <a:cubicBezTo>
                  <a:pt x="2059" y="11433"/>
                  <a:pt x="1964" y="11497"/>
                  <a:pt x="1869" y="11528"/>
                </a:cubicBezTo>
                <a:lnTo>
                  <a:pt x="1426" y="11782"/>
                </a:lnTo>
                <a:lnTo>
                  <a:pt x="1078" y="12003"/>
                </a:lnTo>
                <a:lnTo>
                  <a:pt x="1" y="12605"/>
                </a:lnTo>
                <a:lnTo>
                  <a:pt x="1078" y="13238"/>
                </a:lnTo>
                <a:cubicBezTo>
                  <a:pt x="1331" y="13397"/>
                  <a:pt x="1616" y="13555"/>
                  <a:pt x="1838" y="13682"/>
                </a:cubicBezTo>
                <a:lnTo>
                  <a:pt x="2186" y="13872"/>
                </a:lnTo>
                <a:lnTo>
                  <a:pt x="2376" y="13998"/>
                </a:lnTo>
                <a:cubicBezTo>
                  <a:pt x="2408" y="13998"/>
                  <a:pt x="2439" y="14030"/>
                  <a:pt x="2471" y="14030"/>
                </a:cubicBezTo>
                <a:cubicBezTo>
                  <a:pt x="2629" y="14125"/>
                  <a:pt x="2756" y="15835"/>
                  <a:pt x="2756" y="17830"/>
                </a:cubicBezTo>
                <a:lnTo>
                  <a:pt x="2756" y="21599"/>
                </a:lnTo>
                <a:cubicBezTo>
                  <a:pt x="2756" y="23594"/>
                  <a:pt x="4371" y="25209"/>
                  <a:pt x="6366" y="25209"/>
                </a:cubicBezTo>
                <a:lnTo>
                  <a:pt x="59665" y="25209"/>
                </a:lnTo>
                <a:lnTo>
                  <a:pt x="59665" y="1"/>
                </a:lnTo>
                <a:close/>
              </a:path>
            </a:pathLst>
          </a:custGeom>
          <a:solidFill>
            <a:srgbClr val="ED3F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6" name="Google Shape;1876;p39"/>
          <p:cNvSpPr/>
          <p:nvPr/>
        </p:nvSpPr>
        <p:spPr>
          <a:xfrm>
            <a:off x="9539790" y="5264427"/>
            <a:ext cx="1499125" cy="974451"/>
          </a:xfrm>
          <a:custGeom>
            <a:avLst/>
            <a:gdLst/>
            <a:ahLst/>
            <a:cxnLst/>
            <a:rect l="l" t="t" r="r" b="b"/>
            <a:pathLst>
              <a:path w="59666" h="25210" extrusionOk="0">
                <a:moveTo>
                  <a:pt x="59285" y="412"/>
                </a:moveTo>
                <a:lnTo>
                  <a:pt x="59285" y="24829"/>
                </a:lnTo>
                <a:lnTo>
                  <a:pt x="6366" y="24829"/>
                </a:lnTo>
                <a:cubicBezTo>
                  <a:pt x="4593" y="24829"/>
                  <a:pt x="3136" y="23372"/>
                  <a:pt x="3136" y="21599"/>
                </a:cubicBezTo>
                <a:lnTo>
                  <a:pt x="3136" y="17830"/>
                </a:lnTo>
                <a:cubicBezTo>
                  <a:pt x="3136" y="13967"/>
                  <a:pt x="2819" y="13777"/>
                  <a:pt x="2661" y="13682"/>
                </a:cubicBezTo>
                <a:lnTo>
                  <a:pt x="2566" y="13650"/>
                </a:lnTo>
                <a:lnTo>
                  <a:pt x="2376" y="13523"/>
                </a:lnTo>
                <a:lnTo>
                  <a:pt x="2059" y="13333"/>
                </a:lnTo>
                <a:lnTo>
                  <a:pt x="1996" y="13333"/>
                </a:lnTo>
                <a:lnTo>
                  <a:pt x="1268" y="12890"/>
                </a:lnTo>
                <a:lnTo>
                  <a:pt x="793" y="12605"/>
                </a:lnTo>
                <a:lnTo>
                  <a:pt x="1268" y="12320"/>
                </a:lnTo>
                <a:lnTo>
                  <a:pt x="1616" y="12130"/>
                </a:lnTo>
                <a:lnTo>
                  <a:pt x="2059" y="11876"/>
                </a:lnTo>
                <a:lnTo>
                  <a:pt x="2313" y="11750"/>
                </a:lnTo>
                <a:lnTo>
                  <a:pt x="2313" y="11718"/>
                </a:lnTo>
                <a:lnTo>
                  <a:pt x="2376" y="11686"/>
                </a:lnTo>
                <a:lnTo>
                  <a:pt x="2439" y="11655"/>
                </a:lnTo>
                <a:lnTo>
                  <a:pt x="2534" y="11623"/>
                </a:lnTo>
                <a:lnTo>
                  <a:pt x="2661" y="11528"/>
                </a:lnTo>
                <a:cubicBezTo>
                  <a:pt x="2819" y="11433"/>
                  <a:pt x="3136" y="11275"/>
                  <a:pt x="3136" y="7411"/>
                </a:cubicBezTo>
                <a:lnTo>
                  <a:pt x="3136" y="3643"/>
                </a:lnTo>
                <a:cubicBezTo>
                  <a:pt x="3136" y="1837"/>
                  <a:pt x="4593" y="412"/>
                  <a:pt x="6366" y="412"/>
                </a:cubicBezTo>
                <a:close/>
                <a:moveTo>
                  <a:pt x="6366" y="1"/>
                </a:moveTo>
                <a:cubicBezTo>
                  <a:pt x="4371" y="1"/>
                  <a:pt x="2756" y="1647"/>
                  <a:pt x="2756" y="3643"/>
                </a:cubicBezTo>
                <a:lnTo>
                  <a:pt x="2756" y="7411"/>
                </a:lnTo>
                <a:cubicBezTo>
                  <a:pt x="2756" y="9406"/>
                  <a:pt x="2629" y="11116"/>
                  <a:pt x="2471" y="11180"/>
                </a:cubicBezTo>
                <a:lnTo>
                  <a:pt x="2313" y="11275"/>
                </a:lnTo>
                <a:cubicBezTo>
                  <a:pt x="2313" y="11275"/>
                  <a:pt x="2281" y="11306"/>
                  <a:pt x="2249" y="11306"/>
                </a:cubicBezTo>
                <a:lnTo>
                  <a:pt x="2186" y="11370"/>
                </a:lnTo>
                <a:lnTo>
                  <a:pt x="2123" y="11370"/>
                </a:lnTo>
                <a:cubicBezTo>
                  <a:pt x="2059" y="11433"/>
                  <a:pt x="1964" y="11465"/>
                  <a:pt x="1869" y="11528"/>
                </a:cubicBezTo>
                <a:lnTo>
                  <a:pt x="1426" y="11781"/>
                </a:lnTo>
                <a:lnTo>
                  <a:pt x="1078" y="11971"/>
                </a:lnTo>
                <a:lnTo>
                  <a:pt x="1" y="12605"/>
                </a:lnTo>
                <a:lnTo>
                  <a:pt x="1078" y="13238"/>
                </a:lnTo>
                <a:cubicBezTo>
                  <a:pt x="1331" y="13397"/>
                  <a:pt x="1616" y="13555"/>
                  <a:pt x="1838" y="13682"/>
                </a:cubicBezTo>
                <a:lnTo>
                  <a:pt x="2186" y="13872"/>
                </a:lnTo>
                <a:lnTo>
                  <a:pt x="2376" y="13967"/>
                </a:lnTo>
                <a:cubicBezTo>
                  <a:pt x="2408" y="13998"/>
                  <a:pt x="2439" y="14030"/>
                  <a:pt x="2471" y="14030"/>
                </a:cubicBezTo>
                <a:cubicBezTo>
                  <a:pt x="2629" y="14125"/>
                  <a:pt x="2756" y="15835"/>
                  <a:pt x="2756" y="17830"/>
                </a:cubicBezTo>
                <a:lnTo>
                  <a:pt x="2756" y="21599"/>
                </a:lnTo>
                <a:cubicBezTo>
                  <a:pt x="2756" y="23594"/>
                  <a:pt x="4371" y="25209"/>
                  <a:pt x="6366" y="25209"/>
                </a:cubicBezTo>
                <a:lnTo>
                  <a:pt x="59665" y="25209"/>
                </a:lnTo>
                <a:lnTo>
                  <a:pt x="59665" y="1"/>
                </a:lnTo>
                <a:close/>
              </a:path>
            </a:pathLst>
          </a:custGeom>
          <a:solidFill>
            <a:srgbClr val="2525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7" name="Google Shape;1877;p39"/>
          <p:cNvSpPr/>
          <p:nvPr/>
        </p:nvSpPr>
        <p:spPr>
          <a:xfrm>
            <a:off x="10716287" y="1791948"/>
            <a:ext cx="1080940" cy="975649"/>
          </a:xfrm>
          <a:custGeom>
            <a:avLst/>
            <a:gdLst/>
            <a:ahLst/>
            <a:cxnLst/>
            <a:rect l="l" t="t" r="r" b="b"/>
            <a:pathLst>
              <a:path w="27965" h="25241" extrusionOk="0">
                <a:moveTo>
                  <a:pt x="6366" y="0"/>
                </a:moveTo>
                <a:cubicBezTo>
                  <a:pt x="4371" y="0"/>
                  <a:pt x="2756" y="1647"/>
                  <a:pt x="2756" y="3642"/>
                </a:cubicBezTo>
                <a:lnTo>
                  <a:pt x="2756" y="7411"/>
                </a:lnTo>
                <a:cubicBezTo>
                  <a:pt x="2756" y="9406"/>
                  <a:pt x="2629" y="11116"/>
                  <a:pt x="2471" y="11211"/>
                </a:cubicBezTo>
                <a:lnTo>
                  <a:pt x="2344" y="11274"/>
                </a:lnTo>
                <a:cubicBezTo>
                  <a:pt x="2313" y="11306"/>
                  <a:pt x="2281" y="11306"/>
                  <a:pt x="2249" y="11338"/>
                </a:cubicBezTo>
                <a:lnTo>
                  <a:pt x="2186" y="11369"/>
                </a:lnTo>
                <a:lnTo>
                  <a:pt x="2123" y="11401"/>
                </a:lnTo>
                <a:cubicBezTo>
                  <a:pt x="2059" y="11433"/>
                  <a:pt x="1964" y="11496"/>
                  <a:pt x="1869" y="11528"/>
                </a:cubicBezTo>
                <a:lnTo>
                  <a:pt x="1426" y="11813"/>
                </a:lnTo>
                <a:lnTo>
                  <a:pt x="1078" y="12003"/>
                </a:lnTo>
                <a:lnTo>
                  <a:pt x="1" y="12636"/>
                </a:lnTo>
                <a:lnTo>
                  <a:pt x="1078" y="13238"/>
                </a:lnTo>
                <a:cubicBezTo>
                  <a:pt x="1331" y="13396"/>
                  <a:pt x="1616" y="13554"/>
                  <a:pt x="1838" y="13681"/>
                </a:cubicBezTo>
                <a:lnTo>
                  <a:pt x="2154" y="13871"/>
                </a:lnTo>
                <a:lnTo>
                  <a:pt x="2344" y="13998"/>
                </a:lnTo>
                <a:cubicBezTo>
                  <a:pt x="2408" y="13998"/>
                  <a:pt x="2439" y="14029"/>
                  <a:pt x="2439" y="14029"/>
                </a:cubicBezTo>
                <a:cubicBezTo>
                  <a:pt x="2629" y="14124"/>
                  <a:pt x="2724" y="15835"/>
                  <a:pt x="2724" y="17830"/>
                </a:cubicBezTo>
                <a:lnTo>
                  <a:pt x="2724" y="21598"/>
                </a:lnTo>
                <a:cubicBezTo>
                  <a:pt x="2724" y="23593"/>
                  <a:pt x="4371" y="25240"/>
                  <a:pt x="6366" y="25240"/>
                </a:cubicBezTo>
                <a:lnTo>
                  <a:pt x="24323" y="25240"/>
                </a:lnTo>
                <a:cubicBezTo>
                  <a:pt x="26318" y="25240"/>
                  <a:pt x="27965" y="23593"/>
                  <a:pt x="27965" y="21598"/>
                </a:cubicBezTo>
                <a:lnTo>
                  <a:pt x="27965" y="3642"/>
                </a:lnTo>
                <a:cubicBezTo>
                  <a:pt x="27965" y="1647"/>
                  <a:pt x="26318" y="0"/>
                  <a:pt x="24323" y="0"/>
                </a:cubicBezTo>
                <a:close/>
              </a:path>
            </a:pathLst>
          </a:custGeom>
          <a:solidFill>
            <a:srgbClr val="0000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733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78" name="Google Shape;1878;p39"/>
          <p:cNvSpPr/>
          <p:nvPr/>
        </p:nvSpPr>
        <p:spPr>
          <a:xfrm>
            <a:off x="10807060" y="3403459"/>
            <a:ext cx="1080940" cy="974451"/>
          </a:xfrm>
          <a:custGeom>
            <a:avLst/>
            <a:gdLst/>
            <a:ahLst/>
            <a:cxnLst/>
            <a:rect l="l" t="t" r="r" b="b"/>
            <a:pathLst>
              <a:path w="27965" h="25210" extrusionOk="0">
                <a:moveTo>
                  <a:pt x="6366" y="1"/>
                </a:moveTo>
                <a:cubicBezTo>
                  <a:pt x="4371" y="1"/>
                  <a:pt x="2756" y="1648"/>
                  <a:pt x="2756" y="3643"/>
                </a:cubicBezTo>
                <a:lnTo>
                  <a:pt x="2756" y="7411"/>
                </a:lnTo>
                <a:cubicBezTo>
                  <a:pt x="2756" y="9406"/>
                  <a:pt x="2629" y="11117"/>
                  <a:pt x="2471" y="11180"/>
                </a:cubicBezTo>
                <a:lnTo>
                  <a:pt x="2344" y="11275"/>
                </a:lnTo>
                <a:cubicBezTo>
                  <a:pt x="2313" y="11275"/>
                  <a:pt x="2281" y="11307"/>
                  <a:pt x="2249" y="11338"/>
                </a:cubicBezTo>
                <a:lnTo>
                  <a:pt x="2186" y="11370"/>
                </a:lnTo>
                <a:lnTo>
                  <a:pt x="2123" y="11370"/>
                </a:lnTo>
                <a:cubicBezTo>
                  <a:pt x="2059" y="11433"/>
                  <a:pt x="1964" y="11497"/>
                  <a:pt x="1869" y="11528"/>
                </a:cubicBezTo>
                <a:lnTo>
                  <a:pt x="1426" y="11782"/>
                </a:lnTo>
                <a:lnTo>
                  <a:pt x="1078" y="12003"/>
                </a:lnTo>
                <a:lnTo>
                  <a:pt x="1" y="12605"/>
                </a:lnTo>
                <a:lnTo>
                  <a:pt x="1078" y="13238"/>
                </a:lnTo>
                <a:cubicBezTo>
                  <a:pt x="1331" y="13397"/>
                  <a:pt x="1616" y="13555"/>
                  <a:pt x="1838" y="13682"/>
                </a:cubicBezTo>
                <a:lnTo>
                  <a:pt x="2154" y="13872"/>
                </a:lnTo>
                <a:lnTo>
                  <a:pt x="2344" y="13998"/>
                </a:lnTo>
                <a:cubicBezTo>
                  <a:pt x="2408" y="13998"/>
                  <a:pt x="2439" y="14030"/>
                  <a:pt x="2439" y="14030"/>
                </a:cubicBezTo>
                <a:cubicBezTo>
                  <a:pt x="2629" y="14125"/>
                  <a:pt x="2724" y="15835"/>
                  <a:pt x="2724" y="17830"/>
                </a:cubicBezTo>
                <a:lnTo>
                  <a:pt x="2724" y="21599"/>
                </a:lnTo>
                <a:cubicBezTo>
                  <a:pt x="2724" y="23594"/>
                  <a:pt x="4371" y="25209"/>
                  <a:pt x="6366" y="25209"/>
                </a:cubicBezTo>
                <a:lnTo>
                  <a:pt x="24323" y="25209"/>
                </a:lnTo>
                <a:cubicBezTo>
                  <a:pt x="26318" y="25209"/>
                  <a:pt x="27965" y="23594"/>
                  <a:pt x="27965" y="21599"/>
                </a:cubicBezTo>
                <a:lnTo>
                  <a:pt x="27965" y="3643"/>
                </a:lnTo>
                <a:cubicBezTo>
                  <a:pt x="27965" y="1648"/>
                  <a:pt x="26318" y="1"/>
                  <a:pt x="24323" y="1"/>
                </a:cubicBezTo>
                <a:close/>
              </a:path>
            </a:pathLst>
          </a:custGeom>
          <a:solidFill>
            <a:srgbClr val="ED3F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733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79" name="Google Shape;1879;p39"/>
          <p:cNvSpPr/>
          <p:nvPr/>
        </p:nvSpPr>
        <p:spPr>
          <a:xfrm>
            <a:off x="10807060" y="5239479"/>
            <a:ext cx="1080940" cy="974451"/>
          </a:xfrm>
          <a:custGeom>
            <a:avLst/>
            <a:gdLst/>
            <a:ahLst/>
            <a:cxnLst/>
            <a:rect l="l" t="t" r="r" b="b"/>
            <a:pathLst>
              <a:path w="27965" h="25210" extrusionOk="0">
                <a:moveTo>
                  <a:pt x="6366" y="1"/>
                </a:moveTo>
                <a:cubicBezTo>
                  <a:pt x="4371" y="1"/>
                  <a:pt x="2756" y="1647"/>
                  <a:pt x="2756" y="3643"/>
                </a:cubicBezTo>
                <a:lnTo>
                  <a:pt x="2756" y="7411"/>
                </a:lnTo>
                <a:cubicBezTo>
                  <a:pt x="2756" y="9406"/>
                  <a:pt x="2629" y="11116"/>
                  <a:pt x="2471" y="11180"/>
                </a:cubicBezTo>
                <a:lnTo>
                  <a:pt x="2344" y="11275"/>
                </a:lnTo>
                <a:cubicBezTo>
                  <a:pt x="2313" y="11275"/>
                  <a:pt x="2281" y="11306"/>
                  <a:pt x="2249" y="11338"/>
                </a:cubicBezTo>
                <a:lnTo>
                  <a:pt x="2186" y="11370"/>
                </a:lnTo>
                <a:lnTo>
                  <a:pt x="2123" y="11370"/>
                </a:lnTo>
                <a:cubicBezTo>
                  <a:pt x="2059" y="11433"/>
                  <a:pt x="1964" y="11496"/>
                  <a:pt x="1869" y="11528"/>
                </a:cubicBezTo>
                <a:lnTo>
                  <a:pt x="1426" y="11781"/>
                </a:lnTo>
                <a:lnTo>
                  <a:pt x="1078" y="12003"/>
                </a:lnTo>
                <a:lnTo>
                  <a:pt x="1" y="12605"/>
                </a:lnTo>
                <a:lnTo>
                  <a:pt x="1078" y="13238"/>
                </a:lnTo>
                <a:cubicBezTo>
                  <a:pt x="1331" y="13397"/>
                  <a:pt x="1616" y="13555"/>
                  <a:pt x="1838" y="13682"/>
                </a:cubicBezTo>
                <a:lnTo>
                  <a:pt x="2154" y="13872"/>
                </a:lnTo>
                <a:lnTo>
                  <a:pt x="2344" y="13998"/>
                </a:lnTo>
                <a:cubicBezTo>
                  <a:pt x="2408" y="13998"/>
                  <a:pt x="2439" y="14030"/>
                  <a:pt x="2439" y="14030"/>
                </a:cubicBezTo>
                <a:cubicBezTo>
                  <a:pt x="2629" y="14125"/>
                  <a:pt x="2724" y="15835"/>
                  <a:pt x="2724" y="17830"/>
                </a:cubicBezTo>
                <a:lnTo>
                  <a:pt x="2724" y="21599"/>
                </a:lnTo>
                <a:cubicBezTo>
                  <a:pt x="2724" y="23594"/>
                  <a:pt x="4371" y="25209"/>
                  <a:pt x="6366" y="25209"/>
                </a:cubicBezTo>
                <a:lnTo>
                  <a:pt x="24323" y="25209"/>
                </a:lnTo>
                <a:cubicBezTo>
                  <a:pt x="26318" y="25209"/>
                  <a:pt x="27965" y="23594"/>
                  <a:pt x="27965" y="21599"/>
                </a:cubicBezTo>
                <a:lnTo>
                  <a:pt x="27965" y="3643"/>
                </a:lnTo>
                <a:cubicBezTo>
                  <a:pt x="27965" y="1647"/>
                  <a:pt x="26318" y="1"/>
                  <a:pt x="24323" y="1"/>
                </a:cubicBezTo>
                <a:close/>
              </a:path>
            </a:pathLst>
          </a:custGeom>
          <a:solidFill>
            <a:srgbClr val="2525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733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882" name="Google Shape;1882;p39"/>
          <p:cNvGrpSpPr/>
          <p:nvPr/>
        </p:nvGrpSpPr>
        <p:grpSpPr>
          <a:xfrm rot="10800000">
            <a:off x="49747" y="1790159"/>
            <a:ext cx="1817690" cy="4568937"/>
            <a:chOff x="457205" y="833431"/>
            <a:chExt cx="1961058" cy="3903706"/>
          </a:xfrm>
        </p:grpSpPr>
        <p:sp>
          <p:nvSpPr>
            <p:cNvPr id="1883" name="Google Shape;1883;p39"/>
            <p:cNvSpPr/>
            <p:nvPr/>
          </p:nvSpPr>
          <p:spPr>
            <a:xfrm>
              <a:off x="457205" y="1319999"/>
              <a:ext cx="1475388" cy="2930541"/>
            </a:xfrm>
            <a:custGeom>
              <a:avLst/>
              <a:gdLst/>
              <a:ahLst/>
              <a:cxnLst/>
              <a:rect l="l" t="t" r="r" b="b"/>
              <a:pathLst>
                <a:path w="50893" h="101088" extrusionOk="0">
                  <a:moveTo>
                    <a:pt x="0" y="1"/>
                  </a:moveTo>
                  <a:lnTo>
                    <a:pt x="0" y="17102"/>
                  </a:lnTo>
                  <a:cubicBezTo>
                    <a:pt x="412" y="17324"/>
                    <a:pt x="823" y="17514"/>
                    <a:pt x="1203" y="17767"/>
                  </a:cubicBezTo>
                  <a:cubicBezTo>
                    <a:pt x="3235" y="16516"/>
                    <a:pt x="5629" y="15876"/>
                    <a:pt x="8020" y="15876"/>
                  </a:cubicBezTo>
                  <a:cubicBezTo>
                    <a:pt x="9988" y="15876"/>
                    <a:pt x="11954" y="16310"/>
                    <a:pt x="13713" y="17197"/>
                  </a:cubicBezTo>
                  <a:cubicBezTo>
                    <a:pt x="15993" y="18369"/>
                    <a:pt x="17830" y="20237"/>
                    <a:pt x="19065" y="22486"/>
                  </a:cubicBezTo>
                  <a:cubicBezTo>
                    <a:pt x="22453" y="23087"/>
                    <a:pt x="25494" y="25304"/>
                    <a:pt x="27140" y="28344"/>
                  </a:cubicBezTo>
                  <a:cubicBezTo>
                    <a:pt x="28692" y="31290"/>
                    <a:pt x="28882" y="34931"/>
                    <a:pt x="27647" y="38035"/>
                  </a:cubicBezTo>
                  <a:cubicBezTo>
                    <a:pt x="30086" y="39935"/>
                    <a:pt x="30782" y="43450"/>
                    <a:pt x="30117" y="46174"/>
                  </a:cubicBezTo>
                  <a:cubicBezTo>
                    <a:pt x="29737" y="47884"/>
                    <a:pt x="28914" y="49404"/>
                    <a:pt x="27932" y="50766"/>
                  </a:cubicBezTo>
                  <a:cubicBezTo>
                    <a:pt x="29611" y="54629"/>
                    <a:pt x="29864" y="59095"/>
                    <a:pt x="28534" y="63117"/>
                  </a:cubicBezTo>
                  <a:cubicBezTo>
                    <a:pt x="27584" y="66062"/>
                    <a:pt x="25810" y="68722"/>
                    <a:pt x="23498" y="70812"/>
                  </a:cubicBezTo>
                  <a:cubicBezTo>
                    <a:pt x="23657" y="73187"/>
                    <a:pt x="22928" y="75721"/>
                    <a:pt x="21472" y="77906"/>
                  </a:cubicBezTo>
                  <a:cubicBezTo>
                    <a:pt x="20110" y="79901"/>
                    <a:pt x="18146" y="81643"/>
                    <a:pt x="15613" y="83068"/>
                  </a:cubicBezTo>
                  <a:cubicBezTo>
                    <a:pt x="13079" y="84493"/>
                    <a:pt x="10704" y="85222"/>
                    <a:pt x="8456" y="85222"/>
                  </a:cubicBezTo>
                  <a:cubicBezTo>
                    <a:pt x="7822" y="85222"/>
                    <a:pt x="7189" y="85158"/>
                    <a:pt x="6587" y="85032"/>
                  </a:cubicBezTo>
                  <a:cubicBezTo>
                    <a:pt x="4560" y="84652"/>
                    <a:pt x="2470" y="83417"/>
                    <a:pt x="1172" y="81675"/>
                  </a:cubicBezTo>
                  <a:cubicBezTo>
                    <a:pt x="823" y="82150"/>
                    <a:pt x="443" y="82561"/>
                    <a:pt x="0" y="82973"/>
                  </a:cubicBezTo>
                  <a:lnTo>
                    <a:pt x="0" y="101088"/>
                  </a:lnTo>
                  <a:lnTo>
                    <a:pt x="317" y="101088"/>
                  </a:lnTo>
                  <a:cubicBezTo>
                    <a:pt x="28217" y="101088"/>
                    <a:pt x="50892" y="78413"/>
                    <a:pt x="50892" y="50544"/>
                  </a:cubicBezTo>
                  <a:cubicBezTo>
                    <a:pt x="50892" y="22676"/>
                    <a:pt x="28217" y="1"/>
                    <a:pt x="348" y="1"/>
                  </a:cubicBezTo>
                  <a:close/>
                </a:path>
              </a:pathLst>
            </a:custGeom>
            <a:solidFill>
              <a:srgbClr val="5BC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457205" y="833431"/>
              <a:ext cx="1961058" cy="3903706"/>
            </a:xfrm>
            <a:custGeom>
              <a:avLst/>
              <a:gdLst/>
              <a:ahLst/>
              <a:cxnLst/>
              <a:rect l="l" t="t" r="r" b="b"/>
              <a:pathLst>
                <a:path w="67646" h="134657" extrusionOk="0">
                  <a:moveTo>
                    <a:pt x="0" y="0"/>
                  </a:moveTo>
                  <a:lnTo>
                    <a:pt x="0" y="13744"/>
                  </a:lnTo>
                  <a:lnTo>
                    <a:pt x="348" y="13744"/>
                  </a:lnTo>
                  <a:cubicBezTo>
                    <a:pt x="29896" y="13744"/>
                    <a:pt x="53932" y="37781"/>
                    <a:pt x="53932" y="67328"/>
                  </a:cubicBezTo>
                  <a:cubicBezTo>
                    <a:pt x="53932" y="96875"/>
                    <a:pt x="29896" y="120944"/>
                    <a:pt x="348" y="120944"/>
                  </a:cubicBezTo>
                  <a:lnTo>
                    <a:pt x="0" y="120944"/>
                  </a:lnTo>
                  <a:lnTo>
                    <a:pt x="0" y="134656"/>
                  </a:lnTo>
                  <a:lnTo>
                    <a:pt x="348" y="134656"/>
                  </a:lnTo>
                  <a:cubicBezTo>
                    <a:pt x="37528" y="134656"/>
                    <a:pt x="67645" y="104507"/>
                    <a:pt x="67645" y="67328"/>
                  </a:cubicBezTo>
                  <a:cubicBezTo>
                    <a:pt x="67645" y="30149"/>
                    <a:pt x="37528" y="0"/>
                    <a:pt x="348" y="0"/>
                  </a:cubicBezTo>
                  <a:close/>
                </a:path>
              </a:pathLst>
            </a:custGeom>
            <a:solidFill>
              <a:srgbClr val="5BC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5" name="Google Shape;1885;p39"/>
            <p:cNvSpPr/>
            <p:nvPr/>
          </p:nvSpPr>
          <p:spPr>
            <a:xfrm>
              <a:off x="457205" y="1780216"/>
              <a:ext cx="892399" cy="2010370"/>
            </a:xfrm>
            <a:custGeom>
              <a:avLst/>
              <a:gdLst/>
              <a:ahLst/>
              <a:cxnLst/>
              <a:rect l="l" t="t" r="r" b="b"/>
              <a:pathLst>
                <a:path w="30783" h="69347" extrusionOk="0">
                  <a:moveTo>
                    <a:pt x="7974" y="2520"/>
                  </a:moveTo>
                  <a:cubicBezTo>
                    <a:pt x="9561" y="2520"/>
                    <a:pt x="11147" y="2875"/>
                    <a:pt x="12573" y="3602"/>
                  </a:cubicBezTo>
                  <a:cubicBezTo>
                    <a:pt x="15898" y="5280"/>
                    <a:pt x="18146" y="8922"/>
                    <a:pt x="18146" y="12659"/>
                  </a:cubicBezTo>
                  <a:cubicBezTo>
                    <a:pt x="18178" y="13356"/>
                    <a:pt x="18716" y="13894"/>
                    <a:pt x="19413" y="13894"/>
                  </a:cubicBezTo>
                  <a:cubicBezTo>
                    <a:pt x="20110" y="13894"/>
                    <a:pt x="20680" y="13324"/>
                    <a:pt x="20680" y="12659"/>
                  </a:cubicBezTo>
                  <a:cubicBezTo>
                    <a:pt x="20680" y="11614"/>
                    <a:pt x="20522" y="10569"/>
                    <a:pt x="20268" y="9556"/>
                  </a:cubicBezTo>
                  <a:lnTo>
                    <a:pt x="20268" y="9556"/>
                  </a:lnTo>
                  <a:cubicBezTo>
                    <a:pt x="22232" y="10316"/>
                    <a:pt x="23910" y="11804"/>
                    <a:pt x="24892" y="13673"/>
                  </a:cubicBezTo>
                  <a:cubicBezTo>
                    <a:pt x="26222" y="16143"/>
                    <a:pt x="26285" y="19246"/>
                    <a:pt x="25082" y="21748"/>
                  </a:cubicBezTo>
                  <a:cubicBezTo>
                    <a:pt x="24037" y="23870"/>
                    <a:pt x="22232" y="25549"/>
                    <a:pt x="20427" y="27100"/>
                  </a:cubicBezTo>
                  <a:cubicBezTo>
                    <a:pt x="14884" y="31914"/>
                    <a:pt x="8836" y="36221"/>
                    <a:pt x="2439" y="39895"/>
                  </a:cubicBezTo>
                  <a:cubicBezTo>
                    <a:pt x="2439" y="30426"/>
                    <a:pt x="2439" y="19975"/>
                    <a:pt x="2439" y="12691"/>
                  </a:cubicBezTo>
                  <a:cubicBezTo>
                    <a:pt x="5257" y="11329"/>
                    <a:pt x="7379" y="8574"/>
                    <a:pt x="7917" y="5502"/>
                  </a:cubicBezTo>
                  <a:cubicBezTo>
                    <a:pt x="8044" y="4837"/>
                    <a:pt x="7569" y="4172"/>
                    <a:pt x="6872" y="4045"/>
                  </a:cubicBezTo>
                  <a:cubicBezTo>
                    <a:pt x="6812" y="4037"/>
                    <a:pt x="6752" y="4033"/>
                    <a:pt x="6692" y="4033"/>
                  </a:cubicBezTo>
                  <a:cubicBezTo>
                    <a:pt x="6091" y="4033"/>
                    <a:pt x="5531" y="4457"/>
                    <a:pt x="5415" y="5090"/>
                  </a:cubicBezTo>
                  <a:cubicBezTo>
                    <a:pt x="5099" y="6959"/>
                    <a:pt x="3990" y="8669"/>
                    <a:pt x="2439" y="9746"/>
                  </a:cubicBezTo>
                  <a:lnTo>
                    <a:pt x="2439" y="4077"/>
                  </a:lnTo>
                  <a:cubicBezTo>
                    <a:pt x="4093" y="3050"/>
                    <a:pt x="6034" y="2520"/>
                    <a:pt x="7974" y="2520"/>
                  </a:cubicBezTo>
                  <a:close/>
                  <a:moveTo>
                    <a:pt x="26412" y="24440"/>
                  </a:moveTo>
                  <a:cubicBezTo>
                    <a:pt x="27710" y="25707"/>
                    <a:pt x="28090" y="27955"/>
                    <a:pt x="27679" y="29729"/>
                  </a:cubicBezTo>
                  <a:cubicBezTo>
                    <a:pt x="27077" y="32231"/>
                    <a:pt x="25240" y="34448"/>
                    <a:pt x="23530" y="36316"/>
                  </a:cubicBezTo>
                  <a:cubicBezTo>
                    <a:pt x="23372" y="36506"/>
                    <a:pt x="23213" y="36664"/>
                    <a:pt x="23055" y="36854"/>
                  </a:cubicBezTo>
                  <a:cubicBezTo>
                    <a:pt x="21250" y="38849"/>
                    <a:pt x="19381" y="40908"/>
                    <a:pt x="18305" y="43536"/>
                  </a:cubicBezTo>
                  <a:cubicBezTo>
                    <a:pt x="18051" y="44170"/>
                    <a:pt x="18368" y="44930"/>
                    <a:pt x="19001" y="45183"/>
                  </a:cubicBezTo>
                  <a:cubicBezTo>
                    <a:pt x="19160" y="45247"/>
                    <a:pt x="19318" y="45278"/>
                    <a:pt x="19476" y="45278"/>
                  </a:cubicBezTo>
                  <a:cubicBezTo>
                    <a:pt x="19983" y="45278"/>
                    <a:pt x="20458" y="44962"/>
                    <a:pt x="20648" y="44487"/>
                  </a:cubicBezTo>
                  <a:cubicBezTo>
                    <a:pt x="21535" y="42270"/>
                    <a:pt x="23277" y="40370"/>
                    <a:pt x="24924" y="38533"/>
                  </a:cubicBezTo>
                  <a:cubicBezTo>
                    <a:pt x="25082" y="38374"/>
                    <a:pt x="25240" y="38184"/>
                    <a:pt x="25399" y="38026"/>
                  </a:cubicBezTo>
                  <a:cubicBezTo>
                    <a:pt x="25652" y="37741"/>
                    <a:pt x="25874" y="37488"/>
                    <a:pt x="26127" y="37203"/>
                  </a:cubicBezTo>
                  <a:cubicBezTo>
                    <a:pt x="27109" y="40180"/>
                    <a:pt x="27140" y="43473"/>
                    <a:pt x="26159" y="46450"/>
                  </a:cubicBezTo>
                  <a:cubicBezTo>
                    <a:pt x="25272" y="49142"/>
                    <a:pt x="23625" y="51549"/>
                    <a:pt x="21472" y="53354"/>
                  </a:cubicBezTo>
                  <a:cubicBezTo>
                    <a:pt x="21408" y="53417"/>
                    <a:pt x="21345" y="53449"/>
                    <a:pt x="21282" y="53512"/>
                  </a:cubicBezTo>
                  <a:cubicBezTo>
                    <a:pt x="20585" y="54082"/>
                    <a:pt x="19825" y="54621"/>
                    <a:pt x="19001" y="55064"/>
                  </a:cubicBezTo>
                  <a:cubicBezTo>
                    <a:pt x="18400" y="55381"/>
                    <a:pt x="18178" y="56141"/>
                    <a:pt x="18526" y="56774"/>
                  </a:cubicBezTo>
                  <a:cubicBezTo>
                    <a:pt x="18748" y="57186"/>
                    <a:pt x="19191" y="57407"/>
                    <a:pt x="19635" y="57407"/>
                  </a:cubicBezTo>
                  <a:cubicBezTo>
                    <a:pt x="19825" y="57407"/>
                    <a:pt x="20047" y="57376"/>
                    <a:pt x="20237" y="57249"/>
                  </a:cubicBezTo>
                  <a:cubicBezTo>
                    <a:pt x="20458" y="57122"/>
                    <a:pt x="20680" y="56996"/>
                    <a:pt x="20902" y="56869"/>
                  </a:cubicBezTo>
                  <a:lnTo>
                    <a:pt x="20902" y="56869"/>
                  </a:lnTo>
                  <a:cubicBezTo>
                    <a:pt x="20712" y="58136"/>
                    <a:pt x="20173" y="59434"/>
                    <a:pt x="19381" y="60606"/>
                  </a:cubicBezTo>
                  <a:cubicBezTo>
                    <a:pt x="18241" y="62284"/>
                    <a:pt x="16563" y="63773"/>
                    <a:pt x="14378" y="65008"/>
                  </a:cubicBezTo>
                  <a:cubicBezTo>
                    <a:pt x="12825" y="65877"/>
                    <a:pt x="10660" y="66811"/>
                    <a:pt x="8427" y="66811"/>
                  </a:cubicBezTo>
                  <a:cubicBezTo>
                    <a:pt x="7974" y="66811"/>
                    <a:pt x="7517" y="66772"/>
                    <a:pt x="7062" y="66686"/>
                  </a:cubicBezTo>
                  <a:cubicBezTo>
                    <a:pt x="4877" y="66275"/>
                    <a:pt x="2502" y="64438"/>
                    <a:pt x="2470" y="62189"/>
                  </a:cubicBezTo>
                  <a:lnTo>
                    <a:pt x="2470" y="55096"/>
                  </a:lnTo>
                  <a:cubicBezTo>
                    <a:pt x="2819" y="55159"/>
                    <a:pt x="3167" y="55159"/>
                    <a:pt x="3515" y="55159"/>
                  </a:cubicBezTo>
                  <a:cubicBezTo>
                    <a:pt x="4909" y="55159"/>
                    <a:pt x="6302" y="54842"/>
                    <a:pt x="7506" y="54177"/>
                  </a:cubicBezTo>
                  <a:cubicBezTo>
                    <a:pt x="9469" y="53101"/>
                    <a:pt x="10989" y="51169"/>
                    <a:pt x="11559" y="49015"/>
                  </a:cubicBezTo>
                  <a:cubicBezTo>
                    <a:pt x="11749" y="48350"/>
                    <a:pt x="11338" y="47653"/>
                    <a:pt x="10672" y="47463"/>
                  </a:cubicBezTo>
                  <a:cubicBezTo>
                    <a:pt x="10572" y="47439"/>
                    <a:pt x="10470" y="47428"/>
                    <a:pt x="10369" y="47428"/>
                  </a:cubicBezTo>
                  <a:cubicBezTo>
                    <a:pt x="9808" y="47428"/>
                    <a:pt x="9282" y="47791"/>
                    <a:pt x="9121" y="48382"/>
                  </a:cubicBezTo>
                  <a:cubicBezTo>
                    <a:pt x="8709" y="49870"/>
                    <a:pt x="7664" y="51232"/>
                    <a:pt x="6302" y="51960"/>
                  </a:cubicBezTo>
                  <a:cubicBezTo>
                    <a:pt x="5443" y="52425"/>
                    <a:pt x="4464" y="52651"/>
                    <a:pt x="3491" y="52651"/>
                  </a:cubicBezTo>
                  <a:cubicBezTo>
                    <a:pt x="3137" y="52651"/>
                    <a:pt x="2785" y="52621"/>
                    <a:pt x="2439" y="52562"/>
                  </a:cubicBezTo>
                  <a:lnTo>
                    <a:pt x="2439" y="42776"/>
                  </a:lnTo>
                  <a:cubicBezTo>
                    <a:pt x="9437" y="38881"/>
                    <a:pt x="16056" y="34258"/>
                    <a:pt x="22105" y="29000"/>
                  </a:cubicBezTo>
                  <a:cubicBezTo>
                    <a:pt x="23657" y="27670"/>
                    <a:pt x="25209" y="26214"/>
                    <a:pt x="26412" y="24440"/>
                  </a:cubicBezTo>
                  <a:close/>
                  <a:moveTo>
                    <a:pt x="8020" y="1"/>
                  </a:moveTo>
                  <a:cubicBezTo>
                    <a:pt x="5629" y="1"/>
                    <a:pt x="3235" y="641"/>
                    <a:pt x="1203" y="1892"/>
                  </a:cubicBezTo>
                  <a:cubicBezTo>
                    <a:pt x="823" y="1639"/>
                    <a:pt x="412" y="1449"/>
                    <a:pt x="0" y="1227"/>
                  </a:cubicBezTo>
                  <a:lnTo>
                    <a:pt x="0" y="67098"/>
                  </a:lnTo>
                  <a:cubicBezTo>
                    <a:pt x="443" y="66718"/>
                    <a:pt x="855" y="66275"/>
                    <a:pt x="1203" y="65800"/>
                  </a:cubicBezTo>
                  <a:cubicBezTo>
                    <a:pt x="2470" y="67542"/>
                    <a:pt x="4560" y="68777"/>
                    <a:pt x="6587" y="69188"/>
                  </a:cubicBezTo>
                  <a:cubicBezTo>
                    <a:pt x="7221" y="69283"/>
                    <a:pt x="7822" y="69347"/>
                    <a:pt x="8456" y="69347"/>
                  </a:cubicBezTo>
                  <a:cubicBezTo>
                    <a:pt x="10704" y="69347"/>
                    <a:pt x="13111" y="68618"/>
                    <a:pt x="15613" y="67225"/>
                  </a:cubicBezTo>
                  <a:cubicBezTo>
                    <a:pt x="18146" y="65768"/>
                    <a:pt x="20110" y="64026"/>
                    <a:pt x="21472" y="62031"/>
                  </a:cubicBezTo>
                  <a:cubicBezTo>
                    <a:pt x="22960" y="59846"/>
                    <a:pt x="23688" y="57312"/>
                    <a:pt x="23498" y="54937"/>
                  </a:cubicBezTo>
                  <a:cubicBezTo>
                    <a:pt x="25810" y="52847"/>
                    <a:pt x="27584" y="50187"/>
                    <a:pt x="28566" y="47242"/>
                  </a:cubicBezTo>
                  <a:cubicBezTo>
                    <a:pt x="29864" y="43220"/>
                    <a:pt x="29642" y="38786"/>
                    <a:pt x="27964" y="34891"/>
                  </a:cubicBezTo>
                  <a:cubicBezTo>
                    <a:pt x="28914" y="33529"/>
                    <a:pt x="29737" y="32009"/>
                    <a:pt x="30149" y="30299"/>
                  </a:cubicBezTo>
                  <a:cubicBezTo>
                    <a:pt x="30782" y="27575"/>
                    <a:pt x="30086" y="24060"/>
                    <a:pt x="27647" y="22160"/>
                  </a:cubicBezTo>
                  <a:cubicBezTo>
                    <a:pt x="28882" y="19056"/>
                    <a:pt x="28724" y="15415"/>
                    <a:pt x="27140" y="12469"/>
                  </a:cubicBezTo>
                  <a:cubicBezTo>
                    <a:pt x="25525" y="9429"/>
                    <a:pt x="22453" y="7212"/>
                    <a:pt x="19065" y="6611"/>
                  </a:cubicBezTo>
                  <a:cubicBezTo>
                    <a:pt x="17861" y="4362"/>
                    <a:pt x="15993" y="2494"/>
                    <a:pt x="13713" y="1322"/>
                  </a:cubicBezTo>
                  <a:cubicBezTo>
                    <a:pt x="11954" y="435"/>
                    <a:pt x="9988" y="1"/>
                    <a:pt x="80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6" name="Google Shape;1886;p39"/>
            <p:cNvSpPr/>
            <p:nvPr/>
          </p:nvSpPr>
          <p:spPr>
            <a:xfrm>
              <a:off x="457205" y="1231870"/>
              <a:ext cx="1563518" cy="3107728"/>
            </a:xfrm>
            <a:custGeom>
              <a:avLst/>
              <a:gdLst/>
              <a:ahLst/>
              <a:cxnLst/>
              <a:rect l="l" t="t" r="r" b="b"/>
              <a:pathLst>
                <a:path w="53933" h="107200" extrusionOk="0">
                  <a:moveTo>
                    <a:pt x="0" y="0"/>
                  </a:moveTo>
                  <a:lnTo>
                    <a:pt x="0" y="3041"/>
                  </a:lnTo>
                  <a:lnTo>
                    <a:pt x="348" y="3041"/>
                  </a:lnTo>
                  <a:cubicBezTo>
                    <a:pt x="28217" y="3041"/>
                    <a:pt x="50892" y="25716"/>
                    <a:pt x="50892" y="53584"/>
                  </a:cubicBezTo>
                  <a:cubicBezTo>
                    <a:pt x="50892" y="81453"/>
                    <a:pt x="28217" y="104128"/>
                    <a:pt x="348" y="104128"/>
                  </a:cubicBezTo>
                  <a:lnTo>
                    <a:pt x="0" y="104128"/>
                  </a:lnTo>
                  <a:lnTo>
                    <a:pt x="0" y="107200"/>
                  </a:lnTo>
                  <a:lnTo>
                    <a:pt x="348" y="107200"/>
                  </a:lnTo>
                  <a:cubicBezTo>
                    <a:pt x="29896" y="107200"/>
                    <a:pt x="53932" y="83131"/>
                    <a:pt x="53932" y="53584"/>
                  </a:cubicBezTo>
                  <a:cubicBezTo>
                    <a:pt x="53932" y="24037"/>
                    <a:pt x="29896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7" name="Google Shape;1887;p39"/>
            <p:cNvSpPr/>
            <p:nvPr/>
          </p:nvSpPr>
          <p:spPr>
            <a:xfrm>
              <a:off x="527883" y="1853270"/>
              <a:ext cx="691354" cy="1083501"/>
            </a:xfrm>
            <a:custGeom>
              <a:avLst/>
              <a:gdLst/>
              <a:ahLst/>
              <a:cxnLst/>
              <a:rect l="l" t="t" r="r" b="b"/>
              <a:pathLst>
                <a:path w="23848" h="37375" extrusionOk="0">
                  <a:moveTo>
                    <a:pt x="20161" y="9684"/>
                  </a:moveTo>
                  <a:cubicBezTo>
                    <a:pt x="20785" y="9684"/>
                    <a:pt x="21322" y="10136"/>
                    <a:pt x="21409" y="10773"/>
                  </a:cubicBezTo>
                  <a:cubicBezTo>
                    <a:pt x="21852" y="13876"/>
                    <a:pt x="20839" y="17043"/>
                    <a:pt x="18654" y="19323"/>
                  </a:cubicBezTo>
                  <a:cubicBezTo>
                    <a:pt x="18052" y="19957"/>
                    <a:pt x="17387" y="20495"/>
                    <a:pt x="16753" y="21002"/>
                  </a:cubicBezTo>
                  <a:cubicBezTo>
                    <a:pt x="16278" y="21382"/>
                    <a:pt x="15803" y="21762"/>
                    <a:pt x="15392" y="22142"/>
                  </a:cubicBezTo>
                  <a:cubicBezTo>
                    <a:pt x="14695" y="22807"/>
                    <a:pt x="13872" y="23820"/>
                    <a:pt x="13840" y="24929"/>
                  </a:cubicBezTo>
                  <a:cubicBezTo>
                    <a:pt x="13840" y="25625"/>
                    <a:pt x="13270" y="26164"/>
                    <a:pt x="12573" y="26164"/>
                  </a:cubicBezTo>
                  <a:cubicBezTo>
                    <a:pt x="11876" y="26164"/>
                    <a:pt x="11306" y="25594"/>
                    <a:pt x="11338" y="24897"/>
                  </a:cubicBezTo>
                  <a:cubicBezTo>
                    <a:pt x="11338" y="23314"/>
                    <a:pt x="12161" y="21730"/>
                    <a:pt x="13650" y="20305"/>
                  </a:cubicBezTo>
                  <a:cubicBezTo>
                    <a:pt x="14157" y="19830"/>
                    <a:pt x="14663" y="19418"/>
                    <a:pt x="15170" y="19038"/>
                  </a:cubicBezTo>
                  <a:cubicBezTo>
                    <a:pt x="15772" y="18532"/>
                    <a:pt x="16342" y="18088"/>
                    <a:pt x="16848" y="17582"/>
                  </a:cubicBezTo>
                  <a:cubicBezTo>
                    <a:pt x="18464" y="15903"/>
                    <a:pt x="19255" y="13433"/>
                    <a:pt x="18939" y="11121"/>
                  </a:cubicBezTo>
                  <a:cubicBezTo>
                    <a:pt x="18812" y="10424"/>
                    <a:pt x="19319" y="9791"/>
                    <a:pt x="19984" y="9696"/>
                  </a:cubicBezTo>
                  <a:cubicBezTo>
                    <a:pt x="20043" y="9688"/>
                    <a:pt x="20102" y="9684"/>
                    <a:pt x="20161" y="9684"/>
                  </a:cubicBezTo>
                  <a:close/>
                  <a:moveTo>
                    <a:pt x="2520" y="16790"/>
                  </a:moveTo>
                  <a:cubicBezTo>
                    <a:pt x="2787" y="16790"/>
                    <a:pt x="3060" y="16874"/>
                    <a:pt x="3294" y="17043"/>
                  </a:cubicBezTo>
                  <a:lnTo>
                    <a:pt x="5733" y="18880"/>
                  </a:lnTo>
                  <a:cubicBezTo>
                    <a:pt x="6303" y="19292"/>
                    <a:pt x="6398" y="20083"/>
                    <a:pt x="5986" y="20653"/>
                  </a:cubicBezTo>
                  <a:cubicBezTo>
                    <a:pt x="5796" y="20907"/>
                    <a:pt x="5511" y="21065"/>
                    <a:pt x="5194" y="21128"/>
                  </a:cubicBezTo>
                  <a:cubicBezTo>
                    <a:pt x="5289" y="22712"/>
                    <a:pt x="5068" y="24327"/>
                    <a:pt x="4529" y="25815"/>
                  </a:cubicBezTo>
                  <a:cubicBezTo>
                    <a:pt x="4339" y="26322"/>
                    <a:pt x="3864" y="26639"/>
                    <a:pt x="3326" y="26639"/>
                  </a:cubicBezTo>
                  <a:cubicBezTo>
                    <a:pt x="3199" y="26639"/>
                    <a:pt x="3041" y="26607"/>
                    <a:pt x="2914" y="26544"/>
                  </a:cubicBezTo>
                  <a:cubicBezTo>
                    <a:pt x="2249" y="26322"/>
                    <a:pt x="1901" y="25594"/>
                    <a:pt x="2154" y="24929"/>
                  </a:cubicBezTo>
                  <a:cubicBezTo>
                    <a:pt x="2787" y="23219"/>
                    <a:pt x="2882" y="21318"/>
                    <a:pt x="2439" y="19545"/>
                  </a:cubicBezTo>
                  <a:lnTo>
                    <a:pt x="1774" y="19038"/>
                  </a:lnTo>
                  <a:cubicBezTo>
                    <a:pt x="1204" y="18627"/>
                    <a:pt x="1109" y="17835"/>
                    <a:pt x="1521" y="17296"/>
                  </a:cubicBezTo>
                  <a:cubicBezTo>
                    <a:pt x="1763" y="16961"/>
                    <a:pt x="2137" y="16790"/>
                    <a:pt x="2520" y="16790"/>
                  </a:cubicBezTo>
                  <a:close/>
                  <a:moveTo>
                    <a:pt x="10276" y="4145"/>
                  </a:moveTo>
                  <a:cubicBezTo>
                    <a:pt x="10523" y="4145"/>
                    <a:pt x="10772" y="4219"/>
                    <a:pt x="10990" y="4376"/>
                  </a:cubicBezTo>
                  <a:cubicBezTo>
                    <a:pt x="12953" y="5706"/>
                    <a:pt x="14283" y="7796"/>
                    <a:pt x="14537" y="9949"/>
                  </a:cubicBezTo>
                  <a:cubicBezTo>
                    <a:pt x="14853" y="12388"/>
                    <a:pt x="13745" y="14890"/>
                    <a:pt x="11813" y="16188"/>
                  </a:cubicBezTo>
                  <a:cubicBezTo>
                    <a:pt x="11528" y="16378"/>
                    <a:pt x="11243" y="16536"/>
                    <a:pt x="10926" y="16663"/>
                  </a:cubicBezTo>
                  <a:cubicBezTo>
                    <a:pt x="11465" y="19513"/>
                    <a:pt x="11148" y="22554"/>
                    <a:pt x="9913" y="25182"/>
                  </a:cubicBezTo>
                  <a:cubicBezTo>
                    <a:pt x="8551" y="28222"/>
                    <a:pt x="5986" y="30724"/>
                    <a:pt x="2977" y="32118"/>
                  </a:cubicBezTo>
                  <a:cubicBezTo>
                    <a:pt x="2787" y="32181"/>
                    <a:pt x="2629" y="32213"/>
                    <a:pt x="2439" y="32213"/>
                  </a:cubicBezTo>
                  <a:cubicBezTo>
                    <a:pt x="1964" y="32213"/>
                    <a:pt x="1489" y="31928"/>
                    <a:pt x="1299" y="31484"/>
                  </a:cubicBezTo>
                  <a:cubicBezTo>
                    <a:pt x="1014" y="30819"/>
                    <a:pt x="1299" y="30091"/>
                    <a:pt x="1932" y="29806"/>
                  </a:cubicBezTo>
                  <a:cubicBezTo>
                    <a:pt x="4403" y="28697"/>
                    <a:pt x="6493" y="26639"/>
                    <a:pt x="7633" y="24137"/>
                  </a:cubicBezTo>
                  <a:cubicBezTo>
                    <a:pt x="8646" y="21952"/>
                    <a:pt x="8900" y="19450"/>
                    <a:pt x="8424" y="17075"/>
                  </a:cubicBezTo>
                  <a:cubicBezTo>
                    <a:pt x="7126" y="17011"/>
                    <a:pt x="5828" y="16505"/>
                    <a:pt x="4941" y="15586"/>
                  </a:cubicBezTo>
                  <a:cubicBezTo>
                    <a:pt x="3864" y="14510"/>
                    <a:pt x="3389" y="13021"/>
                    <a:pt x="3674" y="11659"/>
                  </a:cubicBezTo>
                  <a:cubicBezTo>
                    <a:pt x="4022" y="10044"/>
                    <a:pt x="5479" y="8809"/>
                    <a:pt x="7063" y="8809"/>
                  </a:cubicBezTo>
                  <a:cubicBezTo>
                    <a:pt x="7759" y="8809"/>
                    <a:pt x="8329" y="9379"/>
                    <a:pt x="8329" y="10076"/>
                  </a:cubicBezTo>
                  <a:cubicBezTo>
                    <a:pt x="8329" y="10773"/>
                    <a:pt x="7759" y="11311"/>
                    <a:pt x="7063" y="11311"/>
                  </a:cubicBezTo>
                  <a:cubicBezTo>
                    <a:pt x="6683" y="11311"/>
                    <a:pt x="6239" y="11723"/>
                    <a:pt x="6144" y="12166"/>
                  </a:cubicBezTo>
                  <a:cubicBezTo>
                    <a:pt x="6049" y="12705"/>
                    <a:pt x="6271" y="13338"/>
                    <a:pt x="6714" y="13813"/>
                  </a:cubicBezTo>
                  <a:cubicBezTo>
                    <a:pt x="7227" y="14326"/>
                    <a:pt x="7997" y="14582"/>
                    <a:pt x="8792" y="14582"/>
                  </a:cubicBezTo>
                  <a:cubicBezTo>
                    <a:pt x="8881" y="14582"/>
                    <a:pt x="8969" y="14579"/>
                    <a:pt x="9058" y="14573"/>
                  </a:cubicBezTo>
                  <a:cubicBezTo>
                    <a:pt x="9058" y="14573"/>
                    <a:pt x="9058" y="14573"/>
                    <a:pt x="9058" y="14541"/>
                  </a:cubicBezTo>
                  <a:cubicBezTo>
                    <a:pt x="9153" y="14510"/>
                    <a:pt x="9280" y="14510"/>
                    <a:pt x="9375" y="14510"/>
                  </a:cubicBezTo>
                  <a:cubicBezTo>
                    <a:pt x="9755" y="14415"/>
                    <a:pt x="10103" y="14288"/>
                    <a:pt x="10420" y="14066"/>
                  </a:cubicBezTo>
                  <a:cubicBezTo>
                    <a:pt x="11560" y="13306"/>
                    <a:pt x="12225" y="11754"/>
                    <a:pt x="12035" y="10266"/>
                  </a:cubicBezTo>
                  <a:cubicBezTo>
                    <a:pt x="11845" y="8809"/>
                    <a:pt x="10926" y="7384"/>
                    <a:pt x="9565" y="6434"/>
                  </a:cubicBezTo>
                  <a:cubicBezTo>
                    <a:pt x="8995" y="6054"/>
                    <a:pt x="8836" y="5262"/>
                    <a:pt x="9248" y="4692"/>
                  </a:cubicBezTo>
                  <a:cubicBezTo>
                    <a:pt x="9483" y="4340"/>
                    <a:pt x="9876" y="4145"/>
                    <a:pt x="10276" y="4145"/>
                  </a:cubicBezTo>
                  <a:close/>
                  <a:moveTo>
                    <a:pt x="5549" y="0"/>
                  </a:moveTo>
                  <a:cubicBezTo>
                    <a:pt x="3606" y="0"/>
                    <a:pt x="1655" y="530"/>
                    <a:pt x="1" y="1557"/>
                  </a:cubicBezTo>
                  <a:lnTo>
                    <a:pt x="1" y="7226"/>
                  </a:lnTo>
                  <a:cubicBezTo>
                    <a:pt x="1552" y="6149"/>
                    <a:pt x="2661" y="4439"/>
                    <a:pt x="3009" y="2570"/>
                  </a:cubicBezTo>
                  <a:cubicBezTo>
                    <a:pt x="3095" y="1937"/>
                    <a:pt x="3654" y="1513"/>
                    <a:pt x="4278" y="1513"/>
                  </a:cubicBezTo>
                  <a:cubicBezTo>
                    <a:pt x="4340" y="1513"/>
                    <a:pt x="4403" y="1517"/>
                    <a:pt x="4466" y="1525"/>
                  </a:cubicBezTo>
                  <a:cubicBezTo>
                    <a:pt x="5131" y="1652"/>
                    <a:pt x="5606" y="2317"/>
                    <a:pt x="5479" y="2982"/>
                  </a:cubicBezTo>
                  <a:cubicBezTo>
                    <a:pt x="4941" y="6086"/>
                    <a:pt x="2819" y="8809"/>
                    <a:pt x="1" y="10171"/>
                  </a:cubicBezTo>
                  <a:cubicBezTo>
                    <a:pt x="1" y="17455"/>
                    <a:pt x="1" y="27906"/>
                    <a:pt x="32" y="37375"/>
                  </a:cubicBezTo>
                  <a:cubicBezTo>
                    <a:pt x="6398" y="33701"/>
                    <a:pt x="12446" y="29394"/>
                    <a:pt x="18020" y="24580"/>
                  </a:cubicBezTo>
                  <a:cubicBezTo>
                    <a:pt x="19794" y="23029"/>
                    <a:pt x="21630" y="21350"/>
                    <a:pt x="22644" y="19228"/>
                  </a:cubicBezTo>
                  <a:cubicBezTo>
                    <a:pt x="23847" y="16695"/>
                    <a:pt x="23784" y="13623"/>
                    <a:pt x="22454" y="11153"/>
                  </a:cubicBezTo>
                  <a:cubicBezTo>
                    <a:pt x="21472" y="9284"/>
                    <a:pt x="19794" y="7827"/>
                    <a:pt x="17830" y="7036"/>
                  </a:cubicBezTo>
                  <a:lnTo>
                    <a:pt x="17830" y="7036"/>
                  </a:lnTo>
                  <a:cubicBezTo>
                    <a:pt x="18084" y="8049"/>
                    <a:pt x="18242" y="9094"/>
                    <a:pt x="18242" y="10139"/>
                  </a:cubicBezTo>
                  <a:cubicBezTo>
                    <a:pt x="18242" y="10836"/>
                    <a:pt x="17704" y="11374"/>
                    <a:pt x="17007" y="11406"/>
                  </a:cubicBezTo>
                  <a:lnTo>
                    <a:pt x="16975" y="11406"/>
                  </a:lnTo>
                  <a:cubicBezTo>
                    <a:pt x="16310" y="11406"/>
                    <a:pt x="15740" y="10836"/>
                    <a:pt x="15740" y="10139"/>
                  </a:cubicBezTo>
                  <a:cubicBezTo>
                    <a:pt x="15708" y="6402"/>
                    <a:pt x="13460" y="2760"/>
                    <a:pt x="10135" y="1082"/>
                  </a:cubicBezTo>
                  <a:cubicBezTo>
                    <a:pt x="8723" y="355"/>
                    <a:pt x="7139" y="0"/>
                    <a:pt x="5549" y="0"/>
                  </a:cubicBezTo>
                  <a:close/>
                </a:path>
              </a:pathLst>
            </a:custGeom>
            <a:solidFill>
              <a:srgbClr val="5BC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8" name="Google Shape;1888;p39"/>
            <p:cNvSpPr/>
            <p:nvPr/>
          </p:nvSpPr>
          <p:spPr>
            <a:xfrm>
              <a:off x="855644" y="2133981"/>
              <a:ext cx="305758" cy="477784"/>
            </a:xfrm>
            <a:custGeom>
              <a:avLst/>
              <a:gdLst/>
              <a:ahLst/>
              <a:cxnLst/>
              <a:rect l="l" t="t" r="r" b="b"/>
              <a:pathLst>
                <a:path w="10547" h="16481" extrusionOk="0">
                  <a:moveTo>
                    <a:pt x="8855" y="1"/>
                  </a:moveTo>
                  <a:cubicBezTo>
                    <a:pt x="8796" y="1"/>
                    <a:pt x="8737" y="5"/>
                    <a:pt x="8678" y="13"/>
                  </a:cubicBezTo>
                  <a:cubicBezTo>
                    <a:pt x="8013" y="108"/>
                    <a:pt x="7506" y="741"/>
                    <a:pt x="7633" y="1438"/>
                  </a:cubicBezTo>
                  <a:cubicBezTo>
                    <a:pt x="7949" y="3750"/>
                    <a:pt x="7158" y="6220"/>
                    <a:pt x="5542" y="7899"/>
                  </a:cubicBezTo>
                  <a:cubicBezTo>
                    <a:pt x="5036" y="8405"/>
                    <a:pt x="4466" y="8849"/>
                    <a:pt x="3864" y="9355"/>
                  </a:cubicBezTo>
                  <a:cubicBezTo>
                    <a:pt x="3357" y="9735"/>
                    <a:pt x="2851" y="10147"/>
                    <a:pt x="2344" y="10622"/>
                  </a:cubicBezTo>
                  <a:cubicBezTo>
                    <a:pt x="855" y="12047"/>
                    <a:pt x="32" y="13631"/>
                    <a:pt x="32" y="15214"/>
                  </a:cubicBezTo>
                  <a:cubicBezTo>
                    <a:pt x="0" y="15911"/>
                    <a:pt x="570" y="16481"/>
                    <a:pt x="1267" y="16481"/>
                  </a:cubicBezTo>
                  <a:cubicBezTo>
                    <a:pt x="1964" y="16481"/>
                    <a:pt x="2534" y="15942"/>
                    <a:pt x="2534" y="15246"/>
                  </a:cubicBezTo>
                  <a:cubicBezTo>
                    <a:pt x="2566" y="14137"/>
                    <a:pt x="3389" y="13124"/>
                    <a:pt x="4086" y="12459"/>
                  </a:cubicBezTo>
                  <a:cubicBezTo>
                    <a:pt x="4497" y="12079"/>
                    <a:pt x="4972" y="11699"/>
                    <a:pt x="5447" y="11319"/>
                  </a:cubicBezTo>
                  <a:cubicBezTo>
                    <a:pt x="6081" y="10780"/>
                    <a:pt x="6746" y="10274"/>
                    <a:pt x="7348" y="9640"/>
                  </a:cubicBezTo>
                  <a:cubicBezTo>
                    <a:pt x="9533" y="7360"/>
                    <a:pt x="10546" y="4193"/>
                    <a:pt x="10103" y="1090"/>
                  </a:cubicBezTo>
                  <a:cubicBezTo>
                    <a:pt x="10016" y="453"/>
                    <a:pt x="9479" y="1"/>
                    <a:pt x="8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9" name="Google Shape;1889;p39"/>
            <p:cNvSpPr/>
            <p:nvPr/>
          </p:nvSpPr>
          <p:spPr>
            <a:xfrm>
              <a:off x="557250" y="1973405"/>
              <a:ext cx="401251" cy="813720"/>
            </a:xfrm>
            <a:custGeom>
              <a:avLst/>
              <a:gdLst/>
              <a:ahLst/>
              <a:cxnLst/>
              <a:rect l="l" t="t" r="r" b="b"/>
              <a:pathLst>
                <a:path w="13841" h="28069" extrusionOk="0">
                  <a:moveTo>
                    <a:pt x="9263" y="1"/>
                  </a:moveTo>
                  <a:cubicBezTo>
                    <a:pt x="8863" y="1"/>
                    <a:pt x="8470" y="196"/>
                    <a:pt x="8235" y="548"/>
                  </a:cubicBezTo>
                  <a:cubicBezTo>
                    <a:pt x="7823" y="1118"/>
                    <a:pt x="7982" y="1910"/>
                    <a:pt x="8552" y="2290"/>
                  </a:cubicBezTo>
                  <a:cubicBezTo>
                    <a:pt x="9913" y="3240"/>
                    <a:pt x="10832" y="4665"/>
                    <a:pt x="11022" y="6122"/>
                  </a:cubicBezTo>
                  <a:cubicBezTo>
                    <a:pt x="11212" y="7610"/>
                    <a:pt x="10547" y="9162"/>
                    <a:pt x="9407" y="9922"/>
                  </a:cubicBezTo>
                  <a:cubicBezTo>
                    <a:pt x="9090" y="10144"/>
                    <a:pt x="8742" y="10271"/>
                    <a:pt x="8362" y="10366"/>
                  </a:cubicBezTo>
                  <a:cubicBezTo>
                    <a:pt x="8267" y="10366"/>
                    <a:pt x="8140" y="10366"/>
                    <a:pt x="8045" y="10397"/>
                  </a:cubicBezTo>
                  <a:cubicBezTo>
                    <a:pt x="7923" y="10410"/>
                    <a:pt x="7802" y="10417"/>
                    <a:pt x="7681" y="10417"/>
                  </a:cubicBezTo>
                  <a:cubicBezTo>
                    <a:pt x="6921" y="10417"/>
                    <a:pt x="6193" y="10161"/>
                    <a:pt x="5701" y="9669"/>
                  </a:cubicBezTo>
                  <a:cubicBezTo>
                    <a:pt x="5258" y="9194"/>
                    <a:pt x="5036" y="8561"/>
                    <a:pt x="5131" y="8022"/>
                  </a:cubicBezTo>
                  <a:cubicBezTo>
                    <a:pt x="5226" y="7579"/>
                    <a:pt x="5670" y="7167"/>
                    <a:pt x="6050" y="7167"/>
                  </a:cubicBezTo>
                  <a:cubicBezTo>
                    <a:pt x="6746" y="7167"/>
                    <a:pt x="7316" y="6597"/>
                    <a:pt x="7316" y="5932"/>
                  </a:cubicBezTo>
                  <a:cubicBezTo>
                    <a:pt x="7316" y="5235"/>
                    <a:pt x="6746" y="4665"/>
                    <a:pt x="6050" y="4665"/>
                  </a:cubicBezTo>
                  <a:cubicBezTo>
                    <a:pt x="4466" y="4665"/>
                    <a:pt x="3009" y="5869"/>
                    <a:pt x="2661" y="7515"/>
                  </a:cubicBezTo>
                  <a:cubicBezTo>
                    <a:pt x="2376" y="8877"/>
                    <a:pt x="2851" y="10366"/>
                    <a:pt x="3928" y="11442"/>
                  </a:cubicBezTo>
                  <a:cubicBezTo>
                    <a:pt x="4846" y="12361"/>
                    <a:pt x="6113" y="12867"/>
                    <a:pt x="7411" y="12931"/>
                  </a:cubicBezTo>
                  <a:cubicBezTo>
                    <a:pt x="7887" y="15306"/>
                    <a:pt x="7602" y="17808"/>
                    <a:pt x="6620" y="19993"/>
                  </a:cubicBezTo>
                  <a:cubicBezTo>
                    <a:pt x="5480" y="22463"/>
                    <a:pt x="3390" y="24522"/>
                    <a:pt x="919" y="25662"/>
                  </a:cubicBezTo>
                  <a:cubicBezTo>
                    <a:pt x="286" y="25947"/>
                    <a:pt x="1" y="26675"/>
                    <a:pt x="286" y="27308"/>
                  </a:cubicBezTo>
                  <a:cubicBezTo>
                    <a:pt x="476" y="27784"/>
                    <a:pt x="951" y="28069"/>
                    <a:pt x="1426" y="28069"/>
                  </a:cubicBezTo>
                  <a:cubicBezTo>
                    <a:pt x="1616" y="28069"/>
                    <a:pt x="1774" y="28037"/>
                    <a:pt x="1964" y="27942"/>
                  </a:cubicBezTo>
                  <a:cubicBezTo>
                    <a:pt x="4973" y="26580"/>
                    <a:pt x="7538" y="24078"/>
                    <a:pt x="8900" y="21038"/>
                  </a:cubicBezTo>
                  <a:cubicBezTo>
                    <a:pt x="10135" y="18410"/>
                    <a:pt x="10483" y="15369"/>
                    <a:pt x="9913" y="12519"/>
                  </a:cubicBezTo>
                  <a:cubicBezTo>
                    <a:pt x="10230" y="12392"/>
                    <a:pt x="10515" y="12234"/>
                    <a:pt x="10800" y="12044"/>
                  </a:cubicBezTo>
                  <a:cubicBezTo>
                    <a:pt x="12732" y="10746"/>
                    <a:pt x="13840" y="8244"/>
                    <a:pt x="13524" y="5805"/>
                  </a:cubicBezTo>
                  <a:cubicBezTo>
                    <a:pt x="13239" y="3652"/>
                    <a:pt x="11940" y="1562"/>
                    <a:pt x="9977" y="232"/>
                  </a:cubicBezTo>
                  <a:cubicBezTo>
                    <a:pt x="9759" y="75"/>
                    <a:pt x="9510" y="1"/>
                    <a:pt x="9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0" name="Google Shape;1890;p39"/>
            <p:cNvSpPr/>
            <p:nvPr/>
          </p:nvSpPr>
          <p:spPr>
            <a:xfrm>
              <a:off x="560004" y="2340013"/>
              <a:ext cx="153357" cy="285523"/>
            </a:xfrm>
            <a:custGeom>
              <a:avLst/>
              <a:gdLst/>
              <a:ahLst/>
              <a:cxnLst/>
              <a:rect l="l" t="t" r="r" b="b"/>
              <a:pathLst>
                <a:path w="5290" h="9849" extrusionOk="0">
                  <a:moveTo>
                    <a:pt x="1412" y="0"/>
                  </a:moveTo>
                  <a:cubicBezTo>
                    <a:pt x="1029" y="0"/>
                    <a:pt x="655" y="171"/>
                    <a:pt x="413" y="506"/>
                  </a:cubicBezTo>
                  <a:cubicBezTo>
                    <a:pt x="1" y="1045"/>
                    <a:pt x="96" y="1837"/>
                    <a:pt x="666" y="2248"/>
                  </a:cubicBezTo>
                  <a:lnTo>
                    <a:pt x="1331" y="2755"/>
                  </a:lnTo>
                  <a:cubicBezTo>
                    <a:pt x="1774" y="4528"/>
                    <a:pt x="1679" y="6429"/>
                    <a:pt x="1046" y="8139"/>
                  </a:cubicBezTo>
                  <a:cubicBezTo>
                    <a:pt x="793" y="8804"/>
                    <a:pt x="1141" y="9532"/>
                    <a:pt x="1806" y="9754"/>
                  </a:cubicBezTo>
                  <a:cubicBezTo>
                    <a:pt x="1933" y="9817"/>
                    <a:pt x="2091" y="9849"/>
                    <a:pt x="2218" y="9849"/>
                  </a:cubicBezTo>
                  <a:cubicBezTo>
                    <a:pt x="2756" y="9849"/>
                    <a:pt x="3231" y="9532"/>
                    <a:pt x="3421" y="9025"/>
                  </a:cubicBezTo>
                  <a:cubicBezTo>
                    <a:pt x="3960" y="7537"/>
                    <a:pt x="4181" y="5922"/>
                    <a:pt x="4086" y="4338"/>
                  </a:cubicBezTo>
                  <a:cubicBezTo>
                    <a:pt x="4403" y="4275"/>
                    <a:pt x="4688" y="4117"/>
                    <a:pt x="4878" y="3863"/>
                  </a:cubicBezTo>
                  <a:cubicBezTo>
                    <a:pt x="5290" y="3293"/>
                    <a:pt x="5195" y="2502"/>
                    <a:pt x="4625" y="2090"/>
                  </a:cubicBezTo>
                  <a:lnTo>
                    <a:pt x="2186" y="253"/>
                  </a:lnTo>
                  <a:cubicBezTo>
                    <a:pt x="1952" y="84"/>
                    <a:pt x="1679" y="0"/>
                    <a:pt x="1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1" name="Google Shape;1891;p39"/>
            <p:cNvSpPr/>
            <p:nvPr/>
          </p:nvSpPr>
          <p:spPr>
            <a:xfrm>
              <a:off x="553597" y="2689980"/>
              <a:ext cx="604123" cy="867410"/>
            </a:xfrm>
            <a:custGeom>
              <a:avLst/>
              <a:gdLst/>
              <a:ahLst/>
              <a:cxnLst/>
              <a:rect l="l" t="t" r="r" b="b"/>
              <a:pathLst>
                <a:path w="20839" h="29921" extrusionOk="0">
                  <a:moveTo>
                    <a:pt x="19378" y="0"/>
                  </a:moveTo>
                  <a:cubicBezTo>
                    <a:pt x="19003" y="0"/>
                    <a:pt x="18638" y="171"/>
                    <a:pt x="18400" y="500"/>
                  </a:cubicBezTo>
                  <a:cubicBezTo>
                    <a:pt x="14283" y="5852"/>
                    <a:pt x="8836" y="10096"/>
                    <a:pt x="2597" y="12725"/>
                  </a:cubicBezTo>
                  <a:cubicBezTo>
                    <a:pt x="1964" y="13010"/>
                    <a:pt x="1679" y="13738"/>
                    <a:pt x="1932" y="14403"/>
                  </a:cubicBezTo>
                  <a:cubicBezTo>
                    <a:pt x="2154" y="14878"/>
                    <a:pt x="2629" y="15163"/>
                    <a:pt x="3104" y="15163"/>
                  </a:cubicBezTo>
                  <a:cubicBezTo>
                    <a:pt x="3262" y="15163"/>
                    <a:pt x="3452" y="15131"/>
                    <a:pt x="3611" y="15068"/>
                  </a:cubicBezTo>
                  <a:cubicBezTo>
                    <a:pt x="6081" y="13991"/>
                    <a:pt x="8424" y="12725"/>
                    <a:pt x="10641" y="11236"/>
                  </a:cubicBezTo>
                  <a:lnTo>
                    <a:pt x="10641" y="11236"/>
                  </a:lnTo>
                  <a:cubicBezTo>
                    <a:pt x="9913" y="13453"/>
                    <a:pt x="9628" y="15828"/>
                    <a:pt x="9849" y="18140"/>
                  </a:cubicBezTo>
                  <a:cubicBezTo>
                    <a:pt x="9913" y="18868"/>
                    <a:pt x="10008" y="19565"/>
                    <a:pt x="10134" y="20262"/>
                  </a:cubicBezTo>
                  <a:cubicBezTo>
                    <a:pt x="10293" y="21338"/>
                    <a:pt x="10451" y="22352"/>
                    <a:pt x="10419" y="23334"/>
                  </a:cubicBezTo>
                  <a:cubicBezTo>
                    <a:pt x="10419" y="24980"/>
                    <a:pt x="9849" y="26374"/>
                    <a:pt x="8899" y="27039"/>
                  </a:cubicBezTo>
                  <a:cubicBezTo>
                    <a:pt x="8573" y="27278"/>
                    <a:pt x="8126" y="27398"/>
                    <a:pt x="7684" y="27398"/>
                  </a:cubicBezTo>
                  <a:cubicBezTo>
                    <a:pt x="7483" y="27398"/>
                    <a:pt x="7282" y="27373"/>
                    <a:pt x="7094" y="27324"/>
                  </a:cubicBezTo>
                  <a:cubicBezTo>
                    <a:pt x="6999" y="27292"/>
                    <a:pt x="6904" y="27261"/>
                    <a:pt x="6809" y="27197"/>
                  </a:cubicBezTo>
                  <a:cubicBezTo>
                    <a:pt x="7537" y="26437"/>
                    <a:pt x="8076" y="25487"/>
                    <a:pt x="8298" y="24474"/>
                  </a:cubicBezTo>
                  <a:cubicBezTo>
                    <a:pt x="8424" y="23777"/>
                    <a:pt x="7981" y="23112"/>
                    <a:pt x="7316" y="22954"/>
                  </a:cubicBezTo>
                  <a:cubicBezTo>
                    <a:pt x="7236" y="22939"/>
                    <a:pt x="7156" y="22932"/>
                    <a:pt x="7077" y="22932"/>
                  </a:cubicBezTo>
                  <a:cubicBezTo>
                    <a:pt x="6473" y="22932"/>
                    <a:pt x="5939" y="23347"/>
                    <a:pt x="5827" y="23935"/>
                  </a:cubicBezTo>
                  <a:cubicBezTo>
                    <a:pt x="5637" y="24790"/>
                    <a:pt x="5067" y="25550"/>
                    <a:pt x="4339" y="25962"/>
                  </a:cubicBezTo>
                  <a:cubicBezTo>
                    <a:pt x="3884" y="26227"/>
                    <a:pt x="3362" y="26357"/>
                    <a:pt x="2845" y="26357"/>
                  </a:cubicBezTo>
                  <a:cubicBezTo>
                    <a:pt x="2499" y="26357"/>
                    <a:pt x="2155" y="26298"/>
                    <a:pt x="1837" y="26184"/>
                  </a:cubicBezTo>
                  <a:cubicBezTo>
                    <a:pt x="1702" y="26139"/>
                    <a:pt x="1564" y="26117"/>
                    <a:pt x="1428" y="26117"/>
                  </a:cubicBezTo>
                  <a:cubicBezTo>
                    <a:pt x="896" y="26117"/>
                    <a:pt x="398" y="26446"/>
                    <a:pt x="222" y="26976"/>
                  </a:cubicBezTo>
                  <a:cubicBezTo>
                    <a:pt x="0" y="27641"/>
                    <a:pt x="349" y="28337"/>
                    <a:pt x="982" y="28591"/>
                  </a:cubicBezTo>
                  <a:cubicBezTo>
                    <a:pt x="1584" y="28781"/>
                    <a:pt x="2185" y="28876"/>
                    <a:pt x="2819" y="28876"/>
                  </a:cubicBezTo>
                  <a:cubicBezTo>
                    <a:pt x="3389" y="28876"/>
                    <a:pt x="3991" y="28781"/>
                    <a:pt x="4561" y="28622"/>
                  </a:cubicBezTo>
                  <a:cubicBezTo>
                    <a:pt x="5004" y="29129"/>
                    <a:pt x="5637" y="29509"/>
                    <a:pt x="6397" y="29731"/>
                  </a:cubicBezTo>
                  <a:cubicBezTo>
                    <a:pt x="6809" y="29857"/>
                    <a:pt x="7252" y="29921"/>
                    <a:pt x="7696" y="29921"/>
                  </a:cubicBezTo>
                  <a:cubicBezTo>
                    <a:pt x="8646" y="29921"/>
                    <a:pt x="9596" y="29636"/>
                    <a:pt x="10356" y="29097"/>
                  </a:cubicBezTo>
                  <a:cubicBezTo>
                    <a:pt x="12003" y="27957"/>
                    <a:pt x="12921" y="25867"/>
                    <a:pt x="12953" y="23365"/>
                  </a:cubicBezTo>
                  <a:cubicBezTo>
                    <a:pt x="12953" y="22162"/>
                    <a:pt x="12795" y="20990"/>
                    <a:pt x="12605" y="19882"/>
                  </a:cubicBezTo>
                  <a:cubicBezTo>
                    <a:pt x="12510" y="19217"/>
                    <a:pt x="12415" y="18552"/>
                    <a:pt x="12351" y="17918"/>
                  </a:cubicBezTo>
                  <a:cubicBezTo>
                    <a:pt x="12034" y="14371"/>
                    <a:pt x="13048" y="10666"/>
                    <a:pt x="15138" y="7753"/>
                  </a:cubicBezTo>
                  <a:cubicBezTo>
                    <a:pt x="15170" y="7721"/>
                    <a:pt x="15201" y="7658"/>
                    <a:pt x="15233" y="7626"/>
                  </a:cubicBezTo>
                  <a:cubicBezTo>
                    <a:pt x="17102" y="5916"/>
                    <a:pt x="18843" y="4047"/>
                    <a:pt x="20395" y="2020"/>
                  </a:cubicBezTo>
                  <a:cubicBezTo>
                    <a:pt x="20839" y="1482"/>
                    <a:pt x="20712" y="690"/>
                    <a:pt x="20173" y="279"/>
                  </a:cubicBezTo>
                  <a:cubicBezTo>
                    <a:pt x="19933" y="91"/>
                    <a:pt x="19653" y="0"/>
                    <a:pt x="19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2" name="Google Shape;1892;p39"/>
            <p:cNvSpPr/>
            <p:nvPr/>
          </p:nvSpPr>
          <p:spPr>
            <a:xfrm>
              <a:off x="809724" y="4070223"/>
              <a:ext cx="303931" cy="266041"/>
            </a:xfrm>
            <a:custGeom>
              <a:avLst/>
              <a:gdLst/>
              <a:ahLst/>
              <a:cxnLst/>
              <a:rect l="l" t="t" r="r" b="b"/>
              <a:pathLst>
                <a:path w="10484" h="9177" extrusionOk="0">
                  <a:moveTo>
                    <a:pt x="5243" y="1"/>
                  </a:moveTo>
                  <a:cubicBezTo>
                    <a:pt x="3654" y="1"/>
                    <a:pt x="2118" y="826"/>
                    <a:pt x="1268" y="2293"/>
                  </a:cubicBezTo>
                  <a:cubicBezTo>
                    <a:pt x="1" y="4510"/>
                    <a:pt x="729" y="7296"/>
                    <a:pt x="2946" y="8563"/>
                  </a:cubicBezTo>
                  <a:cubicBezTo>
                    <a:pt x="3664" y="8979"/>
                    <a:pt x="4450" y="9177"/>
                    <a:pt x="5226" y="9177"/>
                  </a:cubicBezTo>
                  <a:cubicBezTo>
                    <a:pt x="6812" y="9177"/>
                    <a:pt x="8356" y="8352"/>
                    <a:pt x="9185" y="6885"/>
                  </a:cubicBezTo>
                  <a:cubicBezTo>
                    <a:pt x="10483" y="4700"/>
                    <a:pt x="9723" y="1881"/>
                    <a:pt x="7538" y="614"/>
                  </a:cubicBezTo>
                  <a:cubicBezTo>
                    <a:pt x="6810" y="198"/>
                    <a:pt x="6020" y="1"/>
                    <a:pt x="5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3" name="Google Shape;1893;p39"/>
            <p:cNvSpPr/>
            <p:nvPr/>
          </p:nvSpPr>
          <p:spPr>
            <a:xfrm>
              <a:off x="1550621" y="3520311"/>
              <a:ext cx="303003" cy="266041"/>
            </a:xfrm>
            <a:custGeom>
              <a:avLst/>
              <a:gdLst/>
              <a:ahLst/>
              <a:cxnLst/>
              <a:rect l="l" t="t" r="r" b="b"/>
              <a:pathLst>
                <a:path w="10452" h="9177" extrusionOk="0">
                  <a:moveTo>
                    <a:pt x="5233" y="0"/>
                  </a:moveTo>
                  <a:cubicBezTo>
                    <a:pt x="3654" y="0"/>
                    <a:pt x="2118" y="825"/>
                    <a:pt x="1268" y="2292"/>
                  </a:cubicBezTo>
                  <a:cubicBezTo>
                    <a:pt x="1" y="4477"/>
                    <a:pt x="729" y="7296"/>
                    <a:pt x="2946" y="8563"/>
                  </a:cubicBezTo>
                  <a:cubicBezTo>
                    <a:pt x="3664" y="8979"/>
                    <a:pt x="4447" y="9176"/>
                    <a:pt x="5219" y="9176"/>
                  </a:cubicBezTo>
                  <a:cubicBezTo>
                    <a:pt x="6798" y="9176"/>
                    <a:pt x="8334" y="8351"/>
                    <a:pt x="9185" y="6884"/>
                  </a:cubicBezTo>
                  <a:cubicBezTo>
                    <a:pt x="10452" y="4699"/>
                    <a:pt x="9723" y="1880"/>
                    <a:pt x="7506" y="614"/>
                  </a:cubicBezTo>
                  <a:cubicBezTo>
                    <a:pt x="6789" y="198"/>
                    <a:pt x="6006" y="0"/>
                    <a:pt x="5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4" name="Google Shape;1894;p39"/>
            <p:cNvSpPr/>
            <p:nvPr/>
          </p:nvSpPr>
          <p:spPr>
            <a:xfrm>
              <a:off x="1822374" y="2652525"/>
              <a:ext cx="303931" cy="265519"/>
            </a:xfrm>
            <a:custGeom>
              <a:avLst/>
              <a:gdLst/>
              <a:ahLst/>
              <a:cxnLst/>
              <a:rect l="l" t="t" r="r" b="b"/>
              <a:pathLst>
                <a:path w="10484" h="9159" extrusionOk="0">
                  <a:moveTo>
                    <a:pt x="5222" y="0"/>
                  </a:moveTo>
                  <a:cubicBezTo>
                    <a:pt x="3641" y="0"/>
                    <a:pt x="2115" y="817"/>
                    <a:pt x="1268" y="2299"/>
                  </a:cubicBezTo>
                  <a:cubicBezTo>
                    <a:pt x="1" y="4484"/>
                    <a:pt x="729" y="7303"/>
                    <a:pt x="2946" y="8538"/>
                  </a:cubicBezTo>
                  <a:cubicBezTo>
                    <a:pt x="3670" y="8958"/>
                    <a:pt x="4464" y="9158"/>
                    <a:pt x="5247" y="9158"/>
                  </a:cubicBezTo>
                  <a:cubicBezTo>
                    <a:pt x="6826" y="9158"/>
                    <a:pt x="8359" y="8342"/>
                    <a:pt x="9185" y="6859"/>
                  </a:cubicBezTo>
                  <a:cubicBezTo>
                    <a:pt x="10483" y="4674"/>
                    <a:pt x="9723" y="1887"/>
                    <a:pt x="7538" y="621"/>
                  </a:cubicBezTo>
                  <a:cubicBezTo>
                    <a:pt x="6803" y="201"/>
                    <a:pt x="6006" y="0"/>
                    <a:pt x="5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5" name="Google Shape;1895;p39"/>
            <p:cNvSpPr/>
            <p:nvPr/>
          </p:nvSpPr>
          <p:spPr>
            <a:xfrm>
              <a:off x="1550621" y="1797059"/>
              <a:ext cx="303003" cy="266041"/>
            </a:xfrm>
            <a:custGeom>
              <a:avLst/>
              <a:gdLst/>
              <a:ahLst/>
              <a:cxnLst/>
              <a:rect l="l" t="t" r="r" b="b"/>
              <a:pathLst>
                <a:path w="10452" h="9177" extrusionOk="0">
                  <a:moveTo>
                    <a:pt x="5233" y="1"/>
                  </a:moveTo>
                  <a:cubicBezTo>
                    <a:pt x="3654" y="1"/>
                    <a:pt x="2118" y="825"/>
                    <a:pt x="1268" y="2293"/>
                  </a:cubicBezTo>
                  <a:cubicBezTo>
                    <a:pt x="1" y="4478"/>
                    <a:pt x="729" y="7296"/>
                    <a:pt x="2946" y="8563"/>
                  </a:cubicBezTo>
                  <a:cubicBezTo>
                    <a:pt x="3664" y="8979"/>
                    <a:pt x="4447" y="9177"/>
                    <a:pt x="5219" y="9177"/>
                  </a:cubicBezTo>
                  <a:cubicBezTo>
                    <a:pt x="6798" y="9177"/>
                    <a:pt x="8334" y="8352"/>
                    <a:pt x="9185" y="6885"/>
                  </a:cubicBezTo>
                  <a:cubicBezTo>
                    <a:pt x="10452" y="4699"/>
                    <a:pt x="9723" y="1881"/>
                    <a:pt x="7506" y="614"/>
                  </a:cubicBezTo>
                  <a:cubicBezTo>
                    <a:pt x="6789" y="198"/>
                    <a:pt x="6006" y="1"/>
                    <a:pt x="5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6" name="Google Shape;1896;p39"/>
            <p:cNvSpPr/>
            <p:nvPr/>
          </p:nvSpPr>
          <p:spPr>
            <a:xfrm>
              <a:off x="809724" y="1229493"/>
              <a:ext cx="303931" cy="265519"/>
            </a:xfrm>
            <a:custGeom>
              <a:avLst/>
              <a:gdLst/>
              <a:ahLst/>
              <a:cxnLst/>
              <a:rect l="l" t="t" r="r" b="b"/>
              <a:pathLst>
                <a:path w="10484" h="9159" extrusionOk="0">
                  <a:moveTo>
                    <a:pt x="5222" y="0"/>
                  </a:moveTo>
                  <a:cubicBezTo>
                    <a:pt x="3641" y="0"/>
                    <a:pt x="2115" y="817"/>
                    <a:pt x="1268" y="2299"/>
                  </a:cubicBezTo>
                  <a:cubicBezTo>
                    <a:pt x="1" y="4484"/>
                    <a:pt x="729" y="7271"/>
                    <a:pt x="2946" y="8538"/>
                  </a:cubicBezTo>
                  <a:cubicBezTo>
                    <a:pt x="3670" y="8958"/>
                    <a:pt x="4464" y="9159"/>
                    <a:pt x="5247" y="9159"/>
                  </a:cubicBezTo>
                  <a:cubicBezTo>
                    <a:pt x="6826" y="9159"/>
                    <a:pt x="8359" y="8342"/>
                    <a:pt x="9185" y="6860"/>
                  </a:cubicBezTo>
                  <a:cubicBezTo>
                    <a:pt x="10483" y="4674"/>
                    <a:pt x="9723" y="1888"/>
                    <a:pt x="7538" y="621"/>
                  </a:cubicBezTo>
                  <a:cubicBezTo>
                    <a:pt x="6803" y="201"/>
                    <a:pt x="6006" y="0"/>
                    <a:pt x="5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7" name="Google Shape;1897;p39"/>
            <p:cNvSpPr/>
            <p:nvPr/>
          </p:nvSpPr>
          <p:spPr>
            <a:xfrm>
              <a:off x="864834" y="4119158"/>
              <a:ext cx="192812" cy="168838"/>
            </a:xfrm>
            <a:custGeom>
              <a:avLst/>
              <a:gdLst/>
              <a:ahLst/>
              <a:cxnLst/>
              <a:rect l="l" t="t" r="r" b="b"/>
              <a:pathLst>
                <a:path w="6651" h="5824" extrusionOk="0">
                  <a:moveTo>
                    <a:pt x="3340" y="1"/>
                  </a:moveTo>
                  <a:cubicBezTo>
                    <a:pt x="2333" y="1"/>
                    <a:pt x="1356" y="522"/>
                    <a:pt x="823" y="1460"/>
                  </a:cubicBezTo>
                  <a:cubicBezTo>
                    <a:pt x="0" y="2853"/>
                    <a:pt x="475" y="4627"/>
                    <a:pt x="1869" y="5418"/>
                  </a:cubicBezTo>
                  <a:cubicBezTo>
                    <a:pt x="2333" y="5693"/>
                    <a:pt x="2840" y="5823"/>
                    <a:pt x="3339" y="5823"/>
                  </a:cubicBezTo>
                  <a:cubicBezTo>
                    <a:pt x="4339" y="5823"/>
                    <a:pt x="5310" y="5302"/>
                    <a:pt x="5859" y="4373"/>
                  </a:cubicBezTo>
                  <a:cubicBezTo>
                    <a:pt x="6651" y="2980"/>
                    <a:pt x="6176" y="1207"/>
                    <a:pt x="4782" y="383"/>
                  </a:cubicBezTo>
                  <a:cubicBezTo>
                    <a:pt x="4326" y="124"/>
                    <a:pt x="3829" y="1"/>
                    <a:pt x="3340" y="1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8" name="Google Shape;1898;p39"/>
            <p:cNvSpPr/>
            <p:nvPr/>
          </p:nvSpPr>
          <p:spPr>
            <a:xfrm>
              <a:off x="864834" y="1277964"/>
              <a:ext cx="192812" cy="168838"/>
            </a:xfrm>
            <a:custGeom>
              <a:avLst/>
              <a:gdLst/>
              <a:ahLst/>
              <a:cxnLst/>
              <a:rect l="l" t="t" r="r" b="b"/>
              <a:pathLst>
                <a:path w="6651" h="5824" extrusionOk="0">
                  <a:moveTo>
                    <a:pt x="3312" y="1"/>
                  </a:moveTo>
                  <a:cubicBezTo>
                    <a:pt x="2315" y="1"/>
                    <a:pt x="1351" y="522"/>
                    <a:pt x="823" y="1451"/>
                  </a:cubicBezTo>
                  <a:cubicBezTo>
                    <a:pt x="0" y="2844"/>
                    <a:pt x="475" y="4618"/>
                    <a:pt x="1869" y="5441"/>
                  </a:cubicBezTo>
                  <a:cubicBezTo>
                    <a:pt x="2325" y="5700"/>
                    <a:pt x="2821" y="5823"/>
                    <a:pt x="3312" y="5823"/>
                  </a:cubicBezTo>
                  <a:cubicBezTo>
                    <a:pt x="4321" y="5823"/>
                    <a:pt x="5305" y="5302"/>
                    <a:pt x="5859" y="4364"/>
                  </a:cubicBezTo>
                  <a:cubicBezTo>
                    <a:pt x="6651" y="2971"/>
                    <a:pt x="6176" y="1197"/>
                    <a:pt x="4782" y="406"/>
                  </a:cubicBezTo>
                  <a:cubicBezTo>
                    <a:pt x="4318" y="131"/>
                    <a:pt x="3811" y="1"/>
                    <a:pt x="3312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9" name="Google Shape;1899;p39"/>
            <p:cNvSpPr/>
            <p:nvPr/>
          </p:nvSpPr>
          <p:spPr>
            <a:xfrm>
              <a:off x="1877484" y="2700996"/>
              <a:ext cx="192812" cy="168838"/>
            </a:xfrm>
            <a:custGeom>
              <a:avLst/>
              <a:gdLst/>
              <a:ahLst/>
              <a:cxnLst/>
              <a:rect l="l" t="t" r="r" b="b"/>
              <a:pathLst>
                <a:path w="6651" h="5824" extrusionOk="0">
                  <a:moveTo>
                    <a:pt x="3312" y="1"/>
                  </a:moveTo>
                  <a:cubicBezTo>
                    <a:pt x="2315" y="1"/>
                    <a:pt x="1351" y="521"/>
                    <a:pt x="823" y="1450"/>
                  </a:cubicBezTo>
                  <a:cubicBezTo>
                    <a:pt x="0" y="2844"/>
                    <a:pt x="475" y="4617"/>
                    <a:pt x="1869" y="5441"/>
                  </a:cubicBezTo>
                  <a:cubicBezTo>
                    <a:pt x="2324" y="5700"/>
                    <a:pt x="2821" y="5823"/>
                    <a:pt x="3312" y="5823"/>
                  </a:cubicBezTo>
                  <a:cubicBezTo>
                    <a:pt x="4321" y="5823"/>
                    <a:pt x="5305" y="5301"/>
                    <a:pt x="5859" y="4364"/>
                  </a:cubicBezTo>
                  <a:cubicBezTo>
                    <a:pt x="6651" y="2971"/>
                    <a:pt x="6176" y="1197"/>
                    <a:pt x="4782" y="405"/>
                  </a:cubicBezTo>
                  <a:cubicBezTo>
                    <a:pt x="4318" y="131"/>
                    <a:pt x="3811" y="1"/>
                    <a:pt x="3312" y="1"/>
                  </a:cubicBezTo>
                  <a:close/>
                </a:path>
              </a:pathLst>
            </a:custGeom>
            <a:solidFill>
              <a:srgbClr val="2525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0" name="Google Shape;1900;p39"/>
            <p:cNvSpPr/>
            <p:nvPr/>
          </p:nvSpPr>
          <p:spPr>
            <a:xfrm>
              <a:off x="1605731" y="3569218"/>
              <a:ext cx="192812" cy="168838"/>
            </a:xfrm>
            <a:custGeom>
              <a:avLst/>
              <a:gdLst/>
              <a:ahLst/>
              <a:cxnLst/>
              <a:rect l="l" t="t" r="r" b="b"/>
              <a:pathLst>
                <a:path w="6651" h="5824" extrusionOk="0">
                  <a:moveTo>
                    <a:pt x="3339" y="1"/>
                  </a:moveTo>
                  <a:cubicBezTo>
                    <a:pt x="2330" y="1"/>
                    <a:pt x="1346" y="523"/>
                    <a:pt x="792" y="1460"/>
                  </a:cubicBezTo>
                  <a:cubicBezTo>
                    <a:pt x="0" y="2854"/>
                    <a:pt x="475" y="4627"/>
                    <a:pt x="1868" y="5419"/>
                  </a:cubicBezTo>
                  <a:cubicBezTo>
                    <a:pt x="2333" y="5693"/>
                    <a:pt x="2840" y="5823"/>
                    <a:pt x="3339" y="5823"/>
                  </a:cubicBezTo>
                  <a:cubicBezTo>
                    <a:pt x="4339" y="5823"/>
                    <a:pt x="5310" y="5303"/>
                    <a:pt x="5859" y="4374"/>
                  </a:cubicBezTo>
                  <a:cubicBezTo>
                    <a:pt x="6651" y="2980"/>
                    <a:pt x="6175" y="1175"/>
                    <a:pt x="4782" y="383"/>
                  </a:cubicBezTo>
                  <a:cubicBezTo>
                    <a:pt x="4326" y="124"/>
                    <a:pt x="3829" y="1"/>
                    <a:pt x="3339" y="1"/>
                  </a:cubicBezTo>
                  <a:close/>
                </a:path>
              </a:pathLst>
            </a:custGeom>
            <a:solidFill>
              <a:srgbClr val="5BC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1" name="Google Shape;1901;p39"/>
            <p:cNvSpPr/>
            <p:nvPr/>
          </p:nvSpPr>
          <p:spPr>
            <a:xfrm>
              <a:off x="1605731" y="1845994"/>
              <a:ext cx="192812" cy="168809"/>
            </a:xfrm>
            <a:custGeom>
              <a:avLst/>
              <a:gdLst/>
              <a:ahLst/>
              <a:cxnLst/>
              <a:rect l="l" t="t" r="r" b="b"/>
              <a:pathLst>
                <a:path w="6651" h="5823" extrusionOk="0">
                  <a:moveTo>
                    <a:pt x="3339" y="0"/>
                  </a:moveTo>
                  <a:cubicBezTo>
                    <a:pt x="2330" y="0"/>
                    <a:pt x="1346" y="522"/>
                    <a:pt x="792" y="1460"/>
                  </a:cubicBezTo>
                  <a:cubicBezTo>
                    <a:pt x="0" y="2853"/>
                    <a:pt x="475" y="4627"/>
                    <a:pt x="1868" y="5418"/>
                  </a:cubicBezTo>
                  <a:cubicBezTo>
                    <a:pt x="2333" y="5693"/>
                    <a:pt x="2840" y="5823"/>
                    <a:pt x="3339" y="5823"/>
                  </a:cubicBezTo>
                  <a:cubicBezTo>
                    <a:pt x="4339" y="5823"/>
                    <a:pt x="5310" y="5302"/>
                    <a:pt x="5859" y="4373"/>
                  </a:cubicBezTo>
                  <a:cubicBezTo>
                    <a:pt x="6651" y="2948"/>
                    <a:pt x="6175" y="1175"/>
                    <a:pt x="4782" y="383"/>
                  </a:cubicBezTo>
                  <a:cubicBezTo>
                    <a:pt x="4326" y="124"/>
                    <a:pt x="3829" y="0"/>
                    <a:pt x="3339" y="0"/>
                  </a:cubicBezTo>
                  <a:close/>
                </a:path>
              </a:pathLst>
            </a:custGeom>
            <a:solidFill>
              <a:srgbClr val="ED3F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2" name="Google Shape;1902;p39"/>
            <p:cNvSpPr/>
            <p:nvPr/>
          </p:nvSpPr>
          <p:spPr>
            <a:xfrm>
              <a:off x="527883" y="2488731"/>
              <a:ext cx="743680" cy="1228335"/>
            </a:xfrm>
            <a:custGeom>
              <a:avLst/>
              <a:gdLst/>
              <a:ahLst/>
              <a:cxnLst/>
              <a:rect l="l" t="t" r="r" b="b"/>
              <a:pathLst>
                <a:path w="25653" h="42371" extrusionOk="0">
                  <a:moveTo>
                    <a:pt x="20265" y="6942"/>
                  </a:moveTo>
                  <a:cubicBezTo>
                    <a:pt x="20540" y="6942"/>
                    <a:pt x="20820" y="7033"/>
                    <a:pt x="21060" y="7221"/>
                  </a:cubicBezTo>
                  <a:cubicBezTo>
                    <a:pt x="21599" y="7632"/>
                    <a:pt x="21726" y="8424"/>
                    <a:pt x="21282" y="8962"/>
                  </a:cubicBezTo>
                  <a:cubicBezTo>
                    <a:pt x="19730" y="10989"/>
                    <a:pt x="17989" y="12858"/>
                    <a:pt x="16120" y="14568"/>
                  </a:cubicBezTo>
                  <a:cubicBezTo>
                    <a:pt x="16088" y="14600"/>
                    <a:pt x="16057" y="14663"/>
                    <a:pt x="16025" y="14695"/>
                  </a:cubicBezTo>
                  <a:cubicBezTo>
                    <a:pt x="13935" y="17608"/>
                    <a:pt x="12921" y="21313"/>
                    <a:pt x="13238" y="24860"/>
                  </a:cubicBezTo>
                  <a:cubicBezTo>
                    <a:pt x="13302" y="25494"/>
                    <a:pt x="13397" y="26159"/>
                    <a:pt x="13492" y="26824"/>
                  </a:cubicBezTo>
                  <a:cubicBezTo>
                    <a:pt x="13682" y="27932"/>
                    <a:pt x="13840" y="29104"/>
                    <a:pt x="13840" y="30307"/>
                  </a:cubicBezTo>
                  <a:cubicBezTo>
                    <a:pt x="13808" y="32809"/>
                    <a:pt x="12858" y="34899"/>
                    <a:pt x="11243" y="36039"/>
                  </a:cubicBezTo>
                  <a:cubicBezTo>
                    <a:pt x="10483" y="36578"/>
                    <a:pt x="9533" y="36863"/>
                    <a:pt x="8583" y="36863"/>
                  </a:cubicBezTo>
                  <a:cubicBezTo>
                    <a:pt x="8139" y="36863"/>
                    <a:pt x="7696" y="36799"/>
                    <a:pt x="7284" y="36673"/>
                  </a:cubicBezTo>
                  <a:cubicBezTo>
                    <a:pt x="6524" y="36451"/>
                    <a:pt x="5891" y="36071"/>
                    <a:pt x="5448" y="35564"/>
                  </a:cubicBezTo>
                  <a:cubicBezTo>
                    <a:pt x="4878" y="35723"/>
                    <a:pt x="4276" y="35818"/>
                    <a:pt x="3706" y="35818"/>
                  </a:cubicBezTo>
                  <a:cubicBezTo>
                    <a:pt x="3072" y="35818"/>
                    <a:pt x="2471" y="35723"/>
                    <a:pt x="1869" y="35533"/>
                  </a:cubicBezTo>
                  <a:cubicBezTo>
                    <a:pt x="1236" y="35279"/>
                    <a:pt x="887" y="34583"/>
                    <a:pt x="1109" y="33918"/>
                  </a:cubicBezTo>
                  <a:cubicBezTo>
                    <a:pt x="1285" y="33388"/>
                    <a:pt x="1783" y="33059"/>
                    <a:pt x="2315" y="33059"/>
                  </a:cubicBezTo>
                  <a:cubicBezTo>
                    <a:pt x="2451" y="33059"/>
                    <a:pt x="2589" y="33081"/>
                    <a:pt x="2724" y="33126"/>
                  </a:cubicBezTo>
                  <a:cubicBezTo>
                    <a:pt x="3042" y="33240"/>
                    <a:pt x="3386" y="33299"/>
                    <a:pt x="3732" y="33299"/>
                  </a:cubicBezTo>
                  <a:cubicBezTo>
                    <a:pt x="4249" y="33299"/>
                    <a:pt x="4771" y="33169"/>
                    <a:pt x="5226" y="32904"/>
                  </a:cubicBezTo>
                  <a:cubicBezTo>
                    <a:pt x="5954" y="32492"/>
                    <a:pt x="6524" y="31732"/>
                    <a:pt x="6714" y="30877"/>
                  </a:cubicBezTo>
                  <a:cubicBezTo>
                    <a:pt x="6826" y="30289"/>
                    <a:pt x="7360" y="29874"/>
                    <a:pt x="7964" y="29874"/>
                  </a:cubicBezTo>
                  <a:cubicBezTo>
                    <a:pt x="8043" y="29874"/>
                    <a:pt x="8123" y="29881"/>
                    <a:pt x="8203" y="29896"/>
                  </a:cubicBezTo>
                  <a:cubicBezTo>
                    <a:pt x="8868" y="30054"/>
                    <a:pt x="9311" y="30719"/>
                    <a:pt x="9185" y="31416"/>
                  </a:cubicBezTo>
                  <a:cubicBezTo>
                    <a:pt x="8963" y="32429"/>
                    <a:pt x="8424" y="33379"/>
                    <a:pt x="7696" y="34139"/>
                  </a:cubicBezTo>
                  <a:cubicBezTo>
                    <a:pt x="7791" y="34203"/>
                    <a:pt x="7886" y="34234"/>
                    <a:pt x="7981" y="34266"/>
                  </a:cubicBezTo>
                  <a:cubicBezTo>
                    <a:pt x="8169" y="34315"/>
                    <a:pt x="8370" y="34340"/>
                    <a:pt x="8571" y="34340"/>
                  </a:cubicBezTo>
                  <a:cubicBezTo>
                    <a:pt x="9013" y="34340"/>
                    <a:pt x="9460" y="34220"/>
                    <a:pt x="9786" y="33981"/>
                  </a:cubicBezTo>
                  <a:cubicBezTo>
                    <a:pt x="10736" y="33316"/>
                    <a:pt x="11306" y="31922"/>
                    <a:pt x="11306" y="30276"/>
                  </a:cubicBezTo>
                  <a:cubicBezTo>
                    <a:pt x="11338" y="29294"/>
                    <a:pt x="11180" y="28280"/>
                    <a:pt x="11021" y="27204"/>
                  </a:cubicBezTo>
                  <a:cubicBezTo>
                    <a:pt x="10895" y="26507"/>
                    <a:pt x="10800" y="25810"/>
                    <a:pt x="10736" y="25082"/>
                  </a:cubicBezTo>
                  <a:cubicBezTo>
                    <a:pt x="10515" y="22770"/>
                    <a:pt x="10800" y="20395"/>
                    <a:pt x="11496" y="18178"/>
                  </a:cubicBezTo>
                  <a:lnTo>
                    <a:pt x="11496" y="18178"/>
                  </a:lnTo>
                  <a:cubicBezTo>
                    <a:pt x="9311" y="19667"/>
                    <a:pt x="6936" y="20933"/>
                    <a:pt x="4498" y="22010"/>
                  </a:cubicBezTo>
                  <a:cubicBezTo>
                    <a:pt x="4308" y="22073"/>
                    <a:pt x="4149" y="22105"/>
                    <a:pt x="3991" y="22105"/>
                  </a:cubicBezTo>
                  <a:cubicBezTo>
                    <a:pt x="3484" y="22105"/>
                    <a:pt x="3041" y="21820"/>
                    <a:pt x="2819" y="21345"/>
                  </a:cubicBezTo>
                  <a:cubicBezTo>
                    <a:pt x="2566" y="20680"/>
                    <a:pt x="2851" y="19952"/>
                    <a:pt x="3484" y="19667"/>
                  </a:cubicBezTo>
                  <a:cubicBezTo>
                    <a:pt x="9723" y="17038"/>
                    <a:pt x="15170" y="12794"/>
                    <a:pt x="19287" y="7442"/>
                  </a:cubicBezTo>
                  <a:cubicBezTo>
                    <a:pt x="19525" y="7113"/>
                    <a:pt x="19890" y="6942"/>
                    <a:pt x="20265" y="6942"/>
                  </a:cubicBezTo>
                  <a:close/>
                  <a:moveTo>
                    <a:pt x="23974" y="0"/>
                  </a:moveTo>
                  <a:cubicBezTo>
                    <a:pt x="22802" y="1774"/>
                    <a:pt x="21219" y="3230"/>
                    <a:pt x="19667" y="4560"/>
                  </a:cubicBezTo>
                  <a:cubicBezTo>
                    <a:pt x="13618" y="9818"/>
                    <a:pt x="6999" y="14441"/>
                    <a:pt x="1" y="18336"/>
                  </a:cubicBezTo>
                  <a:lnTo>
                    <a:pt x="1" y="28122"/>
                  </a:lnTo>
                  <a:cubicBezTo>
                    <a:pt x="347" y="28181"/>
                    <a:pt x="699" y="28211"/>
                    <a:pt x="1053" y="28211"/>
                  </a:cubicBezTo>
                  <a:cubicBezTo>
                    <a:pt x="2026" y="28211"/>
                    <a:pt x="3005" y="27985"/>
                    <a:pt x="3864" y="27520"/>
                  </a:cubicBezTo>
                  <a:cubicBezTo>
                    <a:pt x="5226" y="26792"/>
                    <a:pt x="6271" y="25430"/>
                    <a:pt x="6683" y="23942"/>
                  </a:cubicBezTo>
                  <a:cubicBezTo>
                    <a:pt x="6844" y="23351"/>
                    <a:pt x="7370" y="22988"/>
                    <a:pt x="7931" y="22988"/>
                  </a:cubicBezTo>
                  <a:cubicBezTo>
                    <a:pt x="8032" y="22988"/>
                    <a:pt x="8134" y="22999"/>
                    <a:pt x="8234" y="23023"/>
                  </a:cubicBezTo>
                  <a:cubicBezTo>
                    <a:pt x="8900" y="23213"/>
                    <a:pt x="9311" y="23910"/>
                    <a:pt x="9121" y="24575"/>
                  </a:cubicBezTo>
                  <a:cubicBezTo>
                    <a:pt x="8551" y="26760"/>
                    <a:pt x="7031" y="28692"/>
                    <a:pt x="5068" y="29737"/>
                  </a:cubicBezTo>
                  <a:cubicBezTo>
                    <a:pt x="3864" y="30402"/>
                    <a:pt x="2471" y="30751"/>
                    <a:pt x="1077" y="30751"/>
                  </a:cubicBezTo>
                  <a:cubicBezTo>
                    <a:pt x="729" y="30751"/>
                    <a:pt x="381" y="30719"/>
                    <a:pt x="32" y="30656"/>
                  </a:cubicBezTo>
                  <a:lnTo>
                    <a:pt x="32" y="37749"/>
                  </a:lnTo>
                  <a:cubicBezTo>
                    <a:pt x="64" y="39998"/>
                    <a:pt x="2439" y="41835"/>
                    <a:pt x="4624" y="42246"/>
                  </a:cubicBezTo>
                  <a:cubicBezTo>
                    <a:pt x="5079" y="42332"/>
                    <a:pt x="5536" y="42371"/>
                    <a:pt x="5989" y="42371"/>
                  </a:cubicBezTo>
                  <a:cubicBezTo>
                    <a:pt x="8222" y="42371"/>
                    <a:pt x="10387" y="41437"/>
                    <a:pt x="11940" y="40568"/>
                  </a:cubicBezTo>
                  <a:cubicBezTo>
                    <a:pt x="14125" y="39333"/>
                    <a:pt x="15803" y="37844"/>
                    <a:pt x="16943" y="36166"/>
                  </a:cubicBezTo>
                  <a:cubicBezTo>
                    <a:pt x="17735" y="34994"/>
                    <a:pt x="18274" y="33696"/>
                    <a:pt x="18464" y="32429"/>
                  </a:cubicBezTo>
                  <a:lnTo>
                    <a:pt x="18464" y="32429"/>
                  </a:lnTo>
                  <a:cubicBezTo>
                    <a:pt x="18242" y="32556"/>
                    <a:pt x="18020" y="32682"/>
                    <a:pt x="17799" y="32809"/>
                  </a:cubicBezTo>
                  <a:cubicBezTo>
                    <a:pt x="17609" y="32936"/>
                    <a:pt x="17387" y="32967"/>
                    <a:pt x="17197" y="32967"/>
                  </a:cubicBezTo>
                  <a:cubicBezTo>
                    <a:pt x="16753" y="32967"/>
                    <a:pt x="16310" y="32746"/>
                    <a:pt x="16088" y="32334"/>
                  </a:cubicBezTo>
                  <a:cubicBezTo>
                    <a:pt x="15740" y="31732"/>
                    <a:pt x="15962" y="30941"/>
                    <a:pt x="16563" y="30624"/>
                  </a:cubicBezTo>
                  <a:cubicBezTo>
                    <a:pt x="17387" y="30181"/>
                    <a:pt x="18147" y="29642"/>
                    <a:pt x="18844" y="29072"/>
                  </a:cubicBezTo>
                  <a:cubicBezTo>
                    <a:pt x="18907" y="29009"/>
                    <a:pt x="18970" y="28977"/>
                    <a:pt x="19034" y="28914"/>
                  </a:cubicBezTo>
                  <a:cubicBezTo>
                    <a:pt x="21187" y="27109"/>
                    <a:pt x="22834" y="24702"/>
                    <a:pt x="23721" y="22010"/>
                  </a:cubicBezTo>
                  <a:cubicBezTo>
                    <a:pt x="24671" y="19033"/>
                    <a:pt x="24671" y="15740"/>
                    <a:pt x="23689" y="12763"/>
                  </a:cubicBezTo>
                  <a:cubicBezTo>
                    <a:pt x="23436" y="13048"/>
                    <a:pt x="23214" y="13301"/>
                    <a:pt x="22961" y="13586"/>
                  </a:cubicBezTo>
                  <a:cubicBezTo>
                    <a:pt x="22802" y="13744"/>
                    <a:pt x="22644" y="13934"/>
                    <a:pt x="22486" y="14093"/>
                  </a:cubicBezTo>
                  <a:cubicBezTo>
                    <a:pt x="20839" y="15930"/>
                    <a:pt x="19097" y="17830"/>
                    <a:pt x="18210" y="20047"/>
                  </a:cubicBezTo>
                  <a:cubicBezTo>
                    <a:pt x="18020" y="20553"/>
                    <a:pt x="17545" y="20838"/>
                    <a:pt x="17038" y="20838"/>
                  </a:cubicBezTo>
                  <a:cubicBezTo>
                    <a:pt x="16880" y="20838"/>
                    <a:pt x="16722" y="20807"/>
                    <a:pt x="16563" y="20743"/>
                  </a:cubicBezTo>
                  <a:cubicBezTo>
                    <a:pt x="15930" y="20490"/>
                    <a:pt x="15613" y="19730"/>
                    <a:pt x="15867" y="19096"/>
                  </a:cubicBezTo>
                  <a:cubicBezTo>
                    <a:pt x="16943" y="16468"/>
                    <a:pt x="18812" y="14409"/>
                    <a:pt x="20617" y="12414"/>
                  </a:cubicBezTo>
                  <a:cubicBezTo>
                    <a:pt x="20775" y="12224"/>
                    <a:pt x="20934" y="12066"/>
                    <a:pt x="21092" y="11876"/>
                  </a:cubicBezTo>
                  <a:cubicBezTo>
                    <a:pt x="22771" y="10008"/>
                    <a:pt x="24639" y="7791"/>
                    <a:pt x="25241" y="5289"/>
                  </a:cubicBezTo>
                  <a:cubicBezTo>
                    <a:pt x="25652" y="3515"/>
                    <a:pt x="25272" y="1267"/>
                    <a:pt x="23974" y="0"/>
                  </a:cubicBezTo>
                  <a:close/>
                </a:path>
              </a:pathLst>
            </a:custGeom>
            <a:solidFill>
              <a:srgbClr val="5BC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227348" y="1031985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7" descr="D:\MARKAZ LOGO YANGI\Рисунок1.png">
            <a:extLst>
              <a:ext uri="{FF2B5EF4-FFF2-40B4-BE49-F238E27FC236}">
                <a16:creationId xmlns:a16="http://schemas.microsoft.com/office/drawing/2014/main" xmlns="" id="{016116CF-1F45-4C29-AD9D-0A8BD615E30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54" y="75077"/>
            <a:ext cx="679269" cy="850693"/>
          </a:xfrm>
          <a:prstGeom prst="rect">
            <a:avLst/>
          </a:prstGeom>
          <a:noFill/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9937EC8-30C7-48AE-A829-10197C48B83E}"/>
              </a:ext>
            </a:extLst>
          </p:cNvPr>
          <p:cNvSpPr txBox="1"/>
          <p:nvPr/>
        </p:nvSpPr>
        <p:spPr>
          <a:xfrm>
            <a:off x="799223" y="218282"/>
            <a:ext cx="39402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53756" y="1606129"/>
            <a:ext cx="7470938" cy="1477328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z-Cyrl-UZ" dirty="0">
                <a:latin typeface="Times New Roman" pitchFamily="18" charset="0"/>
                <a:cs typeface="Times New Roman" pitchFamily="18" charset="0"/>
              </a:rPr>
              <a:t>2022 yil 1 dekabrga qadar maktab direktori lavozimiga nomzodlarning bilim va ko’nikmalarini baholash hamda uning natijasi bo’yicha ularga menejerlik sertifikatini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amaliyoti yo’lga qo’yiladi. Maktab direktori lavozimiga nomzodlar menejerlik sertifikatini olish uchun Milliy-tadqiqot institutida maxsus pullik dasturlar asosida </a:t>
            </a: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o’qitiladi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2200159" y="3403459"/>
            <a:ext cx="6971727" cy="923330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z-Cyrl-UZ" dirty="0">
                <a:latin typeface="Times New Roman" pitchFamily="18" charset="0"/>
                <a:cs typeface="Times New Roman" pitchFamily="18" charset="0"/>
              </a:rPr>
              <a:t>Direktorlikka nomzodlar faqat menejerlik sertifikatiga ega bo’lgan shaxslar orasidan tanlab olinadi va kelishish uchun xalq deputatlari tuman (shahar) Kengashlariga taqdim etiladi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51226" y="1134391"/>
            <a:ext cx="2706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Cyrl-U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 1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Cyrl-U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yanvardan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2098807" y="4796203"/>
            <a:ext cx="7362437" cy="147732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z-Cyrl-UZ" dirty="0">
                <a:latin typeface="Times New Roman" pitchFamily="18" charset="0"/>
                <a:cs typeface="Times New Roman" pitchFamily="18" charset="0"/>
              </a:rPr>
              <a:t>Yuqori ko’rsatkichlarga erishgan pedagoglarni qo’shimcha rag’batlantirish va malakali xodimlar faoliyatini yanada qo’llab-quvvatlash maqsadida vazirlik huzurida yuridik shaxs maqomiga ega bo’lmagan 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Xalq ta’limi vaziri jamg’armasi 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tashkil etiladi (hukumat qarori qabul qilinadi). Jamg’armaga Davlat byudjetidan 300 milliard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so’m mablag’ </a:t>
            </a: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ajratiladi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36" descr="Картинки по запросу таълим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9149" y="2084516"/>
            <a:ext cx="615189" cy="44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9932986" y="3595409"/>
            <a:ext cx="541352" cy="59055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9957974" y="5404365"/>
            <a:ext cx="770539" cy="59719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46" name="Прямоугольник 45"/>
          <p:cNvSpPr/>
          <p:nvPr/>
        </p:nvSpPr>
        <p:spPr>
          <a:xfrm>
            <a:off x="5278579" y="41913"/>
            <a:ext cx="6799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Pedagog</a:t>
            </a:r>
            <a:r>
              <a:rPr lang="ru-RU" sz="1400" b="1" dirty="0" smtClean="0"/>
              <a:t>-</a:t>
            </a:r>
            <a:r>
              <a:rPr lang="en-US" sz="1400" b="1" dirty="0" smtClean="0"/>
              <a:t>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qituvchilarning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</a:t>
            </a:r>
            <a:r>
              <a:rPr lang="ru-RU" sz="1400" b="1" dirty="0" smtClean="0"/>
              <a:t>’</a:t>
            </a:r>
            <a:r>
              <a:rPr lang="en-US" sz="1400" b="1" dirty="0" smtClean="0"/>
              <a:t>limning </a:t>
            </a:r>
            <a:r>
              <a:rPr lang="en-US" sz="1400" b="1" dirty="0" err="1" smtClean="0"/>
              <a:t>normativ</a:t>
            </a:r>
            <a:r>
              <a:rPr lang="ru-RU" sz="1400" b="1" dirty="0" smtClean="0"/>
              <a:t>-</a:t>
            </a:r>
            <a:r>
              <a:rPr lang="en-US" sz="1400" b="1" dirty="0" err="1" smtClean="0"/>
              <a:t>huquqiy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hujjatlarini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bilish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kasbiy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faoliyatida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samarali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foydalanishga</a:t>
            </a:r>
            <a:r>
              <a:rPr lang="en-US" sz="1400" b="1" dirty="0" smtClean="0"/>
              <a:t> 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rgatish</a:t>
            </a:r>
            <a:endParaRPr lang="ru-RU" sz="1400" i="1" dirty="0"/>
          </a:p>
        </p:txBody>
      </p:sp>
    </p:spTree>
    <p:extLst>
      <p:ext uri="{BB962C8B-B14F-4D97-AF65-F5344CB8AC3E}">
        <p14:creationId xmlns="" xmlns:p14="http://schemas.microsoft.com/office/powerpoint/2010/main" val="2347452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2" grpId="0" animBg="1"/>
      <p:bldP spid="1873" grpId="0" animBg="1"/>
      <p:bldP spid="18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9" name="Google Shape;1389;p42"/>
          <p:cNvGrpSpPr/>
          <p:nvPr/>
        </p:nvGrpSpPr>
        <p:grpSpPr>
          <a:xfrm>
            <a:off x="6143417" y="2735333"/>
            <a:ext cx="2163723" cy="2075267"/>
            <a:chOff x="4607563" y="2051500"/>
            <a:chExt cx="1622792" cy="1556450"/>
          </a:xfrm>
        </p:grpSpPr>
        <p:grpSp>
          <p:nvGrpSpPr>
            <p:cNvPr id="1390" name="Google Shape;1390;p42"/>
            <p:cNvGrpSpPr/>
            <p:nvPr/>
          </p:nvGrpSpPr>
          <p:grpSpPr>
            <a:xfrm>
              <a:off x="4607563" y="2051500"/>
              <a:ext cx="1578500" cy="1556450"/>
              <a:chOff x="4607550" y="1975300"/>
              <a:chExt cx="1578500" cy="1556450"/>
            </a:xfrm>
          </p:grpSpPr>
          <p:sp>
            <p:nvSpPr>
              <p:cNvPr id="1391" name="Google Shape;1391;p42"/>
              <p:cNvSpPr/>
              <p:nvPr/>
            </p:nvSpPr>
            <p:spPr>
              <a:xfrm>
                <a:off x="5585350" y="2941925"/>
                <a:ext cx="448600" cy="448600"/>
              </a:xfrm>
              <a:custGeom>
                <a:avLst/>
                <a:gdLst/>
                <a:ahLst/>
                <a:cxnLst/>
                <a:rect l="l" t="t" r="r" b="b"/>
                <a:pathLst>
                  <a:path w="17944" h="17944" extrusionOk="0">
                    <a:moveTo>
                      <a:pt x="8966" y="1"/>
                    </a:moveTo>
                    <a:cubicBezTo>
                      <a:pt x="4013" y="1"/>
                      <a:pt x="0" y="4013"/>
                      <a:pt x="0" y="8966"/>
                    </a:cubicBezTo>
                    <a:cubicBezTo>
                      <a:pt x="0" y="13931"/>
                      <a:pt x="4013" y="17943"/>
                      <a:pt x="8966" y="17943"/>
                    </a:cubicBezTo>
                    <a:cubicBezTo>
                      <a:pt x="13931" y="17943"/>
                      <a:pt x="17943" y="13931"/>
                      <a:pt x="17943" y="8966"/>
                    </a:cubicBezTo>
                    <a:cubicBezTo>
                      <a:pt x="17943" y="4013"/>
                      <a:pt x="13931" y="1"/>
                      <a:pt x="89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2" name="Google Shape;1392;p42"/>
              <p:cNvSpPr/>
              <p:nvPr/>
            </p:nvSpPr>
            <p:spPr>
              <a:xfrm>
                <a:off x="4607550" y="1975300"/>
                <a:ext cx="1578500" cy="1556450"/>
              </a:xfrm>
              <a:custGeom>
                <a:avLst/>
                <a:gdLst/>
                <a:ahLst/>
                <a:cxnLst/>
                <a:rect l="l" t="t" r="r" b="b"/>
                <a:pathLst>
                  <a:path w="63140" h="62258" extrusionOk="0">
                    <a:moveTo>
                      <a:pt x="31570" y="0"/>
                    </a:moveTo>
                    <a:cubicBezTo>
                      <a:pt x="30400" y="0"/>
                      <a:pt x="29230" y="447"/>
                      <a:pt x="28337" y="1340"/>
                    </a:cubicBezTo>
                    <a:lnTo>
                      <a:pt x="1786" y="27902"/>
                    </a:lnTo>
                    <a:cubicBezTo>
                      <a:pt x="0" y="29676"/>
                      <a:pt x="0" y="32570"/>
                      <a:pt x="1786" y="34355"/>
                    </a:cubicBezTo>
                    <a:lnTo>
                      <a:pt x="8728" y="41297"/>
                    </a:lnTo>
                    <a:cubicBezTo>
                      <a:pt x="5311" y="44809"/>
                      <a:pt x="5334" y="50417"/>
                      <a:pt x="8799" y="53894"/>
                    </a:cubicBezTo>
                    <a:cubicBezTo>
                      <a:pt x="10551" y="55645"/>
                      <a:pt x="12847" y="56521"/>
                      <a:pt x="15143" y="56521"/>
                    </a:cubicBezTo>
                    <a:cubicBezTo>
                      <a:pt x="17404" y="56521"/>
                      <a:pt x="19665" y="55672"/>
                      <a:pt x="21408" y="53977"/>
                    </a:cubicBezTo>
                    <a:lnTo>
                      <a:pt x="28337" y="60918"/>
                    </a:lnTo>
                    <a:cubicBezTo>
                      <a:pt x="29230" y="61811"/>
                      <a:pt x="30400" y="62258"/>
                      <a:pt x="31570" y="62258"/>
                    </a:cubicBezTo>
                    <a:cubicBezTo>
                      <a:pt x="32740" y="62258"/>
                      <a:pt x="33909" y="61811"/>
                      <a:pt x="34802" y="60918"/>
                    </a:cubicBezTo>
                    <a:lnTo>
                      <a:pt x="61365" y="34355"/>
                    </a:lnTo>
                    <a:cubicBezTo>
                      <a:pt x="63139" y="32570"/>
                      <a:pt x="63139" y="29676"/>
                      <a:pt x="61365" y="27902"/>
                    </a:cubicBezTo>
                    <a:lnTo>
                      <a:pt x="54424" y="20961"/>
                    </a:lnTo>
                    <a:cubicBezTo>
                      <a:pt x="54436" y="20961"/>
                      <a:pt x="54436" y="20949"/>
                      <a:pt x="54448" y="20949"/>
                    </a:cubicBezTo>
                    <a:cubicBezTo>
                      <a:pt x="57948" y="17437"/>
                      <a:pt x="57948" y="11757"/>
                      <a:pt x="54448" y="8257"/>
                    </a:cubicBezTo>
                    <a:cubicBezTo>
                      <a:pt x="52698" y="6507"/>
                      <a:pt x="50400" y="5632"/>
                      <a:pt x="48102" y="5632"/>
                    </a:cubicBezTo>
                    <a:cubicBezTo>
                      <a:pt x="45804" y="5632"/>
                      <a:pt x="43506" y="6507"/>
                      <a:pt x="41756" y="8257"/>
                    </a:cubicBezTo>
                    <a:cubicBezTo>
                      <a:pt x="41744" y="8257"/>
                      <a:pt x="41744" y="8269"/>
                      <a:pt x="41732" y="8281"/>
                    </a:cubicBezTo>
                    <a:lnTo>
                      <a:pt x="34802" y="1340"/>
                    </a:lnTo>
                    <a:cubicBezTo>
                      <a:pt x="33909" y="447"/>
                      <a:pt x="32740" y="0"/>
                      <a:pt x="315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393" name="Google Shape;1393;p42"/>
            <p:cNvSpPr/>
            <p:nvPr/>
          </p:nvSpPr>
          <p:spPr>
            <a:xfrm>
              <a:off x="5609463" y="3042225"/>
              <a:ext cx="400375" cy="400375"/>
            </a:xfrm>
            <a:custGeom>
              <a:avLst/>
              <a:gdLst/>
              <a:ahLst/>
              <a:cxnLst/>
              <a:rect l="l" t="t" r="r" b="b"/>
              <a:pathLst>
                <a:path w="16015" h="16015" extrusionOk="0">
                  <a:moveTo>
                    <a:pt x="8002" y="1"/>
                  </a:moveTo>
                  <a:cubicBezTo>
                    <a:pt x="3585" y="1"/>
                    <a:pt x="1" y="3585"/>
                    <a:pt x="1" y="8002"/>
                  </a:cubicBezTo>
                  <a:cubicBezTo>
                    <a:pt x="1" y="12431"/>
                    <a:pt x="3585" y="16015"/>
                    <a:pt x="8002" y="16015"/>
                  </a:cubicBezTo>
                  <a:cubicBezTo>
                    <a:pt x="12431" y="16015"/>
                    <a:pt x="16015" y="12431"/>
                    <a:pt x="16015" y="8002"/>
                  </a:cubicBezTo>
                  <a:cubicBezTo>
                    <a:pt x="16015" y="3585"/>
                    <a:pt x="12431" y="1"/>
                    <a:pt x="80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" name="Google Shape;1394;p42"/>
            <p:cNvSpPr txBox="1"/>
            <p:nvPr/>
          </p:nvSpPr>
          <p:spPr>
            <a:xfrm>
              <a:off x="4834755" y="2651395"/>
              <a:ext cx="13956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Elektron</a:t>
              </a:r>
              <a:r>
                <a:rPr lang="en-US" i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6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darsliklar</a:t>
              </a:r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ru-RU" dirty="0"/>
            </a:p>
            <a:p>
              <a:pPr algn="ctr"/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95" name="Google Shape;1395;p42"/>
          <p:cNvGrpSpPr/>
          <p:nvPr/>
        </p:nvGrpSpPr>
        <p:grpSpPr>
          <a:xfrm>
            <a:off x="5044851" y="1636767"/>
            <a:ext cx="2104667" cy="2075000"/>
            <a:chOff x="3783638" y="1227575"/>
            <a:chExt cx="1578500" cy="1556250"/>
          </a:xfrm>
        </p:grpSpPr>
        <p:grpSp>
          <p:nvGrpSpPr>
            <p:cNvPr id="1396" name="Google Shape;1396;p42"/>
            <p:cNvGrpSpPr/>
            <p:nvPr/>
          </p:nvGrpSpPr>
          <p:grpSpPr>
            <a:xfrm>
              <a:off x="3783638" y="1227575"/>
              <a:ext cx="1578500" cy="1556250"/>
              <a:chOff x="3783625" y="1151375"/>
              <a:chExt cx="1578500" cy="1556250"/>
            </a:xfrm>
          </p:grpSpPr>
          <p:sp>
            <p:nvSpPr>
              <p:cNvPr id="1397" name="Google Shape;1397;p42"/>
              <p:cNvSpPr/>
              <p:nvPr/>
            </p:nvSpPr>
            <p:spPr>
              <a:xfrm>
                <a:off x="4761725" y="1292025"/>
                <a:ext cx="448900" cy="448575"/>
              </a:xfrm>
              <a:custGeom>
                <a:avLst/>
                <a:gdLst/>
                <a:ahLst/>
                <a:cxnLst/>
                <a:rect l="l" t="t" r="r" b="b"/>
                <a:pathLst>
                  <a:path w="17956" h="17943" extrusionOk="0">
                    <a:moveTo>
                      <a:pt x="8978" y="0"/>
                    </a:moveTo>
                    <a:cubicBezTo>
                      <a:pt x="4025" y="0"/>
                      <a:pt x="1" y="4013"/>
                      <a:pt x="1" y="8978"/>
                    </a:cubicBezTo>
                    <a:cubicBezTo>
                      <a:pt x="1" y="13931"/>
                      <a:pt x="4025" y="17943"/>
                      <a:pt x="8978" y="17943"/>
                    </a:cubicBezTo>
                    <a:cubicBezTo>
                      <a:pt x="13931" y="17943"/>
                      <a:pt x="17956" y="13931"/>
                      <a:pt x="17956" y="8978"/>
                    </a:cubicBezTo>
                    <a:cubicBezTo>
                      <a:pt x="17956" y="4013"/>
                      <a:pt x="13931" y="0"/>
                      <a:pt x="8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8" name="Google Shape;1398;p42"/>
              <p:cNvSpPr/>
              <p:nvPr/>
            </p:nvSpPr>
            <p:spPr>
              <a:xfrm>
                <a:off x="3783625" y="1151375"/>
                <a:ext cx="1578500" cy="1556250"/>
              </a:xfrm>
              <a:custGeom>
                <a:avLst/>
                <a:gdLst/>
                <a:ahLst/>
                <a:cxnLst/>
                <a:rect l="l" t="t" r="r" b="b"/>
                <a:pathLst>
                  <a:path w="63140" h="62250" extrusionOk="0">
                    <a:moveTo>
                      <a:pt x="31570" y="1"/>
                    </a:moveTo>
                    <a:cubicBezTo>
                      <a:pt x="30401" y="1"/>
                      <a:pt x="29231" y="447"/>
                      <a:pt x="28338" y="1340"/>
                    </a:cubicBezTo>
                    <a:lnTo>
                      <a:pt x="21408" y="8270"/>
                    </a:lnTo>
                    <a:cubicBezTo>
                      <a:pt x="19658" y="6519"/>
                      <a:pt x="17363" y="5644"/>
                      <a:pt x="15067" y="5644"/>
                    </a:cubicBezTo>
                    <a:cubicBezTo>
                      <a:pt x="12770" y="5644"/>
                      <a:pt x="10473" y="6519"/>
                      <a:pt x="8716" y="8270"/>
                    </a:cubicBezTo>
                    <a:cubicBezTo>
                      <a:pt x="5216" y="11782"/>
                      <a:pt x="5216" y="17461"/>
                      <a:pt x="8716" y="20962"/>
                    </a:cubicBezTo>
                    <a:lnTo>
                      <a:pt x="1787" y="27903"/>
                    </a:lnTo>
                    <a:cubicBezTo>
                      <a:pt x="1" y="29677"/>
                      <a:pt x="1" y="32570"/>
                      <a:pt x="1787" y="34356"/>
                    </a:cubicBezTo>
                    <a:lnTo>
                      <a:pt x="28338" y="60919"/>
                    </a:lnTo>
                    <a:cubicBezTo>
                      <a:pt x="29231" y="61806"/>
                      <a:pt x="30401" y="62249"/>
                      <a:pt x="31570" y="62249"/>
                    </a:cubicBezTo>
                    <a:cubicBezTo>
                      <a:pt x="32740" y="62249"/>
                      <a:pt x="33910" y="61806"/>
                      <a:pt x="34803" y="60919"/>
                    </a:cubicBezTo>
                    <a:lnTo>
                      <a:pt x="41732" y="53977"/>
                    </a:lnTo>
                    <a:cubicBezTo>
                      <a:pt x="43489" y="55734"/>
                      <a:pt x="45786" y="56612"/>
                      <a:pt x="48083" y="56612"/>
                    </a:cubicBezTo>
                    <a:cubicBezTo>
                      <a:pt x="50379" y="56612"/>
                      <a:pt x="52674" y="55734"/>
                      <a:pt x="54424" y="53977"/>
                    </a:cubicBezTo>
                    <a:cubicBezTo>
                      <a:pt x="57937" y="50477"/>
                      <a:pt x="57937" y="44798"/>
                      <a:pt x="54424" y="41285"/>
                    </a:cubicBezTo>
                    <a:lnTo>
                      <a:pt x="61354" y="34356"/>
                    </a:lnTo>
                    <a:cubicBezTo>
                      <a:pt x="63140" y="32570"/>
                      <a:pt x="63140" y="29677"/>
                      <a:pt x="61354" y="27903"/>
                    </a:cubicBezTo>
                    <a:lnTo>
                      <a:pt x="34803" y="1340"/>
                    </a:lnTo>
                    <a:cubicBezTo>
                      <a:pt x="33910" y="447"/>
                      <a:pt x="32740" y="1"/>
                      <a:pt x="315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0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99" name="Google Shape;1399;p42"/>
            <p:cNvSpPr/>
            <p:nvPr/>
          </p:nvSpPr>
          <p:spPr>
            <a:xfrm>
              <a:off x="4781088" y="1387575"/>
              <a:ext cx="410200" cy="410175"/>
            </a:xfrm>
            <a:custGeom>
              <a:avLst/>
              <a:gdLst/>
              <a:ahLst/>
              <a:cxnLst/>
              <a:rect l="l" t="t" r="r" b="b"/>
              <a:pathLst>
                <a:path w="16408" h="16407" extrusionOk="0">
                  <a:moveTo>
                    <a:pt x="8204" y="0"/>
                  </a:moveTo>
                  <a:cubicBezTo>
                    <a:pt x="3668" y="0"/>
                    <a:pt x="1" y="3667"/>
                    <a:pt x="1" y="8204"/>
                  </a:cubicBezTo>
                  <a:cubicBezTo>
                    <a:pt x="1" y="12728"/>
                    <a:pt x="3668" y="16407"/>
                    <a:pt x="8204" y="16407"/>
                  </a:cubicBezTo>
                  <a:cubicBezTo>
                    <a:pt x="12729" y="16407"/>
                    <a:pt x="16408" y="12728"/>
                    <a:pt x="16408" y="8204"/>
                  </a:cubicBezTo>
                  <a:cubicBezTo>
                    <a:pt x="16408" y="3667"/>
                    <a:pt x="12729" y="0"/>
                    <a:pt x="8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0" name="Google Shape;1400;p42"/>
            <p:cNvSpPr txBox="1"/>
            <p:nvPr/>
          </p:nvSpPr>
          <p:spPr>
            <a:xfrm>
              <a:off x="3875088" y="1780325"/>
              <a:ext cx="13956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US" sz="2000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Elektron</a:t>
              </a:r>
              <a:r>
                <a:rPr lang="en-US" sz="20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000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darsliklar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01" name="Google Shape;1401;p42"/>
          <p:cNvGrpSpPr/>
          <p:nvPr/>
        </p:nvGrpSpPr>
        <p:grpSpPr>
          <a:xfrm>
            <a:off x="3943952" y="2737701"/>
            <a:ext cx="2104633" cy="2074900"/>
            <a:chOff x="2957963" y="2053275"/>
            <a:chExt cx="1578475" cy="1556175"/>
          </a:xfrm>
        </p:grpSpPr>
        <p:grpSp>
          <p:nvGrpSpPr>
            <p:cNvPr id="1402" name="Google Shape;1402;p42"/>
            <p:cNvGrpSpPr/>
            <p:nvPr/>
          </p:nvGrpSpPr>
          <p:grpSpPr>
            <a:xfrm>
              <a:off x="2957963" y="2053275"/>
              <a:ext cx="1578475" cy="1556175"/>
              <a:chOff x="2957950" y="1977075"/>
              <a:chExt cx="1578475" cy="1556175"/>
            </a:xfrm>
          </p:grpSpPr>
          <p:sp>
            <p:nvSpPr>
              <p:cNvPr id="1403" name="Google Shape;1403;p42"/>
              <p:cNvSpPr/>
              <p:nvPr/>
            </p:nvSpPr>
            <p:spPr>
              <a:xfrm>
                <a:off x="3110350" y="2118325"/>
                <a:ext cx="448575" cy="448575"/>
              </a:xfrm>
              <a:custGeom>
                <a:avLst/>
                <a:gdLst/>
                <a:ahLst/>
                <a:cxnLst/>
                <a:rect l="l" t="t" r="r" b="b"/>
                <a:pathLst>
                  <a:path w="17943" h="17943" extrusionOk="0">
                    <a:moveTo>
                      <a:pt x="8965" y="0"/>
                    </a:moveTo>
                    <a:cubicBezTo>
                      <a:pt x="4012" y="0"/>
                      <a:pt x="0" y="4012"/>
                      <a:pt x="0" y="8965"/>
                    </a:cubicBezTo>
                    <a:cubicBezTo>
                      <a:pt x="0" y="13918"/>
                      <a:pt x="4012" y="17943"/>
                      <a:pt x="8965" y="17943"/>
                    </a:cubicBezTo>
                    <a:cubicBezTo>
                      <a:pt x="13930" y="17943"/>
                      <a:pt x="17943" y="13918"/>
                      <a:pt x="17943" y="8965"/>
                    </a:cubicBezTo>
                    <a:cubicBezTo>
                      <a:pt x="17943" y="4012"/>
                      <a:pt x="13930" y="0"/>
                      <a:pt x="89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4" name="Google Shape;1404;p42"/>
              <p:cNvSpPr/>
              <p:nvPr/>
            </p:nvSpPr>
            <p:spPr>
              <a:xfrm>
                <a:off x="2957950" y="1977075"/>
                <a:ext cx="1578475" cy="1556175"/>
              </a:xfrm>
              <a:custGeom>
                <a:avLst/>
                <a:gdLst/>
                <a:ahLst/>
                <a:cxnLst/>
                <a:rect l="l" t="t" r="r" b="b"/>
                <a:pathLst>
                  <a:path w="63139" h="62247" extrusionOk="0">
                    <a:moveTo>
                      <a:pt x="31571" y="0"/>
                    </a:moveTo>
                    <a:cubicBezTo>
                      <a:pt x="30403" y="0"/>
                      <a:pt x="29236" y="447"/>
                      <a:pt x="28349" y="1340"/>
                    </a:cubicBezTo>
                    <a:lnTo>
                      <a:pt x="1786" y="27891"/>
                    </a:lnTo>
                    <a:cubicBezTo>
                      <a:pt x="0" y="29677"/>
                      <a:pt x="0" y="32570"/>
                      <a:pt x="1786" y="34356"/>
                    </a:cubicBezTo>
                    <a:lnTo>
                      <a:pt x="8727" y="41297"/>
                    </a:lnTo>
                    <a:cubicBezTo>
                      <a:pt x="5310" y="44810"/>
                      <a:pt x="5334" y="50417"/>
                      <a:pt x="8811" y="53894"/>
                    </a:cubicBezTo>
                    <a:cubicBezTo>
                      <a:pt x="10562" y="55646"/>
                      <a:pt x="12855" y="56521"/>
                      <a:pt x="15149" y="56521"/>
                    </a:cubicBezTo>
                    <a:cubicBezTo>
                      <a:pt x="17407" y="56521"/>
                      <a:pt x="19665" y="55673"/>
                      <a:pt x="21407" y="53977"/>
                    </a:cubicBezTo>
                    <a:lnTo>
                      <a:pt x="28349" y="60907"/>
                    </a:lnTo>
                    <a:cubicBezTo>
                      <a:pt x="29236" y="61800"/>
                      <a:pt x="30403" y="62246"/>
                      <a:pt x="31571" y="62246"/>
                    </a:cubicBezTo>
                    <a:cubicBezTo>
                      <a:pt x="32739" y="62246"/>
                      <a:pt x="33909" y="61800"/>
                      <a:pt x="34802" y="60907"/>
                    </a:cubicBezTo>
                    <a:lnTo>
                      <a:pt x="61365" y="34356"/>
                    </a:lnTo>
                    <a:cubicBezTo>
                      <a:pt x="63139" y="32570"/>
                      <a:pt x="63139" y="29677"/>
                      <a:pt x="61365" y="27891"/>
                    </a:cubicBezTo>
                    <a:lnTo>
                      <a:pt x="54423" y="20961"/>
                    </a:lnTo>
                    <a:cubicBezTo>
                      <a:pt x="54459" y="20926"/>
                      <a:pt x="54495" y="20902"/>
                      <a:pt x="54519" y="20866"/>
                    </a:cubicBezTo>
                    <a:cubicBezTo>
                      <a:pt x="58031" y="17366"/>
                      <a:pt x="58031" y="11686"/>
                      <a:pt x="54519" y="8174"/>
                    </a:cubicBezTo>
                    <a:cubicBezTo>
                      <a:pt x="52769" y="6424"/>
                      <a:pt x="50474" y="5549"/>
                      <a:pt x="48177" y="5549"/>
                    </a:cubicBezTo>
                    <a:cubicBezTo>
                      <a:pt x="45881" y="5549"/>
                      <a:pt x="43583" y="6424"/>
                      <a:pt x="41827" y="8174"/>
                    </a:cubicBezTo>
                    <a:cubicBezTo>
                      <a:pt x="41803" y="8210"/>
                      <a:pt x="41779" y="8246"/>
                      <a:pt x="41743" y="8281"/>
                    </a:cubicBezTo>
                    <a:lnTo>
                      <a:pt x="34802" y="1340"/>
                    </a:lnTo>
                    <a:cubicBezTo>
                      <a:pt x="33909" y="447"/>
                      <a:pt x="32739" y="0"/>
                      <a:pt x="315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405" name="Google Shape;1405;p42"/>
            <p:cNvSpPr/>
            <p:nvPr/>
          </p:nvSpPr>
          <p:spPr>
            <a:xfrm>
              <a:off x="3134163" y="2218325"/>
              <a:ext cx="400975" cy="400975"/>
            </a:xfrm>
            <a:custGeom>
              <a:avLst/>
              <a:gdLst/>
              <a:ahLst/>
              <a:cxnLst/>
              <a:rect l="l" t="t" r="r" b="b"/>
              <a:pathLst>
                <a:path w="16039" h="16039" extrusionOk="0">
                  <a:moveTo>
                    <a:pt x="8013" y="0"/>
                  </a:moveTo>
                  <a:cubicBezTo>
                    <a:pt x="3596" y="0"/>
                    <a:pt x="1" y="3584"/>
                    <a:pt x="1" y="8013"/>
                  </a:cubicBezTo>
                  <a:cubicBezTo>
                    <a:pt x="1" y="12443"/>
                    <a:pt x="3596" y="16038"/>
                    <a:pt x="8013" y="16038"/>
                  </a:cubicBezTo>
                  <a:cubicBezTo>
                    <a:pt x="12443" y="16038"/>
                    <a:pt x="16038" y="12443"/>
                    <a:pt x="16038" y="8013"/>
                  </a:cubicBezTo>
                  <a:cubicBezTo>
                    <a:pt x="16038" y="3584"/>
                    <a:pt x="12443" y="0"/>
                    <a:pt x="8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6" name="Google Shape;1406;p42"/>
            <p:cNvSpPr txBox="1"/>
            <p:nvPr/>
          </p:nvSpPr>
          <p:spPr>
            <a:xfrm>
              <a:off x="3028481" y="2746967"/>
              <a:ext cx="13956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Elektron</a:t>
              </a:r>
              <a:r>
                <a:rPr lang="en-US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darsliklar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ru-RU" dirty="0">
                <a:solidFill>
                  <a:schemeClr val="bg1"/>
                </a:solidFill>
              </a:endParaRPr>
            </a:p>
            <a:p>
              <a:pPr algn="ctr"/>
              <a:r>
                <a:rPr lang="en" sz="24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07" name="Google Shape;1407;p42"/>
          <p:cNvGrpSpPr/>
          <p:nvPr/>
        </p:nvGrpSpPr>
        <p:grpSpPr>
          <a:xfrm>
            <a:off x="5042484" y="3836233"/>
            <a:ext cx="2105067" cy="2075000"/>
            <a:chOff x="3781863" y="2877175"/>
            <a:chExt cx="1578800" cy="1556250"/>
          </a:xfrm>
        </p:grpSpPr>
        <p:grpSp>
          <p:nvGrpSpPr>
            <p:cNvPr id="1408" name="Google Shape;1408;p42"/>
            <p:cNvGrpSpPr/>
            <p:nvPr/>
          </p:nvGrpSpPr>
          <p:grpSpPr>
            <a:xfrm>
              <a:off x="3781863" y="2877175"/>
              <a:ext cx="1578800" cy="1556250"/>
              <a:chOff x="3781850" y="2800975"/>
              <a:chExt cx="1578800" cy="1556250"/>
            </a:xfrm>
          </p:grpSpPr>
          <p:sp>
            <p:nvSpPr>
              <p:cNvPr id="1409" name="Google Shape;1409;p42"/>
              <p:cNvSpPr/>
              <p:nvPr/>
            </p:nvSpPr>
            <p:spPr>
              <a:xfrm>
                <a:off x="3936325" y="3765250"/>
                <a:ext cx="448600" cy="448875"/>
              </a:xfrm>
              <a:custGeom>
                <a:avLst/>
                <a:gdLst/>
                <a:ahLst/>
                <a:cxnLst/>
                <a:rect l="l" t="t" r="r" b="b"/>
                <a:pathLst>
                  <a:path w="17944" h="17955" extrusionOk="0">
                    <a:moveTo>
                      <a:pt x="8978" y="0"/>
                    </a:moveTo>
                    <a:cubicBezTo>
                      <a:pt x="4013" y="0"/>
                      <a:pt x="1" y="4024"/>
                      <a:pt x="1" y="8977"/>
                    </a:cubicBezTo>
                    <a:cubicBezTo>
                      <a:pt x="1" y="13930"/>
                      <a:pt x="4013" y="17955"/>
                      <a:pt x="8978" y="17955"/>
                    </a:cubicBezTo>
                    <a:cubicBezTo>
                      <a:pt x="13931" y="17955"/>
                      <a:pt x="17944" y="13930"/>
                      <a:pt x="17944" y="8977"/>
                    </a:cubicBezTo>
                    <a:cubicBezTo>
                      <a:pt x="17944" y="4024"/>
                      <a:pt x="13931" y="0"/>
                      <a:pt x="89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0" name="Google Shape;1410;p42"/>
              <p:cNvSpPr/>
              <p:nvPr/>
            </p:nvSpPr>
            <p:spPr>
              <a:xfrm>
                <a:off x="3781850" y="2800975"/>
                <a:ext cx="1578800" cy="1556250"/>
              </a:xfrm>
              <a:custGeom>
                <a:avLst/>
                <a:gdLst/>
                <a:ahLst/>
                <a:cxnLst/>
                <a:rect l="l" t="t" r="r" b="b"/>
                <a:pathLst>
                  <a:path w="63152" h="62250" extrusionOk="0">
                    <a:moveTo>
                      <a:pt x="31576" y="1"/>
                    </a:moveTo>
                    <a:cubicBezTo>
                      <a:pt x="30409" y="1"/>
                      <a:pt x="29242" y="447"/>
                      <a:pt x="28349" y="1340"/>
                    </a:cubicBezTo>
                    <a:lnTo>
                      <a:pt x="21408" y="8282"/>
                    </a:lnTo>
                    <a:cubicBezTo>
                      <a:pt x="19661" y="6564"/>
                      <a:pt x="17389" y="5707"/>
                      <a:pt x="15118" y="5707"/>
                    </a:cubicBezTo>
                    <a:cubicBezTo>
                      <a:pt x="12823" y="5707"/>
                      <a:pt x="10529" y="6582"/>
                      <a:pt x="8775" y="8329"/>
                    </a:cubicBezTo>
                    <a:cubicBezTo>
                      <a:pt x="5299" y="11818"/>
                      <a:pt x="5275" y="17450"/>
                      <a:pt x="8728" y="20962"/>
                    </a:cubicBezTo>
                    <a:lnTo>
                      <a:pt x="1786" y="27891"/>
                    </a:lnTo>
                    <a:cubicBezTo>
                      <a:pt x="1" y="29677"/>
                      <a:pt x="1" y="32570"/>
                      <a:pt x="1786" y="34356"/>
                    </a:cubicBezTo>
                    <a:lnTo>
                      <a:pt x="28349" y="60919"/>
                    </a:lnTo>
                    <a:cubicBezTo>
                      <a:pt x="29242" y="61806"/>
                      <a:pt x="30409" y="62250"/>
                      <a:pt x="31576" y="62250"/>
                    </a:cubicBezTo>
                    <a:cubicBezTo>
                      <a:pt x="32743" y="62250"/>
                      <a:pt x="33910" y="61806"/>
                      <a:pt x="34802" y="60919"/>
                    </a:cubicBezTo>
                    <a:lnTo>
                      <a:pt x="41744" y="53978"/>
                    </a:lnTo>
                    <a:cubicBezTo>
                      <a:pt x="43494" y="55734"/>
                      <a:pt x="45789" y="56612"/>
                      <a:pt x="48084" y="56612"/>
                    </a:cubicBezTo>
                    <a:cubicBezTo>
                      <a:pt x="50379" y="56612"/>
                      <a:pt x="52674" y="55734"/>
                      <a:pt x="54424" y="53978"/>
                    </a:cubicBezTo>
                    <a:cubicBezTo>
                      <a:pt x="57936" y="50477"/>
                      <a:pt x="57936" y="44798"/>
                      <a:pt x="54424" y="41286"/>
                    </a:cubicBezTo>
                    <a:lnTo>
                      <a:pt x="61365" y="34356"/>
                    </a:lnTo>
                    <a:cubicBezTo>
                      <a:pt x="63151" y="32570"/>
                      <a:pt x="63151" y="29677"/>
                      <a:pt x="61365" y="27891"/>
                    </a:cubicBezTo>
                    <a:lnTo>
                      <a:pt x="34802" y="1340"/>
                    </a:lnTo>
                    <a:cubicBezTo>
                      <a:pt x="33910" y="447"/>
                      <a:pt x="32743" y="1"/>
                      <a:pt x="315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411" name="Google Shape;1411;p42"/>
            <p:cNvSpPr/>
            <p:nvPr/>
          </p:nvSpPr>
          <p:spPr>
            <a:xfrm>
              <a:off x="3959263" y="3864650"/>
              <a:ext cx="402750" cy="402475"/>
            </a:xfrm>
            <a:custGeom>
              <a:avLst/>
              <a:gdLst/>
              <a:ahLst/>
              <a:cxnLst/>
              <a:rect l="l" t="t" r="r" b="b"/>
              <a:pathLst>
                <a:path w="16110" h="16099" extrusionOk="0">
                  <a:moveTo>
                    <a:pt x="8061" y="1"/>
                  </a:moveTo>
                  <a:cubicBezTo>
                    <a:pt x="3608" y="1"/>
                    <a:pt x="1" y="3608"/>
                    <a:pt x="1" y="8049"/>
                  </a:cubicBezTo>
                  <a:cubicBezTo>
                    <a:pt x="1" y="12502"/>
                    <a:pt x="3608" y="16098"/>
                    <a:pt x="8061" y="16098"/>
                  </a:cubicBezTo>
                  <a:cubicBezTo>
                    <a:pt x="12502" y="16098"/>
                    <a:pt x="16110" y="12502"/>
                    <a:pt x="16110" y="8049"/>
                  </a:cubicBezTo>
                  <a:cubicBezTo>
                    <a:pt x="16110" y="3608"/>
                    <a:pt x="12502" y="1"/>
                    <a:pt x="80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2" name="Google Shape;1412;p42"/>
            <p:cNvSpPr txBox="1"/>
            <p:nvPr/>
          </p:nvSpPr>
          <p:spPr>
            <a:xfrm>
              <a:off x="3875088" y="3501250"/>
              <a:ext cx="13956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Elektron</a:t>
              </a:r>
              <a:r>
                <a: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darsliklar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ru-RU" sz="2400" dirty="0"/>
            </a:p>
            <a:p>
              <a:pPr algn="ctr"/>
              <a:r>
                <a:rPr lang="en" sz="2267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endParaRPr sz="2267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13" name="Google Shape;1413;p42"/>
          <p:cNvGrpSpPr/>
          <p:nvPr/>
        </p:nvGrpSpPr>
        <p:grpSpPr>
          <a:xfrm>
            <a:off x="7302300" y="1772354"/>
            <a:ext cx="4662351" cy="1270325"/>
            <a:chOff x="5476725" y="1592663"/>
            <a:chExt cx="2923315" cy="689344"/>
          </a:xfrm>
        </p:grpSpPr>
        <p:sp>
          <p:nvSpPr>
            <p:cNvPr id="1415" name="Google Shape;1415;p42"/>
            <p:cNvSpPr txBox="1"/>
            <p:nvPr/>
          </p:nvSpPr>
          <p:spPr>
            <a:xfrm>
              <a:off x="5922013" y="1691907"/>
              <a:ext cx="2478027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/>
              <a:r>
                <a:rPr lang="uz-Cyrl-UZ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Iqtidorli yoshlar bilan ishlash, o’quvchilarning bo’sh vaqtini mazmunli tashkil etish va ularni kasb-hunarga yo’naltirish</a:t>
              </a:r>
              <a:endPara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17" name="Google Shape;1417;p42"/>
            <p:cNvCxnSpPr/>
            <p:nvPr/>
          </p:nvCxnSpPr>
          <p:spPr>
            <a:xfrm rot="10800000">
              <a:off x="5476725" y="1592663"/>
              <a:ext cx="2859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18" name="Google Shape;1418;p42"/>
          <p:cNvGrpSpPr/>
          <p:nvPr/>
        </p:nvGrpSpPr>
        <p:grpSpPr>
          <a:xfrm>
            <a:off x="8269885" y="3535194"/>
            <a:ext cx="3373704" cy="1343564"/>
            <a:chOff x="6297825" y="3242400"/>
            <a:chExt cx="2085989" cy="702747"/>
          </a:xfrm>
        </p:grpSpPr>
        <p:sp>
          <p:nvSpPr>
            <p:cNvPr id="1420" name="Google Shape;1420;p42"/>
            <p:cNvSpPr txBox="1"/>
            <p:nvPr/>
          </p:nvSpPr>
          <p:spPr>
            <a:xfrm>
              <a:off x="6304214" y="3355047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uz-Cyrl-UZ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Alohida ta’lim ehtiyojlari bo’lgan bolalar uchun ta’lim tizimini takomillashtirish va inklyuziv ta’lim jarayonlarini kengaytirish</a:t>
              </a:r>
              <a:endPara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22" name="Google Shape;1422;p42"/>
            <p:cNvCxnSpPr/>
            <p:nvPr/>
          </p:nvCxnSpPr>
          <p:spPr>
            <a:xfrm rot="10800000">
              <a:off x="6297825" y="3242400"/>
              <a:ext cx="203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23" name="Google Shape;1423;p42"/>
          <p:cNvGrpSpPr/>
          <p:nvPr/>
        </p:nvGrpSpPr>
        <p:grpSpPr>
          <a:xfrm>
            <a:off x="227348" y="1549552"/>
            <a:ext cx="4732269" cy="1408216"/>
            <a:chOff x="706147" y="1834287"/>
            <a:chExt cx="2147586" cy="590100"/>
          </a:xfrm>
        </p:grpSpPr>
        <p:sp>
          <p:nvSpPr>
            <p:cNvPr id="1425" name="Google Shape;1425;p42"/>
            <p:cNvSpPr txBox="1"/>
            <p:nvPr/>
          </p:nvSpPr>
          <p:spPr>
            <a:xfrm>
              <a:off x="706147" y="1834287"/>
              <a:ext cx="2147586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uz-Cyrl-UZ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Ilg’or xorijiy tajriba asosida ta’lim sifatini </a:t>
              </a:r>
              <a:r>
                <a:rPr lang="uz-Cyrl-UZ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oshirish</a:t>
              </a:r>
              <a:endPara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27" name="Google Shape;1427;p42"/>
            <p:cNvCxnSpPr/>
            <p:nvPr/>
          </p:nvCxnSpPr>
          <p:spPr>
            <a:xfrm rot="10800000">
              <a:off x="807425" y="2418813"/>
              <a:ext cx="2034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28" name="Google Shape;1428;p42"/>
          <p:cNvGrpSpPr/>
          <p:nvPr/>
        </p:nvGrpSpPr>
        <p:grpSpPr>
          <a:xfrm>
            <a:off x="369608" y="5029188"/>
            <a:ext cx="5362683" cy="820704"/>
            <a:chOff x="706147" y="3498435"/>
            <a:chExt cx="3496718" cy="590100"/>
          </a:xfrm>
        </p:grpSpPr>
        <p:sp>
          <p:nvSpPr>
            <p:cNvPr id="1430" name="Google Shape;1430;p42"/>
            <p:cNvSpPr txBox="1"/>
            <p:nvPr/>
          </p:nvSpPr>
          <p:spPr>
            <a:xfrm>
              <a:off x="706147" y="3498435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uz-Cyrl-UZ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Ta’lim tizimini raqamlashtirish</a:t>
              </a:r>
              <a:endPara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32" name="Google Shape;1432;p42"/>
            <p:cNvCxnSpPr/>
            <p:nvPr/>
          </p:nvCxnSpPr>
          <p:spPr>
            <a:xfrm flipH="1" flipV="1">
              <a:off x="807500" y="4065890"/>
              <a:ext cx="3395365" cy="22645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33" name="Google Shape;1433;p42"/>
          <p:cNvGrpSpPr/>
          <p:nvPr/>
        </p:nvGrpSpPr>
        <p:grpSpPr>
          <a:xfrm>
            <a:off x="7596416" y="4138444"/>
            <a:ext cx="299603" cy="369547"/>
            <a:chOff x="3330525" y="4399275"/>
            <a:chExt cx="390650" cy="481850"/>
          </a:xfrm>
        </p:grpSpPr>
        <p:sp>
          <p:nvSpPr>
            <p:cNvPr id="1434" name="Google Shape;1434;p42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435" name="Google Shape;1435;p42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436" name="Google Shape;1436;p42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437" name="Google Shape;1437;p42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438" name="Google Shape;1438;p42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439" name="Google Shape;1439;p42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440" name="Google Shape;1440;p42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1441" name="Google Shape;1441;p42"/>
          <p:cNvGrpSpPr/>
          <p:nvPr/>
        </p:nvGrpSpPr>
        <p:grpSpPr>
          <a:xfrm>
            <a:off x="4308280" y="3040321"/>
            <a:ext cx="275865" cy="369528"/>
            <a:chOff x="3938800" y="4399275"/>
            <a:chExt cx="359700" cy="481825"/>
          </a:xfrm>
        </p:grpSpPr>
        <p:sp>
          <p:nvSpPr>
            <p:cNvPr id="1442" name="Google Shape;1442;p42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443" name="Google Shape;1443;p42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444" name="Google Shape;1444;p42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445" name="Google Shape;1445;p42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446" name="Google Shape;1446;p42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1447" name="Google Shape;1447;p42"/>
          <p:cNvGrpSpPr/>
          <p:nvPr/>
        </p:nvGrpSpPr>
        <p:grpSpPr>
          <a:xfrm>
            <a:off x="6463505" y="1938787"/>
            <a:ext cx="369528" cy="369528"/>
            <a:chOff x="1492675" y="4992125"/>
            <a:chExt cx="481825" cy="481825"/>
          </a:xfrm>
        </p:grpSpPr>
        <p:sp>
          <p:nvSpPr>
            <p:cNvPr id="1448" name="Google Shape;1448;p42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449" name="Google Shape;1449;p42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1450" name="Google Shape;1450;p42"/>
          <p:cNvGrpSpPr/>
          <p:nvPr/>
        </p:nvGrpSpPr>
        <p:grpSpPr>
          <a:xfrm>
            <a:off x="5362764" y="5236420"/>
            <a:ext cx="369528" cy="369528"/>
            <a:chOff x="2085525" y="4992125"/>
            <a:chExt cx="481825" cy="481825"/>
          </a:xfrm>
        </p:grpSpPr>
        <p:sp>
          <p:nvSpPr>
            <p:cNvPr id="1451" name="Google Shape;1451;p42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452" name="Google Shape;1452;p42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cxnSp>
        <p:nvCxnSpPr>
          <p:cNvPr id="67" name="Прямая соединительная линия 66">
            <a:extLst>
              <a:ext uri="{FF2B5EF4-FFF2-40B4-BE49-F238E27FC236}">
                <a16:creationId xmlns=""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227348" y="866164"/>
            <a:ext cx="11737304" cy="0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7" descr="D:\MARKAZ LOGO YANGI\Рисунок1.png">
            <a:extLst>
              <a:ext uri="{FF2B5EF4-FFF2-40B4-BE49-F238E27FC236}">
                <a16:creationId xmlns:a16="http://schemas.microsoft.com/office/drawing/2014/main" xmlns="" id="{016116CF-1F45-4C29-AD9D-0A8BD615E30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69" y="-30109"/>
            <a:ext cx="858840" cy="896273"/>
          </a:xfrm>
          <a:prstGeom prst="rect">
            <a:avLst/>
          </a:prstGeom>
          <a:noFill/>
        </p:spPr>
      </p:pic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89937EC8-30C7-48AE-A829-10197C48B83E}"/>
              </a:ext>
            </a:extLst>
          </p:cNvPr>
          <p:cNvSpPr txBox="1"/>
          <p:nvPr/>
        </p:nvSpPr>
        <p:spPr>
          <a:xfrm>
            <a:off x="935708" y="86899"/>
            <a:ext cx="41136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78579" y="41913"/>
            <a:ext cx="6799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Pedagog</a:t>
            </a:r>
            <a:r>
              <a:rPr lang="ru-RU" sz="1400" b="1" dirty="0" smtClean="0"/>
              <a:t>-</a:t>
            </a:r>
            <a:r>
              <a:rPr lang="en-US" sz="1400" b="1" dirty="0" smtClean="0"/>
              <a:t>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qituvchilarning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</a:t>
            </a:r>
            <a:r>
              <a:rPr lang="ru-RU" sz="1400" b="1" dirty="0" smtClean="0"/>
              <a:t>’</a:t>
            </a:r>
            <a:r>
              <a:rPr lang="en-US" sz="1400" b="1" dirty="0" smtClean="0"/>
              <a:t>limning </a:t>
            </a:r>
            <a:r>
              <a:rPr lang="en-US" sz="1400" b="1" dirty="0" err="1" smtClean="0"/>
              <a:t>normativ</a:t>
            </a:r>
            <a:r>
              <a:rPr lang="ru-RU" sz="1400" b="1" dirty="0" smtClean="0"/>
              <a:t>-</a:t>
            </a:r>
            <a:r>
              <a:rPr lang="en-US" sz="1400" b="1" dirty="0" err="1" smtClean="0"/>
              <a:t>huquqiy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hujjatlarini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bilish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kasbiy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faoliyatida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samarali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foydalanishga</a:t>
            </a:r>
            <a:r>
              <a:rPr lang="en-US" sz="1400" b="1" dirty="0" smtClean="0"/>
              <a:t> 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rgatish</a:t>
            </a:r>
            <a:endParaRPr lang="ru-RU" sz="1400" i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992540" y="1010678"/>
            <a:ext cx="657229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Cyrl-UZ" sz="2000" b="1" dirty="0">
                <a:latin typeface="Arial" panose="020B0604020202020204" pitchFamily="34" charset="0"/>
                <a:cs typeface="Arial" panose="020B0604020202020204" pitchFamily="34" charset="0"/>
              </a:rPr>
              <a:t>Milliy dastur 6 ta bo’lim, 39 ta banddan iborat: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0517" y="3120171"/>
            <a:ext cx="34914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z-Cyrl-UZ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Jamiyatda o’qituvchi kasbi nufuzini oshirish, ular uchun qulay shart-sharoitlar yaratish, mehnatini rag’batlantirish</a:t>
            </a:r>
            <a:endParaRPr lang="ru-RU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47151" y="5512634"/>
            <a:ext cx="4702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 muassasalari moddiy-texnik bazasini mustahkamlash va ularning infratuzilmasini </a:t>
            </a:r>
            <a:r>
              <a:rPr lang="uz-Cyrl-UZ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yaxshilash</a:t>
            </a:r>
            <a:endParaRPr lang="ru-RU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49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5"/>
          <p:cNvSpPr/>
          <p:nvPr/>
        </p:nvSpPr>
        <p:spPr>
          <a:xfrm rot="2700000">
            <a:off x="5476409" y="2311178"/>
            <a:ext cx="1153432" cy="11534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3" name="Google Shape;593;p25"/>
          <p:cNvSpPr/>
          <p:nvPr/>
        </p:nvSpPr>
        <p:spPr>
          <a:xfrm rot="2700000">
            <a:off x="6544760" y="2024538"/>
            <a:ext cx="1153432" cy="11534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" name="Google Shape;599;p25"/>
          <p:cNvGrpSpPr/>
          <p:nvPr/>
        </p:nvGrpSpPr>
        <p:grpSpPr>
          <a:xfrm>
            <a:off x="7816832" y="1772775"/>
            <a:ext cx="4183096" cy="2013820"/>
            <a:chOff x="6563161" y="1239850"/>
            <a:chExt cx="1920566" cy="1255821"/>
          </a:xfrm>
        </p:grpSpPr>
        <p:sp>
          <p:nvSpPr>
            <p:cNvPr id="600" name="Google Shape;600;p25"/>
            <p:cNvSpPr/>
            <p:nvPr/>
          </p:nvSpPr>
          <p:spPr>
            <a:xfrm>
              <a:off x="6615425" y="1239850"/>
              <a:ext cx="1818356" cy="336900"/>
            </a:xfrm>
            <a:custGeom>
              <a:avLst/>
              <a:gdLst/>
              <a:ahLst/>
              <a:cxnLst/>
              <a:rect l="l" t="t" r="r" b="b"/>
              <a:pathLst>
                <a:path w="71950" h="13476" extrusionOk="0">
                  <a:moveTo>
                    <a:pt x="0" y="13476"/>
                  </a:moveTo>
                  <a:lnTo>
                    <a:pt x="13477" y="0"/>
                  </a:lnTo>
                  <a:lnTo>
                    <a:pt x="7195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1" name="Google Shape;601;p25"/>
            <p:cNvSpPr txBox="1"/>
            <p:nvPr/>
          </p:nvSpPr>
          <p:spPr>
            <a:xfrm>
              <a:off x="6563161" y="1462347"/>
              <a:ext cx="1920566" cy="1033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O‘qituvchi</a:t>
              </a: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psixologik</a:t>
              </a: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ruhiy</a:t>
              </a: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tayyorgarlikka</a:t>
              </a: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ega</a:t>
              </a: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bo‘lishi</a:t>
              </a: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maqsadga</a:t>
              </a: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muvofiq</a:t>
              </a:r>
              <a:endPara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3" name="Google Shape;603;p25"/>
          <p:cNvSpPr/>
          <p:nvPr/>
        </p:nvSpPr>
        <p:spPr>
          <a:xfrm rot="2700000">
            <a:off x="4471815" y="2024538"/>
            <a:ext cx="1153432" cy="1153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" name="Google Shape;604;p25"/>
          <p:cNvGrpSpPr/>
          <p:nvPr/>
        </p:nvGrpSpPr>
        <p:grpSpPr>
          <a:xfrm>
            <a:off x="227349" y="1653133"/>
            <a:ext cx="3982068" cy="1949361"/>
            <a:chOff x="710225" y="1239850"/>
            <a:chExt cx="1818356" cy="1304785"/>
          </a:xfrm>
        </p:grpSpPr>
        <p:sp>
          <p:nvSpPr>
            <p:cNvPr id="605" name="Google Shape;605;p25"/>
            <p:cNvSpPr/>
            <p:nvPr/>
          </p:nvSpPr>
          <p:spPr>
            <a:xfrm flipH="1">
              <a:off x="710225" y="1239850"/>
              <a:ext cx="1818356" cy="336900"/>
            </a:xfrm>
            <a:custGeom>
              <a:avLst/>
              <a:gdLst/>
              <a:ahLst/>
              <a:cxnLst/>
              <a:rect l="l" t="t" r="r" b="b"/>
              <a:pathLst>
                <a:path w="71950" h="13476" extrusionOk="0">
                  <a:moveTo>
                    <a:pt x="0" y="13476"/>
                  </a:moveTo>
                  <a:lnTo>
                    <a:pt x="13477" y="0"/>
                  </a:lnTo>
                  <a:lnTo>
                    <a:pt x="7195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6" name="Google Shape;606;p25"/>
            <p:cNvSpPr txBox="1"/>
            <p:nvPr/>
          </p:nvSpPr>
          <p:spPr>
            <a:xfrm>
              <a:off x="710299" y="1298154"/>
              <a:ext cx="1798379" cy="12464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defRPr/>
              </a:pPr>
              <a:endPara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</a:t>
              </a:r>
              <a:r>
                <a:rPr lang="en-US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bir</a:t>
              </a:r>
              <a:r>
                <a:rPr lang="en-US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o‘qituvchi</a:t>
              </a:r>
              <a:r>
                <a:rPr lang="en-US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o‘z</a:t>
              </a:r>
              <a:r>
                <a:rPr lang="en-US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fanini</a:t>
              </a:r>
              <a:r>
                <a:rPr lang="en-US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chuqur</a:t>
              </a:r>
              <a:r>
                <a:rPr lang="en-US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bilishi</a:t>
              </a:r>
              <a:r>
                <a:rPr lang="en-US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lozim</a:t>
              </a:r>
              <a:r>
                <a:rPr lang="en-US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bilim</a:t>
              </a:r>
              <a:r>
                <a:rPr lang="en-US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8" name="Google Shape;608;p25"/>
          <p:cNvSpPr/>
          <p:nvPr/>
        </p:nvSpPr>
        <p:spPr>
          <a:xfrm rot="2701683">
            <a:off x="4674517" y="3147000"/>
            <a:ext cx="1155696" cy="1155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7" name="Google Shape;609;p25"/>
          <p:cNvGrpSpPr/>
          <p:nvPr/>
        </p:nvGrpSpPr>
        <p:grpSpPr>
          <a:xfrm>
            <a:off x="321972" y="3693067"/>
            <a:ext cx="4185634" cy="2372882"/>
            <a:chOff x="710300" y="2769800"/>
            <a:chExt cx="2634765" cy="1533275"/>
          </a:xfrm>
        </p:grpSpPr>
        <p:sp>
          <p:nvSpPr>
            <p:cNvPr id="610" name="Google Shape;610;p25"/>
            <p:cNvSpPr/>
            <p:nvPr/>
          </p:nvSpPr>
          <p:spPr>
            <a:xfrm>
              <a:off x="710800" y="2769800"/>
              <a:ext cx="2448125" cy="337125"/>
            </a:xfrm>
            <a:custGeom>
              <a:avLst/>
              <a:gdLst/>
              <a:ahLst/>
              <a:cxnLst/>
              <a:rect l="l" t="t" r="r" b="b"/>
              <a:pathLst>
                <a:path w="97925" h="13485" extrusionOk="0">
                  <a:moveTo>
                    <a:pt x="97925" y="0"/>
                  </a:moveTo>
                  <a:lnTo>
                    <a:pt x="84301" y="13476"/>
                  </a:lnTo>
                  <a:lnTo>
                    <a:pt x="0" y="13485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1" name="Google Shape;611;p25"/>
            <p:cNvSpPr txBox="1"/>
            <p:nvPr/>
          </p:nvSpPr>
          <p:spPr>
            <a:xfrm>
              <a:off x="710300" y="3281346"/>
              <a:ext cx="2634765" cy="1021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O‘qituvchi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o‘z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bilimini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o‘quvchilarga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to‘liq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yetkazib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bera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olishi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zarur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metodika</a:t>
              </a:r>
              <a:r>
                <a:rPr lang="en-U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3" name="Google Shape;613;p25"/>
          <p:cNvSpPr/>
          <p:nvPr/>
        </p:nvSpPr>
        <p:spPr>
          <a:xfrm rot="2700000">
            <a:off x="6305817" y="3133817"/>
            <a:ext cx="1155695" cy="11556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" name="Google Shape;614;p25"/>
          <p:cNvGrpSpPr/>
          <p:nvPr/>
        </p:nvGrpSpPr>
        <p:grpSpPr>
          <a:xfrm>
            <a:off x="7830533" y="3877191"/>
            <a:ext cx="3924214" cy="2188758"/>
            <a:chOff x="5974100" y="2769800"/>
            <a:chExt cx="2461475" cy="1431812"/>
          </a:xfrm>
        </p:grpSpPr>
        <p:sp>
          <p:nvSpPr>
            <p:cNvPr id="615" name="Google Shape;615;p25"/>
            <p:cNvSpPr/>
            <p:nvPr/>
          </p:nvSpPr>
          <p:spPr>
            <a:xfrm>
              <a:off x="5974100" y="2769800"/>
              <a:ext cx="2461475" cy="337125"/>
            </a:xfrm>
            <a:custGeom>
              <a:avLst/>
              <a:gdLst/>
              <a:ahLst/>
              <a:cxnLst/>
              <a:rect l="l" t="t" r="r" b="b"/>
              <a:pathLst>
                <a:path w="98459" h="13485" extrusionOk="0">
                  <a:moveTo>
                    <a:pt x="0" y="0"/>
                  </a:moveTo>
                  <a:lnTo>
                    <a:pt x="13624" y="13476"/>
                  </a:lnTo>
                  <a:lnTo>
                    <a:pt x="98459" y="13485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6" name="Google Shape;616;p25"/>
            <p:cNvSpPr txBox="1"/>
            <p:nvPr/>
          </p:nvSpPr>
          <p:spPr>
            <a:xfrm>
              <a:off x="6148399" y="3225455"/>
              <a:ext cx="2287176" cy="976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</a:t>
              </a:r>
              <a:r>
                <a:rPr lang="en-US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bir</a:t>
              </a:r>
              <a:r>
                <a:rPr lang="en-US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o‘qituvchi</a:t>
              </a:r>
              <a:r>
                <a:rPr lang="en-US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mafkuraviy</a:t>
              </a:r>
              <a:r>
                <a:rPr lang="en-US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tayyorgarlikka</a:t>
              </a:r>
              <a:r>
                <a:rPr lang="en-US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ega</a:t>
              </a:r>
              <a:r>
                <a:rPr lang="en-US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bo‘lishi</a:t>
              </a:r>
              <a:r>
                <a:rPr lang="en-US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lozim</a:t>
              </a:r>
              <a:endPara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oogle Shape;618;p25"/>
          <p:cNvGrpSpPr/>
          <p:nvPr/>
        </p:nvGrpSpPr>
        <p:grpSpPr>
          <a:xfrm>
            <a:off x="5857144" y="2375277"/>
            <a:ext cx="477713" cy="477713"/>
            <a:chOff x="5660400" y="238125"/>
            <a:chExt cx="481825" cy="481825"/>
          </a:xfrm>
        </p:grpSpPr>
        <p:sp>
          <p:nvSpPr>
            <p:cNvPr id="619" name="Google Shape;619;p25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sp>
        <p:nvSpPr>
          <p:cNvPr id="621" name="Google Shape;621;p25"/>
          <p:cNvSpPr/>
          <p:nvPr/>
        </p:nvSpPr>
        <p:spPr>
          <a:xfrm>
            <a:off x="4751383" y="2162824"/>
            <a:ext cx="563133" cy="687659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 b="1" dirty="0">
              <a:solidFill>
                <a:srgbClr val="435D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oogle Shape;622;p25"/>
          <p:cNvGrpSpPr/>
          <p:nvPr/>
        </p:nvGrpSpPr>
        <p:grpSpPr>
          <a:xfrm>
            <a:off x="5041305" y="3460506"/>
            <a:ext cx="477713" cy="477713"/>
            <a:chOff x="900750" y="1436075"/>
            <a:chExt cx="481825" cy="481825"/>
          </a:xfrm>
        </p:grpSpPr>
        <p:sp>
          <p:nvSpPr>
            <p:cNvPr id="623" name="Google Shape;623;p25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26" name="Google Shape;626;p25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11" name="Google Shape;627;p25"/>
          <p:cNvGrpSpPr/>
          <p:nvPr/>
        </p:nvGrpSpPr>
        <p:grpSpPr>
          <a:xfrm>
            <a:off x="6607176" y="3485849"/>
            <a:ext cx="477863" cy="477713"/>
            <a:chOff x="5642475" y="1435075"/>
            <a:chExt cx="481975" cy="481825"/>
          </a:xfrm>
        </p:grpSpPr>
        <p:sp>
          <p:nvSpPr>
            <p:cNvPr id="628" name="Google Shape;628;p25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12" name="Google Shape;631;p25"/>
          <p:cNvGrpSpPr/>
          <p:nvPr/>
        </p:nvGrpSpPr>
        <p:grpSpPr>
          <a:xfrm>
            <a:off x="6969891" y="2362151"/>
            <a:ext cx="391877" cy="477713"/>
            <a:chOff x="3907325" y="2620775"/>
            <a:chExt cx="395250" cy="481825"/>
          </a:xfrm>
        </p:grpSpPr>
        <p:sp>
          <p:nvSpPr>
            <p:cNvPr id="632" name="Google Shape;632;p25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pic>
        <p:nvPicPr>
          <p:cNvPr id="46" name="Picture 7" descr="D:\MARKAZ LOGO YANGI\Рисунок1.png">
            <a:extLst>
              <a:ext uri="{FF2B5EF4-FFF2-40B4-BE49-F238E27FC236}">
                <a16:creationId xmlns="" xmlns:a16="http://schemas.microsoft.com/office/drawing/2014/main" id="{016116CF-1F45-4C29-AD9D-0A8BD615E30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972" y="-9464"/>
            <a:ext cx="961871" cy="775389"/>
          </a:xfrm>
          <a:prstGeom prst="rect">
            <a:avLst/>
          </a:prstGeom>
          <a:noFill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9937EC8-30C7-48AE-A829-10197C48B83E}"/>
              </a:ext>
            </a:extLst>
          </p:cNvPr>
          <p:cNvSpPr txBox="1"/>
          <p:nvPr/>
        </p:nvSpPr>
        <p:spPr>
          <a:xfrm>
            <a:off x="1052722" y="151901"/>
            <a:ext cx="45106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267816" y="818118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7293762" y="3849858"/>
            <a:ext cx="802318" cy="6528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949065" y="3882055"/>
            <a:ext cx="802318" cy="65287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106447" y="1608578"/>
            <a:ext cx="802318" cy="6528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381050" y="1660154"/>
            <a:ext cx="802318" cy="65287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563411" y="41913"/>
            <a:ext cx="6514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Pedagog</a:t>
            </a:r>
            <a:r>
              <a:rPr lang="ru-RU" sz="1400" b="1" dirty="0" smtClean="0"/>
              <a:t>-</a:t>
            </a:r>
            <a:r>
              <a:rPr lang="en-US" sz="1400" b="1" dirty="0" smtClean="0"/>
              <a:t>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qituvchilarning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</a:t>
            </a:r>
            <a:r>
              <a:rPr lang="ru-RU" sz="1400" b="1" dirty="0" smtClean="0"/>
              <a:t>’</a:t>
            </a:r>
            <a:r>
              <a:rPr lang="en-US" sz="1400" b="1" dirty="0" smtClean="0"/>
              <a:t>limning </a:t>
            </a:r>
            <a:r>
              <a:rPr lang="en-US" sz="1400" b="1" dirty="0" err="1" smtClean="0"/>
              <a:t>normativ</a:t>
            </a:r>
            <a:r>
              <a:rPr lang="ru-RU" sz="1400" b="1" dirty="0" smtClean="0"/>
              <a:t>-</a:t>
            </a:r>
            <a:r>
              <a:rPr lang="en-US" sz="1400" b="1" dirty="0" err="1" smtClean="0"/>
              <a:t>huquqiy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hujjatlarini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bilish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kasbiy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faoliyatida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samarali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foydalanishga</a:t>
            </a:r>
            <a:r>
              <a:rPr lang="en-US" sz="1400" b="1" dirty="0" smtClean="0"/>
              <a:t> 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rgatish</a:t>
            </a:r>
            <a:endParaRPr lang="ru-RU" sz="14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76527" y="849032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O‘qituvchining</a:t>
            </a:r>
            <a:r>
              <a:rPr lang="en-US" sz="24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pedagogik</a:t>
            </a:r>
            <a:r>
              <a:rPr lang="en-US" sz="2400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mahoratini</a:t>
            </a:r>
            <a:r>
              <a:rPr lang="en-US" sz="24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24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</a:t>
            </a:r>
            <a:endParaRPr lang="ru-RU" sz="2400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4393" y="5933574"/>
            <a:ext cx="5891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ishlashi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2972075" y="5791805"/>
            <a:ext cx="802318" cy="65287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23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1911350" y="1"/>
            <a:ext cx="98250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26" name="Picture 2" descr="D: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21577"/>
            <a:ext cx="2677886" cy="4036423"/>
          </a:xfrm>
          <a:prstGeom prst="rect">
            <a:avLst/>
          </a:prstGeom>
          <a:noFill/>
        </p:spPr>
      </p:pic>
      <p:sp>
        <p:nvSpPr>
          <p:cNvPr id="8" name="Выноска 2 (с границей) 7"/>
          <p:cNvSpPr/>
          <p:nvPr/>
        </p:nvSpPr>
        <p:spPr>
          <a:xfrm>
            <a:off x="3735977" y="1319349"/>
            <a:ext cx="6170050" cy="493775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3325"/>
              <a:gd name="adj6" fmla="val -2317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uz-Cyrl-UZ" sz="2400" b="1" i="1" dirty="0" smtClean="0"/>
              <a:t>	1.1. 2018-2023 yillarda O’zbekistonda maktab ta’limining huquqiy asoslari yaratilishi. “Yangi O’zbekiston – ma’rifatli jamiyat” konsepsiyasi. </a:t>
            </a:r>
            <a:endParaRPr lang="ru-RU" sz="2400" i="1" dirty="0" smtClean="0"/>
          </a:p>
          <a:p>
            <a:pPr>
              <a:lnSpc>
                <a:spcPct val="150000"/>
              </a:lnSpc>
            </a:pPr>
            <a:r>
              <a:rPr lang="uz-Cyrl-UZ" sz="2400" b="1" i="1" dirty="0" smtClean="0"/>
              <a:t>	1.2. Bola huquqlari to’g’risidagi qonunchilik hujjatlarini bilish va  ularga rioya qilishni tashkil etish. </a:t>
            </a:r>
            <a:endParaRPr lang="ru-RU" sz="2400" i="1" dirty="0" smtClean="0"/>
          </a:p>
          <a:p>
            <a:pPr>
              <a:lnSpc>
                <a:spcPct val="150000"/>
              </a:lnSpc>
            </a:pPr>
            <a:r>
              <a:rPr lang="uz-Cyrl-UZ" sz="2400" b="1" i="1" dirty="0" smtClean="0"/>
              <a:t>	1.3. Pedagogik mahoratni oshirish yo’llari. </a:t>
            </a:r>
            <a:endParaRPr lang="ru-RU" sz="2400" i="1" dirty="0" smtClean="0"/>
          </a:p>
          <a:p>
            <a:pPr>
              <a:lnSpc>
                <a:spcPct val="150000"/>
              </a:lnSpc>
            </a:pPr>
            <a:r>
              <a:rPr lang="en-US" sz="2400" i="1" dirty="0" smtClean="0"/>
              <a:t> </a:t>
            </a:r>
            <a:endParaRPr lang="ru-RU" sz="24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5943" y="1464474"/>
            <a:ext cx="3383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Muhokama</a:t>
            </a:r>
            <a:r>
              <a:rPr lang="en-US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etiladiqan</a:t>
            </a:r>
            <a:r>
              <a:rPr lang="en-US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masalalar</a:t>
            </a:r>
            <a:endParaRPr lang="en-US" sz="16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227348" y="1029961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7" descr="D:\MARKAZ LOGO YANGI\Рисунок1.png">
            <a:extLst>
              <a:ext uri="{FF2B5EF4-FFF2-40B4-BE49-F238E27FC236}">
                <a16:creationId xmlns="" xmlns:a16="http://schemas.microsoft.com/office/drawing/2014/main" id="{016116CF-1F45-4C29-AD9D-0A8BD615E30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54" y="206695"/>
            <a:ext cx="679269" cy="58782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57611" y="146604"/>
            <a:ext cx="6799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Pedagog</a:t>
            </a:r>
            <a:r>
              <a:rPr lang="ru-RU" sz="1400" b="1" dirty="0" smtClean="0"/>
              <a:t>-</a:t>
            </a:r>
            <a:r>
              <a:rPr lang="en-US" sz="1400" b="1" dirty="0" smtClean="0"/>
              <a:t>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qituvchilarning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</a:t>
            </a:r>
            <a:r>
              <a:rPr lang="ru-RU" sz="1400" b="1" dirty="0" smtClean="0"/>
              <a:t>’</a:t>
            </a:r>
            <a:r>
              <a:rPr lang="en-US" sz="1400" b="1" dirty="0" smtClean="0"/>
              <a:t>limning </a:t>
            </a:r>
            <a:r>
              <a:rPr lang="en-US" sz="1400" b="1" dirty="0" err="1" smtClean="0"/>
              <a:t>normativ</a:t>
            </a:r>
            <a:r>
              <a:rPr lang="ru-RU" sz="1400" b="1" dirty="0" smtClean="0"/>
              <a:t>-</a:t>
            </a:r>
            <a:r>
              <a:rPr lang="en-US" sz="1400" b="1" dirty="0" err="1" smtClean="0"/>
              <a:t>huquqiy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hujjatlarini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bilish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kasbiy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faoliyatida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samarali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foydalanishga</a:t>
            </a:r>
            <a:r>
              <a:rPr lang="en-US" sz="1400" b="1" dirty="0" smtClean="0"/>
              <a:t> o</a:t>
            </a:r>
            <a:r>
              <a:rPr lang="ru-RU" sz="1400" b="1" dirty="0" smtClean="0"/>
              <a:t>ʻ</a:t>
            </a:r>
            <a:r>
              <a:rPr lang="en-US" sz="1400" b="1" dirty="0" err="1" smtClean="0"/>
              <a:t>rgatish</a:t>
            </a:r>
            <a:endParaRPr lang="ru-RU" sz="1400" i="1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9937EC8-30C7-48AE-A829-10197C48B83E}"/>
              </a:ext>
            </a:extLst>
          </p:cNvPr>
          <p:cNvSpPr txBox="1"/>
          <p:nvPr/>
        </p:nvSpPr>
        <p:spPr>
          <a:xfrm>
            <a:off x="799223" y="146604"/>
            <a:ext cx="42621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2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E9F7C22-67BD-4679-9763-F2CAD3A37309}"/>
              </a:ext>
            </a:extLst>
          </p:cNvPr>
          <p:cNvSpPr/>
          <p:nvPr/>
        </p:nvSpPr>
        <p:spPr>
          <a:xfrm>
            <a:off x="0" y="0"/>
            <a:ext cx="12192000" cy="942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2B45A36-B3A0-4454-B762-79F84FE8690A}"/>
              </a:ext>
            </a:extLst>
          </p:cNvPr>
          <p:cNvSpPr/>
          <p:nvPr/>
        </p:nvSpPr>
        <p:spPr>
          <a:xfrm>
            <a:off x="101601" y="3592278"/>
            <a:ext cx="12192000" cy="55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844EFB45-E19B-4C65-94C8-F0A89F290E7D}"/>
              </a:ext>
            </a:extLst>
          </p:cNvPr>
          <p:cNvGrpSpPr/>
          <p:nvPr/>
        </p:nvGrpSpPr>
        <p:grpSpPr>
          <a:xfrm>
            <a:off x="0" y="4258184"/>
            <a:ext cx="12192000" cy="94891"/>
            <a:chOff x="0" y="6719252"/>
            <a:chExt cx="12192000" cy="94891"/>
          </a:xfrm>
          <a:solidFill>
            <a:schemeClr val="accent3"/>
          </a:solidFill>
        </p:grpSpPr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E9F39840-BAE5-489F-922C-B9C7C25C8253}"/>
                </a:ext>
              </a:extLst>
            </p:cNvPr>
            <p:cNvSpPr/>
            <p:nvPr/>
          </p:nvSpPr>
          <p:spPr>
            <a:xfrm>
              <a:off x="0" y="6719252"/>
              <a:ext cx="6341269" cy="93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A390FF08-6AD3-41A2-99D6-D294B3EAA631}"/>
                </a:ext>
              </a:extLst>
            </p:cNvPr>
            <p:cNvSpPr/>
            <p:nvPr/>
          </p:nvSpPr>
          <p:spPr>
            <a:xfrm>
              <a:off x="7710488" y="6719252"/>
              <a:ext cx="4481512" cy="948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1" name="Parallelogram 86">
              <a:extLst>
                <a:ext uri="{FF2B5EF4-FFF2-40B4-BE49-F238E27FC236}">
                  <a16:creationId xmlns="" xmlns:a16="http://schemas.microsoft.com/office/drawing/2014/main" id="{265E03F7-9A6D-41AE-95D5-9DE177B488C2}"/>
                </a:ext>
              </a:extLst>
            </p:cNvPr>
            <p:cNvSpPr/>
            <p:nvPr/>
          </p:nvSpPr>
          <p:spPr>
            <a:xfrm>
              <a:off x="6197601" y="6719252"/>
              <a:ext cx="1656323" cy="94256"/>
            </a:xfrm>
            <a:prstGeom prst="parallelogram">
              <a:avLst>
                <a:gd name="adj" fmla="val 15175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15">
                <a:defRPr/>
              </a:pPr>
              <a:endParaRPr lang="en-US" sz="2072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06E5EAD-11A2-4DA2-840A-DC6ABE8A39E9}"/>
              </a:ext>
            </a:extLst>
          </p:cNvPr>
          <p:cNvSpPr txBox="1"/>
          <p:nvPr/>
        </p:nvSpPr>
        <p:spPr>
          <a:xfrm>
            <a:off x="2852853" y="2411543"/>
            <a:ext cx="6976832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E’TIBORINGIZ UCHUN RAHMAT</a:t>
            </a:r>
            <a:r>
              <a:rPr lang="uz-Cyrl-UZ" sz="4800" b="1" dirty="0">
                <a:solidFill>
                  <a:srgbClr val="000099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rgbClr val="000099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844EFB45-E19B-4C65-94C8-F0A89F290E7D}"/>
              </a:ext>
            </a:extLst>
          </p:cNvPr>
          <p:cNvGrpSpPr/>
          <p:nvPr/>
        </p:nvGrpSpPr>
        <p:grpSpPr>
          <a:xfrm>
            <a:off x="0" y="4464617"/>
            <a:ext cx="12192000" cy="94891"/>
            <a:chOff x="0" y="6719252"/>
            <a:chExt cx="12192000" cy="94891"/>
          </a:xfrm>
          <a:solidFill>
            <a:schemeClr val="accent5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9F39840-BAE5-489F-922C-B9C7C25C8253}"/>
                </a:ext>
              </a:extLst>
            </p:cNvPr>
            <p:cNvSpPr/>
            <p:nvPr/>
          </p:nvSpPr>
          <p:spPr>
            <a:xfrm>
              <a:off x="0" y="6719252"/>
              <a:ext cx="6341269" cy="93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A390FF08-6AD3-41A2-99D6-D294B3EAA631}"/>
                </a:ext>
              </a:extLst>
            </p:cNvPr>
            <p:cNvSpPr/>
            <p:nvPr/>
          </p:nvSpPr>
          <p:spPr>
            <a:xfrm>
              <a:off x="7710488" y="6719252"/>
              <a:ext cx="4481512" cy="948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2" name="Parallelogram 86">
              <a:extLst>
                <a:ext uri="{FF2B5EF4-FFF2-40B4-BE49-F238E27FC236}">
                  <a16:creationId xmlns="" xmlns:a16="http://schemas.microsoft.com/office/drawing/2014/main" id="{265E03F7-9A6D-41AE-95D5-9DE177B488C2}"/>
                </a:ext>
              </a:extLst>
            </p:cNvPr>
            <p:cNvSpPr/>
            <p:nvPr/>
          </p:nvSpPr>
          <p:spPr>
            <a:xfrm>
              <a:off x="6197601" y="6719252"/>
              <a:ext cx="1656323" cy="94256"/>
            </a:xfrm>
            <a:prstGeom prst="parallelogram">
              <a:avLst>
                <a:gd name="adj" fmla="val 15175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15">
                <a:defRPr/>
              </a:pPr>
              <a:endParaRPr lang="en-US" sz="2072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844EFB45-E19B-4C65-94C8-F0A89F290E7D}"/>
              </a:ext>
            </a:extLst>
          </p:cNvPr>
          <p:cNvGrpSpPr/>
          <p:nvPr/>
        </p:nvGrpSpPr>
        <p:grpSpPr>
          <a:xfrm>
            <a:off x="0" y="1812708"/>
            <a:ext cx="12192000" cy="94891"/>
            <a:chOff x="0" y="6719252"/>
            <a:chExt cx="12192000" cy="94891"/>
          </a:xfrm>
          <a:solidFill>
            <a:schemeClr val="accent3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E9F39840-BAE5-489F-922C-B9C7C25C8253}"/>
                </a:ext>
              </a:extLst>
            </p:cNvPr>
            <p:cNvSpPr/>
            <p:nvPr/>
          </p:nvSpPr>
          <p:spPr>
            <a:xfrm>
              <a:off x="0" y="6719252"/>
              <a:ext cx="6341269" cy="93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A390FF08-6AD3-41A2-99D6-D294B3EAA631}"/>
                </a:ext>
              </a:extLst>
            </p:cNvPr>
            <p:cNvSpPr/>
            <p:nvPr/>
          </p:nvSpPr>
          <p:spPr>
            <a:xfrm>
              <a:off x="7710488" y="6719252"/>
              <a:ext cx="4481512" cy="948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6" name="Parallelogram 86">
              <a:extLst>
                <a:ext uri="{FF2B5EF4-FFF2-40B4-BE49-F238E27FC236}">
                  <a16:creationId xmlns="" xmlns:a16="http://schemas.microsoft.com/office/drawing/2014/main" id="{265E03F7-9A6D-41AE-95D5-9DE177B488C2}"/>
                </a:ext>
              </a:extLst>
            </p:cNvPr>
            <p:cNvSpPr/>
            <p:nvPr/>
          </p:nvSpPr>
          <p:spPr>
            <a:xfrm>
              <a:off x="6197601" y="6719252"/>
              <a:ext cx="1656323" cy="94256"/>
            </a:xfrm>
            <a:prstGeom prst="parallelogram">
              <a:avLst>
                <a:gd name="adj" fmla="val 15175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15">
                <a:defRPr/>
              </a:pPr>
              <a:endParaRPr lang="en-US" sz="2072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844EFB45-E19B-4C65-94C8-F0A89F290E7D}"/>
              </a:ext>
            </a:extLst>
          </p:cNvPr>
          <p:cNvGrpSpPr/>
          <p:nvPr/>
        </p:nvGrpSpPr>
        <p:grpSpPr>
          <a:xfrm>
            <a:off x="0" y="2071741"/>
            <a:ext cx="12192000" cy="94891"/>
            <a:chOff x="0" y="6719252"/>
            <a:chExt cx="12192000" cy="94891"/>
          </a:xfrm>
          <a:solidFill>
            <a:schemeClr val="accent5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E9F39840-BAE5-489F-922C-B9C7C25C8253}"/>
                </a:ext>
              </a:extLst>
            </p:cNvPr>
            <p:cNvSpPr/>
            <p:nvPr/>
          </p:nvSpPr>
          <p:spPr>
            <a:xfrm>
              <a:off x="0" y="6719252"/>
              <a:ext cx="6341269" cy="93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A390FF08-6AD3-41A2-99D6-D294B3EAA631}"/>
                </a:ext>
              </a:extLst>
            </p:cNvPr>
            <p:cNvSpPr/>
            <p:nvPr/>
          </p:nvSpPr>
          <p:spPr>
            <a:xfrm>
              <a:off x="7710488" y="6719252"/>
              <a:ext cx="4481512" cy="948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0" name="Parallelogram 86">
              <a:extLst>
                <a:ext uri="{FF2B5EF4-FFF2-40B4-BE49-F238E27FC236}">
                  <a16:creationId xmlns="" xmlns:a16="http://schemas.microsoft.com/office/drawing/2014/main" id="{265E03F7-9A6D-41AE-95D5-9DE177B488C2}"/>
                </a:ext>
              </a:extLst>
            </p:cNvPr>
            <p:cNvSpPr/>
            <p:nvPr/>
          </p:nvSpPr>
          <p:spPr>
            <a:xfrm>
              <a:off x="6197601" y="6719252"/>
              <a:ext cx="1656323" cy="94256"/>
            </a:xfrm>
            <a:prstGeom prst="parallelogram">
              <a:avLst>
                <a:gd name="adj" fmla="val 15175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15">
                <a:defRPr/>
              </a:pPr>
              <a:endParaRPr lang="en-US" sz="2072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33" y="64143"/>
            <a:ext cx="1852683" cy="1684679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E9F7C22-67BD-4679-9763-F2CAD3A37309}"/>
              </a:ext>
            </a:extLst>
          </p:cNvPr>
          <p:cNvSpPr/>
          <p:nvPr/>
        </p:nvSpPr>
        <p:spPr>
          <a:xfrm>
            <a:off x="0" y="6761864"/>
            <a:ext cx="12192000" cy="942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3" name="TextBox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9937EC8-30C7-48AE-A829-10197C48B83E}"/>
              </a:ext>
            </a:extLst>
          </p:cNvPr>
          <p:cNvSpPr txBox="1"/>
          <p:nvPr/>
        </p:nvSpPr>
        <p:spPr>
          <a:xfrm>
            <a:off x="101601" y="335580"/>
            <a:ext cx="5916744" cy="10770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133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2133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9937EC8-30C7-48AE-A829-10197C48B83E}"/>
              </a:ext>
            </a:extLst>
          </p:cNvPr>
          <p:cNvSpPr txBox="1"/>
          <p:nvPr/>
        </p:nvSpPr>
        <p:spPr>
          <a:xfrm>
            <a:off x="6096000" y="4938385"/>
            <a:ext cx="5916744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2133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36" y="4634677"/>
            <a:ext cx="1852683" cy="16846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42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2107204" y="936461"/>
            <a:ext cx="8453472" cy="9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 eaLnBrk="0" hangingPunct="0"/>
            <a:r>
              <a:rPr lang="uz-Cyrl-UZ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Prezidentning 2020 yil 6 noyabrdagi “O‘zbekistonning yangi taraqqiyot davrida ta’lim-tarbiya va ilm-fan sohalarini rivojlantirish chora-tadbirlari to‘g‘risida”gi PF-6108-sonli Farmonida:</a:t>
            </a:r>
            <a:endParaRPr lang="uz-Cyrl-UZ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00" y="38945"/>
            <a:ext cx="5678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Pedagog</a:t>
            </a:r>
            <a:r>
              <a:rPr lang="ru-RU" b="1" dirty="0" smtClean="0"/>
              <a:t>-</a:t>
            </a:r>
            <a:r>
              <a:rPr lang="en-US" b="1" dirty="0" smtClean="0"/>
              <a:t>o</a:t>
            </a:r>
            <a:r>
              <a:rPr lang="ru-RU" b="1" dirty="0" smtClean="0"/>
              <a:t>ʻ</a:t>
            </a:r>
            <a:r>
              <a:rPr lang="en-US" b="1" dirty="0" err="1" smtClean="0"/>
              <a:t>qituvchilarning</a:t>
            </a:r>
            <a:r>
              <a:rPr lang="en-US" b="1" dirty="0" smtClean="0"/>
              <a:t> </a:t>
            </a:r>
            <a:r>
              <a:rPr lang="en-US" b="1" dirty="0" err="1" smtClean="0"/>
              <a:t>ta</a:t>
            </a:r>
            <a:r>
              <a:rPr lang="ru-RU" b="1" dirty="0" smtClean="0"/>
              <a:t>’</a:t>
            </a:r>
            <a:r>
              <a:rPr lang="en-US" b="1" dirty="0" smtClean="0"/>
              <a:t>limning </a:t>
            </a:r>
            <a:r>
              <a:rPr lang="en-US" b="1" dirty="0" err="1" smtClean="0"/>
              <a:t>normativ</a:t>
            </a:r>
            <a:r>
              <a:rPr lang="ru-RU" b="1" dirty="0" smtClean="0"/>
              <a:t>-</a:t>
            </a:r>
            <a:r>
              <a:rPr lang="en-US" b="1" dirty="0" err="1" smtClean="0"/>
              <a:t>huquqiy</a:t>
            </a:r>
            <a:r>
              <a:rPr lang="en-US" b="1" dirty="0" smtClean="0"/>
              <a:t> </a:t>
            </a:r>
            <a:r>
              <a:rPr lang="en-US" b="1" dirty="0" err="1" smtClean="0"/>
              <a:t>hujjatlarini</a:t>
            </a:r>
            <a:r>
              <a:rPr lang="en-US" b="1" dirty="0" smtClean="0"/>
              <a:t> </a:t>
            </a:r>
            <a:r>
              <a:rPr lang="en-US" b="1" dirty="0" err="1" smtClean="0"/>
              <a:t>bilish</a:t>
            </a:r>
            <a:r>
              <a:rPr lang="en-US" b="1" dirty="0" smtClean="0"/>
              <a:t> </a:t>
            </a:r>
            <a:r>
              <a:rPr lang="en-US" b="1" dirty="0" err="1" smtClean="0"/>
              <a:t>va</a:t>
            </a:r>
            <a:r>
              <a:rPr lang="en-US" b="1" dirty="0" smtClean="0"/>
              <a:t> </a:t>
            </a:r>
            <a:r>
              <a:rPr lang="en-US" b="1" dirty="0" err="1" smtClean="0"/>
              <a:t>kasbiy</a:t>
            </a:r>
            <a:r>
              <a:rPr lang="en-US" b="1" dirty="0" smtClean="0"/>
              <a:t> </a:t>
            </a:r>
            <a:r>
              <a:rPr lang="en-US" b="1" dirty="0" err="1" smtClean="0"/>
              <a:t>faoliyatida</a:t>
            </a:r>
            <a:r>
              <a:rPr lang="en-US" b="1" dirty="0" smtClean="0"/>
              <a:t> </a:t>
            </a:r>
            <a:r>
              <a:rPr lang="en-US" b="1" dirty="0" err="1" smtClean="0"/>
              <a:t>samarali</a:t>
            </a:r>
            <a:r>
              <a:rPr lang="en-US" b="1" dirty="0" smtClean="0"/>
              <a:t> </a:t>
            </a:r>
            <a:r>
              <a:rPr lang="en-US" b="1" dirty="0" err="1" smtClean="0"/>
              <a:t>foydalanishga</a:t>
            </a:r>
            <a:r>
              <a:rPr lang="en-US" b="1" dirty="0" smtClean="0"/>
              <a:t> o</a:t>
            </a:r>
            <a:r>
              <a:rPr lang="ru-RU" b="1" dirty="0" smtClean="0"/>
              <a:t>ʻ</a:t>
            </a:r>
            <a:r>
              <a:rPr lang="en-US" b="1" dirty="0" err="1" smtClean="0"/>
              <a:t>rgatish</a:t>
            </a:r>
            <a:endParaRPr lang="ru-RU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937EC8-30C7-48AE-A829-10197C48B83E}"/>
              </a:ext>
            </a:extLst>
          </p:cNvPr>
          <p:cNvSpPr txBox="1"/>
          <p:nvPr/>
        </p:nvSpPr>
        <p:spPr>
          <a:xfrm>
            <a:off x="1008329" y="116621"/>
            <a:ext cx="5005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D:\MARKAZ LOGO YANGI\Рисунок1.png">
            <a:extLst>
              <a:ext uri="{FF2B5EF4-FFF2-40B4-BE49-F238E27FC236}">
                <a16:creationId xmlns:a16="http://schemas.microsoft.com/office/drawing/2014/main" xmlns="" id="{016116CF-1F45-4C29-AD9D-0A8BD615E30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54" y="3018"/>
            <a:ext cx="833083" cy="888009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227348" y="891027"/>
            <a:ext cx="11737304" cy="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62878" y="1912870"/>
            <a:ext cx="6096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indent="449263" algn="just" eaLnBrk="0" hangingPunct="0">
              <a:defRPr/>
            </a:pP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uz-Cyrl-UZ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‘</a:t>
            </a: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zbekistonning yangi taraqqiyot davrida ta</a:t>
            </a:r>
            <a:r>
              <a:rPr lang="uz-Cyrl-UZ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’</a:t>
            </a: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lim-tarbiya va ilm-fan sohalarini yanada rivojlantirishning asosiy yo</a:t>
            </a:r>
            <a:r>
              <a:rPr lang="uz-Cyrl-UZ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‘</a:t>
            </a: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nalishlari belgilandi</a:t>
            </a:r>
            <a:r>
              <a:rPr lang="uz-Cyrl-UZ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2878" y="2894123"/>
            <a:ext cx="6096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indent="539750" algn="just" eaLnBrk="0" hangingPunct="0">
              <a:defRPr/>
            </a:pPr>
            <a:r>
              <a:rPr lang="uz-Cyrl-UZ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milliy </a:t>
            </a: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ta</a:t>
            </a:r>
            <a:r>
              <a:rPr lang="uz-Cyrl-UZ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’</a:t>
            </a: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lim tizimini yo</a:t>
            </a:r>
            <a:r>
              <a:rPr lang="uz-Cyrl-UZ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‘</a:t>
            </a: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lga qo</a:t>
            </a:r>
            <a:r>
              <a:rPr lang="uz-Cyrl-UZ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‘</a:t>
            </a: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yish, darslik va o</a:t>
            </a:r>
            <a:r>
              <a:rPr lang="uz-Cyrl-UZ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‘</a:t>
            </a: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quv qo</a:t>
            </a:r>
            <a:r>
              <a:rPr lang="uz-Cyrl-UZ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‘</a:t>
            </a: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llanmalarini zamon talablari asosida takomillashtirish, ularning yangi avlodini yaratish</a:t>
            </a:r>
            <a:r>
              <a:rPr lang="uz-Cyrl-UZ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878" y="3886636"/>
            <a:ext cx="6096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indent="539750" algn="just" eaLnBrk="0" hangingPunct="0">
              <a:defRPr/>
            </a:pPr>
            <a:r>
              <a:rPr lang="uz-Cyrl-UZ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pedagog </a:t>
            </a: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va murabbiylar, professor-o</a:t>
            </a:r>
            <a:r>
              <a:rPr lang="uz-Cyrl-UZ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‘</a:t>
            </a: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qituvchilar va ilm-fan sohasi vakillarining jamiyatimdagi o</a:t>
            </a:r>
            <a:r>
              <a:rPr lang="uz-Cyrl-UZ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‘</a:t>
            </a: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rni va maqomini oshirish, ularning mashaqqatli mehnatini munosib qadrlash</a:t>
            </a:r>
            <a:r>
              <a:rPr lang="uz-Cyrl-UZ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2878" y="4878942"/>
            <a:ext cx="6096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indent="539750" algn="just" eaLnBrk="0" hangingPunct="0">
              <a:defRPr/>
            </a:pPr>
            <a:r>
              <a:rPr lang="uz-Cyrl-UZ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malaka </a:t>
            </a: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oshirish tizimini </a:t>
            </a:r>
            <a:r>
              <a:rPr lang="uz-Cyrl-UZ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hayot davomida o</a:t>
            </a:r>
            <a:r>
              <a:rPr lang="uz-Cyrl-UZ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‘</a:t>
            </a: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qish</a:t>
            </a:r>
            <a:r>
              <a:rPr lang="uz-Cyrl-UZ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»</a:t>
            </a: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tamoyili asosida takomillashtirib borish</a:t>
            </a:r>
            <a:r>
              <a:rPr lang="uz-Cyrl-UZ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2878" y="5648859"/>
            <a:ext cx="6096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indent="539750" algn="just" eaLnBrk="0" hangingPunct="0">
              <a:defRPr/>
            </a:pP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Xalq ta</a:t>
            </a:r>
            <a:r>
              <a:rPr lang="uz-Cyrl-UZ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’</a:t>
            </a: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limi vazirligiga ta</a:t>
            </a:r>
            <a:r>
              <a:rPr lang="uz-Cyrl-UZ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’</a:t>
            </a: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lim sifatini nazorat qilish davlat inspeksiyasi bilan birgalikda malakali pedagog, ilmiy xodimlar, psixolog va xorijiy ekspertlarni jalb qilgan holda Milliy o</a:t>
            </a:r>
            <a:r>
              <a:rPr lang="uz-Cyrl-UZ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‘</a:t>
            </a: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quv dasturini ishlab chiqish belgilandi.</a:t>
            </a:r>
            <a:endParaRPr lang="uz-Cyrl-U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Google Shape;787;p29"/>
          <p:cNvSpPr/>
          <p:nvPr/>
        </p:nvSpPr>
        <p:spPr>
          <a:xfrm>
            <a:off x="7329362" y="1857425"/>
            <a:ext cx="218941" cy="4981751"/>
          </a:xfrm>
          <a:custGeom>
            <a:avLst/>
            <a:gdLst/>
            <a:ahLst/>
            <a:cxnLst/>
            <a:rect l="l" t="t" r="r" b="b"/>
            <a:pathLst>
              <a:path w="3835" h="137351" extrusionOk="0">
                <a:moveTo>
                  <a:pt x="1918" y="0"/>
                </a:moveTo>
                <a:cubicBezTo>
                  <a:pt x="858" y="0"/>
                  <a:pt x="1" y="857"/>
                  <a:pt x="1" y="1917"/>
                </a:cubicBezTo>
                <a:lnTo>
                  <a:pt x="1" y="137350"/>
                </a:lnTo>
                <a:lnTo>
                  <a:pt x="3835" y="137350"/>
                </a:lnTo>
                <a:lnTo>
                  <a:pt x="3835" y="1917"/>
                </a:lnTo>
                <a:cubicBezTo>
                  <a:pt x="3835" y="857"/>
                  <a:pt x="2977" y="0"/>
                  <a:pt x="1918" y="0"/>
                </a:cubicBezTo>
                <a:close/>
              </a:path>
            </a:pathLst>
          </a:custGeom>
          <a:solidFill>
            <a:srgbClr val="000099"/>
          </a:solidFill>
          <a:ln>
            <a:solidFill>
              <a:srgbClr val="00B0F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805;p29"/>
          <p:cNvSpPr/>
          <p:nvPr/>
        </p:nvSpPr>
        <p:spPr>
          <a:xfrm>
            <a:off x="6558878" y="2109801"/>
            <a:ext cx="1135212" cy="529467"/>
          </a:xfrm>
          <a:custGeom>
            <a:avLst/>
            <a:gdLst/>
            <a:ahLst/>
            <a:cxnLst/>
            <a:rect l="l" t="t" r="r" b="b"/>
            <a:pathLst>
              <a:path w="66116" h="15884" fill="none" extrusionOk="0">
                <a:moveTo>
                  <a:pt x="66116" y="15884"/>
                </a:moveTo>
                <a:lnTo>
                  <a:pt x="1" y="15884"/>
                </a:lnTo>
                <a:lnTo>
                  <a:pt x="5680" y="7847"/>
                </a:lnTo>
                <a:lnTo>
                  <a:pt x="1" y="1"/>
                </a:lnTo>
                <a:lnTo>
                  <a:pt x="66116" y="1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2400" dirty="0" smtClean="0">
                <a:solidFill>
                  <a:schemeClr val="accent1"/>
                </a:solidFill>
              </a:rPr>
              <a:t>1</a:t>
            </a:r>
            <a:endParaRPr sz="2400" dirty="0">
              <a:solidFill>
                <a:schemeClr val="accent1"/>
              </a:solidFill>
            </a:endParaRPr>
          </a:p>
        </p:txBody>
      </p:sp>
      <p:sp>
        <p:nvSpPr>
          <p:cNvPr id="16" name="Google Shape;793;p29"/>
          <p:cNvSpPr/>
          <p:nvPr/>
        </p:nvSpPr>
        <p:spPr>
          <a:xfrm>
            <a:off x="7126484" y="2898681"/>
            <a:ext cx="1139463" cy="529834"/>
          </a:xfrm>
          <a:custGeom>
            <a:avLst/>
            <a:gdLst/>
            <a:ahLst/>
            <a:cxnLst/>
            <a:rect l="l" t="t" r="r" b="b"/>
            <a:pathLst>
              <a:path w="66116" h="15895" fill="none" extrusionOk="0">
                <a:moveTo>
                  <a:pt x="0" y="15895"/>
                </a:moveTo>
                <a:lnTo>
                  <a:pt x="66116" y="15895"/>
                </a:lnTo>
                <a:lnTo>
                  <a:pt x="60436" y="7858"/>
                </a:lnTo>
                <a:lnTo>
                  <a:pt x="66116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FFC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2267" dirty="0" smtClean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2400" dirty="0">
              <a:solidFill>
                <a:schemeClr val="accent2"/>
              </a:solidFill>
            </a:endParaRPr>
          </a:p>
        </p:txBody>
      </p:sp>
      <p:sp>
        <p:nvSpPr>
          <p:cNvPr id="17" name="Google Shape;805;p29"/>
          <p:cNvSpPr/>
          <p:nvPr/>
        </p:nvSpPr>
        <p:spPr>
          <a:xfrm>
            <a:off x="6618116" y="5854040"/>
            <a:ext cx="1135212" cy="529467"/>
          </a:xfrm>
          <a:custGeom>
            <a:avLst/>
            <a:gdLst/>
            <a:ahLst/>
            <a:cxnLst/>
            <a:rect l="l" t="t" r="r" b="b"/>
            <a:pathLst>
              <a:path w="66116" h="15884" fill="none" extrusionOk="0">
                <a:moveTo>
                  <a:pt x="66116" y="15884"/>
                </a:moveTo>
                <a:lnTo>
                  <a:pt x="1" y="15884"/>
                </a:lnTo>
                <a:lnTo>
                  <a:pt x="5680" y="7847"/>
                </a:lnTo>
                <a:lnTo>
                  <a:pt x="1" y="1"/>
                </a:lnTo>
                <a:lnTo>
                  <a:pt x="66116" y="1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2400" dirty="0" smtClean="0">
                <a:solidFill>
                  <a:schemeClr val="accent1"/>
                </a:solidFill>
              </a:rPr>
              <a:t>5</a:t>
            </a:r>
            <a:endParaRPr sz="2400" dirty="0">
              <a:solidFill>
                <a:schemeClr val="accent1"/>
              </a:solidFill>
            </a:endParaRPr>
          </a:p>
        </p:txBody>
      </p:sp>
      <p:sp>
        <p:nvSpPr>
          <p:cNvPr id="18" name="Google Shape;805;p29"/>
          <p:cNvSpPr/>
          <p:nvPr/>
        </p:nvSpPr>
        <p:spPr>
          <a:xfrm>
            <a:off x="6618116" y="4005049"/>
            <a:ext cx="1135212" cy="529467"/>
          </a:xfrm>
          <a:custGeom>
            <a:avLst/>
            <a:gdLst/>
            <a:ahLst/>
            <a:cxnLst/>
            <a:rect l="l" t="t" r="r" b="b"/>
            <a:pathLst>
              <a:path w="66116" h="15884" fill="none" extrusionOk="0">
                <a:moveTo>
                  <a:pt x="66116" y="15884"/>
                </a:moveTo>
                <a:lnTo>
                  <a:pt x="1" y="15884"/>
                </a:lnTo>
                <a:lnTo>
                  <a:pt x="5680" y="7847"/>
                </a:lnTo>
                <a:lnTo>
                  <a:pt x="1" y="1"/>
                </a:lnTo>
                <a:lnTo>
                  <a:pt x="66116" y="1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2400" dirty="0" smtClean="0">
                <a:solidFill>
                  <a:schemeClr val="accent1"/>
                </a:solidFill>
              </a:rPr>
              <a:t>3</a:t>
            </a:r>
            <a:endParaRPr sz="2400" dirty="0">
              <a:solidFill>
                <a:schemeClr val="accent1"/>
              </a:solidFill>
            </a:endParaRPr>
          </a:p>
        </p:txBody>
      </p:sp>
      <p:sp>
        <p:nvSpPr>
          <p:cNvPr id="19" name="Google Shape;793;p29"/>
          <p:cNvSpPr/>
          <p:nvPr/>
        </p:nvSpPr>
        <p:spPr>
          <a:xfrm>
            <a:off x="7183596" y="4917715"/>
            <a:ext cx="1139463" cy="529834"/>
          </a:xfrm>
          <a:custGeom>
            <a:avLst/>
            <a:gdLst/>
            <a:ahLst/>
            <a:cxnLst/>
            <a:rect l="l" t="t" r="r" b="b"/>
            <a:pathLst>
              <a:path w="66116" h="15895" fill="none" extrusionOk="0">
                <a:moveTo>
                  <a:pt x="0" y="15895"/>
                </a:moveTo>
                <a:lnTo>
                  <a:pt x="66116" y="15895"/>
                </a:lnTo>
                <a:lnTo>
                  <a:pt x="60436" y="7858"/>
                </a:lnTo>
                <a:lnTo>
                  <a:pt x="66116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FFC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2267" dirty="0" smtClean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</a:t>
            </a:r>
            <a:endParaRPr sz="2400" dirty="0">
              <a:solidFill>
                <a:schemeClr val="accent2"/>
              </a:solidFill>
            </a:endParaRPr>
          </a:p>
        </p:txBody>
      </p:sp>
      <p:pic>
        <p:nvPicPr>
          <p:cNvPr id="21" name="Picture 2" descr="E: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8997" y="2446986"/>
            <a:ext cx="2756079" cy="2678806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472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300562" y="13279483"/>
            <a:ext cx="461399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 dirty="0" smtClean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uz-Cyrl-UZ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қиқа танаффусдан сўнг математик, табиий-илмий ва ўқиш саводхонлиги бўйича </a:t>
            </a:r>
            <a:r>
              <a:rPr lang="uz-Cyrl-UZ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шўъбалар </a:t>
            </a:r>
            <a:r>
              <a:rPr lang="uz-Cyrl-UZ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бўлиб ўталди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81208" y="323647"/>
            <a:ext cx="11737304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81208" y="450289"/>
            <a:ext cx="11737304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140115" y="1556629"/>
            <a:ext cx="11737304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08" y="528388"/>
            <a:ext cx="961981" cy="961981"/>
          </a:xfrm>
          <a:prstGeom prst="rect">
            <a:avLst/>
          </a:prstGeom>
        </p:spPr>
      </p:pic>
      <p:sp>
        <p:nvSpPr>
          <p:cNvPr id="11" name="Минус 10"/>
          <p:cNvSpPr/>
          <p:nvPr/>
        </p:nvSpPr>
        <p:spPr>
          <a:xfrm>
            <a:off x="-98965" y="2110841"/>
            <a:ext cx="826036" cy="1146219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инус 32"/>
          <p:cNvSpPr/>
          <p:nvPr/>
        </p:nvSpPr>
        <p:spPr>
          <a:xfrm>
            <a:off x="-103437" y="5446064"/>
            <a:ext cx="826036" cy="1146219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Минус 33"/>
          <p:cNvSpPr/>
          <p:nvPr/>
        </p:nvSpPr>
        <p:spPr>
          <a:xfrm>
            <a:off x="-111436" y="3771392"/>
            <a:ext cx="826036" cy="1146219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167833" y="1684307"/>
            <a:ext cx="11737304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 flipV="1">
            <a:off x="-47896" y="3567076"/>
            <a:ext cx="11666857" cy="44197"/>
          </a:xfrm>
          <a:prstGeom prst="line">
            <a:avLst/>
          </a:prstGeom>
          <a:ln w="381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1898093" y="6079484"/>
            <a:ext cx="9687150" cy="0"/>
          </a:xfrm>
          <a:prstGeom prst="line">
            <a:avLst/>
          </a:prstGeom>
          <a:ln w="381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07" y="1983163"/>
            <a:ext cx="1727721" cy="1285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328" y="5446064"/>
            <a:ext cx="1727721" cy="1293224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90" y="3771392"/>
            <a:ext cx="1691137" cy="121282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9937EC8-30C7-48AE-A829-10197C48B83E}"/>
              </a:ext>
            </a:extLst>
          </p:cNvPr>
          <p:cNvSpPr txBox="1"/>
          <p:nvPr/>
        </p:nvSpPr>
        <p:spPr>
          <a:xfrm>
            <a:off x="1210577" y="605903"/>
            <a:ext cx="40187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9615" y="1847977"/>
            <a:ext cx="93639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Prezidentimizning mazkur Farmoni ijrosini ta’minlash maqsadida shu sanada “Ta’lim-tarbiya tizimini yanada takomillashtirishga oid qo‘shimcha chora-tadbirlar to‘g‘risida”gi PQ-4884-sonli Qarori qabul qilindi va sohadagi islohotlarni yanada jadallashtirish sari keng miqyosda amaliy harakat boshlandi.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8153" y="4344501"/>
            <a:ext cx="9758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eaLnBrk="0" hangingPunct="0">
              <a:defRPr/>
            </a:pPr>
            <a:r>
              <a:rPr lang="uz-Cyrl-UZ" sz="2400" b="1" dirty="0">
                <a:solidFill>
                  <a:srgbClr val="7030A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Xalq ta’limi xodimlarini rag‘batlantirish jamg‘armasi tashkil etildi. </a:t>
            </a:r>
            <a:endParaRPr lang="uz-Cyrl-UZ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85533" y="593588"/>
            <a:ext cx="6091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Pedagog</a:t>
            </a:r>
            <a:r>
              <a:rPr lang="ru-RU" b="1" dirty="0" smtClean="0"/>
              <a:t>-</a:t>
            </a:r>
            <a:r>
              <a:rPr lang="en-US" b="1" dirty="0" smtClean="0"/>
              <a:t>o</a:t>
            </a:r>
            <a:r>
              <a:rPr lang="ru-RU" b="1" dirty="0" smtClean="0"/>
              <a:t>ʻ</a:t>
            </a:r>
            <a:r>
              <a:rPr lang="en-US" b="1" dirty="0" err="1" smtClean="0"/>
              <a:t>qituvchilarning</a:t>
            </a:r>
            <a:r>
              <a:rPr lang="en-US" b="1" dirty="0" smtClean="0"/>
              <a:t> </a:t>
            </a:r>
            <a:r>
              <a:rPr lang="en-US" b="1" dirty="0" err="1" smtClean="0"/>
              <a:t>ta</a:t>
            </a:r>
            <a:r>
              <a:rPr lang="ru-RU" b="1" dirty="0" smtClean="0"/>
              <a:t>’</a:t>
            </a:r>
            <a:r>
              <a:rPr lang="en-US" b="1" dirty="0" smtClean="0"/>
              <a:t>limning </a:t>
            </a:r>
            <a:r>
              <a:rPr lang="en-US" b="1" dirty="0" err="1" smtClean="0"/>
              <a:t>normativ</a:t>
            </a:r>
            <a:r>
              <a:rPr lang="ru-RU" b="1" dirty="0" smtClean="0"/>
              <a:t>-</a:t>
            </a:r>
            <a:r>
              <a:rPr lang="en-US" b="1" dirty="0" err="1" smtClean="0"/>
              <a:t>huquqiy</a:t>
            </a:r>
            <a:r>
              <a:rPr lang="en-US" b="1" dirty="0" smtClean="0"/>
              <a:t> </a:t>
            </a:r>
            <a:r>
              <a:rPr lang="en-US" b="1" dirty="0" err="1" smtClean="0"/>
              <a:t>hujjatlarini</a:t>
            </a:r>
            <a:r>
              <a:rPr lang="en-US" b="1" dirty="0" smtClean="0"/>
              <a:t> </a:t>
            </a:r>
            <a:r>
              <a:rPr lang="en-US" b="1" dirty="0" err="1" smtClean="0"/>
              <a:t>bilish</a:t>
            </a:r>
            <a:r>
              <a:rPr lang="en-US" b="1" dirty="0" smtClean="0"/>
              <a:t> </a:t>
            </a:r>
            <a:r>
              <a:rPr lang="en-US" b="1" dirty="0" err="1" smtClean="0"/>
              <a:t>va</a:t>
            </a:r>
            <a:r>
              <a:rPr lang="en-US" b="1" dirty="0" smtClean="0"/>
              <a:t> </a:t>
            </a:r>
            <a:r>
              <a:rPr lang="en-US" b="1" dirty="0" err="1" smtClean="0"/>
              <a:t>kasbiy</a:t>
            </a:r>
            <a:r>
              <a:rPr lang="en-US" b="1" dirty="0" smtClean="0"/>
              <a:t> </a:t>
            </a:r>
            <a:r>
              <a:rPr lang="en-US" b="1" dirty="0" err="1" smtClean="0"/>
              <a:t>faoliyatida</a:t>
            </a:r>
            <a:r>
              <a:rPr lang="en-US" b="1" dirty="0" smtClean="0"/>
              <a:t> </a:t>
            </a:r>
            <a:r>
              <a:rPr lang="en-US" b="1" dirty="0" err="1" smtClean="0"/>
              <a:t>samarali</a:t>
            </a:r>
            <a:r>
              <a:rPr lang="en-US" b="1" dirty="0" smtClean="0"/>
              <a:t> </a:t>
            </a:r>
            <a:r>
              <a:rPr lang="en-US" b="1" dirty="0" err="1" smtClean="0"/>
              <a:t>foydalanishga</a:t>
            </a:r>
            <a:r>
              <a:rPr lang="en-US" b="1" dirty="0" smtClean="0"/>
              <a:t> o</a:t>
            </a:r>
            <a:r>
              <a:rPr lang="ru-RU" b="1" dirty="0" smtClean="0"/>
              <a:t>ʻ</a:t>
            </a:r>
            <a:r>
              <a:rPr lang="en-US" b="1" dirty="0" err="1" smtClean="0"/>
              <a:t>rgatish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8974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9"/>
          <p:cNvSpPr txBox="1">
            <a:spLocks noGrp="1"/>
          </p:cNvSpPr>
          <p:nvPr>
            <p:ph type="title"/>
          </p:nvPr>
        </p:nvSpPr>
        <p:spPr>
          <a:xfrm>
            <a:off x="1007174" y="1086689"/>
            <a:ext cx="10298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kunda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respublikada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7" name="Google Shape;787;p29"/>
          <p:cNvSpPr/>
          <p:nvPr/>
        </p:nvSpPr>
        <p:spPr>
          <a:xfrm>
            <a:off x="6032101" y="1665700"/>
            <a:ext cx="127833" cy="5192325"/>
          </a:xfrm>
          <a:custGeom>
            <a:avLst/>
            <a:gdLst/>
            <a:ahLst/>
            <a:cxnLst/>
            <a:rect l="l" t="t" r="r" b="b"/>
            <a:pathLst>
              <a:path w="3835" h="137351" extrusionOk="0">
                <a:moveTo>
                  <a:pt x="1918" y="0"/>
                </a:moveTo>
                <a:cubicBezTo>
                  <a:pt x="858" y="0"/>
                  <a:pt x="1" y="857"/>
                  <a:pt x="1" y="1917"/>
                </a:cubicBezTo>
                <a:lnTo>
                  <a:pt x="1" y="137350"/>
                </a:lnTo>
                <a:lnTo>
                  <a:pt x="3835" y="137350"/>
                </a:lnTo>
                <a:lnTo>
                  <a:pt x="3835" y="1917"/>
                </a:lnTo>
                <a:cubicBezTo>
                  <a:pt x="3835" y="857"/>
                  <a:pt x="2977" y="0"/>
                  <a:pt x="1918" y="0"/>
                </a:cubicBezTo>
                <a:close/>
              </a:path>
            </a:pathLst>
          </a:custGeom>
          <a:solidFill>
            <a:srgbClr val="AFBD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" name="Google Shape;788;p29"/>
          <p:cNvGrpSpPr/>
          <p:nvPr/>
        </p:nvGrpSpPr>
        <p:grpSpPr>
          <a:xfrm>
            <a:off x="6032085" y="4287370"/>
            <a:ext cx="5212918" cy="916066"/>
            <a:chOff x="4524063" y="3223504"/>
            <a:chExt cx="3909688" cy="584015"/>
          </a:xfrm>
        </p:grpSpPr>
        <p:sp>
          <p:nvSpPr>
            <p:cNvPr id="789" name="Google Shape;789;p29"/>
            <p:cNvSpPr/>
            <p:nvPr/>
          </p:nvSpPr>
          <p:spPr>
            <a:xfrm>
              <a:off x="4998850" y="3339574"/>
              <a:ext cx="854597" cy="397100"/>
            </a:xfrm>
            <a:custGeom>
              <a:avLst/>
              <a:gdLst/>
              <a:ahLst/>
              <a:cxnLst/>
              <a:rect l="l" t="t" r="r" b="b"/>
              <a:pathLst>
                <a:path w="66116" h="15884" fill="none" extrusionOk="0">
                  <a:moveTo>
                    <a:pt x="0" y="15884"/>
                  </a:moveTo>
                  <a:lnTo>
                    <a:pt x="66116" y="15884"/>
                  </a:lnTo>
                  <a:lnTo>
                    <a:pt x="60436" y="7847"/>
                  </a:lnTo>
                  <a:lnTo>
                    <a:pt x="66116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67" dirty="0" smtClean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4524063" y="3268719"/>
              <a:ext cx="560225" cy="538800"/>
            </a:xfrm>
            <a:custGeom>
              <a:avLst/>
              <a:gdLst/>
              <a:ahLst/>
              <a:cxnLst/>
              <a:rect l="l" t="t" r="r" b="b"/>
              <a:pathLst>
                <a:path w="22409" h="21552" extrusionOk="0">
                  <a:moveTo>
                    <a:pt x="1" y="1"/>
                  </a:moveTo>
                  <a:lnTo>
                    <a:pt x="1" y="21551"/>
                  </a:lnTo>
                  <a:lnTo>
                    <a:pt x="22408" y="21551"/>
                  </a:lnTo>
                  <a:lnTo>
                    <a:pt x="224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000"/>
            </a:p>
          </p:txBody>
        </p:sp>
        <p:sp>
          <p:nvSpPr>
            <p:cNvPr id="791" name="Google Shape;791;p29"/>
            <p:cNvSpPr txBox="1"/>
            <p:nvPr/>
          </p:nvSpPr>
          <p:spPr>
            <a:xfrm>
              <a:off x="6056290" y="3223504"/>
              <a:ext cx="2377461" cy="584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Mamlakatimiz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axolisining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5/1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qismi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xalq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ta’limi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tizimiga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qamrab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olingan</a:t>
              </a:r>
              <a:endParaRPr sz="1600" b="1" dirty="0">
                <a:solidFill>
                  <a:srgbClr val="C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3" name="Google Shape;792;p29"/>
          <p:cNvGrpSpPr/>
          <p:nvPr/>
        </p:nvGrpSpPr>
        <p:grpSpPr>
          <a:xfrm>
            <a:off x="6032085" y="2668009"/>
            <a:ext cx="5212918" cy="717967"/>
            <a:chOff x="4524063" y="2001006"/>
            <a:chExt cx="3909688" cy="538475"/>
          </a:xfrm>
        </p:grpSpPr>
        <p:sp>
          <p:nvSpPr>
            <p:cNvPr id="793" name="Google Shape;793;p29"/>
            <p:cNvSpPr/>
            <p:nvPr/>
          </p:nvSpPr>
          <p:spPr>
            <a:xfrm>
              <a:off x="4998850" y="2071550"/>
              <a:ext cx="854597" cy="397375"/>
            </a:xfrm>
            <a:custGeom>
              <a:avLst/>
              <a:gdLst/>
              <a:ahLst/>
              <a:cxnLst/>
              <a:rect l="l" t="t" r="r" b="b"/>
              <a:pathLst>
                <a:path w="66116" h="15895" fill="none" extrusionOk="0">
                  <a:moveTo>
                    <a:pt x="0" y="15895"/>
                  </a:moveTo>
                  <a:lnTo>
                    <a:pt x="66116" y="15895"/>
                  </a:lnTo>
                  <a:lnTo>
                    <a:pt x="60436" y="7858"/>
                  </a:lnTo>
                  <a:lnTo>
                    <a:pt x="661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67" dirty="0" smtClean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2400" dirty="0">
                <a:solidFill>
                  <a:schemeClr val="accent2"/>
                </a:solidFill>
              </a:endParaRPr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4524063" y="2001006"/>
              <a:ext cx="560225" cy="538475"/>
            </a:xfrm>
            <a:custGeom>
              <a:avLst/>
              <a:gdLst/>
              <a:ahLst/>
              <a:cxnLst/>
              <a:rect l="l" t="t" r="r" b="b"/>
              <a:pathLst>
                <a:path w="22409" h="21539" extrusionOk="0">
                  <a:moveTo>
                    <a:pt x="1" y="0"/>
                  </a:moveTo>
                  <a:lnTo>
                    <a:pt x="1" y="21539"/>
                  </a:lnTo>
                  <a:lnTo>
                    <a:pt x="22408" y="21539"/>
                  </a:lnTo>
                  <a:lnTo>
                    <a:pt x="22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000"/>
            </a:p>
          </p:txBody>
        </p:sp>
        <p:sp>
          <p:nvSpPr>
            <p:cNvPr id="795" name="Google Shape;795;p29"/>
            <p:cNvSpPr txBox="1"/>
            <p:nvPr/>
          </p:nvSpPr>
          <p:spPr>
            <a:xfrm>
              <a:off x="6232347" y="2002788"/>
              <a:ext cx="2201404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Font typeface="Wingdings 3" pitchFamily="18" charset="2"/>
                <a:buNone/>
                <a:defRPr/>
              </a:pPr>
              <a:r>
                <a:rPr lang="en-US" b="1" i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uz-Cyrl-UZ" b="1" i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b="1" i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US" b="1" i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mingdan</a:t>
              </a:r>
              <a:r>
                <a:rPr lang="en-US" b="1" i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i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ziyod</a:t>
              </a:r>
              <a:r>
                <a:rPr lang="en-US" b="1" i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i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xodim</a:t>
              </a:r>
              <a:r>
                <a:rPr lang="en-US" b="1" i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i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mehnat</a:t>
              </a:r>
              <a:r>
                <a:rPr lang="en-US" b="1" i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i="1" dirty="0" err="1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qilmoqda</a:t>
              </a:r>
              <a:endPara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oogle Shape;796;p29"/>
          <p:cNvGrpSpPr/>
          <p:nvPr/>
        </p:nvGrpSpPr>
        <p:grpSpPr>
          <a:xfrm>
            <a:off x="947036" y="5203867"/>
            <a:ext cx="5212882" cy="718367"/>
            <a:chOff x="710276" y="3902900"/>
            <a:chExt cx="3909662" cy="538775"/>
          </a:xfrm>
        </p:grpSpPr>
        <p:sp>
          <p:nvSpPr>
            <p:cNvPr id="797" name="Google Shape;797;p29"/>
            <p:cNvSpPr/>
            <p:nvPr/>
          </p:nvSpPr>
          <p:spPr>
            <a:xfrm>
              <a:off x="3187521" y="3973725"/>
              <a:ext cx="957660" cy="397100"/>
            </a:xfrm>
            <a:custGeom>
              <a:avLst/>
              <a:gdLst/>
              <a:ahLst/>
              <a:cxnLst/>
              <a:rect l="l" t="t" r="r" b="b"/>
              <a:pathLst>
                <a:path w="66116" h="15884" fill="none" extrusionOk="0">
                  <a:moveTo>
                    <a:pt x="66116" y="15884"/>
                  </a:moveTo>
                  <a:lnTo>
                    <a:pt x="1" y="15884"/>
                  </a:lnTo>
                  <a:lnTo>
                    <a:pt x="5680" y="7847"/>
                  </a:lnTo>
                  <a:lnTo>
                    <a:pt x="1" y="1"/>
                  </a:lnTo>
                  <a:lnTo>
                    <a:pt x="6611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67" dirty="0" smtClean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400" dirty="0">
                <a:solidFill>
                  <a:schemeClr val="accent6"/>
                </a:solidFill>
              </a:endParaRPr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4059738" y="3902900"/>
              <a:ext cx="560200" cy="538775"/>
            </a:xfrm>
            <a:custGeom>
              <a:avLst/>
              <a:gdLst/>
              <a:ahLst/>
              <a:cxnLst/>
              <a:rect l="l" t="t" r="r" b="b"/>
              <a:pathLst>
                <a:path w="22408" h="21551" extrusionOk="0">
                  <a:moveTo>
                    <a:pt x="0" y="0"/>
                  </a:moveTo>
                  <a:lnTo>
                    <a:pt x="0" y="21551"/>
                  </a:lnTo>
                  <a:lnTo>
                    <a:pt x="22408" y="21551"/>
                  </a:lnTo>
                  <a:lnTo>
                    <a:pt x="224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000"/>
            </a:p>
          </p:txBody>
        </p:sp>
        <p:sp>
          <p:nvSpPr>
            <p:cNvPr id="799" name="Google Shape;799;p29"/>
            <p:cNvSpPr txBox="1"/>
            <p:nvPr/>
          </p:nvSpPr>
          <p:spPr>
            <a:xfrm>
              <a:off x="710276" y="3904838"/>
              <a:ext cx="1807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b="1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aholining</a:t>
              </a:r>
              <a:r>
                <a:rPr lang="en-US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</a:t>
              </a:r>
              <a:r>
                <a:rPr lang="en-US" b="1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foizini</a:t>
              </a:r>
              <a:r>
                <a:rPr lang="en-US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tashkil</a:t>
              </a:r>
              <a:r>
                <a:rPr lang="en-US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etadi</a:t>
              </a:r>
              <a:endParaRPr dirty="0">
                <a:solidFill>
                  <a:srgbClr val="C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5" name="Google Shape;800;p29"/>
          <p:cNvGrpSpPr/>
          <p:nvPr/>
        </p:nvGrpSpPr>
        <p:grpSpPr>
          <a:xfrm>
            <a:off x="947034" y="3513151"/>
            <a:ext cx="5212884" cy="717967"/>
            <a:chOff x="710275" y="2634863"/>
            <a:chExt cx="3909663" cy="538475"/>
          </a:xfrm>
        </p:grpSpPr>
        <p:sp>
          <p:nvSpPr>
            <p:cNvPr id="801" name="Google Shape;801;p29"/>
            <p:cNvSpPr/>
            <p:nvPr/>
          </p:nvSpPr>
          <p:spPr>
            <a:xfrm>
              <a:off x="3187521" y="2705413"/>
              <a:ext cx="957660" cy="397400"/>
            </a:xfrm>
            <a:custGeom>
              <a:avLst/>
              <a:gdLst/>
              <a:ahLst/>
              <a:cxnLst/>
              <a:rect l="l" t="t" r="r" b="b"/>
              <a:pathLst>
                <a:path w="66116" h="15896" fill="none" extrusionOk="0">
                  <a:moveTo>
                    <a:pt x="66116" y="15895"/>
                  </a:moveTo>
                  <a:lnTo>
                    <a:pt x="1" y="15895"/>
                  </a:lnTo>
                  <a:lnTo>
                    <a:pt x="5680" y="7859"/>
                  </a:lnTo>
                  <a:lnTo>
                    <a:pt x="1" y="0"/>
                  </a:lnTo>
                  <a:lnTo>
                    <a:pt x="661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67" dirty="0" smtClean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400" dirty="0">
                <a:solidFill>
                  <a:schemeClr val="accent3"/>
                </a:solidFill>
              </a:endParaRPr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4059738" y="2634863"/>
              <a:ext cx="560200" cy="538475"/>
            </a:xfrm>
            <a:custGeom>
              <a:avLst/>
              <a:gdLst/>
              <a:ahLst/>
              <a:cxnLst/>
              <a:rect l="l" t="t" r="r" b="b"/>
              <a:pathLst>
                <a:path w="22408" h="21539" extrusionOk="0">
                  <a:moveTo>
                    <a:pt x="0" y="1"/>
                  </a:moveTo>
                  <a:lnTo>
                    <a:pt x="0" y="21539"/>
                  </a:lnTo>
                  <a:lnTo>
                    <a:pt x="22408" y="21539"/>
                  </a:lnTo>
                  <a:lnTo>
                    <a:pt x="224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000"/>
            </a:p>
          </p:txBody>
        </p:sp>
        <p:sp>
          <p:nvSpPr>
            <p:cNvPr id="803" name="Google Shape;803;p29"/>
            <p:cNvSpPr txBox="1"/>
            <p:nvPr/>
          </p:nvSpPr>
          <p:spPr>
            <a:xfrm>
              <a:off x="710275" y="2636675"/>
              <a:ext cx="2011925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6,5 </a:t>
              </a:r>
              <a:r>
                <a:rPr lang="en-US" b="1" i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million </a:t>
              </a:r>
              <a:r>
                <a:rPr lang="en-US" b="1" i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oʼquvchi</a:t>
              </a:r>
              <a:r>
                <a:rPr lang="en-US" b="1" i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i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taʼlim</a:t>
              </a:r>
              <a:r>
                <a:rPr lang="en-US" b="1" i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i="1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olmoqda</a:t>
              </a:r>
              <a:r>
                <a:rPr lang="en-US" b="1" i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dirty="0">
                <a:solidFill>
                  <a:srgbClr val="000099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6" name="Google Shape;804;p29"/>
          <p:cNvGrpSpPr/>
          <p:nvPr/>
        </p:nvGrpSpPr>
        <p:grpSpPr>
          <a:xfrm>
            <a:off x="947034" y="1822467"/>
            <a:ext cx="5212884" cy="745100"/>
            <a:chOff x="710275" y="1366850"/>
            <a:chExt cx="3909663" cy="558825"/>
          </a:xfrm>
        </p:grpSpPr>
        <p:sp>
          <p:nvSpPr>
            <p:cNvPr id="805" name="Google Shape;805;p29"/>
            <p:cNvSpPr/>
            <p:nvPr/>
          </p:nvSpPr>
          <p:spPr>
            <a:xfrm>
              <a:off x="3293772" y="1437675"/>
              <a:ext cx="851409" cy="397100"/>
            </a:xfrm>
            <a:custGeom>
              <a:avLst/>
              <a:gdLst/>
              <a:ahLst/>
              <a:cxnLst/>
              <a:rect l="l" t="t" r="r" b="b"/>
              <a:pathLst>
                <a:path w="66116" h="15884" fill="none" extrusionOk="0">
                  <a:moveTo>
                    <a:pt x="66116" y="15884"/>
                  </a:moveTo>
                  <a:lnTo>
                    <a:pt x="1" y="15884"/>
                  </a:lnTo>
                  <a:lnTo>
                    <a:pt x="5680" y="7847"/>
                  </a:lnTo>
                  <a:lnTo>
                    <a:pt x="1" y="1"/>
                  </a:lnTo>
                  <a:lnTo>
                    <a:pt x="6611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US" sz="2400" dirty="0" smtClean="0">
                  <a:solidFill>
                    <a:schemeClr val="accent1"/>
                  </a:solidFill>
                </a:rPr>
                <a:t>1</a:t>
              </a:r>
              <a:endParaRPr sz="2400" dirty="0">
                <a:solidFill>
                  <a:schemeClr val="accent1"/>
                </a:solidFill>
              </a:endParaRPr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4059738" y="1366850"/>
              <a:ext cx="560200" cy="538775"/>
            </a:xfrm>
            <a:custGeom>
              <a:avLst/>
              <a:gdLst/>
              <a:ahLst/>
              <a:cxnLst/>
              <a:rect l="l" t="t" r="r" b="b"/>
              <a:pathLst>
                <a:path w="22408" h="21551" extrusionOk="0">
                  <a:moveTo>
                    <a:pt x="0" y="0"/>
                  </a:moveTo>
                  <a:lnTo>
                    <a:pt x="0" y="21550"/>
                  </a:lnTo>
                  <a:lnTo>
                    <a:pt x="22408" y="21550"/>
                  </a:lnTo>
                  <a:lnTo>
                    <a:pt x="224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17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7" name="Google Shape;807;p29"/>
            <p:cNvSpPr txBox="1"/>
            <p:nvPr/>
          </p:nvSpPr>
          <p:spPr>
            <a:xfrm>
              <a:off x="710275" y="1390775"/>
              <a:ext cx="1807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uz-Cyrl-UZ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uz-Cyrl-UZ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r>
                <a:rPr lang="en-US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b="1" i="1" dirty="0" err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maktab</a:t>
              </a:r>
              <a:r>
                <a:rPr lang="en-US" b="1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i="1" dirty="0" err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bor</a:t>
              </a:r>
              <a:endParaRPr dirty="0">
                <a:solidFill>
                  <a:srgbClr val="7030A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7" name="Google Shape;808;p29"/>
          <p:cNvGrpSpPr/>
          <p:nvPr/>
        </p:nvGrpSpPr>
        <p:grpSpPr>
          <a:xfrm>
            <a:off x="5577227" y="1979228"/>
            <a:ext cx="404860" cy="404797"/>
            <a:chOff x="2685825" y="840375"/>
            <a:chExt cx="481900" cy="481825"/>
          </a:xfrm>
        </p:grpSpPr>
        <p:sp>
          <p:nvSpPr>
            <p:cNvPr id="809" name="Google Shape;809;p29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8" name="Google Shape;811;p29"/>
          <p:cNvGrpSpPr/>
          <p:nvPr/>
        </p:nvGrpSpPr>
        <p:grpSpPr>
          <a:xfrm>
            <a:off x="5570590" y="3669584"/>
            <a:ext cx="418135" cy="405553"/>
            <a:chOff x="3270675" y="841800"/>
            <a:chExt cx="497700" cy="482725"/>
          </a:xfrm>
        </p:grpSpPr>
        <p:sp>
          <p:nvSpPr>
            <p:cNvPr id="812" name="Google Shape;812;p29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sp>
        <p:nvSpPr>
          <p:cNvPr id="815" name="Google Shape;815;p29"/>
          <p:cNvSpPr/>
          <p:nvPr/>
        </p:nvSpPr>
        <p:spPr>
          <a:xfrm>
            <a:off x="6209434" y="2837240"/>
            <a:ext cx="404797" cy="37950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35D74"/>
              </a:solidFill>
            </a:endParaRPr>
          </a:p>
        </p:txBody>
      </p:sp>
      <p:grpSp>
        <p:nvGrpSpPr>
          <p:cNvPr id="9" name="Google Shape;816;p29"/>
          <p:cNvGrpSpPr/>
          <p:nvPr/>
        </p:nvGrpSpPr>
        <p:grpSpPr>
          <a:xfrm>
            <a:off x="6209434" y="4515094"/>
            <a:ext cx="404797" cy="404797"/>
            <a:chOff x="3271200" y="1435075"/>
            <a:chExt cx="481825" cy="481825"/>
          </a:xfrm>
        </p:grpSpPr>
        <p:sp>
          <p:nvSpPr>
            <p:cNvPr id="817" name="Google Shape;817;p29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819;p29"/>
          <p:cNvGrpSpPr/>
          <p:nvPr/>
        </p:nvGrpSpPr>
        <p:grpSpPr>
          <a:xfrm>
            <a:off x="5581060" y="5360257"/>
            <a:ext cx="397195" cy="397195"/>
            <a:chOff x="6239925" y="2032450"/>
            <a:chExt cx="472775" cy="472775"/>
          </a:xfrm>
        </p:grpSpPr>
        <p:sp>
          <p:nvSpPr>
            <p:cNvPr id="820" name="Google Shape;820;p29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pic>
        <p:nvPicPr>
          <p:cNvPr id="38" name="Picture 7" descr="D:\MARKAZ LOGO YANGI\Рисунок1.png">
            <a:extLst>
              <a:ext uri="{FF2B5EF4-FFF2-40B4-BE49-F238E27FC236}">
                <a16:creationId xmlns="" xmlns:a16="http://schemas.microsoft.com/office/drawing/2014/main" id="{016116CF-1F45-4C29-AD9D-0A8BD615E30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3" y="52000"/>
            <a:ext cx="961871" cy="775389"/>
          </a:xfrm>
          <a:prstGeom prst="rect">
            <a:avLst/>
          </a:prstGeom>
          <a:noFill/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9937EC8-30C7-48AE-A829-10197C48B83E}"/>
              </a:ext>
            </a:extLst>
          </p:cNvPr>
          <p:cNvSpPr txBox="1"/>
          <p:nvPr/>
        </p:nvSpPr>
        <p:spPr>
          <a:xfrm>
            <a:off x="895850" y="181060"/>
            <a:ext cx="5005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166674" y="967590"/>
            <a:ext cx="11858686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900948" y="181058"/>
            <a:ext cx="6091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Pedagog</a:t>
            </a:r>
            <a:r>
              <a:rPr lang="ru-RU" sz="1600" b="1" dirty="0" smtClean="0"/>
              <a:t>-</a:t>
            </a:r>
            <a:r>
              <a:rPr lang="en-US" sz="1600" b="1" dirty="0" smtClean="0"/>
              <a:t>o</a:t>
            </a:r>
            <a:r>
              <a:rPr lang="ru-RU" sz="1600" b="1" dirty="0" smtClean="0"/>
              <a:t>ʻ</a:t>
            </a:r>
            <a:r>
              <a:rPr lang="en-US" sz="1600" b="1" dirty="0" err="1" smtClean="0"/>
              <a:t>qituvchilarning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</a:t>
            </a:r>
            <a:r>
              <a:rPr lang="ru-RU" sz="1600" b="1" dirty="0" smtClean="0"/>
              <a:t>’</a:t>
            </a:r>
            <a:r>
              <a:rPr lang="en-US" sz="1600" b="1" dirty="0" smtClean="0"/>
              <a:t>limning </a:t>
            </a:r>
            <a:r>
              <a:rPr lang="en-US" sz="1600" b="1" dirty="0" err="1" smtClean="0"/>
              <a:t>normativ</a:t>
            </a:r>
            <a:r>
              <a:rPr lang="ru-RU" sz="1600" b="1" dirty="0" smtClean="0"/>
              <a:t>-</a:t>
            </a:r>
            <a:r>
              <a:rPr lang="en-US" sz="1600" b="1" dirty="0" err="1" smtClean="0"/>
              <a:t>huquqiy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hujjatlarini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bilish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kasbiy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faoliyatida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samarali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foydalanishga</a:t>
            </a:r>
            <a:r>
              <a:rPr lang="en-US" sz="1600" b="1" dirty="0" smtClean="0"/>
              <a:t> o</a:t>
            </a:r>
            <a:r>
              <a:rPr lang="ru-RU" sz="1600" b="1" dirty="0" smtClean="0"/>
              <a:t>ʻ</a:t>
            </a:r>
            <a:r>
              <a:rPr lang="en-US" sz="1600" b="1" dirty="0" err="1" smtClean="0"/>
              <a:t>rgatish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xmlns="" val="35807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283;p44"/>
          <p:cNvGrpSpPr/>
          <p:nvPr/>
        </p:nvGrpSpPr>
        <p:grpSpPr>
          <a:xfrm>
            <a:off x="1533197" y="2764872"/>
            <a:ext cx="732767" cy="809975"/>
            <a:chOff x="4741999" y="1553847"/>
            <a:chExt cx="549575" cy="607481"/>
          </a:xfrm>
        </p:grpSpPr>
        <p:sp>
          <p:nvSpPr>
            <p:cNvPr id="1284" name="Google Shape;1284;p44"/>
            <p:cNvSpPr/>
            <p:nvPr/>
          </p:nvSpPr>
          <p:spPr>
            <a:xfrm>
              <a:off x="4741999" y="1553847"/>
              <a:ext cx="549575" cy="607481"/>
            </a:xfrm>
            <a:custGeom>
              <a:avLst/>
              <a:gdLst/>
              <a:ahLst/>
              <a:cxnLst/>
              <a:rect l="l" t="t" r="r" b="b"/>
              <a:pathLst>
                <a:path w="21983" h="28621" extrusionOk="0">
                  <a:moveTo>
                    <a:pt x="11009" y="0"/>
                  </a:moveTo>
                  <a:cubicBezTo>
                    <a:pt x="4938" y="0"/>
                    <a:pt x="1" y="6405"/>
                    <a:pt x="1" y="14311"/>
                  </a:cubicBezTo>
                  <a:cubicBezTo>
                    <a:pt x="1" y="22216"/>
                    <a:pt x="4938" y="28621"/>
                    <a:pt x="11009" y="28621"/>
                  </a:cubicBezTo>
                  <a:cubicBezTo>
                    <a:pt x="17046" y="28621"/>
                    <a:pt x="21983" y="22216"/>
                    <a:pt x="21983" y="14311"/>
                  </a:cubicBezTo>
                  <a:cubicBezTo>
                    <a:pt x="21983" y="6405"/>
                    <a:pt x="17046" y="0"/>
                    <a:pt x="110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3333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2400"/>
            </a:p>
          </p:txBody>
        </p:sp>
        <p:sp>
          <p:nvSpPr>
            <p:cNvPr id="1285" name="Google Shape;1285;p44"/>
            <p:cNvSpPr/>
            <p:nvPr/>
          </p:nvSpPr>
          <p:spPr>
            <a:xfrm>
              <a:off x="4822199" y="1592795"/>
              <a:ext cx="199200" cy="148087"/>
            </a:xfrm>
            <a:custGeom>
              <a:avLst/>
              <a:gdLst/>
              <a:ahLst/>
              <a:cxnLst/>
              <a:rect l="l" t="t" r="r" b="b"/>
              <a:pathLst>
                <a:path w="7968" h="6977" extrusionOk="0">
                  <a:moveTo>
                    <a:pt x="7367" y="0"/>
                  </a:moveTo>
                  <a:cubicBezTo>
                    <a:pt x="3764" y="167"/>
                    <a:pt x="695" y="2802"/>
                    <a:pt x="62" y="6371"/>
                  </a:cubicBezTo>
                  <a:cubicBezTo>
                    <a:pt x="1" y="6735"/>
                    <a:pt x="308" y="6977"/>
                    <a:pt x="581" y="6977"/>
                  </a:cubicBezTo>
                  <a:cubicBezTo>
                    <a:pt x="759" y="6977"/>
                    <a:pt x="923" y="6875"/>
                    <a:pt x="962" y="6638"/>
                  </a:cubicBezTo>
                  <a:cubicBezTo>
                    <a:pt x="1496" y="3503"/>
                    <a:pt x="4165" y="1101"/>
                    <a:pt x="7367" y="934"/>
                  </a:cubicBezTo>
                  <a:cubicBezTo>
                    <a:pt x="7967" y="934"/>
                    <a:pt x="7967" y="0"/>
                    <a:pt x="7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6" name="Google Shape;1286;p44"/>
            <p:cNvSpPr/>
            <p:nvPr/>
          </p:nvSpPr>
          <p:spPr>
            <a:xfrm>
              <a:off x="5068074" y="1613957"/>
              <a:ext cx="65175" cy="32474"/>
            </a:xfrm>
            <a:custGeom>
              <a:avLst/>
              <a:gdLst/>
              <a:ahLst/>
              <a:cxnLst/>
              <a:rect l="l" t="t" r="r" b="b"/>
              <a:pathLst>
                <a:path w="2607" h="1530" extrusionOk="0">
                  <a:moveTo>
                    <a:pt x="707" y="1"/>
                  </a:moveTo>
                  <a:cubicBezTo>
                    <a:pt x="672" y="1"/>
                    <a:pt x="636" y="2"/>
                    <a:pt x="601" y="4"/>
                  </a:cubicBezTo>
                  <a:cubicBezTo>
                    <a:pt x="11" y="37"/>
                    <a:pt x="0" y="939"/>
                    <a:pt x="570" y="939"/>
                  </a:cubicBezTo>
                  <a:cubicBezTo>
                    <a:pt x="580" y="939"/>
                    <a:pt x="590" y="938"/>
                    <a:pt x="601" y="938"/>
                  </a:cubicBezTo>
                  <a:cubicBezTo>
                    <a:pt x="1001" y="938"/>
                    <a:pt x="1368" y="1071"/>
                    <a:pt x="1635" y="1371"/>
                  </a:cubicBezTo>
                  <a:cubicBezTo>
                    <a:pt x="1731" y="1483"/>
                    <a:pt x="1842" y="1530"/>
                    <a:pt x="1950" y="1530"/>
                  </a:cubicBezTo>
                  <a:cubicBezTo>
                    <a:pt x="2294" y="1530"/>
                    <a:pt x="2606" y="1059"/>
                    <a:pt x="2302" y="704"/>
                  </a:cubicBezTo>
                  <a:cubicBezTo>
                    <a:pt x="1893" y="263"/>
                    <a:pt x="1305" y="1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" name="Google Shape;1297;p44"/>
          <p:cNvGrpSpPr/>
          <p:nvPr/>
        </p:nvGrpSpPr>
        <p:grpSpPr>
          <a:xfrm>
            <a:off x="794280" y="1783420"/>
            <a:ext cx="731667" cy="810908"/>
            <a:chOff x="680350" y="1606952"/>
            <a:chExt cx="548750" cy="608181"/>
          </a:xfrm>
        </p:grpSpPr>
        <p:sp>
          <p:nvSpPr>
            <p:cNvPr id="1298" name="Google Shape;1298;p44"/>
            <p:cNvSpPr/>
            <p:nvPr/>
          </p:nvSpPr>
          <p:spPr>
            <a:xfrm>
              <a:off x="680350" y="1606952"/>
              <a:ext cx="548750" cy="608181"/>
            </a:xfrm>
            <a:custGeom>
              <a:avLst/>
              <a:gdLst/>
              <a:ahLst/>
              <a:cxnLst/>
              <a:rect l="l" t="t" r="r" b="b"/>
              <a:pathLst>
                <a:path w="21950" h="28654" extrusionOk="0">
                  <a:moveTo>
                    <a:pt x="10975" y="0"/>
                  </a:moveTo>
                  <a:cubicBezTo>
                    <a:pt x="4904" y="0"/>
                    <a:pt x="1" y="6405"/>
                    <a:pt x="1" y="14310"/>
                  </a:cubicBezTo>
                  <a:cubicBezTo>
                    <a:pt x="1" y="22216"/>
                    <a:pt x="4904" y="28654"/>
                    <a:pt x="10975" y="28654"/>
                  </a:cubicBezTo>
                  <a:cubicBezTo>
                    <a:pt x="17046" y="28654"/>
                    <a:pt x="21950" y="22216"/>
                    <a:pt x="21950" y="14310"/>
                  </a:cubicBezTo>
                  <a:cubicBezTo>
                    <a:pt x="21950" y="6405"/>
                    <a:pt x="17046" y="0"/>
                    <a:pt x="10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333" b="1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3333"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9" name="Google Shape;1299;p44"/>
            <p:cNvSpPr/>
            <p:nvPr/>
          </p:nvSpPr>
          <p:spPr>
            <a:xfrm>
              <a:off x="759750" y="1646580"/>
              <a:ext cx="200000" cy="147641"/>
            </a:xfrm>
            <a:custGeom>
              <a:avLst/>
              <a:gdLst/>
              <a:ahLst/>
              <a:cxnLst/>
              <a:rect l="l" t="t" r="r" b="b"/>
              <a:pathLst>
                <a:path w="8000" h="6956" extrusionOk="0">
                  <a:moveTo>
                    <a:pt x="7430" y="0"/>
                  </a:moveTo>
                  <a:cubicBezTo>
                    <a:pt x="7420" y="0"/>
                    <a:pt x="7409" y="1"/>
                    <a:pt x="7399" y="1"/>
                  </a:cubicBezTo>
                  <a:cubicBezTo>
                    <a:pt x="3796" y="168"/>
                    <a:pt x="694" y="2803"/>
                    <a:pt x="60" y="6372"/>
                  </a:cubicBezTo>
                  <a:cubicBezTo>
                    <a:pt x="1" y="6729"/>
                    <a:pt x="294" y="6956"/>
                    <a:pt x="570" y="6956"/>
                  </a:cubicBezTo>
                  <a:cubicBezTo>
                    <a:pt x="759" y="6956"/>
                    <a:pt x="940" y="6850"/>
                    <a:pt x="994" y="6606"/>
                  </a:cubicBezTo>
                  <a:cubicBezTo>
                    <a:pt x="1528" y="3470"/>
                    <a:pt x="4197" y="1069"/>
                    <a:pt x="7399" y="935"/>
                  </a:cubicBezTo>
                  <a:cubicBezTo>
                    <a:pt x="7989" y="902"/>
                    <a:pt x="7999" y="0"/>
                    <a:pt x="7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0" name="Google Shape;1300;p44"/>
            <p:cNvSpPr/>
            <p:nvPr/>
          </p:nvSpPr>
          <p:spPr>
            <a:xfrm>
              <a:off x="1005625" y="1667783"/>
              <a:ext cx="65975" cy="32474"/>
            </a:xfrm>
            <a:custGeom>
              <a:avLst/>
              <a:gdLst/>
              <a:ahLst/>
              <a:cxnLst/>
              <a:rect l="l" t="t" r="r" b="b"/>
              <a:pathLst>
                <a:path w="2639" h="1530" extrusionOk="0">
                  <a:moveTo>
                    <a:pt x="711" y="0"/>
                  </a:moveTo>
                  <a:cubicBezTo>
                    <a:pt x="674" y="0"/>
                    <a:pt x="637" y="1"/>
                    <a:pt x="599" y="3"/>
                  </a:cubicBezTo>
                  <a:cubicBezTo>
                    <a:pt x="42" y="36"/>
                    <a:pt x="0" y="938"/>
                    <a:pt x="568" y="938"/>
                  </a:cubicBezTo>
                  <a:cubicBezTo>
                    <a:pt x="578" y="938"/>
                    <a:pt x="589" y="937"/>
                    <a:pt x="599" y="937"/>
                  </a:cubicBezTo>
                  <a:cubicBezTo>
                    <a:pt x="636" y="934"/>
                    <a:pt x="672" y="933"/>
                    <a:pt x="707" y="933"/>
                  </a:cubicBezTo>
                  <a:cubicBezTo>
                    <a:pt x="1089" y="933"/>
                    <a:pt x="1392" y="1096"/>
                    <a:pt x="1667" y="1371"/>
                  </a:cubicBezTo>
                  <a:cubicBezTo>
                    <a:pt x="1763" y="1482"/>
                    <a:pt x="1874" y="1529"/>
                    <a:pt x="1982" y="1529"/>
                  </a:cubicBezTo>
                  <a:cubicBezTo>
                    <a:pt x="2326" y="1529"/>
                    <a:pt x="2638" y="1058"/>
                    <a:pt x="2334" y="703"/>
                  </a:cubicBezTo>
                  <a:cubicBezTo>
                    <a:pt x="1925" y="263"/>
                    <a:pt x="1337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" name="Google Shape;1301;p44"/>
          <p:cNvGrpSpPr/>
          <p:nvPr/>
        </p:nvGrpSpPr>
        <p:grpSpPr>
          <a:xfrm>
            <a:off x="1675320" y="4691271"/>
            <a:ext cx="731667" cy="810936"/>
            <a:chOff x="680350" y="3270770"/>
            <a:chExt cx="548750" cy="608202"/>
          </a:xfrm>
        </p:grpSpPr>
        <p:sp>
          <p:nvSpPr>
            <p:cNvPr id="1302" name="Google Shape;1302;p44"/>
            <p:cNvSpPr/>
            <p:nvPr/>
          </p:nvSpPr>
          <p:spPr>
            <a:xfrm>
              <a:off x="680350" y="3270770"/>
              <a:ext cx="548750" cy="608202"/>
            </a:xfrm>
            <a:custGeom>
              <a:avLst/>
              <a:gdLst/>
              <a:ahLst/>
              <a:cxnLst/>
              <a:rect l="l" t="t" r="r" b="b"/>
              <a:pathLst>
                <a:path w="21950" h="28655" extrusionOk="0">
                  <a:moveTo>
                    <a:pt x="10975" y="1"/>
                  </a:moveTo>
                  <a:cubicBezTo>
                    <a:pt x="4904" y="1"/>
                    <a:pt x="1" y="6439"/>
                    <a:pt x="1" y="14344"/>
                  </a:cubicBezTo>
                  <a:cubicBezTo>
                    <a:pt x="1" y="22250"/>
                    <a:pt x="4904" y="28654"/>
                    <a:pt x="10975" y="28654"/>
                  </a:cubicBezTo>
                  <a:cubicBezTo>
                    <a:pt x="17046" y="28654"/>
                    <a:pt x="21950" y="22250"/>
                    <a:pt x="21950" y="14344"/>
                  </a:cubicBezTo>
                  <a:cubicBezTo>
                    <a:pt x="21950" y="6439"/>
                    <a:pt x="17046" y="1"/>
                    <a:pt x="109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3333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2400"/>
            </a:p>
          </p:txBody>
        </p:sp>
        <p:sp>
          <p:nvSpPr>
            <p:cNvPr id="1303" name="Google Shape;1303;p44"/>
            <p:cNvSpPr/>
            <p:nvPr/>
          </p:nvSpPr>
          <p:spPr>
            <a:xfrm>
              <a:off x="759725" y="3310398"/>
              <a:ext cx="200025" cy="147811"/>
            </a:xfrm>
            <a:custGeom>
              <a:avLst/>
              <a:gdLst/>
              <a:ahLst/>
              <a:cxnLst/>
              <a:rect l="l" t="t" r="r" b="b"/>
              <a:pathLst>
                <a:path w="8001" h="6964" extrusionOk="0">
                  <a:moveTo>
                    <a:pt x="7430" y="1"/>
                  </a:moveTo>
                  <a:cubicBezTo>
                    <a:pt x="7420" y="1"/>
                    <a:pt x="7410" y="1"/>
                    <a:pt x="7400" y="2"/>
                  </a:cubicBezTo>
                  <a:cubicBezTo>
                    <a:pt x="3797" y="168"/>
                    <a:pt x="695" y="2804"/>
                    <a:pt x="61" y="6373"/>
                  </a:cubicBezTo>
                  <a:cubicBezTo>
                    <a:pt x="1" y="6735"/>
                    <a:pt x="305" y="6964"/>
                    <a:pt x="584" y="6964"/>
                  </a:cubicBezTo>
                  <a:cubicBezTo>
                    <a:pt x="769" y="6964"/>
                    <a:pt x="942" y="6865"/>
                    <a:pt x="995" y="6640"/>
                  </a:cubicBezTo>
                  <a:cubicBezTo>
                    <a:pt x="1529" y="3471"/>
                    <a:pt x="4198" y="1102"/>
                    <a:pt x="7400" y="936"/>
                  </a:cubicBezTo>
                  <a:cubicBezTo>
                    <a:pt x="7990" y="936"/>
                    <a:pt x="8000" y="1"/>
                    <a:pt x="7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4" name="Google Shape;1304;p44"/>
            <p:cNvSpPr/>
            <p:nvPr/>
          </p:nvSpPr>
          <p:spPr>
            <a:xfrm>
              <a:off x="1005625" y="3331601"/>
              <a:ext cx="65975" cy="32474"/>
            </a:xfrm>
            <a:custGeom>
              <a:avLst/>
              <a:gdLst/>
              <a:ahLst/>
              <a:cxnLst/>
              <a:rect l="l" t="t" r="r" b="b"/>
              <a:pathLst>
                <a:path w="2639" h="1530" extrusionOk="0">
                  <a:moveTo>
                    <a:pt x="711" y="1"/>
                  </a:moveTo>
                  <a:cubicBezTo>
                    <a:pt x="674" y="1"/>
                    <a:pt x="637" y="1"/>
                    <a:pt x="599" y="3"/>
                  </a:cubicBezTo>
                  <a:cubicBezTo>
                    <a:pt x="42" y="36"/>
                    <a:pt x="0" y="938"/>
                    <a:pt x="568" y="938"/>
                  </a:cubicBezTo>
                  <a:cubicBezTo>
                    <a:pt x="578" y="938"/>
                    <a:pt x="589" y="938"/>
                    <a:pt x="599" y="937"/>
                  </a:cubicBezTo>
                  <a:cubicBezTo>
                    <a:pt x="1033" y="937"/>
                    <a:pt x="1367" y="1071"/>
                    <a:pt x="1667" y="1371"/>
                  </a:cubicBezTo>
                  <a:cubicBezTo>
                    <a:pt x="1763" y="1483"/>
                    <a:pt x="1874" y="1530"/>
                    <a:pt x="1982" y="1530"/>
                  </a:cubicBezTo>
                  <a:cubicBezTo>
                    <a:pt x="2326" y="1530"/>
                    <a:pt x="2638" y="1059"/>
                    <a:pt x="2334" y="704"/>
                  </a:cubicBezTo>
                  <a:cubicBezTo>
                    <a:pt x="1925" y="263"/>
                    <a:pt x="1337" y="1"/>
                    <a:pt x="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" name="Google Shape;1310;p44"/>
          <p:cNvGrpSpPr/>
          <p:nvPr/>
        </p:nvGrpSpPr>
        <p:grpSpPr>
          <a:xfrm>
            <a:off x="2662480" y="3560054"/>
            <a:ext cx="732767" cy="810003"/>
            <a:chOff x="4741999" y="3217665"/>
            <a:chExt cx="549575" cy="607502"/>
          </a:xfrm>
        </p:grpSpPr>
        <p:sp>
          <p:nvSpPr>
            <p:cNvPr id="1311" name="Google Shape;1311;p44"/>
            <p:cNvSpPr/>
            <p:nvPr/>
          </p:nvSpPr>
          <p:spPr>
            <a:xfrm>
              <a:off x="4741999" y="3217665"/>
              <a:ext cx="549575" cy="607502"/>
            </a:xfrm>
            <a:custGeom>
              <a:avLst/>
              <a:gdLst/>
              <a:ahLst/>
              <a:cxnLst/>
              <a:rect l="l" t="t" r="r" b="b"/>
              <a:pathLst>
                <a:path w="21983" h="28622" extrusionOk="0">
                  <a:moveTo>
                    <a:pt x="11009" y="1"/>
                  </a:moveTo>
                  <a:cubicBezTo>
                    <a:pt x="4938" y="1"/>
                    <a:pt x="1" y="6405"/>
                    <a:pt x="1" y="14311"/>
                  </a:cubicBezTo>
                  <a:cubicBezTo>
                    <a:pt x="1" y="22217"/>
                    <a:pt x="4938" y="28621"/>
                    <a:pt x="11009" y="28621"/>
                  </a:cubicBezTo>
                  <a:cubicBezTo>
                    <a:pt x="17046" y="28621"/>
                    <a:pt x="21983" y="22217"/>
                    <a:pt x="21983" y="14311"/>
                  </a:cubicBezTo>
                  <a:cubicBezTo>
                    <a:pt x="21983" y="6405"/>
                    <a:pt x="17046" y="1"/>
                    <a:pt x="110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3333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2400" dirty="0"/>
            </a:p>
          </p:txBody>
        </p:sp>
        <p:sp>
          <p:nvSpPr>
            <p:cNvPr id="1312" name="Google Shape;1312;p44"/>
            <p:cNvSpPr/>
            <p:nvPr/>
          </p:nvSpPr>
          <p:spPr>
            <a:xfrm>
              <a:off x="4822199" y="3256613"/>
              <a:ext cx="199200" cy="148087"/>
            </a:xfrm>
            <a:custGeom>
              <a:avLst/>
              <a:gdLst/>
              <a:ahLst/>
              <a:cxnLst/>
              <a:rect l="l" t="t" r="r" b="b"/>
              <a:pathLst>
                <a:path w="7968" h="6977" extrusionOk="0">
                  <a:moveTo>
                    <a:pt x="7367" y="0"/>
                  </a:moveTo>
                  <a:cubicBezTo>
                    <a:pt x="3764" y="167"/>
                    <a:pt x="695" y="2836"/>
                    <a:pt x="62" y="6372"/>
                  </a:cubicBezTo>
                  <a:cubicBezTo>
                    <a:pt x="1" y="6736"/>
                    <a:pt x="308" y="6977"/>
                    <a:pt x="581" y="6977"/>
                  </a:cubicBezTo>
                  <a:cubicBezTo>
                    <a:pt x="759" y="6977"/>
                    <a:pt x="923" y="6875"/>
                    <a:pt x="962" y="6639"/>
                  </a:cubicBezTo>
                  <a:cubicBezTo>
                    <a:pt x="1496" y="3503"/>
                    <a:pt x="4165" y="1101"/>
                    <a:pt x="7367" y="968"/>
                  </a:cubicBezTo>
                  <a:cubicBezTo>
                    <a:pt x="7967" y="934"/>
                    <a:pt x="7967" y="0"/>
                    <a:pt x="7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3" name="Google Shape;1313;p44"/>
            <p:cNvSpPr/>
            <p:nvPr/>
          </p:nvSpPr>
          <p:spPr>
            <a:xfrm>
              <a:off x="5068074" y="3277796"/>
              <a:ext cx="65150" cy="32474"/>
            </a:xfrm>
            <a:custGeom>
              <a:avLst/>
              <a:gdLst/>
              <a:ahLst/>
              <a:cxnLst/>
              <a:rect l="l" t="t" r="r" b="b"/>
              <a:pathLst>
                <a:path w="2606" h="1530" extrusionOk="0">
                  <a:moveTo>
                    <a:pt x="707" y="0"/>
                  </a:moveTo>
                  <a:cubicBezTo>
                    <a:pt x="672" y="0"/>
                    <a:pt x="636" y="1"/>
                    <a:pt x="601" y="3"/>
                  </a:cubicBezTo>
                  <a:cubicBezTo>
                    <a:pt x="11" y="69"/>
                    <a:pt x="0" y="971"/>
                    <a:pt x="570" y="971"/>
                  </a:cubicBezTo>
                  <a:cubicBezTo>
                    <a:pt x="580" y="971"/>
                    <a:pt x="590" y="971"/>
                    <a:pt x="601" y="971"/>
                  </a:cubicBezTo>
                  <a:cubicBezTo>
                    <a:pt x="641" y="967"/>
                    <a:pt x="680" y="966"/>
                    <a:pt x="720" y="966"/>
                  </a:cubicBezTo>
                  <a:cubicBezTo>
                    <a:pt x="1073" y="966"/>
                    <a:pt x="1395" y="1101"/>
                    <a:pt x="1635" y="1371"/>
                  </a:cubicBezTo>
                  <a:cubicBezTo>
                    <a:pt x="1731" y="1483"/>
                    <a:pt x="1843" y="1530"/>
                    <a:pt x="1952" y="1530"/>
                  </a:cubicBezTo>
                  <a:cubicBezTo>
                    <a:pt x="2295" y="1530"/>
                    <a:pt x="2606" y="1066"/>
                    <a:pt x="2302" y="737"/>
                  </a:cubicBezTo>
                  <a:cubicBezTo>
                    <a:pt x="1893" y="265"/>
                    <a:pt x="1305" y="0"/>
                    <a:pt x="7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9" name="TextBox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9937EC8-30C7-48AE-A829-10197C48B83E}"/>
              </a:ext>
            </a:extLst>
          </p:cNvPr>
          <p:cNvSpPr txBox="1"/>
          <p:nvPr/>
        </p:nvSpPr>
        <p:spPr>
          <a:xfrm>
            <a:off x="1364433" y="103580"/>
            <a:ext cx="4093095" cy="7393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54" y="56034"/>
            <a:ext cx="1157441" cy="812305"/>
          </a:xfrm>
          <a:prstGeom prst="rect">
            <a:avLst/>
          </a:prstGeom>
        </p:spPr>
      </p:pic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222763" y="943439"/>
            <a:ext cx="11737304" cy="0"/>
          </a:xfrm>
          <a:prstGeom prst="line">
            <a:avLst/>
          </a:prstGeom>
          <a:ln w="57150">
            <a:solidFill>
              <a:srgbClr val="00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38401" y="1064844"/>
            <a:ext cx="10299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 3" pitchFamily="18" charset="2"/>
              <a:buNone/>
              <a:defRPr/>
            </a:pP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Davlatimiz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rahbarining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Farmon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Qarorlarida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quyidagilar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belgilandi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33197" y="1917683"/>
            <a:ext cx="723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3" pitchFamily="18" charset="2"/>
              <a:buNone/>
              <a:defRPr/>
            </a:pP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xodimlarning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qadr-qimmati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nufuzini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6530" y="2867107"/>
            <a:ext cx="7014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moddiy-maʼnaviy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himoyasini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kuchaytirish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00948" y="181058"/>
            <a:ext cx="6091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Pedagog</a:t>
            </a:r>
            <a:r>
              <a:rPr lang="ru-RU" sz="1600" b="1" dirty="0" smtClean="0"/>
              <a:t>-</a:t>
            </a:r>
            <a:r>
              <a:rPr lang="en-US" sz="1600" b="1" dirty="0" smtClean="0"/>
              <a:t>o</a:t>
            </a:r>
            <a:r>
              <a:rPr lang="ru-RU" sz="1600" b="1" dirty="0" smtClean="0"/>
              <a:t>ʻ</a:t>
            </a:r>
            <a:r>
              <a:rPr lang="en-US" sz="1600" b="1" dirty="0" err="1" smtClean="0"/>
              <a:t>qituvchilarning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</a:t>
            </a:r>
            <a:r>
              <a:rPr lang="ru-RU" sz="1600" b="1" dirty="0" smtClean="0"/>
              <a:t>’</a:t>
            </a:r>
            <a:r>
              <a:rPr lang="en-US" sz="1600" b="1" dirty="0" smtClean="0"/>
              <a:t>limning </a:t>
            </a:r>
            <a:r>
              <a:rPr lang="en-US" sz="1600" b="1" dirty="0" err="1" smtClean="0"/>
              <a:t>normativ</a:t>
            </a:r>
            <a:r>
              <a:rPr lang="ru-RU" sz="1600" b="1" dirty="0" smtClean="0"/>
              <a:t>-</a:t>
            </a:r>
            <a:r>
              <a:rPr lang="en-US" sz="1600" b="1" dirty="0" err="1" smtClean="0"/>
              <a:t>huquqiy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hujjatlarini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bilish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kasbiy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faoliyatida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samarali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foydalanishga</a:t>
            </a:r>
            <a:r>
              <a:rPr lang="en-US" sz="1600" b="1" dirty="0" smtClean="0"/>
              <a:t> o</a:t>
            </a:r>
            <a:r>
              <a:rPr lang="ru-RU" sz="1600" b="1" dirty="0" smtClean="0"/>
              <a:t>ʻ</a:t>
            </a:r>
            <a:r>
              <a:rPr lang="en-US" sz="1600" b="1" dirty="0" err="1" smtClean="0"/>
              <a:t>rgatish</a:t>
            </a:r>
            <a:endParaRPr lang="ru-RU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25008" y="3721078"/>
            <a:ext cx="7100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3" pitchFamily="18" charset="2"/>
              <a:buNone/>
              <a:defRPr/>
            </a:pP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o’qituvchining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kasbiy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salohiyati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mahoratini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7280" y="4818727"/>
            <a:ext cx="5955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 3" pitchFamily="18" charset="2"/>
              <a:buNone/>
              <a:defRPr/>
            </a:pPr>
            <a:r>
              <a:rPr lang="en-US" b="1" dirty="0" err="1">
                <a:solidFill>
                  <a:srgbClr val="4D8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taʼlimda</a:t>
            </a:r>
            <a:r>
              <a:rPr lang="en-US" b="1" dirty="0">
                <a:solidFill>
                  <a:srgbClr val="4D8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D8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jamoatchilik</a:t>
            </a:r>
            <a:r>
              <a:rPr lang="en-US" b="1" dirty="0">
                <a:solidFill>
                  <a:srgbClr val="4D8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D8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nazoratini</a:t>
            </a:r>
            <a:r>
              <a:rPr lang="en-US" b="1" dirty="0">
                <a:solidFill>
                  <a:srgbClr val="4D8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D8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qat’iy</a:t>
            </a:r>
            <a:r>
              <a:rPr lang="en-US" b="1" dirty="0">
                <a:solidFill>
                  <a:srgbClr val="4D8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D8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yoʼlga</a:t>
            </a:r>
            <a:r>
              <a:rPr lang="en-US" b="1" dirty="0">
                <a:solidFill>
                  <a:srgbClr val="4D8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D8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qoʼyish</a:t>
            </a:r>
            <a:r>
              <a:rPr lang="en-US" b="1" dirty="0">
                <a:solidFill>
                  <a:srgbClr val="4D8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0130" y="5877146"/>
            <a:ext cx="7001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3" pitchFamily="18" charset="2"/>
              <a:buNone/>
              <a:defRPr/>
            </a:pP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tizimda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ilg’or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xorijiy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tajribalarni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joriy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uz-Cyrl-U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oogle Shape;1301;p44"/>
          <p:cNvGrpSpPr/>
          <p:nvPr/>
        </p:nvGrpSpPr>
        <p:grpSpPr>
          <a:xfrm>
            <a:off x="862146" y="5638648"/>
            <a:ext cx="731667" cy="810936"/>
            <a:chOff x="680350" y="3270770"/>
            <a:chExt cx="548750" cy="608202"/>
          </a:xfrm>
        </p:grpSpPr>
        <p:sp>
          <p:nvSpPr>
            <p:cNvPr id="32" name="Google Shape;1302;p44"/>
            <p:cNvSpPr/>
            <p:nvPr/>
          </p:nvSpPr>
          <p:spPr>
            <a:xfrm>
              <a:off x="680350" y="3270770"/>
              <a:ext cx="548750" cy="608202"/>
            </a:xfrm>
            <a:custGeom>
              <a:avLst/>
              <a:gdLst/>
              <a:ahLst/>
              <a:cxnLst/>
              <a:rect l="l" t="t" r="r" b="b"/>
              <a:pathLst>
                <a:path w="21950" h="28655" extrusionOk="0">
                  <a:moveTo>
                    <a:pt x="10975" y="1"/>
                  </a:moveTo>
                  <a:cubicBezTo>
                    <a:pt x="4904" y="1"/>
                    <a:pt x="1" y="6439"/>
                    <a:pt x="1" y="14344"/>
                  </a:cubicBezTo>
                  <a:cubicBezTo>
                    <a:pt x="1" y="22250"/>
                    <a:pt x="4904" y="28654"/>
                    <a:pt x="10975" y="28654"/>
                  </a:cubicBezTo>
                  <a:cubicBezTo>
                    <a:pt x="17046" y="28654"/>
                    <a:pt x="21950" y="22250"/>
                    <a:pt x="21950" y="14344"/>
                  </a:cubicBezTo>
                  <a:cubicBezTo>
                    <a:pt x="21950" y="6439"/>
                    <a:pt x="17046" y="1"/>
                    <a:pt x="10975" y="1"/>
                  </a:cubicBez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3333" b="1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2400" dirty="0">
                <a:solidFill>
                  <a:schemeClr val="bg1"/>
                </a:solidFill>
              </a:endParaRPr>
            </a:p>
          </p:txBody>
        </p:sp>
        <p:sp>
          <p:nvSpPr>
            <p:cNvPr id="33" name="Google Shape;1303;p44"/>
            <p:cNvSpPr/>
            <p:nvPr/>
          </p:nvSpPr>
          <p:spPr>
            <a:xfrm>
              <a:off x="759725" y="3310398"/>
              <a:ext cx="200025" cy="147811"/>
            </a:xfrm>
            <a:custGeom>
              <a:avLst/>
              <a:gdLst/>
              <a:ahLst/>
              <a:cxnLst/>
              <a:rect l="l" t="t" r="r" b="b"/>
              <a:pathLst>
                <a:path w="8001" h="6964" extrusionOk="0">
                  <a:moveTo>
                    <a:pt x="7430" y="1"/>
                  </a:moveTo>
                  <a:cubicBezTo>
                    <a:pt x="7420" y="1"/>
                    <a:pt x="7410" y="1"/>
                    <a:pt x="7400" y="2"/>
                  </a:cubicBezTo>
                  <a:cubicBezTo>
                    <a:pt x="3797" y="168"/>
                    <a:pt x="695" y="2804"/>
                    <a:pt x="61" y="6373"/>
                  </a:cubicBezTo>
                  <a:cubicBezTo>
                    <a:pt x="1" y="6735"/>
                    <a:pt x="305" y="6964"/>
                    <a:pt x="584" y="6964"/>
                  </a:cubicBezTo>
                  <a:cubicBezTo>
                    <a:pt x="769" y="6964"/>
                    <a:pt x="942" y="6865"/>
                    <a:pt x="995" y="6640"/>
                  </a:cubicBezTo>
                  <a:cubicBezTo>
                    <a:pt x="1529" y="3471"/>
                    <a:pt x="4198" y="1102"/>
                    <a:pt x="7400" y="936"/>
                  </a:cubicBezTo>
                  <a:cubicBezTo>
                    <a:pt x="7990" y="936"/>
                    <a:pt x="8000" y="1"/>
                    <a:pt x="7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304;p44"/>
            <p:cNvSpPr/>
            <p:nvPr/>
          </p:nvSpPr>
          <p:spPr>
            <a:xfrm>
              <a:off x="1005625" y="3331601"/>
              <a:ext cx="65975" cy="32474"/>
            </a:xfrm>
            <a:custGeom>
              <a:avLst/>
              <a:gdLst/>
              <a:ahLst/>
              <a:cxnLst/>
              <a:rect l="l" t="t" r="r" b="b"/>
              <a:pathLst>
                <a:path w="2639" h="1530" extrusionOk="0">
                  <a:moveTo>
                    <a:pt x="711" y="1"/>
                  </a:moveTo>
                  <a:cubicBezTo>
                    <a:pt x="674" y="1"/>
                    <a:pt x="637" y="1"/>
                    <a:pt x="599" y="3"/>
                  </a:cubicBezTo>
                  <a:cubicBezTo>
                    <a:pt x="42" y="36"/>
                    <a:pt x="0" y="938"/>
                    <a:pt x="568" y="938"/>
                  </a:cubicBezTo>
                  <a:cubicBezTo>
                    <a:pt x="578" y="938"/>
                    <a:pt x="589" y="938"/>
                    <a:pt x="599" y="937"/>
                  </a:cubicBezTo>
                  <a:cubicBezTo>
                    <a:pt x="1033" y="937"/>
                    <a:pt x="1367" y="1071"/>
                    <a:pt x="1667" y="1371"/>
                  </a:cubicBezTo>
                  <a:cubicBezTo>
                    <a:pt x="1763" y="1483"/>
                    <a:pt x="1874" y="1530"/>
                    <a:pt x="1982" y="1530"/>
                  </a:cubicBezTo>
                  <a:cubicBezTo>
                    <a:pt x="2326" y="1530"/>
                    <a:pt x="2638" y="1059"/>
                    <a:pt x="2334" y="704"/>
                  </a:cubicBezTo>
                  <a:cubicBezTo>
                    <a:pt x="1925" y="263"/>
                    <a:pt x="1337" y="1"/>
                    <a:pt x="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" name="Google Shape;850;p27"/>
          <p:cNvSpPr/>
          <p:nvPr/>
        </p:nvSpPr>
        <p:spPr>
          <a:xfrm>
            <a:off x="8602954" y="1760259"/>
            <a:ext cx="927657" cy="809669"/>
          </a:xfrm>
          <a:custGeom>
            <a:avLst/>
            <a:gdLst/>
            <a:ahLst/>
            <a:cxnLst/>
            <a:rect l="l" t="t" r="r" b="b"/>
            <a:pathLst>
              <a:path w="16057" h="16849" extrusionOk="0">
                <a:moveTo>
                  <a:pt x="1" y="1"/>
                </a:moveTo>
                <a:lnTo>
                  <a:pt x="1" y="16849"/>
                </a:lnTo>
                <a:lnTo>
                  <a:pt x="7633" y="16849"/>
                </a:lnTo>
                <a:cubicBezTo>
                  <a:pt x="12288" y="16849"/>
                  <a:pt x="16057" y="13080"/>
                  <a:pt x="16057" y="8425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rgbClr val="0000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Google Shape;850;p27"/>
          <p:cNvSpPr/>
          <p:nvPr/>
        </p:nvSpPr>
        <p:spPr>
          <a:xfrm>
            <a:off x="9443750" y="2654496"/>
            <a:ext cx="927657" cy="809669"/>
          </a:xfrm>
          <a:custGeom>
            <a:avLst/>
            <a:gdLst/>
            <a:ahLst/>
            <a:cxnLst/>
            <a:rect l="l" t="t" r="r" b="b"/>
            <a:pathLst>
              <a:path w="16057" h="16849" extrusionOk="0">
                <a:moveTo>
                  <a:pt x="1" y="1"/>
                </a:moveTo>
                <a:lnTo>
                  <a:pt x="1" y="16849"/>
                </a:lnTo>
                <a:lnTo>
                  <a:pt x="7633" y="16849"/>
                </a:lnTo>
                <a:cubicBezTo>
                  <a:pt x="12288" y="16849"/>
                  <a:pt x="16057" y="13080"/>
                  <a:pt x="16057" y="8425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rgbClr val="0000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Google Shape;850;p27"/>
          <p:cNvSpPr/>
          <p:nvPr/>
        </p:nvSpPr>
        <p:spPr>
          <a:xfrm>
            <a:off x="10501064" y="3611985"/>
            <a:ext cx="927657" cy="809669"/>
          </a:xfrm>
          <a:custGeom>
            <a:avLst/>
            <a:gdLst/>
            <a:ahLst/>
            <a:cxnLst/>
            <a:rect l="l" t="t" r="r" b="b"/>
            <a:pathLst>
              <a:path w="16057" h="16849" extrusionOk="0">
                <a:moveTo>
                  <a:pt x="1" y="1"/>
                </a:moveTo>
                <a:lnTo>
                  <a:pt x="1" y="16849"/>
                </a:lnTo>
                <a:lnTo>
                  <a:pt x="7633" y="16849"/>
                </a:lnTo>
                <a:cubicBezTo>
                  <a:pt x="12288" y="16849"/>
                  <a:pt x="16057" y="13080"/>
                  <a:pt x="16057" y="8425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rgbClr val="0000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Google Shape;850;p27"/>
          <p:cNvSpPr/>
          <p:nvPr/>
        </p:nvSpPr>
        <p:spPr>
          <a:xfrm>
            <a:off x="9443749" y="4691271"/>
            <a:ext cx="927657" cy="809669"/>
          </a:xfrm>
          <a:custGeom>
            <a:avLst/>
            <a:gdLst/>
            <a:ahLst/>
            <a:cxnLst/>
            <a:rect l="l" t="t" r="r" b="b"/>
            <a:pathLst>
              <a:path w="16057" h="16849" extrusionOk="0">
                <a:moveTo>
                  <a:pt x="1" y="1"/>
                </a:moveTo>
                <a:lnTo>
                  <a:pt x="1" y="16849"/>
                </a:lnTo>
                <a:lnTo>
                  <a:pt x="7633" y="16849"/>
                </a:lnTo>
                <a:cubicBezTo>
                  <a:pt x="12288" y="16849"/>
                  <a:pt x="16057" y="13080"/>
                  <a:pt x="16057" y="8425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rgbClr val="0000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Google Shape;850;p27"/>
          <p:cNvSpPr/>
          <p:nvPr/>
        </p:nvSpPr>
        <p:spPr>
          <a:xfrm>
            <a:off x="8641724" y="5656977"/>
            <a:ext cx="927657" cy="809669"/>
          </a:xfrm>
          <a:custGeom>
            <a:avLst/>
            <a:gdLst/>
            <a:ahLst/>
            <a:cxnLst/>
            <a:rect l="l" t="t" r="r" b="b"/>
            <a:pathLst>
              <a:path w="16057" h="16849" extrusionOk="0">
                <a:moveTo>
                  <a:pt x="1" y="1"/>
                </a:moveTo>
                <a:lnTo>
                  <a:pt x="1" y="16849"/>
                </a:lnTo>
                <a:lnTo>
                  <a:pt x="7633" y="16849"/>
                </a:lnTo>
                <a:cubicBezTo>
                  <a:pt x="12288" y="16849"/>
                  <a:pt x="16057" y="13080"/>
                  <a:pt x="16057" y="8425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rgbClr val="0000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40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300562" y="13279483"/>
            <a:ext cx="461399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 dirty="0" smtClean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uz-Cyrl-UZ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қиқа танаффусдан сўнг математик, табиий-илмий ва ўқиш саводхонлиги бўйича </a:t>
            </a:r>
            <a:r>
              <a:rPr lang="uz-Cyrl-UZ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шўъбалар </a:t>
            </a:r>
            <a:r>
              <a:rPr lang="uz-Cyrl-UZ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бўлиб ўталди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81208" y="323647"/>
            <a:ext cx="11737304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81208" y="450289"/>
            <a:ext cx="11737304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140115" y="1556629"/>
            <a:ext cx="11737304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08" y="528388"/>
            <a:ext cx="961981" cy="961981"/>
          </a:xfrm>
          <a:prstGeom prst="rect">
            <a:avLst/>
          </a:prstGeom>
        </p:spPr>
      </p:pic>
      <p:sp>
        <p:nvSpPr>
          <p:cNvPr id="11" name="Минус 10"/>
          <p:cNvSpPr/>
          <p:nvPr/>
        </p:nvSpPr>
        <p:spPr>
          <a:xfrm>
            <a:off x="-98965" y="2110841"/>
            <a:ext cx="826036" cy="1146219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инус 32"/>
          <p:cNvSpPr/>
          <p:nvPr/>
        </p:nvSpPr>
        <p:spPr>
          <a:xfrm>
            <a:off x="-103437" y="5446064"/>
            <a:ext cx="826036" cy="1146219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Минус 33"/>
          <p:cNvSpPr/>
          <p:nvPr/>
        </p:nvSpPr>
        <p:spPr>
          <a:xfrm>
            <a:off x="-111436" y="3771392"/>
            <a:ext cx="826036" cy="1146219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167833" y="1684307"/>
            <a:ext cx="11737304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 flipV="1">
            <a:off x="0" y="3362639"/>
            <a:ext cx="11666857" cy="44197"/>
          </a:xfrm>
          <a:prstGeom prst="line">
            <a:avLst/>
          </a:prstGeom>
          <a:ln w="381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1898093" y="6079484"/>
            <a:ext cx="9687150" cy="0"/>
          </a:xfrm>
          <a:prstGeom prst="line">
            <a:avLst/>
          </a:prstGeom>
          <a:ln w="381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07" y="1983163"/>
            <a:ext cx="1727721" cy="1285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328" y="5446064"/>
            <a:ext cx="1727721" cy="1293224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90" y="3771392"/>
            <a:ext cx="1691137" cy="121282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9937EC8-30C7-48AE-A829-10197C48B83E}"/>
              </a:ext>
            </a:extLst>
          </p:cNvPr>
          <p:cNvSpPr txBox="1"/>
          <p:nvPr/>
        </p:nvSpPr>
        <p:spPr>
          <a:xfrm>
            <a:off x="1210577" y="605903"/>
            <a:ext cx="40187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9695" y="2055729"/>
            <a:ext cx="9607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hangingPunct="0">
              <a:defRPr/>
            </a:pPr>
            <a:r>
              <a:rPr lang="uz-Cyrl-UZ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“O‘zbekiston Respublikasi Xalq ta’limi tizimini </a:t>
            </a:r>
            <a:r>
              <a:rPr lang="uz-Cyrl-UZ" sz="24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2030</a:t>
            </a:r>
            <a:r>
              <a:rPr lang="en-US" sz="24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-</a:t>
            </a:r>
            <a:r>
              <a:rPr lang="uz-Cyrl-UZ" sz="24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yilgacha </a:t>
            </a:r>
            <a:r>
              <a:rPr lang="uz-Cyrl-UZ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rivojlantirish konsepsiyasi”</a:t>
            </a:r>
            <a:endParaRPr lang="uz-Cyrl-U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85533" y="593588"/>
            <a:ext cx="6091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Pedagog</a:t>
            </a:r>
            <a:r>
              <a:rPr lang="ru-RU" b="1" dirty="0" smtClean="0"/>
              <a:t>-</a:t>
            </a:r>
            <a:r>
              <a:rPr lang="en-US" b="1" dirty="0" smtClean="0"/>
              <a:t>o</a:t>
            </a:r>
            <a:r>
              <a:rPr lang="ru-RU" b="1" dirty="0" smtClean="0"/>
              <a:t>ʻ</a:t>
            </a:r>
            <a:r>
              <a:rPr lang="en-US" b="1" dirty="0" err="1" smtClean="0"/>
              <a:t>qituvchilarning</a:t>
            </a:r>
            <a:r>
              <a:rPr lang="en-US" b="1" dirty="0" smtClean="0"/>
              <a:t> </a:t>
            </a:r>
            <a:r>
              <a:rPr lang="en-US" b="1" dirty="0" err="1" smtClean="0"/>
              <a:t>ta</a:t>
            </a:r>
            <a:r>
              <a:rPr lang="ru-RU" b="1" dirty="0" smtClean="0"/>
              <a:t>’</a:t>
            </a:r>
            <a:r>
              <a:rPr lang="en-US" b="1" dirty="0" smtClean="0"/>
              <a:t>limning </a:t>
            </a:r>
            <a:r>
              <a:rPr lang="en-US" b="1" dirty="0" err="1" smtClean="0"/>
              <a:t>normativ</a:t>
            </a:r>
            <a:r>
              <a:rPr lang="ru-RU" b="1" dirty="0" smtClean="0"/>
              <a:t>-</a:t>
            </a:r>
            <a:r>
              <a:rPr lang="en-US" b="1" dirty="0" err="1" smtClean="0"/>
              <a:t>huquqiy</a:t>
            </a:r>
            <a:r>
              <a:rPr lang="en-US" b="1" dirty="0" smtClean="0"/>
              <a:t> </a:t>
            </a:r>
            <a:r>
              <a:rPr lang="en-US" b="1" dirty="0" err="1" smtClean="0"/>
              <a:t>hujjatlarini</a:t>
            </a:r>
            <a:r>
              <a:rPr lang="en-US" b="1" dirty="0" smtClean="0"/>
              <a:t> </a:t>
            </a:r>
            <a:r>
              <a:rPr lang="en-US" b="1" dirty="0" err="1" smtClean="0"/>
              <a:t>bilish</a:t>
            </a:r>
            <a:r>
              <a:rPr lang="en-US" b="1" dirty="0" smtClean="0"/>
              <a:t> </a:t>
            </a:r>
            <a:r>
              <a:rPr lang="en-US" b="1" dirty="0" err="1" smtClean="0"/>
              <a:t>va</a:t>
            </a:r>
            <a:r>
              <a:rPr lang="en-US" b="1" dirty="0" smtClean="0"/>
              <a:t> </a:t>
            </a:r>
            <a:r>
              <a:rPr lang="en-US" b="1" dirty="0" err="1" smtClean="0"/>
              <a:t>kasbiy</a:t>
            </a:r>
            <a:r>
              <a:rPr lang="en-US" b="1" dirty="0" smtClean="0"/>
              <a:t> </a:t>
            </a:r>
            <a:r>
              <a:rPr lang="en-US" b="1" dirty="0" err="1" smtClean="0"/>
              <a:t>faoliyatida</a:t>
            </a:r>
            <a:r>
              <a:rPr lang="en-US" b="1" dirty="0" smtClean="0"/>
              <a:t> </a:t>
            </a:r>
            <a:r>
              <a:rPr lang="en-US" b="1" dirty="0" err="1" smtClean="0"/>
              <a:t>samarali</a:t>
            </a:r>
            <a:r>
              <a:rPr lang="en-US" b="1" dirty="0" smtClean="0"/>
              <a:t> </a:t>
            </a:r>
            <a:r>
              <a:rPr lang="en-US" b="1" dirty="0" err="1" smtClean="0"/>
              <a:t>foydalanishga</a:t>
            </a:r>
            <a:r>
              <a:rPr lang="en-US" b="1" dirty="0" smtClean="0"/>
              <a:t> o</a:t>
            </a:r>
            <a:r>
              <a:rPr lang="ru-RU" b="1" dirty="0" smtClean="0"/>
              <a:t>ʻ</a:t>
            </a:r>
            <a:r>
              <a:rPr lang="en-US" b="1" dirty="0" err="1" smtClean="0"/>
              <a:t>rgatish</a:t>
            </a:r>
            <a:endParaRPr lang="ru-RU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75267" y="3771392"/>
            <a:ext cx="9391589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eaLnBrk="0" hangingPunct="0">
              <a:lnSpc>
                <a:spcPct val="150000"/>
              </a:lnSpc>
              <a:defRPr/>
            </a:pP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davlatimiz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rahbarining</a:t>
            </a:r>
            <a:r>
              <a:rPr lang="uz-Cyrl-UZ" sz="2400" b="1" dirty="0">
                <a:solidFill>
                  <a:srgbClr val="000099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uz-Cyrl-UZ" sz="2400" b="1" dirty="0" smtClean="0">
                <a:solidFill>
                  <a:srgbClr val="000099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201</a:t>
            </a: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9</a:t>
            </a:r>
            <a:r>
              <a:rPr lang="uz-Cyrl-UZ" sz="2400" b="1" dirty="0" smtClean="0">
                <a:solidFill>
                  <a:srgbClr val="000099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uz-Cyrl-UZ" sz="2400" b="1" dirty="0">
                <a:solidFill>
                  <a:srgbClr val="000099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yil </a:t>
            </a: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29</a:t>
            </a:r>
            <a:r>
              <a:rPr lang="uz-Cyrl-UZ" sz="2400" b="1" dirty="0" smtClean="0">
                <a:solidFill>
                  <a:srgbClr val="000099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aprel</a:t>
            </a:r>
            <a:r>
              <a:rPr lang="uz-Cyrl-UZ" sz="2400" b="1" dirty="0" smtClean="0">
                <a:solidFill>
                  <a:srgbClr val="000099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da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gi</a:t>
            </a:r>
            <a:r>
              <a:rPr lang="uz-Cyrl-UZ" sz="2400" b="1" dirty="0">
                <a:solidFill>
                  <a:srgbClr val="000099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PF</a:t>
            </a:r>
            <a:r>
              <a:rPr lang="uz-Cyrl-UZ" sz="2400" b="1" dirty="0" smtClean="0">
                <a:solidFill>
                  <a:srgbClr val="000099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-5712-sonli </a:t>
            </a:r>
            <a:r>
              <a:rPr lang="uz-Cyrl-UZ" sz="2400" b="1" dirty="0">
                <a:solidFill>
                  <a:srgbClr val="000099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Farmoni bilan </a:t>
            </a:r>
            <a:r>
              <a:rPr lang="uz-Cyrl-UZ" sz="2400" b="1" dirty="0" smtClean="0">
                <a:solidFill>
                  <a:srgbClr val="000099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tasdiqlan</a:t>
            </a:r>
            <a:r>
              <a:rPr lang="en-US" sz="2400" b="1" dirty="0" err="1" smtClean="0">
                <a:solidFill>
                  <a:srgbClr val="000099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gan</a:t>
            </a:r>
            <a:r>
              <a:rPr lang="uz-Cyrl-UZ" sz="2400" b="1" dirty="0" smtClean="0">
                <a:solidFill>
                  <a:srgbClr val="000099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 Konsepsiya </a:t>
            </a:r>
            <a:r>
              <a:rPr lang="uz-Cyrl-UZ" sz="2400" b="1" dirty="0">
                <a:solidFill>
                  <a:srgbClr val="000099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4 ta bob va 48 ta maqsadli ko‘rsatkichlarni o‘z ichiga olgan ilovadan iborat. </a:t>
            </a:r>
            <a:endParaRPr lang="uz-Cyrl-UZ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триховая стрелка вправо 4"/>
          <p:cNvSpPr/>
          <p:nvPr/>
        </p:nvSpPr>
        <p:spPr>
          <a:xfrm>
            <a:off x="0" y="2182754"/>
            <a:ext cx="2244987" cy="4286280"/>
          </a:xfrm>
          <a:prstGeom prst="stripedRightArrow">
            <a:avLst/>
          </a:prstGeom>
          <a:solidFill>
            <a:srgbClr val="000099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Desktop\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353" y="3463009"/>
            <a:ext cx="2106779" cy="1725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227348" y="892934"/>
            <a:ext cx="11737304" cy="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937EC8-30C7-48AE-A829-10197C48B83E}"/>
              </a:ext>
            </a:extLst>
          </p:cNvPr>
          <p:cNvSpPr txBox="1"/>
          <p:nvPr/>
        </p:nvSpPr>
        <p:spPr>
          <a:xfrm>
            <a:off x="953037" y="90672"/>
            <a:ext cx="4504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7" descr="D:\MARKAZ LOGO YANGI\Рисунок1.png">
            <a:extLst>
              <a:ext uri="{FF2B5EF4-FFF2-40B4-BE49-F238E27FC236}">
                <a16:creationId xmlns:a16="http://schemas.microsoft.com/office/drawing/2014/main" xmlns="" id="{016116CF-1F45-4C29-AD9D-0A8BD615E30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54" y="-33711"/>
            <a:ext cx="833083" cy="888009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24713" y="1069443"/>
            <a:ext cx="11023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uz-Cyrl-UZ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Konsepsiya xalq ta’limi tizimining uzoq muddatli rivojlanishi yo‘nalishlarini belgilab berdi, jumladan:</a:t>
            </a:r>
            <a:endParaRPr lang="uz-Cyrl-U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8652" y="3894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Pedagog</a:t>
            </a:r>
            <a:r>
              <a:rPr lang="ru-RU" b="1" dirty="0" smtClean="0"/>
              <a:t>-</a:t>
            </a:r>
            <a:r>
              <a:rPr lang="en-US" b="1" dirty="0" smtClean="0"/>
              <a:t>o</a:t>
            </a:r>
            <a:r>
              <a:rPr lang="ru-RU" b="1" dirty="0" smtClean="0"/>
              <a:t>ʻ</a:t>
            </a:r>
            <a:r>
              <a:rPr lang="en-US" b="1" dirty="0" err="1" smtClean="0"/>
              <a:t>qituvchilarning</a:t>
            </a:r>
            <a:r>
              <a:rPr lang="en-US" b="1" dirty="0" smtClean="0"/>
              <a:t> </a:t>
            </a:r>
            <a:r>
              <a:rPr lang="en-US" b="1" dirty="0" err="1" smtClean="0"/>
              <a:t>ta</a:t>
            </a:r>
            <a:r>
              <a:rPr lang="ru-RU" b="1" dirty="0" smtClean="0"/>
              <a:t>’</a:t>
            </a:r>
            <a:r>
              <a:rPr lang="en-US" b="1" dirty="0" smtClean="0"/>
              <a:t>limning </a:t>
            </a:r>
            <a:r>
              <a:rPr lang="en-US" b="1" dirty="0" err="1" smtClean="0"/>
              <a:t>normativ</a:t>
            </a:r>
            <a:r>
              <a:rPr lang="ru-RU" b="1" dirty="0" smtClean="0"/>
              <a:t>-</a:t>
            </a:r>
            <a:r>
              <a:rPr lang="en-US" b="1" dirty="0" err="1" smtClean="0"/>
              <a:t>huquqiy</a:t>
            </a:r>
            <a:r>
              <a:rPr lang="en-US" b="1" dirty="0" smtClean="0"/>
              <a:t> </a:t>
            </a:r>
            <a:r>
              <a:rPr lang="en-US" b="1" dirty="0" err="1" smtClean="0"/>
              <a:t>hujjatlarini</a:t>
            </a:r>
            <a:r>
              <a:rPr lang="en-US" b="1" dirty="0" smtClean="0"/>
              <a:t> </a:t>
            </a:r>
            <a:r>
              <a:rPr lang="en-US" b="1" dirty="0" err="1" smtClean="0"/>
              <a:t>bilish</a:t>
            </a:r>
            <a:r>
              <a:rPr lang="en-US" b="1" dirty="0" smtClean="0"/>
              <a:t> </a:t>
            </a:r>
            <a:r>
              <a:rPr lang="en-US" b="1" dirty="0" err="1" smtClean="0"/>
              <a:t>va</a:t>
            </a:r>
            <a:r>
              <a:rPr lang="en-US" b="1" dirty="0" smtClean="0"/>
              <a:t> </a:t>
            </a:r>
            <a:r>
              <a:rPr lang="en-US" b="1" dirty="0" err="1" smtClean="0"/>
              <a:t>kasbiy</a:t>
            </a:r>
            <a:r>
              <a:rPr lang="en-US" b="1" dirty="0" smtClean="0"/>
              <a:t> </a:t>
            </a:r>
            <a:r>
              <a:rPr lang="en-US" b="1" dirty="0" err="1" smtClean="0"/>
              <a:t>faoliyatida</a:t>
            </a:r>
            <a:r>
              <a:rPr lang="en-US" b="1" dirty="0" smtClean="0"/>
              <a:t> </a:t>
            </a:r>
            <a:r>
              <a:rPr lang="en-US" b="1" dirty="0" err="1" smtClean="0"/>
              <a:t>samarali</a:t>
            </a:r>
            <a:r>
              <a:rPr lang="en-US" b="1" dirty="0" smtClean="0"/>
              <a:t> </a:t>
            </a:r>
            <a:r>
              <a:rPr lang="en-US" b="1" dirty="0" err="1" smtClean="0"/>
              <a:t>foydalanishga</a:t>
            </a:r>
            <a:r>
              <a:rPr lang="en-US" b="1" dirty="0" smtClean="0"/>
              <a:t> o</a:t>
            </a:r>
            <a:r>
              <a:rPr lang="ru-RU" b="1" dirty="0" smtClean="0"/>
              <a:t>ʻ</a:t>
            </a:r>
            <a:r>
              <a:rPr lang="en-US" b="1" dirty="0" err="1" smtClean="0"/>
              <a:t>rgatish</a:t>
            </a:r>
            <a:endParaRPr lang="ru-RU" i="1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674431" y="1863454"/>
            <a:ext cx="9241291" cy="923330"/>
          </a:xfrm>
          <a:prstGeom prst="rect">
            <a:avLst/>
          </a:prstGeom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361950" algn="just" eaLnBrk="0" hangingPunct="0">
              <a:defRPr/>
            </a:pPr>
            <a:r>
              <a:rPr lang="uz-Cyrl-UZ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O‘zbekistonning 2030 yilga kelib PISA (The Programme for International Student Assessment) Xalqaro miqyosda o‘quvchilarni baholash dasturi bo‘yicha jahonning birinchi 30 ta ilg‘or mamlakati qatoriga kirishiga erishish;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015915" y="3011409"/>
            <a:ext cx="8948737" cy="830997"/>
          </a:xfrm>
          <a:prstGeom prst="rect">
            <a:avLst/>
          </a:prstGeom>
          <a:ln w="38100">
            <a:solidFill>
              <a:srgbClr val="000099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361950" algn="just" eaLnBrk="0" hangingPunct="0">
              <a:defRPr/>
            </a:pPr>
            <a:r>
              <a:rPr lang="uz-Cyrl-UZ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o‘qitish metodikasini takomillashtirish, ta’lim-tarbiya jarayoniga individuallashtirish tamoyillarini bosqichma-bosqich tatbiq etish;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835823" y="4143406"/>
            <a:ext cx="7929562" cy="830997"/>
          </a:xfrm>
          <a:prstGeom prst="rect">
            <a:avLst/>
          </a:prstGeom>
          <a:ln w="38100">
            <a:solidFill>
              <a:srgbClr val="00B0F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361950" algn="just" eaLnBrk="0" hangingPunct="0">
              <a:defRPr/>
            </a:pPr>
            <a:r>
              <a:rPr lang="uz-Cyrl-UZ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xalq ta’limi sohasiga zamonaviy axborot-kommunikatsiya texnologiyalari va innovatsion loyihalarni joriy etish;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3042" y="5379828"/>
            <a:ext cx="8259830" cy="707886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indent="361950" algn="just" eaLnBrk="0" hangingPunct="0">
              <a:defRPr/>
            </a:pPr>
            <a:r>
              <a:rPr lang="uz-Cyrl-U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xalq ta’limi </a:t>
            </a:r>
            <a:r>
              <a:rPr lang="uz-Cyrl-UZ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muassasalari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ning</a:t>
            </a:r>
            <a:r>
              <a:rPr lang="uz-Cyrl-UZ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uz-Cyrl-U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moddiy-texnika bazasini mustahkamlash va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</a:t>
            </a:r>
            <a:r>
              <a:rPr lang="uz-Cyrl-UZ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850;p27"/>
          <p:cNvSpPr/>
          <p:nvPr/>
        </p:nvSpPr>
        <p:spPr>
          <a:xfrm>
            <a:off x="10934707" y="1863454"/>
            <a:ext cx="913856" cy="923330"/>
          </a:xfrm>
          <a:custGeom>
            <a:avLst/>
            <a:gdLst/>
            <a:ahLst/>
            <a:cxnLst/>
            <a:rect l="l" t="t" r="r" b="b"/>
            <a:pathLst>
              <a:path w="16057" h="16849" extrusionOk="0">
                <a:moveTo>
                  <a:pt x="1" y="1"/>
                </a:moveTo>
                <a:lnTo>
                  <a:pt x="1" y="16849"/>
                </a:lnTo>
                <a:lnTo>
                  <a:pt x="7633" y="16849"/>
                </a:lnTo>
                <a:cubicBezTo>
                  <a:pt x="12288" y="16849"/>
                  <a:pt x="16057" y="13080"/>
                  <a:pt x="16057" y="8425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rgbClr val="0000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621;p25"/>
          <p:cNvSpPr/>
          <p:nvPr/>
        </p:nvSpPr>
        <p:spPr>
          <a:xfrm>
            <a:off x="11144124" y="2148029"/>
            <a:ext cx="410744" cy="394676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 b="1" dirty="0">
              <a:solidFill>
                <a:srgbClr val="435D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850;p27"/>
          <p:cNvSpPr/>
          <p:nvPr/>
        </p:nvSpPr>
        <p:spPr>
          <a:xfrm>
            <a:off x="10817417" y="4174184"/>
            <a:ext cx="653413" cy="796417"/>
          </a:xfrm>
          <a:custGeom>
            <a:avLst/>
            <a:gdLst/>
            <a:ahLst/>
            <a:cxnLst/>
            <a:rect l="l" t="t" r="r" b="b"/>
            <a:pathLst>
              <a:path w="16057" h="16849" extrusionOk="0">
                <a:moveTo>
                  <a:pt x="1" y="1"/>
                </a:moveTo>
                <a:lnTo>
                  <a:pt x="1" y="16849"/>
                </a:lnTo>
                <a:lnTo>
                  <a:pt x="7633" y="16849"/>
                </a:lnTo>
                <a:cubicBezTo>
                  <a:pt x="12288" y="16849"/>
                  <a:pt x="16057" y="13080"/>
                  <a:pt x="16057" y="8425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rgbClr val="0000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850;p27"/>
          <p:cNvSpPr/>
          <p:nvPr/>
        </p:nvSpPr>
        <p:spPr>
          <a:xfrm>
            <a:off x="10072191" y="5341834"/>
            <a:ext cx="653413" cy="923330"/>
          </a:xfrm>
          <a:custGeom>
            <a:avLst/>
            <a:gdLst/>
            <a:ahLst/>
            <a:cxnLst/>
            <a:rect l="l" t="t" r="r" b="b"/>
            <a:pathLst>
              <a:path w="16057" h="16849" extrusionOk="0">
                <a:moveTo>
                  <a:pt x="1" y="1"/>
                </a:moveTo>
                <a:lnTo>
                  <a:pt x="1" y="16849"/>
                </a:lnTo>
                <a:lnTo>
                  <a:pt x="7633" y="16849"/>
                </a:lnTo>
                <a:cubicBezTo>
                  <a:pt x="12288" y="16849"/>
                  <a:pt x="16057" y="13080"/>
                  <a:pt x="16057" y="8425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rgbClr val="0000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oogle Shape;850;p27"/>
          <p:cNvSpPr/>
          <p:nvPr/>
        </p:nvSpPr>
        <p:spPr>
          <a:xfrm rot="10800000">
            <a:off x="2186518" y="2975056"/>
            <a:ext cx="770639" cy="929764"/>
          </a:xfrm>
          <a:custGeom>
            <a:avLst/>
            <a:gdLst/>
            <a:ahLst/>
            <a:cxnLst/>
            <a:rect l="l" t="t" r="r" b="b"/>
            <a:pathLst>
              <a:path w="16057" h="16849" extrusionOk="0">
                <a:moveTo>
                  <a:pt x="1" y="1"/>
                </a:moveTo>
                <a:lnTo>
                  <a:pt x="1" y="16849"/>
                </a:lnTo>
                <a:lnTo>
                  <a:pt x="7633" y="16849"/>
                </a:lnTo>
                <a:cubicBezTo>
                  <a:pt x="12288" y="16849"/>
                  <a:pt x="16057" y="13080"/>
                  <a:pt x="16057" y="8425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rgbClr val="0000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621;p25"/>
          <p:cNvSpPr/>
          <p:nvPr/>
        </p:nvSpPr>
        <p:spPr>
          <a:xfrm>
            <a:off x="10903387" y="4361566"/>
            <a:ext cx="410744" cy="394676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 b="1" dirty="0">
              <a:solidFill>
                <a:srgbClr val="435D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621;p25"/>
          <p:cNvSpPr/>
          <p:nvPr/>
        </p:nvSpPr>
        <p:spPr>
          <a:xfrm>
            <a:off x="11578063" y="2876293"/>
            <a:ext cx="410744" cy="394676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 b="1" dirty="0">
              <a:solidFill>
                <a:srgbClr val="435D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621;p25"/>
          <p:cNvSpPr/>
          <p:nvPr/>
        </p:nvSpPr>
        <p:spPr>
          <a:xfrm>
            <a:off x="10193525" y="5606161"/>
            <a:ext cx="410744" cy="394676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 b="1" dirty="0">
              <a:solidFill>
                <a:srgbClr val="435D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621;p25"/>
          <p:cNvSpPr/>
          <p:nvPr/>
        </p:nvSpPr>
        <p:spPr>
          <a:xfrm>
            <a:off x="2425079" y="3202631"/>
            <a:ext cx="410744" cy="394676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 b="1" dirty="0">
              <a:solidFill>
                <a:srgbClr val="435D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172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829052" y="156635"/>
            <a:ext cx="3430704" cy="44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925" tIns="38963" rIns="77925" bIns="38963">
            <a:spAutoFit/>
          </a:bodyPr>
          <a:lstStyle/>
          <a:p>
            <a:r>
              <a:rPr lang="uz-Cyrl-U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Ilmiy-uslubiy seminarlar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1"/>
            <a:ext cx="12192000" cy="102873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Cyrl-UZ"/>
          </a:p>
        </p:txBody>
      </p:sp>
      <p:sp>
        <p:nvSpPr>
          <p:cNvPr id="28" name="Прямоугольник с одним вырезанным скругленным углом 27"/>
          <p:cNvSpPr/>
          <p:nvPr/>
        </p:nvSpPr>
        <p:spPr>
          <a:xfrm flipH="1">
            <a:off x="8592277" y="1"/>
            <a:ext cx="3599723" cy="1028733"/>
          </a:xfrm>
          <a:prstGeom prst="snipRoundRect">
            <a:avLst>
              <a:gd name="adj1" fmla="val 0"/>
              <a:gd name="adj2" fmla="val 3758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Cyrl-UZ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936427" y="1"/>
            <a:ext cx="2255573" cy="1035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9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Samarqand viloyati xalq ta’limi xodimlarini qayta tayyorlash va ular</a:t>
            </a:r>
            <a:r>
              <a:rPr kumimoji="0" lang="en-US" sz="9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uz-Cyrl-UZ" sz="9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ing malakasini oshirish hududiy markazi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9936427" y="164637"/>
            <a:ext cx="0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936427" y="548680"/>
            <a:ext cx="0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527381" y="70950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600" dirty="0">
                <a:latin typeface="Times New Roman" pitchFamily="18" charset="0"/>
                <a:cs typeface="Times New Roman" pitchFamily="18" charset="0"/>
              </a:rPr>
              <a:t>Oʼzbekiston taraqqiyotining yangi davrida taʼlim sohasidagi davlat siyosatining mazmun-mohiyati</a:t>
            </a:r>
            <a:endParaRPr lang="ru-RU" sz="1600" dirty="0"/>
          </a:p>
        </p:txBody>
      </p:sp>
      <p:pic>
        <p:nvPicPr>
          <p:cNvPr id="72" name="Picture 3" descr="C:\Users\Vohid\Desktop\Ustoz uchun\the-contract-icon-ag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 l="39745"/>
          <a:stretch>
            <a:fillRect/>
          </a:stretch>
        </p:blipFill>
        <p:spPr bwMode="auto">
          <a:xfrm>
            <a:off x="0" y="3333751"/>
            <a:ext cx="1238259" cy="1173069"/>
          </a:xfrm>
          <a:prstGeom prst="rect">
            <a:avLst/>
          </a:prstGeom>
          <a:noFill/>
        </p:spPr>
      </p:pic>
      <p:sp>
        <p:nvSpPr>
          <p:cNvPr id="125" name="Прямоугольник 124"/>
          <p:cNvSpPr/>
          <p:nvPr/>
        </p:nvSpPr>
        <p:spPr>
          <a:xfrm>
            <a:off x="0" y="5445226"/>
            <a:ext cx="1103445" cy="15696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5733258"/>
            <a:ext cx="911424" cy="1569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0" y="6021290"/>
            <a:ext cx="623392" cy="1569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0" y="6309322"/>
            <a:ext cx="431371" cy="1569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0310" y="68627"/>
            <a:ext cx="859229" cy="8592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69" y="2857498"/>
            <a:ext cx="10477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2022-2026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yillarda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ta’limini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rivojlantirish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bo’yicha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dasturni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tasdiqlash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to’g’risida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O’zbekiston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Respublikasi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Prezidentining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farmoni</a:t>
            </a:r>
            <a:endParaRPr lang="uz-Cyrl-UZ" sz="20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z-Cyrl-UZ" sz="2000" dirty="0">
                <a:latin typeface="Times New Roman" pitchFamily="18" charset="0"/>
                <a:cs typeface="Times New Roman" pitchFamily="18" charset="0"/>
              </a:rPr>
              <a:t>(PF-134,   2022 yil 11 may)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Xitoy kreditlar bo'yicha foiz stavkalarini pasaytirmoqchi | UzReport.ne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8341" y="4871062"/>
            <a:ext cx="3023659" cy="201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545582" y="1619239"/>
            <a:ext cx="7293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2400" b="1" dirty="0">
                <a:latin typeface="Arial" pitchFamily="34" charset="0"/>
                <a:cs typeface="Arial" pitchFamily="34" charset="0"/>
              </a:rPr>
              <a:t>“TA’LIM ISTIQBOLINI KAFOLATLAGAN HUJJAT”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1544</Words>
  <Application>Microsoft Office PowerPoint</Application>
  <PresentationFormat>Произвольный</PresentationFormat>
  <Paragraphs>188</Paragraphs>
  <Slides>20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Bugungi kunda respublikada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Pedagog kadrlarni zamonaviy metodikalar asosida o’qitish amaliyoti joriy etiladi 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Anvar Maxmudov</dc:creator>
  <cp:lastModifiedBy>E-Max</cp:lastModifiedBy>
  <cp:revision>209</cp:revision>
  <dcterms:created xsi:type="dcterms:W3CDTF">2021-10-29T15:01:04Z</dcterms:created>
  <dcterms:modified xsi:type="dcterms:W3CDTF">2023-06-01T11:46:09Z</dcterms:modified>
</cp:coreProperties>
</file>