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6"/>
  </p:notesMasterIdLst>
  <p:sldIdLst>
    <p:sldId id="425" r:id="rId3"/>
    <p:sldId id="1641" r:id="rId4"/>
    <p:sldId id="1642" r:id="rId5"/>
    <p:sldId id="1649" r:id="rId6"/>
    <p:sldId id="1650" r:id="rId7"/>
    <p:sldId id="1651" r:id="rId8"/>
    <p:sldId id="1652" r:id="rId9"/>
    <p:sldId id="266" r:id="rId10"/>
    <p:sldId id="1644" r:id="rId11"/>
    <p:sldId id="268" r:id="rId12"/>
    <p:sldId id="1645" r:id="rId13"/>
    <p:sldId id="1625" r:id="rId14"/>
    <p:sldId id="1626" r:id="rId15"/>
    <p:sldId id="1653" r:id="rId16"/>
    <p:sldId id="1654" r:id="rId17"/>
    <p:sldId id="1655" r:id="rId18"/>
    <p:sldId id="1656" r:id="rId19"/>
    <p:sldId id="1657" r:id="rId20"/>
    <p:sldId id="1658" r:id="rId21"/>
    <p:sldId id="1659" r:id="rId22"/>
    <p:sldId id="1639" r:id="rId23"/>
    <p:sldId id="1640"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xel 9" initials="P9" lastIdx="2" clrIdx="0">
    <p:extLst>
      <p:ext uri="{19B8F6BF-5375-455C-9EA6-DF929625EA0E}">
        <p15:presenceInfo xmlns:p15="http://schemas.microsoft.com/office/powerpoint/2012/main" userId="Pixel 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F2BD"/>
    <a:srgbClr val="0000FF"/>
    <a:srgbClr val="321DD1"/>
    <a:srgbClr val="CC1A3C"/>
    <a:srgbClr val="F1F5CD"/>
    <a:srgbClr val="3488C4"/>
    <a:srgbClr val="FFFFFF"/>
    <a:srgbClr val="2789D5"/>
    <a:srgbClr val="1F0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6987" autoAdjust="0"/>
  </p:normalViewPr>
  <p:slideViewPr>
    <p:cSldViewPr snapToGrid="0" showGuides="1">
      <p:cViewPr varScale="1">
        <p:scale>
          <a:sx n="64" d="100"/>
          <a:sy n="64" d="100"/>
        </p:scale>
        <p:origin x="93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svg"/><Relationship Id="rId1" Type="http://schemas.openxmlformats.org/officeDocument/2006/relationships/image" Target="../media/image34.png"/><Relationship Id="rId6" Type="http://schemas.openxmlformats.org/officeDocument/2006/relationships/image" Target="../media/image13.svg"/><Relationship Id="rId5" Type="http://schemas.openxmlformats.org/officeDocument/2006/relationships/image" Target="../media/image36.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svg"/><Relationship Id="rId1" Type="http://schemas.openxmlformats.org/officeDocument/2006/relationships/image" Target="../media/image34.png"/><Relationship Id="rId6" Type="http://schemas.openxmlformats.org/officeDocument/2006/relationships/image" Target="../media/image13.svg"/><Relationship Id="rId5" Type="http://schemas.openxmlformats.org/officeDocument/2006/relationships/image" Target="../media/image36.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79311-37CD-4D12-B0DC-8D026E225380}" type="doc">
      <dgm:prSet loTypeId="urn:microsoft.com/office/officeart/2005/8/layout/target3" loCatId="relationship" qsTypeId="urn:microsoft.com/office/officeart/2005/8/quickstyle/3d2" qsCatId="3D" csTypeId="urn:microsoft.com/office/officeart/2005/8/colors/colorful5" csCatId="colorful" phldr="1"/>
      <dgm:spPr/>
      <dgm:t>
        <a:bodyPr/>
        <a:lstStyle/>
        <a:p>
          <a:endParaRPr lang="ru-RU"/>
        </a:p>
      </dgm:t>
    </dgm:pt>
    <dgm:pt modelId="{2991CBA5-577F-4D60-B384-899702CC3FBA}">
      <dgm:prSet phldrT="[Текст]" custT="1"/>
      <dgm:spPr>
        <a:solidFill>
          <a:srgbClr val="3ABADD"/>
        </a:solidFill>
        <a:ln>
          <a:solidFill>
            <a:srgbClr val="002060"/>
          </a:solidFill>
        </a:ln>
      </dgm:spPr>
      <dgm:t>
        <a:bodyPr/>
        <a:lstStyle/>
        <a:p>
          <a:pPr algn="l"/>
          <a:endParaRPr lang="en-US" sz="3600" b="1" dirty="0" smtClean="0">
            <a:latin typeface="Times New Roman" panose="02020603050405020304" pitchFamily="18" charset="0"/>
            <a:cs typeface="Times New Roman" panose="02020603050405020304" pitchFamily="18" charset="0"/>
          </a:endParaRPr>
        </a:p>
        <a:p>
          <a:pPr algn="l"/>
          <a:r>
            <a:rPr lang="en-US" sz="3600" b="1" dirty="0" smtClean="0">
              <a:solidFill>
                <a:schemeClr val="tx1"/>
              </a:solidFill>
              <a:latin typeface="Times New Roman" panose="02020603050405020304" pitchFamily="18" charset="0"/>
              <a:cs typeface="Times New Roman" panose="02020603050405020304" pitchFamily="18" charset="0"/>
            </a:rPr>
            <a:t>1. </a:t>
          </a:r>
          <a:r>
            <a:rPr lang="en-US" sz="3600" dirty="0" smtClean="0">
              <a:solidFill>
                <a:schemeClr val="accent2">
                  <a:lumMod val="75000"/>
                </a:schemeClr>
              </a:solidFill>
              <a:latin typeface="Arial" panose="020B0604020202020204" pitchFamily="34" charset="0"/>
              <a:cs typeface="Arial" panose="020B0604020202020204" pitchFamily="34" charset="0"/>
            </a:rPr>
            <a:t>Fanning </a:t>
          </a:r>
          <a:r>
            <a:rPr lang="en-US" sz="3600" dirty="0" err="1" smtClean="0">
              <a:solidFill>
                <a:schemeClr val="accent2">
                  <a:lumMod val="75000"/>
                </a:schemeClr>
              </a:solidFill>
              <a:latin typeface="Arial" panose="020B0604020202020204" pitchFamily="34" charset="0"/>
              <a:cs typeface="Arial" panose="020B0604020202020204" pitchFamily="34" charset="0"/>
            </a:rPr>
            <a:t>yangi</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tahrirdagi</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Davlat</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ta’lim</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standarti</a:t>
          </a:r>
          <a:r>
            <a:rPr lang="en-US" sz="3600" dirty="0" smtClean="0">
              <a:solidFill>
                <a:schemeClr val="accent2">
                  <a:lumMod val="75000"/>
                </a:schemeClr>
              </a:solidFill>
              <a:latin typeface="Arial" panose="020B0604020202020204" pitchFamily="34" charset="0"/>
              <a:cs typeface="Arial" panose="020B0604020202020204" pitchFamily="34" charset="0"/>
            </a:rPr>
            <a:t>. </a:t>
          </a:r>
        </a:p>
        <a:p>
          <a:pPr algn="l"/>
          <a:endParaRPr lang="ru-RU" sz="3600" b="1" i="0" dirty="0">
            <a:ln>
              <a:noFill/>
            </a:ln>
            <a:solidFill>
              <a:schemeClr val="tx1"/>
            </a:solidFill>
          </a:endParaRPr>
        </a:p>
      </dgm:t>
    </dgm:pt>
    <dgm:pt modelId="{B9DAC930-9890-4067-9A12-CFE6A7C6FCBE}" type="parTrans" cxnId="{F47AE34B-26C2-4EFC-B3E9-45A99E6D8B5B}">
      <dgm:prSet/>
      <dgm:spPr/>
      <dgm:t>
        <a:bodyPr/>
        <a:lstStyle/>
        <a:p>
          <a:pPr algn="l"/>
          <a:endParaRPr lang="ru-RU" sz="3600">
            <a:ln>
              <a:noFill/>
            </a:ln>
          </a:endParaRPr>
        </a:p>
      </dgm:t>
    </dgm:pt>
    <dgm:pt modelId="{C8E8FB73-B726-453B-91DC-BA584A75070A}" type="sibTrans" cxnId="{F47AE34B-26C2-4EFC-B3E9-45A99E6D8B5B}">
      <dgm:prSet/>
      <dgm:spPr/>
      <dgm:t>
        <a:bodyPr/>
        <a:lstStyle/>
        <a:p>
          <a:pPr algn="l"/>
          <a:endParaRPr lang="ru-RU" sz="3600">
            <a:ln>
              <a:noFill/>
            </a:ln>
          </a:endParaRPr>
        </a:p>
      </dgm:t>
    </dgm:pt>
    <dgm:pt modelId="{2B4C2883-C875-42CD-88B5-54BC2ED04284}">
      <dgm:prSet phldrT="[Текст]" custT="1"/>
      <dgm:spPr>
        <a:solidFill>
          <a:srgbClr val="F48728"/>
        </a:solidFill>
      </dgm:spPr>
      <dgm:t>
        <a:bodyPr/>
        <a:lstStyle/>
        <a:p>
          <a:pPr algn="l"/>
          <a:endParaRPr lang="en-US" sz="3600" b="1" dirty="0" smtClean="0">
            <a:latin typeface="Times New Roman" panose="02020603050405020304" pitchFamily="18" charset="0"/>
            <a:cs typeface="Times New Roman" panose="02020603050405020304" pitchFamily="18" charset="0"/>
          </a:endParaRPr>
        </a:p>
        <a:p>
          <a:pPr algn="l"/>
          <a:r>
            <a:rPr lang="en-US" sz="3600" b="1" dirty="0" smtClean="0">
              <a:latin typeface="Times New Roman" panose="02020603050405020304" pitchFamily="18" charset="0"/>
              <a:cs typeface="Times New Roman" panose="02020603050405020304" pitchFamily="18" charset="0"/>
            </a:rPr>
            <a:t>3. </a:t>
          </a:r>
          <a:r>
            <a:rPr lang="en-US" sz="3600" dirty="0" err="1" smtClean="0">
              <a:solidFill>
                <a:schemeClr val="accent2">
                  <a:lumMod val="75000"/>
                </a:schemeClr>
              </a:solidFill>
              <a:latin typeface="Arial" panose="020B0604020202020204" pitchFamily="34" charset="0"/>
              <a:cs typeface="Arial" panose="020B0604020202020204" pitchFamily="34" charset="0"/>
            </a:rPr>
            <a:t>Uzluksiz</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kasbiy</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rivojlantirish</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platformasi</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va</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undan</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foydalanish</a:t>
          </a:r>
          <a:r>
            <a:rPr lang="en-US" sz="3600" dirty="0" smtClean="0">
              <a:solidFill>
                <a:schemeClr val="accent2">
                  <a:lumMod val="75000"/>
                </a:schemeClr>
              </a:solidFill>
              <a:latin typeface="Arial" panose="020B0604020202020204" pitchFamily="34" charset="0"/>
              <a:cs typeface="Arial" panose="020B0604020202020204" pitchFamily="34" charset="0"/>
            </a:rPr>
            <a:t>.</a:t>
          </a:r>
          <a:r>
            <a:rPr lang="ru-RU" sz="3600" b="1" i="0" dirty="0" smtClean="0">
              <a:solidFill>
                <a:schemeClr val="tx1"/>
              </a:solidFill>
            </a:rPr>
            <a:t/>
          </a:r>
          <a:br>
            <a:rPr lang="ru-RU" sz="3600" b="1" i="0" dirty="0" smtClean="0">
              <a:solidFill>
                <a:schemeClr val="tx1"/>
              </a:solidFill>
            </a:rPr>
          </a:br>
          <a:endParaRPr lang="ru-RU" sz="3600" b="1" i="0" dirty="0">
            <a:ln>
              <a:noFill/>
            </a:ln>
            <a:solidFill>
              <a:schemeClr val="tx1"/>
            </a:solidFill>
          </a:endParaRPr>
        </a:p>
      </dgm:t>
    </dgm:pt>
    <dgm:pt modelId="{39532FC3-3D2B-4A65-9605-A87F42B4B2C2}" type="parTrans" cxnId="{40292A04-481A-45EC-805F-C59A1C1FFCDA}">
      <dgm:prSet/>
      <dgm:spPr/>
      <dgm:t>
        <a:bodyPr/>
        <a:lstStyle/>
        <a:p>
          <a:pPr algn="l"/>
          <a:endParaRPr lang="ru-RU" sz="3600">
            <a:ln>
              <a:noFill/>
            </a:ln>
          </a:endParaRPr>
        </a:p>
      </dgm:t>
    </dgm:pt>
    <dgm:pt modelId="{8C16F355-49B6-43F5-94AF-39F2FE898615}" type="sibTrans" cxnId="{40292A04-481A-45EC-805F-C59A1C1FFCDA}">
      <dgm:prSet/>
      <dgm:spPr/>
      <dgm:t>
        <a:bodyPr/>
        <a:lstStyle/>
        <a:p>
          <a:pPr algn="l"/>
          <a:endParaRPr lang="ru-RU" sz="3600">
            <a:ln>
              <a:noFill/>
            </a:ln>
          </a:endParaRPr>
        </a:p>
      </dgm:t>
    </dgm:pt>
    <dgm:pt modelId="{03A41184-4245-42C5-BA8A-422B9259AD4F}">
      <dgm:prSet phldrT="[Текст]" custT="1"/>
      <dgm:spPr>
        <a:solidFill>
          <a:srgbClr val="4FF02E"/>
        </a:solidFill>
      </dgm:spPr>
      <dgm:t>
        <a:bodyPr/>
        <a:lstStyle/>
        <a:p>
          <a:pPr algn="l"/>
          <a:r>
            <a:rPr lang="en-US" sz="3600" b="1" dirty="0" smtClean="0">
              <a:latin typeface="Times New Roman" panose="02020603050405020304" pitchFamily="18" charset="0"/>
              <a:cs typeface="Times New Roman" panose="02020603050405020304" pitchFamily="18" charset="0"/>
            </a:rPr>
            <a:t>2. </a:t>
          </a:r>
          <a:r>
            <a:rPr lang="en-US" sz="3600" dirty="0" err="1" smtClean="0">
              <a:solidFill>
                <a:schemeClr val="accent2">
                  <a:lumMod val="75000"/>
                </a:schemeClr>
              </a:solidFill>
              <a:latin typeface="Arial" panose="020B0604020202020204" pitchFamily="34" charset="0"/>
              <a:cs typeface="Arial" panose="020B0604020202020204" pitchFamily="34" charset="0"/>
            </a:rPr>
            <a:t>Milliy</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o‘quv</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dasturi</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darslik</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o‘quv</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qo‘llanmalari</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va</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ularning</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tahlili</a:t>
          </a:r>
          <a:r>
            <a:rPr lang="en-US" sz="3600" dirty="0" smtClean="0">
              <a:solidFill>
                <a:schemeClr val="accent2">
                  <a:lumMod val="75000"/>
                </a:schemeClr>
              </a:solidFill>
              <a:latin typeface="Arial" panose="020B0604020202020204" pitchFamily="34" charset="0"/>
              <a:cs typeface="Arial" panose="020B0604020202020204" pitchFamily="34" charset="0"/>
            </a:rPr>
            <a:t>.</a:t>
          </a:r>
          <a:r>
            <a:rPr lang="ru-RU" sz="3600" b="1" dirty="0" smtClean="0">
              <a:latin typeface="Times New Roman" panose="02020603050405020304" pitchFamily="18" charset="0"/>
              <a:cs typeface="Times New Roman" panose="02020603050405020304" pitchFamily="18" charset="0"/>
            </a:rPr>
            <a:t>	</a:t>
          </a:r>
          <a:endParaRPr lang="ru-RU" sz="3600" b="1" i="0" dirty="0">
            <a:ln>
              <a:noFill/>
            </a:ln>
            <a:solidFill>
              <a:schemeClr val="tx1"/>
            </a:solidFill>
          </a:endParaRPr>
        </a:p>
      </dgm:t>
    </dgm:pt>
    <dgm:pt modelId="{FB946C3B-3C28-4AE0-8AA4-89D8D7C1B5B4}" type="sibTrans" cxnId="{0684FE33-39B5-424C-AA85-6EF459D0B131}">
      <dgm:prSet/>
      <dgm:spPr/>
      <dgm:t>
        <a:bodyPr/>
        <a:lstStyle/>
        <a:p>
          <a:pPr algn="l"/>
          <a:endParaRPr lang="ru-RU" sz="3600">
            <a:ln>
              <a:noFill/>
            </a:ln>
          </a:endParaRPr>
        </a:p>
      </dgm:t>
    </dgm:pt>
    <dgm:pt modelId="{C80C8BFF-7405-46AF-ABFD-F2D6168B254E}" type="parTrans" cxnId="{0684FE33-39B5-424C-AA85-6EF459D0B131}">
      <dgm:prSet/>
      <dgm:spPr/>
      <dgm:t>
        <a:bodyPr/>
        <a:lstStyle/>
        <a:p>
          <a:pPr algn="l"/>
          <a:endParaRPr lang="ru-RU" sz="3600">
            <a:ln>
              <a:noFill/>
            </a:ln>
          </a:endParaRPr>
        </a:p>
      </dgm:t>
    </dgm:pt>
    <dgm:pt modelId="{FB79377E-E602-43F3-B050-38733ABBBA14}" type="pres">
      <dgm:prSet presAssocID="{B9E79311-37CD-4D12-B0DC-8D026E225380}" presName="Name0" presStyleCnt="0">
        <dgm:presLayoutVars>
          <dgm:chMax val="7"/>
          <dgm:dir/>
          <dgm:animLvl val="lvl"/>
          <dgm:resizeHandles val="exact"/>
        </dgm:presLayoutVars>
      </dgm:prSet>
      <dgm:spPr/>
      <dgm:t>
        <a:bodyPr/>
        <a:lstStyle/>
        <a:p>
          <a:endParaRPr lang="ru-RU"/>
        </a:p>
      </dgm:t>
    </dgm:pt>
    <dgm:pt modelId="{282947E0-A910-4C69-AA99-A84AE2DCECE2}" type="pres">
      <dgm:prSet presAssocID="{2991CBA5-577F-4D60-B384-899702CC3FBA}" presName="circle1" presStyleLbl="node1" presStyleIdx="0" presStyleCnt="3" custLinFactNeighborX="-10745" custLinFactNeighborY="-1499"/>
      <dgm:spPr/>
    </dgm:pt>
    <dgm:pt modelId="{CCFE38AF-F28E-42CB-90FB-B2A2053CFE55}" type="pres">
      <dgm:prSet presAssocID="{2991CBA5-577F-4D60-B384-899702CC3FBA}" presName="space" presStyleCnt="0"/>
      <dgm:spPr/>
    </dgm:pt>
    <dgm:pt modelId="{8945F7F9-A9EC-45B7-BCC4-0C25A25564DA}" type="pres">
      <dgm:prSet presAssocID="{2991CBA5-577F-4D60-B384-899702CC3FBA}" presName="rect1" presStyleLbl="alignAcc1" presStyleIdx="0" presStyleCnt="3" custScaleX="118990" custLinFactNeighborX="28" custLinFactNeighborY="-6030"/>
      <dgm:spPr/>
      <dgm:t>
        <a:bodyPr/>
        <a:lstStyle/>
        <a:p>
          <a:endParaRPr lang="ru-RU"/>
        </a:p>
      </dgm:t>
    </dgm:pt>
    <dgm:pt modelId="{00FA3D6E-94AD-4B2F-A486-0B7CB9CD79D0}" type="pres">
      <dgm:prSet presAssocID="{03A41184-4245-42C5-BA8A-422B9259AD4F}" presName="vertSpace2" presStyleLbl="node1" presStyleIdx="0" presStyleCnt="3"/>
      <dgm:spPr/>
    </dgm:pt>
    <dgm:pt modelId="{F0B4C519-2B3A-4E79-9280-DDDD0AA87194}" type="pres">
      <dgm:prSet presAssocID="{03A41184-4245-42C5-BA8A-422B9259AD4F}" presName="circle2" presStyleLbl="node1" presStyleIdx="1" presStyleCnt="3" custLinFactNeighborX="-16145" custLinFactNeighborY="87"/>
      <dgm:spPr/>
    </dgm:pt>
    <dgm:pt modelId="{672FC8F7-9257-4F59-AFD9-555859862BF1}" type="pres">
      <dgm:prSet presAssocID="{03A41184-4245-42C5-BA8A-422B9259AD4F}" presName="rect2" presStyleLbl="alignAcc1" presStyleIdx="1" presStyleCnt="3" custScaleX="119206" custScaleY="87064" custLinFactNeighborX="-232" custLinFactNeighborY="-6008"/>
      <dgm:spPr/>
      <dgm:t>
        <a:bodyPr/>
        <a:lstStyle/>
        <a:p>
          <a:endParaRPr lang="ru-RU"/>
        </a:p>
      </dgm:t>
    </dgm:pt>
    <dgm:pt modelId="{F67194B8-01EE-4CC5-9168-95D13717FBA2}" type="pres">
      <dgm:prSet presAssocID="{2B4C2883-C875-42CD-88B5-54BC2ED04284}" presName="vertSpace3" presStyleLbl="node1" presStyleIdx="1" presStyleCnt="3"/>
      <dgm:spPr/>
    </dgm:pt>
    <dgm:pt modelId="{23158E1C-D9F6-49FF-A393-55298A706DE9}" type="pres">
      <dgm:prSet presAssocID="{2B4C2883-C875-42CD-88B5-54BC2ED04284}" presName="circle3" presStyleLbl="node1" presStyleIdx="2" presStyleCnt="3" custLinFactNeighborX="-43312" custLinFactNeighborY="-7496"/>
      <dgm:spPr/>
    </dgm:pt>
    <dgm:pt modelId="{D21BA562-81E8-46A6-9CFB-FE4985F0E0A3}" type="pres">
      <dgm:prSet presAssocID="{2B4C2883-C875-42CD-88B5-54BC2ED04284}" presName="rect3" presStyleLbl="alignAcc1" presStyleIdx="2" presStyleCnt="3" custScaleX="118372" custScaleY="97659" custLinFactNeighborX="185" custLinFactNeighborY="-6664"/>
      <dgm:spPr/>
      <dgm:t>
        <a:bodyPr/>
        <a:lstStyle/>
        <a:p>
          <a:endParaRPr lang="ru-RU"/>
        </a:p>
      </dgm:t>
    </dgm:pt>
    <dgm:pt modelId="{8073BEDC-869B-40A5-813E-F3A99A54837D}" type="pres">
      <dgm:prSet presAssocID="{2991CBA5-577F-4D60-B384-899702CC3FBA}" presName="rect1ParTxNoCh" presStyleLbl="alignAcc1" presStyleIdx="2" presStyleCnt="3">
        <dgm:presLayoutVars>
          <dgm:chMax val="1"/>
          <dgm:bulletEnabled val="1"/>
        </dgm:presLayoutVars>
      </dgm:prSet>
      <dgm:spPr/>
      <dgm:t>
        <a:bodyPr/>
        <a:lstStyle/>
        <a:p>
          <a:endParaRPr lang="ru-RU"/>
        </a:p>
      </dgm:t>
    </dgm:pt>
    <dgm:pt modelId="{137ACAAB-A572-4C27-A542-C4EA47841586}" type="pres">
      <dgm:prSet presAssocID="{03A41184-4245-42C5-BA8A-422B9259AD4F}" presName="rect2ParTxNoCh" presStyleLbl="alignAcc1" presStyleIdx="2" presStyleCnt="3">
        <dgm:presLayoutVars>
          <dgm:chMax val="1"/>
          <dgm:bulletEnabled val="1"/>
        </dgm:presLayoutVars>
      </dgm:prSet>
      <dgm:spPr/>
      <dgm:t>
        <a:bodyPr/>
        <a:lstStyle/>
        <a:p>
          <a:endParaRPr lang="ru-RU"/>
        </a:p>
      </dgm:t>
    </dgm:pt>
    <dgm:pt modelId="{329DE560-0ABA-4C48-91F3-DC4FFF1C61D1}" type="pres">
      <dgm:prSet presAssocID="{2B4C2883-C875-42CD-88B5-54BC2ED04284}" presName="rect3ParTxNoCh" presStyleLbl="alignAcc1" presStyleIdx="2" presStyleCnt="3">
        <dgm:presLayoutVars>
          <dgm:chMax val="1"/>
          <dgm:bulletEnabled val="1"/>
        </dgm:presLayoutVars>
      </dgm:prSet>
      <dgm:spPr/>
      <dgm:t>
        <a:bodyPr/>
        <a:lstStyle/>
        <a:p>
          <a:endParaRPr lang="ru-RU"/>
        </a:p>
      </dgm:t>
    </dgm:pt>
  </dgm:ptLst>
  <dgm:cxnLst>
    <dgm:cxn modelId="{40292A04-481A-45EC-805F-C59A1C1FFCDA}" srcId="{B9E79311-37CD-4D12-B0DC-8D026E225380}" destId="{2B4C2883-C875-42CD-88B5-54BC2ED04284}" srcOrd="2" destOrd="0" parTransId="{39532FC3-3D2B-4A65-9605-A87F42B4B2C2}" sibTransId="{8C16F355-49B6-43F5-94AF-39F2FE898615}"/>
    <dgm:cxn modelId="{49D221F3-32E7-435E-9E0C-1D2BEAC4D724}" type="presOf" srcId="{2B4C2883-C875-42CD-88B5-54BC2ED04284}" destId="{D21BA562-81E8-46A6-9CFB-FE4985F0E0A3}" srcOrd="0" destOrd="0" presId="urn:microsoft.com/office/officeart/2005/8/layout/target3"/>
    <dgm:cxn modelId="{F47AE34B-26C2-4EFC-B3E9-45A99E6D8B5B}" srcId="{B9E79311-37CD-4D12-B0DC-8D026E225380}" destId="{2991CBA5-577F-4D60-B384-899702CC3FBA}" srcOrd="0" destOrd="0" parTransId="{B9DAC930-9890-4067-9A12-CFE6A7C6FCBE}" sibTransId="{C8E8FB73-B726-453B-91DC-BA584A75070A}"/>
    <dgm:cxn modelId="{B0666D6F-D513-4D34-B040-48979EF9C4E9}" type="presOf" srcId="{2991CBA5-577F-4D60-B384-899702CC3FBA}" destId="{8073BEDC-869B-40A5-813E-F3A99A54837D}" srcOrd="1" destOrd="0" presId="urn:microsoft.com/office/officeart/2005/8/layout/target3"/>
    <dgm:cxn modelId="{39778AE3-BA87-4A2D-96C8-1B601040F593}" type="presOf" srcId="{2B4C2883-C875-42CD-88B5-54BC2ED04284}" destId="{329DE560-0ABA-4C48-91F3-DC4FFF1C61D1}" srcOrd="1" destOrd="0" presId="urn:microsoft.com/office/officeart/2005/8/layout/target3"/>
    <dgm:cxn modelId="{0684FE33-39B5-424C-AA85-6EF459D0B131}" srcId="{B9E79311-37CD-4D12-B0DC-8D026E225380}" destId="{03A41184-4245-42C5-BA8A-422B9259AD4F}" srcOrd="1" destOrd="0" parTransId="{C80C8BFF-7405-46AF-ABFD-F2D6168B254E}" sibTransId="{FB946C3B-3C28-4AE0-8AA4-89D8D7C1B5B4}"/>
    <dgm:cxn modelId="{C3BAE8BC-3BDE-4E04-8015-FF774EB03070}" type="presOf" srcId="{B9E79311-37CD-4D12-B0DC-8D026E225380}" destId="{FB79377E-E602-43F3-B050-38733ABBBA14}" srcOrd="0" destOrd="0" presId="urn:microsoft.com/office/officeart/2005/8/layout/target3"/>
    <dgm:cxn modelId="{92E256CC-AF06-4D56-A50C-1DA0E6D4BA82}" type="presOf" srcId="{2991CBA5-577F-4D60-B384-899702CC3FBA}" destId="{8945F7F9-A9EC-45B7-BCC4-0C25A25564DA}" srcOrd="0" destOrd="0" presId="urn:microsoft.com/office/officeart/2005/8/layout/target3"/>
    <dgm:cxn modelId="{EEE0E984-E2FC-4529-93D8-E2368AC845B1}" type="presOf" srcId="{03A41184-4245-42C5-BA8A-422B9259AD4F}" destId="{137ACAAB-A572-4C27-A542-C4EA47841586}" srcOrd="1" destOrd="0" presId="urn:microsoft.com/office/officeart/2005/8/layout/target3"/>
    <dgm:cxn modelId="{C511982B-356A-417E-A7F1-DFE6B3C4FFB6}" type="presOf" srcId="{03A41184-4245-42C5-BA8A-422B9259AD4F}" destId="{672FC8F7-9257-4F59-AFD9-555859862BF1}" srcOrd="0" destOrd="0" presId="urn:microsoft.com/office/officeart/2005/8/layout/target3"/>
    <dgm:cxn modelId="{F723F4B1-54E4-456E-A966-4BD5C5D08B0C}" type="presParOf" srcId="{FB79377E-E602-43F3-B050-38733ABBBA14}" destId="{282947E0-A910-4C69-AA99-A84AE2DCECE2}" srcOrd="0" destOrd="0" presId="urn:microsoft.com/office/officeart/2005/8/layout/target3"/>
    <dgm:cxn modelId="{FA18CA8E-0819-49B8-AA7A-97479864B65D}" type="presParOf" srcId="{FB79377E-E602-43F3-B050-38733ABBBA14}" destId="{CCFE38AF-F28E-42CB-90FB-B2A2053CFE55}" srcOrd="1" destOrd="0" presId="urn:microsoft.com/office/officeart/2005/8/layout/target3"/>
    <dgm:cxn modelId="{F9851707-6014-4850-9FB1-1E87CB00610A}" type="presParOf" srcId="{FB79377E-E602-43F3-B050-38733ABBBA14}" destId="{8945F7F9-A9EC-45B7-BCC4-0C25A25564DA}" srcOrd="2" destOrd="0" presId="urn:microsoft.com/office/officeart/2005/8/layout/target3"/>
    <dgm:cxn modelId="{4AC13644-2AFD-4BCC-B871-EC1921280AE2}" type="presParOf" srcId="{FB79377E-E602-43F3-B050-38733ABBBA14}" destId="{00FA3D6E-94AD-4B2F-A486-0B7CB9CD79D0}" srcOrd="3" destOrd="0" presId="urn:microsoft.com/office/officeart/2005/8/layout/target3"/>
    <dgm:cxn modelId="{54F65114-117E-4549-A192-550C349A6011}" type="presParOf" srcId="{FB79377E-E602-43F3-B050-38733ABBBA14}" destId="{F0B4C519-2B3A-4E79-9280-DDDD0AA87194}" srcOrd="4" destOrd="0" presId="urn:microsoft.com/office/officeart/2005/8/layout/target3"/>
    <dgm:cxn modelId="{7B635810-7B3E-4360-94D2-09C56D5358C3}" type="presParOf" srcId="{FB79377E-E602-43F3-B050-38733ABBBA14}" destId="{672FC8F7-9257-4F59-AFD9-555859862BF1}" srcOrd="5" destOrd="0" presId="urn:microsoft.com/office/officeart/2005/8/layout/target3"/>
    <dgm:cxn modelId="{042BA320-56EE-4F34-B11C-0491069DCB97}" type="presParOf" srcId="{FB79377E-E602-43F3-B050-38733ABBBA14}" destId="{F67194B8-01EE-4CC5-9168-95D13717FBA2}" srcOrd="6" destOrd="0" presId="urn:microsoft.com/office/officeart/2005/8/layout/target3"/>
    <dgm:cxn modelId="{686E36D7-CAB8-4FAA-8B64-CD9BF6BF6738}" type="presParOf" srcId="{FB79377E-E602-43F3-B050-38733ABBBA14}" destId="{23158E1C-D9F6-49FF-A393-55298A706DE9}" srcOrd="7" destOrd="0" presId="urn:microsoft.com/office/officeart/2005/8/layout/target3"/>
    <dgm:cxn modelId="{F0184FEB-F29E-4B11-9400-A5D539F0B199}" type="presParOf" srcId="{FB79377E-E602-43F3-B050-38733ABBBA14}" destId="{D21BA562-81E8-46A6-9CFB-FE4985F0E0A3}" srcOrd="8" destOrd="0" presId="urn:microsoft.com/office/officeart/2005/8/layout/target3"/>
    <dgm:cxn modelId="{149A70C4-8225-4247-A89F-38C3A12A83F9}" type="presParOf" srcId="{FB79377E-E602-43F3-B050-38733ABBBA14}" destId="{8073BEDC-869B-40A5-813E-F3A99A54837D}" srcOrd="9" destOrd="0" presId="urn:microsoft.com/office/officeart/2005/8/layout/target3"/>
    <dgm:cxn modelId="{94FF0EE7-614D-4FEC-9964-8CEE7F1241AF}" type="presParOf" srcId="{FB79377E-E602-43F3-B050-38733ABBBA14}" destId="{137ACAAB-A572-4C27-A542-C4EA47841586}" srcOrd="10" destOrd="0" presId="urn:microsoft.com/office/officeart/2005/8/layout/target3"/>
    <dgm:cxn modelId="{32A93D85-83F4-48FC-BB51-57887A546B00}" type="presParOf" srcId="{FB79377E-E602-43F3-B050-38733ABBBA14}" destId="{329DE560-0ABA-4C48-91F3-DC4FFF1C61D1}" srcOrd="11" destOrd="0" presId="urn:microsoft.com/office/officeart/2005/8/layout/targe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822CE-F4FD-4607-BD47-6EF77A480FD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98A3C207-DECD-4C02-ABEE-AD8D35EB2AD2}">
      <dgm:prSet custT="1">
        <dgm:style>
          <a:lnRef idx="1">
            <a:schemeClr val="accent1"/>
          </a:lnRef>
          <a:fillRef idx="2">
            <a:schemeClr val="accent1"/>
          </a:fillRef>
          <a:effectRef idx="1">
            <a:schemeClr val="accent1"/>
          </a:effectRef>
          <a:fontRef idx="minor">
            <a:schemeClr val="dk1"/>
          </a:fontRef>
        </dgm:style>
      </dgm:prSet>
      <dgm:spPr/>
      <dgm:t>
        <a:bodyPr lIns="900000" tIns="0" rIns="324000" bIns="216000"/>
        <a:lstStyle/>
        <a:p>
          <a:pPr algn="ctr" rtl="0">
            <a:lnSpc>
              <a:spcPct val="90000"/>
            </a:lnSpc>
          </a:pPr>
          <a:r>
            <a:rPr lang="en-US" sz="900" b="1" i="0" dirty="0"/>
            <a:t/>
          </a:r>
          <a:br>
            <a:rPr lang="en-US" sz="900" b="1" i="0" dirty="0"/>
          </a:br>
          <a:r>
            <a:rPr lang="en-US" sz="900" b="1" i="0" dirty="0"/>
            <a:t/>
          </a:r>
          <a:br>
            <a:rPr lang="en-US" sz="900" b="1" i="0" dirty="0"/>
          </a:br>
          <a:r>
            <a:rPr lang="en-US" sz="900" b="1" i="0" dirty="0">
              <a:solidFill>
                <a:schemeClr val="tx1"/>
              </a:solidFill>
            </a:rPr>
            <a:t>      </a:t>
          </a:r>
        </a:p>
        <a:p>
          <a:pPr algn="ctr" rtl="0">
            <a:lnSpc>
              <a:spcPct val="90000"/>
            </a:lnSpc>
          </a:pPr>
          <a:endParaRPr lang="en-US" sz="900" b="1" i="0" dirty="0">
            <a:solidFill>
              <a:schemeClr val="tx1"/>
            </a:solidFill>
          </a:endParaRPr>
        </a:p>
        <a:p>
          <a:pPr algn="just" rtl="0">
            <a:lnSpc>
              <a:spcPct val="100000"/>
            </a:lnSpc>
          </a:pPr>
          <a:endParaRPr lang="en-US" sz="2800" b="1" i="0" dirty="0">
            <a:solidFill>
              <a:schemeClr val="tx1"/>
            </a:solidFill>
          </a:endParaRPr>
        </a:p>
        <a:p>
          <a:pPr algn="just" rtl="0">
            <a:lnSpc>
              <a:spcPct val="100000"/>
            </a:lnSpc>
          </a:pPr>
          <a:endParaRPr lang="en-US" sz="2800" b="1" i="0" dirty="0">
            <a:solidFill>
              <a:srgbClr val="7030A0"/>
            </a:solidFill>
          </a:endParaRPr>
        </a:p>
        <a:p>
          <a:pPr algn="just" rtl="0">
            <a:lnSpc>
              <a:spcPct val="100000"/>
            </a:lnSpc>
          </a:pPr>
          <a:r>
            <a:rPr lang="en-US" sz="2800" b="1" i="0" dirty="0" err="1" smtClean="0">
              <a:solidFill>
                <a:srgbClr val="7030A0"/>
              </a:solidFill>
            </a:rPr>
            <a:t>O‘zbekiston</a:t>
          </a:r>
          <a:r>
            <a:rPr lang="en-US" sz="2800" b="1" i="0" dirty="0" smtClean="0">
              <a:solidFill>
                <a:srgbClr val="7030A0"/>
              </a:solidFill>
            </a:rPr>
            <a:t> </a:t>
          </a:r>
          <a:r>
            <a:rPr lang="en-US" sz="2800" b="1" i="0" dirty="0" err="1">
              <a:solidFill>
                <a:srgbClr val="7030A0"/>
              </a:solidFill>
            </a:rPr>
            <a:t>Respublikasi</a:t>
          </a:r>
          <a:r>
            <a:rPr lang="en-US" sz="2800" b="1" i="0" dirty="0">
              <a:solidFill>
                <a:srgbClr val="7030A0"/>
              </a:solidFill>
            </a:rPr>
            <a:t> </a:t>
          </a:r>
          <a:r>
            <a:rPr lang="en-US" sz="2800" b="1" i="0" dirty="0" err="1">
              <a:solidFill>
                <a:srgbClr val="7030A0"/>
              </a:solidFill>
            </a:rPr>
            <a:t>xalq</a:t>
          </a:r>
          <a:r>
            <a:rPr lang="en-US" sz="2800" b="1" i="0" dirty="0">
              <a:solidFill>
                <a:srgbClr val="7030A0"/>
              </a:solidFill>
            </a:rPr>
            <a:t> </a:t>
          </a:r>
          <a:r>
            <a:rPr lang="en-US" sz="2800" b="1" i="0" dirty="0" err="1" smtClean="0">
              <a:solidFill>
                <a:srgbClr val="7030A0"/>
              </a:solidFill>
            </a:rPr>
            <a:t>ta’limi</a:t>
          </a:r>
          <a:r>
            <a:rPr lang="en-US" sz="2800" b="1" i="0" dirty="0" smtClean="0">
              <a:solidFill>
                <a:srgbClr val="7030A0"/>
              </a:solidFill>
            </a:rPr>
            <a:t> </a:t>
          </a:r>
          <a:r>
            <a:rPr lang="en-US" sz="2800" b="1" i="0" dirty="0" err="1">
              <a:solidFill>
                <a:srgbClr val="7030A0"/>
              </a:solidFill>
            </a:rPr>
            <a:t>vazirligi</a:t>
          </a:r>
          <a:endParaRPr lang="en-US" sz="2800" b="1" i="0" dirty="0">
            <a:solidFill>
              <a:srgbClr val="7030A0"/>
            </a:solidFill>
          </a:endParaRPr>
        </a:p>
        <a:p>
          <a:pPr algn="just" rtl="0">
            <a:lnSpc>
              <a:spcPct val="100000"/>
            </a:lnSpc>
          </a:pPr>
          <a:r>
            <a:rPr lang="en-US" sz="2800" b="1" i="0" dirty="0"/>
            <a:t/>
          </a:r>
          <a:br>
            <a:rPr lang="en-US" sz="2800" b="1" i="0" dirty="0"/>
          </a:br>
          <a:r>
            <a:rPr lang="en-US" sz="2800" b="1" i="0" dirty="0"/>
            <a:t/>
          </a:r>
          <a:br>
            <a:rPr lang="en-US" sz="2800" b="1" i="0" dirty="0"/>
          </a:br>
          <a:r>
            <a:rPr lang="en-US" sz="900" b="1" i="0" dirty="0"/>
            <a:t/>
          </a:r>
          <a:br>
            <a:rPr lang="en-US" sz="900" b="1" i="0" dirty="0"/>
          </a:br>
          <a:r>
            <a:rPr lang="en-US" sz="900" b="1" i="0" dirty="0"/>
            <a:t/>
          </a:r>
          <a:br>
            <a:rPr lang="en-US" sz="900" b="1" i="0" dirty="0"/>
          </a:br>
          <a:r>
            <a:rPr lang="en-US" sz="900" b="1" i="0" dirty="0"/>
            <a:t/>
          </a:r>
          <a:br>
            <a:rPr lang="en-US" sz="900" b="1" i="0" dirty="0"/>
          </a:br>
          <a:endParaRPr lang="ru-RU" sz="900" dirty="0"/>
        </a:p>
      </dgm:t>
    </dgm:pt>
    <dgm:pt modelId="{C8B0E52F-E50E-4239-AB51-5AA4A83049DE}" type="parTrans" cxnId="{AE801A07-572B-47AD-9C49-3F88FD21DED3}">
      <dgm:prSet/>
      <dgm:spPr/>
      <dgm:t>
        <a:bodyPr/>
        <a:lstStyle/>
        <a:p>
          <a:endParaRPr lang="ru-RU"/>
        </a:p>
      </dgm:t>
    </dgm:pt>
    <dgm:pt modelId="{DB2B68C5-AE5A-4CD4-82B3-5025BD4172D5}" type="sibTrans" cxnId="{AE801A07-572B-47AD-9C49-3F88FD21DED3}">
      <dgm:prSet/>
      <dgm:spPr/>
      <dgm:t>
        <a:bodyPr/>
        <a:lstStyle/>
        <a:p>
          <a:endParaRPr lang="ru-RU"/>
        </a:p>
      </dgm:t>
    </dgm:pt>
    <dgm:pt modelId="{1DBD46DA-E8B2-44DE-99F4-65D5239844E7}">
      <dgm:prSet custT="1">
        <dgm:style>
          <a:lnRef idx="1">
            <a:schemeClr val="accent1"/>
          </a:lnRef>
          <a:fillRef idx="2">
            <a:schemeClr val="accent1"/>
          </a:fillRef>
          <a:effectRef idx="1">
            <a:schemeClr val="accent1"/>
          </a:effectRef>
          <a:fontRef idx="minor">
            <a:schemeClr val="dk1"/>
          </a:fontRef>
        </dgm:style>
      </dgm:prSet>
      <dgm:spPr/>
      <dgm:t>
        <a:bodyPr tIns="288000" bIns="0"/>
        <a:lstStyle/>
        <a:p>
          <a:r>
            <a:rPr lang="en-US" sz="2800" b="1" i="0" dirty="0" err="1">
              <a:solidFill>
                <a:srgbClr val="7030A0"/>
              </a:solidFill>
            </a:rPr>
            <a:t>Respublika</a:t>
          </a:r>
          <a:r>
            <a:rPr lang="en-US" sz="2800" b="1" i="0" dirty="0">
              <a:solidFill>
                <a:srgbClr val="7030A0"/>
              </a:solidFill>
            </a:rPr>
            <a:t> </a:t>
          </a:r>
          <a:r>
            <a:rPr lang="en-US" sz="2800" b="1" i="0" dirty="0" err="1" smtClean="0">
              <a:solidFill>
                <a:srgbClr val="7030A0"/>
              </a:solidFill>
            </a:rPr>
            <a:t>ta’lim</a:t>
          </a:r>
          <a:r>
            <a:rPr lang="en-US" sz="2800" b="1" i="0" dirty="0" smtClean="0">
              <a:solidFill>
                <a:srgbClr val="7030A0"/>
              </a:solidFill>
            </a:rPr>
            <a:t>   </a:t>
          </a:r>
          <a:r>
            <a:rPr lang="en-US" sz="2800" b="1" i="0" dirty="0" err="1">
              <a:solidFill>
                <a:srgbClr val="7030A0"/>
              </a:solidFill>
            </a:rPr>
            <a:t>markazi</a:t>
          </a:r>
          <a:r>
            <a:rPr lang="en-US" sz="2800" b="1" i="0" dirty="0">
              <a:solidFill>
                <a:srgbClr val="7030A0"/>
              </a:solidFill>
            </a:rPr>
            <a:t/>
          </a:r>
          <a:br>
            <a:rPr lang="en-US" sz="2800" b="1" i="0" dirty="0">
              <a:solidFill>
                <a:srgbClr val="7030A0"/>
              </a:solidFill>
            </a:rPr>
          </a:br>
          <a:endParaRPr lang="ru-RU" sz="2800" dirty="0">
            <a:solidFill>
              <a:srgbClr val="7030A0"/>
            </a:solidFill>
          </a:endParaRPr>
        </a:p>
      </dgm:t>
    </dgm:pt>
    <dgm:pt modelId="{9F1A676C-D0B8-4749-A77E-4EF8C7C7A288}" type="parTrans" cxnId="{D4FA5C04-E539-4C7B-8CC7-84196113A02A}">
      <dgm:prSet/>
      <dgm:spPr/>
      <dgm:t>
        <a:bodyPr/>
        <a:lstStyle/>
        <a:p>
          <a:endParaRPr lang="ru-RU"/>
        </a:p>
      </dgm:t>
    </dgm:pt>
    <dgm:pt modelId="{DD4B0284-D698-4199-8200-999A4A699FB8}" type="sibTrans" cxnId="{D4FA5C04-E539-4C7B-8CC7-84196113A02A}">
      <dgm:prSet/>
      <dgm:spPr/>
      <dgm:t>
        <a:bodyPr/>
        <a:lstStyle/>
        <a:p>
          <a:endParaRPr lang="ru-RU"/>
        </a:p>
      </dgm:t>
    </dgm:pt>
    <dgm:pt modelId="{43D55D97-6844-4388-8867-498594377609}">
      <dgm:prSe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sz="2800" b="1" dirty="0">
              <a:solidFill>
                <a:srgbClr val="7030A0"/>
              </a:solidFill>
            </a:rPr>
            <a:t>UNICEF </a:t>
          </a:r>
          <a:r>
            <a:rPr lang="en-US" sz="2800" b="1" dirty="0" err="1">
              <a:solidFill>
                <a:srgbClr val="7030A0"/>
              </a:solidFill>
            </a:rPr>
            <a:t>tashkiloti</a:t>
          </a:r>
          <a:endParaRPr lang="ru-RU" sz="2800" b="1" dirty="0">
            <a:solidFill>
              <a:srgbClr val="7030A0"/>
            </a:solidFill>
          </a:endParaRPr>
        </a:p>
      </dgm:t>
    </dgm:pt>
    <dgm:pt modelId="{864720CC-A750-4B62-AB94-5696BB2DCA73}" type="parTrans" cxnId="{B207AF41-381E-4E90-BFAD-24CC4F44165C}">
      <dgm:prSet/>
      <dgm:spPr/>
      <dgm:t>
        <a:bodyPr/>
        <a:lstStyle/>
        <a:p>
          <a:endParaRPr lang="ru-RU"/>
        </a:p>
      </dgm:t>
    </dgm:pt>
    <dgm:pt modelId="{74C24F24-9B6D-4CB5-A6B7-E17389D5A52A}" type="sibTrans" cxnId="{B207AF41-381E-4E90-BFAD-24CC4F44165C}">
      <dgm:prSet/>
      <dgm:spPr/>
      <dgm:t>
        <a:bodyPr/>
        <a:lstStyle/>
        <a:p>
          <a:endParaRPr lang="ru-RU"/>
        </a:p>
      </dgm:t>
    </dgm:pt>
    <dgm:pt modelId="{BFE03977-4732-436B-BDEE-61AD2E4F8483}" type="pres">
      <dgm:prSet presAssocID="{8BA822CE-F4FD-4607-BD47-6EF77A480FD5}" presName="linearFlow" presStyleCnt="0">
        <dgm:presLayoutVars>
          <dgm:dir/>
          <dgm:resizeHandles val="exact"/>
        </dgm:presLayoutVars>
      </dgm:prSet>
      <dgm:spPr/>
      <dgm:t>
        <a:bodyPr/>
        <a:lstStyle/>
        <a:p>
          <a:endParaRPr lang="ru-RU"/>
        </a:p>
      </dgm:t>
    </dgm:pt>
    <dgm:pt modelId="{40DEF121-137A-43C0-9610-77A612534114}" type="pres">
      <dgm:prSet presAssocID="{98A3C207-DECD-4C02-ABEE-AD8D35EB2AD2}" presName="composite" presStyleCnt="0"/>
      <dgm:spPr/>
    </dgm:pt>
    <dgm:pt modelId="{E78DD0D3-ED41-4A58-9A1D-3C27DA77A503}" type="pres">
      <dgm:prSet presAssocID="{98A3C207-DECD-4C02-ABEE-AD8D35EB2AD2}" presName="imgShp" presStyleLbl="fgImgPlace1" presStyleIdx="0" presStyleCnt="3" custScaleX="54437" custScaleY="52215" custLinFactNeighborX="-24069" custLinFactNeighborY="38353"/>
      <dgm:spPr/>
    </dgm:pt>
    <dgm:pt modelId="{C671D3C5-6815-4F87-BEB2-ED324461169C}" type="pres">
      <dgm:prSet presAssocID="{98A3C207-DECD-4C02-ABEE-AD8D35EB2AD2}" presName="txShp" presStyleLbl="node1" presStyleIdx="0" presStyleCnt="3" custScaleX="135950" custScaleY="46132" custLinFactNeighborX="9652" custLinFactNeighborY="35255">
        <dgm:presLayoutVars>
          <dgm:bulletEnabled val="1"/>
        </dgm:presLayoutVars>
      </dgm:prSet>
      <dgm:spPr/>
      <dgm:t>
        <a:bodyPr/>
        <a:lstStyle/>
        <a:p>
          <a:endParaRPr lang="ru-RU"/>
        </a:p>
      </dgm:t>
    </dgm:pt>
    <dgm:pt modelId="{AFF7A4BF-CE1E-448F-A47D-CB70DFD20BF3}" type="pres">
      <dgm:prSet presAssocID="{DB2B68C5-AE5A-4CD4-82B3-5025BD4172D5}" presName="spacing" presStyleCnt="0"/>
      <dgm:spPr/>
    </dgm:pt>
    <dgm:pt modelId="{A1FF5FC7-F545-42FB-9595-EC818FC2C5BF}" type="pres">
      <dgm:prSet presAssocID="{1DBD46DA-E8B2-44DE-99F4-65D5239844E7}" presName="composite" presStyleCnt="0"/>
      <dgm:spPr/>
    </dgm:pt>
    <dgm:pt modelId="{E01CCECD-E0F3-4D25-82DE-4B93FBA354AA}" type="pres">
      <dgm:prSet presAssocID="{1DBD46DA-E8B2-44DE-99F4-65D5239844E7}" presName="imgShp" presStyleLbl="fgImgPlace1" presStyleIdx="1" presStyleCnt="3" custScaleX="50278" custScaleY="49463" custLinFactNeighborX="-19547" custLinFactNeighborY="15449"/>
      <dgm:spPr/>
    </dgm:pt>
    <dgm:pt modelId="{BC64111C-029E-4DB4-A6DE-50CD0208A33C}" type="pres">
      <dgm:prSet presAssocID="{1DBD46DA-E8B2-44DE-99F4-65D5239844E7}" presName="txShp" presStyleLbl="node1" presStyleIdx="1" presStyleCnt="3" custScaleX="136521" custScaleY="52987" custLinFactNeighborX="8555" custLinFactNeighborY="21865">
        <dgm:presLayoutVars>
          <dgm:bulletEnabled val="1"/>
        </dgm:presLayoutVars>
      </dgm:prSet>
      <dgm:spPr/>
      <dgm:t>
        <a:bodyPr/>
        <a:lstStyle/>
        <a:p>
          <a:endParaRPr lang="ru-RU"/>
        </a:p>
      </dgm:t>
    </dgm:pt>
    <dgm:pt modelId="{B6F95062-8918-44DB-AFCF-6607C5874456}" type="pres">
      <dgm:prSet presAssocID="{DD4B0284-D698-4199-8200-999A4A699FB8}" presName="spacing" presStyleCnt="0"/>
      <dgm:spPr/>
    </dgm:pt>
    <dgm:pt modelId="{4FCFE00D-CE5E-46B8-B1CB-E43CDC159648}" type="pres">
      <dgm:prSet presAssocID="{43D55D97-6844-4388-8867-498594377609}" presName="composite" presStyleCnt="0"/>
      <dgm:spPr/>
    </dgm:pt>
    <dgm:pt modelId="{62DC66F7-F2DB-4F4C-AEFB-F58794E09DF3}" type="pres">
      <dgm:prSet presAssocID="{43D55D97-6844-4388-8867-498594377609}" presName="imgShp" presStyleLbl="fgImgPlace1" presStyleIdx="2" presStyleCnt="3" custScaleX="59476" custScaleY="61597" custLinFactNeighborX="-12504" custLinFactNeighborY="10240"/>
      <dgm:spPr/>
    </dgm:pt>
    <dgm:pt modelId="{38853F90-51FF-4ABD-8DF4-B8A72078EC76}" type="pres">
      <dgm:prSet presAssocID="{43D55D97-6844-4388-8867-498594377609}" presName="txShp" presStyleLbl="node1" presStyleIdx="2" presStyleCnt="3" custScaleX="126590" custScaleY="51921" custLinFactNeighborX="12089" custLinFactNeighborY="13633">
        <dgm:presLayoutVars>
          <dgm:bulletEnabled val="1"/>
        </dgm:presLayoutVars>
      </dgm:prSet>
      <dgm:spPr/>
      <dgm:t>
        <a:bodyPr/>
        <a:lstStyle/>
        <a:p>
          <a:endParaRPr lang="ru-RU"/>
        </a:p>
      </dgm:t>
    </dgm:pt>
  </dgm:ptLst>
  <dgm:cxnLst>
    <dgm:cxn modelId="{7642DF3D-5BAC-40AC-979A-B9B5E78E9E41}" type="presOf" srcId="{8BA822CE-F4FD-4607-BD47-6EF77A480FD5}" destId="{BFE03977-4732-436B-BDEE-61AD2E4F8483}" srcOrd="0" destOrd="0" presId="urn:microsoft.com/office/officeart/2005/8/layout/vList3"/>
    <dgm:cxn modelId="{AE801A07-572B-47AD-9C49-3F88FD21DED3}" srcId="{8BA822CE-F4FD-4607-BD47-6EF77A480FD5}" destId="{98A3C207-DECD-4C02-ABEE-AD8D35EB2AD2}" srcOrd="0" destOrd="0" parTransId="{C8B0E52F-E50E-4239-AB51-5AA4A83049DE}" sibTransId="{DB2B68C5-AE5A-4CD4-82B3-5025BD4172D5}"/>
    <dgm:cxn modelId="{E9D2F219-CF45-497F-B206-51EABA6036C2}" type="presOf" srcId="{43D55D97-6844-4388-8867-498594377609}" destId="{38853F90-51FF-4ABD-8DF4-B8A72078EC76}" srcOrd="0" destOrd="0" presId="urn:microsoft.com/office/officeart/2005/8/layout/vList3"/>
    <dgm:cxn modelId="{D4FA5C04-E539-4C7B-8CC7-84196113A02A}" srcId="{8BA822CE-F4FD-4607-BD47-6EF77A480FD5}" destId="{1DBD46DA-E8B2-44DE-99F4-65D5239844E7}" srcOrd="1" destOrd="0" parTransId="{9F1A676C-D0B8-4749-A77E-4EF8C7C7A288}" sibTransId="{DD4B0284-D698-4199-8200-999A4A699FB8}"/>
    <dgm:cxn modelId="{B61D266E-6D5D-4612-BC58-778BC4452273}" type="presOf" srcId="{98A3C207-DECD-4C02-ABEE-AD8D35EB2AD2}" destId="{C671D3C5-6815-4F87-BEB2-ED324461169C}" srcOrd="0" destOrd="0" presId="urn:microsoft.com/office/officeart/2005/8/layout/vList3"/>
    <dgm:cxn modelId="{63729ED8-C17D-4761-9803-5960323C7DDA}" type="presOf" srcId="{1DBD46DA-E8B2-44DE-99F4-65D5239844E7}" destId="{BC64111C-029E-4DB4-A6DE-50CD0208A33C}" srcOrd="0" destOrd="0" presId="urn:microsoft.com/office/officeart/2005/8/layout/vList3"/>
    <dgm:cxn modelId="{B207AF41-381E-4E90-BFAD-24CC4F44165C}" srcId="{8BA822CE-F4FD-4607-BD47-6EF77A480FD5}" destId="{43D55D97-6844-4388-8867-498594377609}" srcOrd="2" destOrd="0" parTransId="{864720CC-A750-4B62-AB94-5696BB2DCA73}" sibTransId="{74C24F24-9B6D-4CB5-A6B7-E17389D5A52A}"/>
    <dgm:cxn modelId="{4632ECF5-2926-4F15-BBAF-EC4C88542CD8}" type="presParOf" srcId="{BFE03977-4732-436B-BDEE-61AD2E4F8483}" destId="{40DEF121-137A-43C0-9610-77A612534114}" srcOrd="0" destOrd="0" presId="urn:microsoft.com/office/officeart/2005/8/layout/vList3"/>
    <dgm:cxn modelId="{BE358FEF-4A56-452F-860D-BB903EAC9E30}" type="presParOf" srcId="{40DEF121-137A-43C0-9610-77A612534114}" destId="{E78DD0D3-ED41-4A58-9A1D-3C27DA77A503}" srcOrd="0" destOrd="0" presId="urn:microsoft.com/office/officeart/2005/8/layout/vList3"/>
    <dgm:cxn modelId="{9B7F3F09-6546-4A39-9334-18FA992912EA}" type="presParOf" srcId="{40DEF121-137A-43C0-9610-77A612534114}" destId="{C671D3C5-6815-4F87-BEB2-ED324461169C}" srcOrd="1" destOrd="0" presId="urn:microsoft.com/office/officeart/2005/8/layout/vList3"/>
    <dgm:cxn modelId="{5BEFF1FD-84D8-44A7-9618-97E2A3C1B8D9}" type="presParOf" srcId="{BFE03977-4732-436B-BDEE-61AD2E4F8483}" destId="{AFF7A4BF-CE1E-448F-A47D-CB70DFD20BF3}" srcOrd="1" destOrd="0" presId="urn:microsoft.com/office/officeart/2005/8/layout/vList3"/>
    <dgm:cxn modelId="{D023AF17-D095-4D40-98CF-1BA450968D94}" type="presParOf" srcId="{BFE03977-4732-436B-BDEE-61AD2E4F8483}" destId="{A1FF5FC7-F545-42FB-9595-EC818FC2C5BF}" srcOrd="2" destOrd="0" presId="urn:microsoft.com/office/officeart/2005/8/layout/vList3"/>
    <dgm:cxn modelId="{95409285-B4E1-4B1E-B666-5430ED8BB317}" type="presParOf" srcId="{A1FF5FC7-F545-42FB-9595-EC818FC2C5BF}" destId="{E01CCECD-E0F3-4D25-82DE-4B93FBA354AA}" srcOrd="0" destOrd="0" presId="urn:microsoft.com/office/officeart/2005/8/layout/vList3"/>
    <dgm:cxn modelId="{73E1C230-EFB2-441E-BCC5-AF8798D543FD}" type="presParOf" srcId="{A1FF5FC7-F545-42FB-9595-EC818FC2C5BF}" destId="{BC64111C-029E-4DB4-A6DE-50CD0208A33C}" srcOrd="1" destOrd="0" presId="urn:microsoft.com/office/officeart/2005/8/layout/vList3"/>
    <dgm:cxn modelId="{B046C17F-41D1-4480-AE2A-9FB7C70C3232}" type="presParOf" srcId="{BFE03977-4732-436B-BDEE-61AD2E4F8483}" destId="{B6F95062-8918-44DB-AFCF-6607C5874456}" srcOrd="3" destOrd="0" presId="urn:microsoft.com/office/officeart/2005/8/layout/vList3"/>
    <dgm:cxn modelId="{FEE17999-4310-45DB-88E9-EB1B3B0B80BD}" type="presParOf" srcId="{BFE03977-4732-436B-BDEE-61AD2E4F8483}" destId="{4FCFE00D-CE5E-46B8-B1CB-E43CDC159648}" srcOrd="4" destOrd="0" presId="urn:microsoft.com/office/officeart/2005/8/layout/vList3"/>
    <dgm:cxn modelId="{B66A3847-E21D-4FB8-B173-2ECEA1D91D37}" type="presParOf" srcId="{4FCFE00D-CE5E-46B8-B1CB-E43CDC159648}" destId="{62DC66F7-F2DB-4F4C-AEFB-F58794E09DF3}" srcOrd="0" destOrd="0" presId="urn:microsoft.com/office/officeart/2005/8/layout/vList3"/>
    <dgm:cxn modelId="{019B9FCE-3640-45A9-847D-89455B8B7475}" type="presParOf" srcId="{4FCFE00D-CE5E-46B8-B1CB-E43CDC159648}" destId="{38853F90-51FF-4ABD-8DF4-B8A72078EC7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898E5-1FFB-42F7-B860-6AC18C61CE94}"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ru-RU"/>
        </a:p>
      </dgm:t>
    </dgm:pt>
    <dgm:pt modelId="{9A6207D3-B815-4CD0-8F3E-DACDD80DE1AE}">
      <dgm:prSet phldrT="[Текст]" custT="1"/>
      <dgm:spPr/>
      <dgm:t>
        <a:bodyPr/>
        <a:lstStyle/>
        <a:p>
          <a:pPr algn="just"/>
          <a:endParaRPr lang="ru-RU" sz="2800" dirty="0">
            <a:solidFill>
              <a:schemeClr val="tx1"/>
            </a:solidFill>
            <a:latin typeface="Arial" panose="020B0604020202020204" pitchFamily="34" charset="0"/>
            <a:cs typeface="Arial" panose="020B0604020202020204" pitchFamily="34" charset="0"/>
          </a:endParaRPr>
        </a:p>
      </dgm:t>
    </dgm:pt>
    <dgm:pt modelId="{1CD1A1B9-4E61-450D-8BDC-718690CF832B}" type="parTrans" cxnId="{1288464E-767C-4DEC-8632-A3E1A31A6BE7}">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E2F4B861-EFB4-47D6-A73A-B6E596BF2C78}" type="sibTrans" cxnId="{1288464E-767C-4DEC-8632-A3E1A31A6BE7}">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C72BD33A-8447-4387-B899-FE5C632CB594}">
      <dgm:prSet phldrT="[Текст]" custT="1"/>
      <dgm:spPr/>
      <dgm:t>
        <a:bodyPr/>
        <a:lstStyle/>
        <a:p>
          <a:r>
            <a:rPr lang="en-US" sz="3200" b="1">
              <a:solidFill>
                <a:schemeClr val="tx1"/>
              </a:solidFill>
              <a:latin typeface="Arial" panose="020B0604020202020204" pitchFamily="34" charset="0"/>
              <a:cs typeface="Arial" panose="020B0604020202020204" pitchFamily="34" charset="0"/>
            </a:rPr>
            <a:t> </a:t>
          </a:r>
          <a:endParaRPr lang="ru-RU" sz="3200" b="1" dirty="0">
            <a:solidFill>
              <a:schemeClr val="tx1"/>
            </a:solidFill>
            <a:latin typeface="Arial" panose="020B0604020202020204" pitchFamily="34" charset="0"/>
            <a:cs typeface="Arial" panose="020B0604020202020204" pitchFamily="34" charset="0"/>
          </a:endParaRPr>
        </a:p>
      </dgm:t>
    </dgm:pt>
    <dgm:pt modelId="{921DC38F-9AC8-4EEC-8D0A-F7F747DB980C}" type="parTrans" cxnId="{0E0E4C06-5947-46BB-BF5B-9E222DE06FA9}">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9421BB4D-3C16-4867-8A31-671FD00CD2FD}" type="sibTrans" cxnId="{0E0E4C06-5947-46BB-BF5B-9E222DE06FA9}">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83E6572B-AD0F-4F7A-AF64-0A59C3761848}">
      <dgm:prSet custT="1"/>
      <dgm:spPr/>
      <dgm:t>
        <a:bodyPr/>
        <a:lstStyle/>
        <a:p>
          <a:endParaRPr lang="ru-RU" sz="3200" dirty="0">
            <a:solidFill>
              <a:schemeClr val="tx1"/>
            </a:solidFill>
            <a:latin typeface="Arial" panose="020B0604020202020204" pitchFamily="34" charset="0"/>
            <a:cs typeface="Arial" panose="020B0604020202020204" pitchFamily="34" charset="0"/>
          </a:endParaRPr>
        </a:p>
      </dgm:t>
    </dgm:pt>
    <dgm:pt modelId="{F7FDCCBB-A7BD-432B-BE7C-4309475879E6}" type="parTrans" cxnId="{29471835-C318-4936-9933-7BEE324131E1}">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93225DFE-8A5C-4D7A-AD64-59CA0064D0B2}" type="sibTrans" cxnId="{29471835-C318-4936-9933-7BEE324131E1}">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977FA60A-59C1-4EF8-AA0F-E3B6A5E36C03}">
      <dgm:prSet custT="1"/>
      <dgm:spPr/>
      <dgm:t>
        <a:bodyPr/>
        <a:lstStyle/>
        <a:p>
          <a:endParaRPr lang="ru-RU" sz="3600" b="1" dirty="0">
            <a:solidFill>
              <a:schemeClr val="tx1"/>
            </a:solidFill>
            <a:latin typeface="Arial" panose="020B0604020202020204" pitchFamily="34" charset="0"/>
            <a:cs typeface="Arial" panose="020B0604020202020204" pitchFamily="34" charset="0"/>
          </a:endParaRPr>
        </a:p>
      </dgm:t>
    </dgm:pt>
    <dgm:pt modelId="{F2CAA0C5-C847-4FC2-A314-AE10752B1BA9}" type="parTrans" cxnId="{C5505D00-6B3E-456B-8749-F25525CDDF84}">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706274AB-72DB-4C59-9625-403FACC3CE18}" type="sibTrans" cxnId="{C5505D00-6B3E-456B-8749-F25525CDDF84}">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AD23A1BD-DFF2-4095-B723-CFAAC5B82125}">
      <dgm:prSet custT="1"/>
      <dgm:spPr/>
      <dgm:t>
        <a:bodyPr/>
        <a:lstStyle/>
        <a:p>
          <a:endParaRPr lang="ru-RU" sz="3200" dirty="0">
            <a:solidFill>
              <a:schemeClr val="tx1"/>
            </a:solidFill>
            <a:latin typeface="Arial" panose="020B0604020202020204" pitchFamily="34" charset="0"/>
            <a:cs typeface="Arial" panose="020B0604020202020204" pitchFamily="34" charset="0"/>
          </a:endParaRPr>
        </a:p>
      </dgm:t>
    </dgm:pt>
    <dgm:pt modelId="{8FC847CF-9AF1-4F67-A3A1-0D4EB90EE213}" type="parTrans" cxnId="{1C0FB3E8-659F-4C6A-A4C7-4BCDD6B07822}">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D18CBD75-4036-4F3C-9FB7-6469B65D3A1B}" type="sibTrans" cxnId="{1C0FB3E8-659F-4C6A-A4C7-4BCDD6B07822}">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FAC22244-AFBC-4BF8-910B-250BEB9B0D85}">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2000" b="1" dirty="0">
              <a:solidFill>
                <a:schemeClr val="tx1"/>
              </a:solidFill>
              <a:latin typeface="Arial" pitchFamily="34" charset="0"/>
              <a:cs typeface="Arial" pitchFamily="34" charset="0"/>
            </a:rPr>
            <a:t>DTS, </a:t>
          </a:r>
          <a:endParaRPr lang="ru-RU" sz="1400" dirty="0">
            <a:solidFill>
              <a:schemeClr val="tx1"/>
            </a:solidFill>
            <a:latin typeface="Arial" pitchFamily="34" charset="0"/>
            <a:cs typeface="Arial" pitchFamily="34" charset="0"/>
          </a:endParaRPr>
        </a:p>
      </dgm:t>
    </dgm:pt>
    <dgm:pt modelId="{8C8C4914-504F-4D4B-8DC0-FF50422325E3}" type="parTrans" cxnId="{E7D0ADF6-4D84-4DB4-AC9C-9D103AC50529}">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4A01661C-EFD4-4662-B66E-7E9AC1BCAF9C}" type="sibTrans" cxnId="{E7D0ADF6-4D84-4DB4-AC9C-9D103AC50529}">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1CFF567C-510A-4FD6-83D4-0D6FFF1E3FD6}">
      <dgm:prSet custT="1"/>
      <dgm:spPr/>
      <dgm:t>
        <a:bodyPr/>
        <a:lstStyle/>
        <a:p>
          <a:pPr algn="ctr">
            <a:buFontTx/>
            <a:buNone/>
          </a:pPr>
          <a:r>
            <a:rPr lang="en-US" sz="2000" b="1" dirty="0" err="1">
              <a:solidFill>
                <a:schemeClr val="tx1"/>
              </a:solidFill>
              <a:latin typeface="Arial" panose="020B0604020202020204" pitchFamily="34" charset="0"/>
              <a:cs typeface="Arial" panose="020B0604020202020204" pitchFamily="34" charset="0"/>
            </a:rPr>
            <a:t>Darslik</a:t>
          </a:r>
          <a:r>
            <a:rPr lang="en-US" sz="2000" b="1" dirty="0">
              <a:solidFill>
                <a:schemeClr val="tx1"/>
              </a:solidFill>
              <a:latin typeface="Arial" panose="020B0604020202020204" pitchFamily="34" charset="0"/>
              <a:cs typeface="Arial" panose="020B0604020202020204" pitchFamily="34" charset="0"/>
            </a:rPr>
            <a:t>, </a:t>
          </a:r>
          <a:endParaRPr lang="ru-RU" sz="1400" dirty="0">
            <a:solidFill>
              <a:schemeClr val="tx1"/>
            </a:solidFill>
            <a:latin typeface="Arial" panose="020B0604020202020204" pitchFamily="34" charset="0"/>
            <a:cs typeface="Arial" panose="020B0604020202020204" pitchFamily="34" charset="0"/>
          </a:endParaRPr>
        </a:p>
      </dgm:t>
    </dgm:pt>
    <dgm:pt modelId="{6195629F-7242-469B-8300-F79D236894B8}" type="parTrans" cxnId="{EA7E77E7-92DB-4FCD-9CE6-9032A661C8CD}">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1CE9A3EE-B29E-467A-A86F-CFA215C34AAC}" type="sibTrans" cxnId="{EA7E77E7-92DB-4FCD-9CE6-9032A661C8CD}">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25541D90-957F-4B53-B7B3-BD9725E114F9}">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b="1" dirty="0" err="1">
              <a:solidFill>
                <a:schemeClr val="tx1"/>
              </a:solidFill>
              <a:latin typeface="Arial" pitchFamily="34" charset="0"/>
              <a:cs typeface="Arial" pitchFamily="34" charset="0"/>
            </a:rPr>
            <a:t>Fanini</a:t>
          </a:r>
          <a:r>
            <a:rPr lang="en-GB" sz="1800" b="1" dirty="0">
              <a:solidFill>
                <a:schemeClr val="tx1"/>
              </a:solidFill>
              <a:latin typeface="Arial" pitchFamily="34" charset="0"/>
              <a:cs typeface="Arial" pitchFamily="34" charset="0"/>
            </a:rPr>
            <a:t>    </a:t>
          </a:r>
          <a:r>
            <a:rPr lang="en-GB" sz="1800" b="1" dirty="0" err="1" smtClean="0">
              <a:solidFill>
                <a:schemeClr val="tx1"/>
              </a:solidFill>
              <a:latin typeface="Arial" pitchFamily="34" charset="0"/>
              <a:cs typeface="Arial" pitchFamily="34" charset="0"/>
            </a:rPr>
            <a:t>o‘qitish</a:t>
          </a:r>
          <a:r>
            <a:rPr lang="en-GB" sz="1800" b="1" dirty="0" smtClean="0">
              <a:solidFill>
                <a:schemeClr val="tx1"/>
              </a:solidFill>
              <a:latin typeface="Arial" pitchFamily="34" charset="0"/>
              <a:cs typeface="Arial" pitchFamily="34" charset="0"/>
            </a:rPr>
            <a:t> </a:t>
          </a:r>
          <a:r>
            <a:rPr lang="en-GB" sz="1800" b="1" dirty="0" err="1">
              <a:solidFill>
                <a:schemeClr val="tx1"/>
              </a:solidFill>
              <a:latin typeface="Arial" pitchFamily="34" charset="0"/>
              <a:cs typeface="Arial" pitchFamily="34" charset="0"/>
            </a:rPr>
            <a:t>metodologiyasi</a:t>
          </a:r>
          <a:endParaRPr lang="ru-RU" sz="1800" dirty="0">
            <a:solidFill>
              <a:schemeClr val="tx1"/>
            </a:solidFill>
            <a:latin typeface="Arial" pitchFamily="34" charset="0"/>
            <a:cs typeface="Arial" pitchFamily="34" charset="0"/>
          </a:endParaRPr>
        </a:p>
        <a:p>
          <a:pPr marL="285750" lvl="1" indent="0" algn="l" defTabSz="1333500">
            <a:lnSpc>
              <a:spcPct val="90000"/>
            </a:lnSpc>
            <a:spcBef>
              <a:spcPct val="0"/>
            </a:spcBef>
            <a:spcAft>
              <a:spcPct val="15000"/>
            </a:spcAft>
          </a:pPr>
          <a:endParaRPr lang="ru-RU" sz="1400" dirty="0">
            <a:solidFill>
              <a:schemeClr val="tx1"/>
            </a:solidFill>
            <a:latin typeface="Arial" pitchFamily="34" charset="0"/>
            <a:cs typeface="Arial" pitchFamily="34" charset="0"/>
          </a:endParaRPr>
        </a:p>
      </dgm:t>
    </dgm:pt>
    <dgm:pt modelId="{E8B28983-B87A-41F4-A257-2610DD39545A}" type="parTrans" cxnId="{2CE5DF88-6E98-4CC9-94DF-36F262133243}">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C06C4D30-1EEC-4B93-B57E-9C230EFE3E59}" type="sibTrans" cxnId="{2CE5DF88-6E98-4CC9-94DF-36F262133243}">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7966B1E5-1CDA-4DC8-88AF-A0366EBA73F4}">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panose="020B0604020202020204" pitchFamily="34" charset="0"/>
              <a:cs typeface="Arial" panose="020B0604020202020204" pitchFamily="34" charset="0"/>
            </a:rPr>
            <a:t>O</a:t>
          </a:r>
          <a:r>
            <a:rPr lang="it-IT" sz="2000" b="1" dirty="0" smtClean="0">
              <a:solidFill>
                <a:schemeClr val="tx1"/>
              </a:solidFill>
              <a:latin typeface="Arial" panose="020B0604020202020204" pitchFamily="34" charset="0"/>
              <a:cs typeface="Arial" panose="020B0604020202020204" pitchFamily="34" charset="0"/>
            </a:rPr>
            <a:t>‘</a:t>
          </a:r>
          <a:r>
            <a:rPr lang="en-US" sz="2000" b="1" dirty="0" err="1" smtClean="0">
              <a:solidFill>
                <a:schemeClr val="tx1"/>
              </a:solidFill>
              <a:latin typeface="Arial" panose="020B0604020202020204" pitchFamily="34" charset="0"/>
              <a:cs typeface="Arial" panose="020B0604020202020204" pitchFamily="34" charset="0"/>
            </a:rPr>
            <a:t>quv</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topshiriqlar</a:t>
          </a:r>
          <a:endParaRPr lang="ru-RU" sz="2000" b="1" dirty="0">
            <a:solidFill>
              <a:schemeClr val="tx1"/>
            </a:solidFill>
            <a:latin typeface="Arial" panose="020B0604020202020204" pitchFamily="34" charset="0"/>
            <a:cs typeface="Arial" panose="020B0604020202020204" pitchFamily="34" charset="0"/>
          </a:endParaRPr>
        </a:p>
        <a:p>
          <a:pPr marL="228600" lvl="1" indent="0" algn="l" defTabSz="977900">
            <a:lnSpc>
              <a:spcPct val="90000"/>
            </a:lnSpc>
            <a:spcBef>
              <a:spcPct val="0"/>
            </a:spcBef>
            <a:spcAft>
              <a:spcPct val="15000"/>
            </a:spcAft>
          </a:pPr>
          <a:endParaRPr lang="ru-RU" sz="1400" dirty="0">
            <a:solidFill>
              <a:schemeClr val="tx1"/>
            </a:solidFill>
            <a:latin typeface="Arial" panose="020B0604020202020204" pitchFamily="34" charset="0"/>
            <a:cs typeface="Arial" panose="020B0604020202020204" pitchFamily="34" charset="0"/>
          </a:endParaRPr>
        </a:p>
      </dgm:t>
    </dgm:pt>
    <dgm:pt modelId="{315736F0-31D5-4606-B065-EB2A53454207}" type="parTrans" cxnId="{888A8501-B20B-4F0F-8A23-D3B9D47D2E4B}">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0705D5EC-888B-46BA-9E9F-CEAA87E05DA9}" type="sibTrans" cxnId="{888A8501-B20B-4F0F-8A23-D3B9D47D2E4B}">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5A42E432-AEBD-4175-B755-683BBD5F810D}">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err="1">
              <a:solidFill>
                <a:schemeClr val="tx1"/>
              </a:solidFill>
              <a:latin typeface="Arial" panose="020B0604020202020204" pitchFamily="34" charset="0"/>
              <a:cs typeface="Arial" panose="020B0604020202020204" pitchFamily="34" charset="0"/>
            </a:rPr>
            <a:t>Baholash</a:t>
          </a:r>
          <a:r>
            <a:rPr lang="en-US" sz="2400" dirty="0">
              <a:solidFill>
                <a:schemeClr val="tx1"/>
              </a:solidFill>
              <a:latin typeface="Arial" panose="020B0604020202020204" pitchFamily="34" charset="0"/>
              <a:cs typeface="Arial" panose="020B0604020202020204" pitchFamily="34" charset="0"/>
            </a:rPr>
            <a:t> </a:t>
          </a:r>
          <a:endParaRPr lang="ru-RU" sz="2400" dirty="0">
            <a:solidFill>
              <a:schemeClr val="tx1"/>
            </a:solidFill>
            <a:latin typeface="Arial" panose="020B0604020202020204" pitchFamily="34" charset="0"/>
            <a:cs typeface="Arial" panose="020B0604020202020204" pitchFamily="34" charset="0"/>
          </a:endParaRPr>
        </a:p>
        <a:p>
          <a:pPr marL="228600" lvl="1" indent="0" algn="l" defTabSz="977900">
            <a:lnSpc>
              <a:spcPct val="90000"/>
            </a:lnSpc>
            <a:spcBef>
              <a:spcPct val="0"/>
            </a:spcBef>
            <a:spcAft>
              <a:spcPct val="15000"/>
            </a:spcAft>
          </a:pPr>
          <a:endParaRPr lang="ru-RU" sz="1400" dirty="0">
            <a:solidFill>
              <a:schemeClr val="tx1"/>
            </a:solidFill>
            <a:latin typeface="Arial" panose="020B0604020202020204" pitchFamily="34" charset="0"/>
            <a:cs typeface="Arial" panose="020B0604020202020204" pitchFamily="34" charset="0"/>
          </a:endParaRPr>
        </a:p>
      </dgm:t>
    </dgm:pt>
    <dgm:pt modelId="{DC6B7B18-4E0F-4BB1-989A-64F407DBB973}" type="parTrans" cxnId="{1ADF2D91-53E7-4B85-8FEB-2A47825E947F}">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2937DC86-1D07-4C76-B304-8B5710EDF496}" type="sibTrans" cxnId="{1ADF2D91-53E7-4B85-8FEB-2A47825E947F}">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E379988F-EA52-4109-9949-04FACDCB7213}">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b="1" dirty="0" err="1">
              <a:solidFill>
                <a:schemeClr val="tx1"/>
              </a:solidFill>
              <a:latin typeface="Arial" pitchFamily="34" charset="0"/>
              <a:cs typeface="Arial" pitchFamily="34" charset="0"/>
            </a:rPr>
            <a:t>Umumiy</a:t>
          </a:r>
          <a:r>
            <a:rPr lang="en-GB" sz="1800" b="1" dirty="0">
              <a:solidFill>
                <a:schemeClr val="tx1"/>
              </a:solidFill>
              <a:latin typeface="Arial" pitchFamily="34" charset="0"/>
              <a:cs typeface="Arial" pitchFamily="34" charset="0"/>
            </a:rPr>
            <a:t> </a:t>
          </a:r>
          <a:r>
            <a:rPr lang="en-GB" sz="1800" b="1" dirty="0" err="1" smtClean="0">
              <a:solidFill>
                <a:schemeClr val="tx1"/>
              </a:solidFill>
              <a:latin typeface="Arial" pitchFamily="34" charset="0"/>
              <a:cs typeface="Arial" pitchFamily="34" charset="0"/>
            </a:rPr>
            <a:t>o‘rta</a:t>
          </a:r>
          <a:r>
            <a:rPr lang="en-GB" sz="1800" b="1" dirty="0" smtClean="0">
              <a:solidFill>
                <a:schemeClr val="tx1"/>
              </a:solidFill>
              <a:latin typeface="Arial" pitchFamily="34" charset="0"/>
              <a:cs typeface="Arial" pitchFamily="34" charset="0"/>
            </a:rPr>
            <a:t> </a:t>
          </a:r>
          <a:r>
            <a:rPr lang="en-GB" sz="1800" b="1" dirty="0" err="1" smtClean="0">
              <a:solidFill>
                <a:schemeClr val="tx1"/>
              </a:solidFill>
              <a:latin typeface="Arial" pitchFamily="34" charset="0"/>
              <a:cs typeface="Arial" pitchFamily="34" charset="0"/>
            </a:rPr>
            <a:t>ta’lim</a:t>
          </a:r>
          <a:r>
            <a:rPr lang="en-GB" sz="1800" b="1" dirty="0" smtClean="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ning</a:t>
          </a:r>
          <a:r>
            <a:rPr lang="en-US" sz="1800" b="1" dirty="0" smtClean="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Texnologik</a:t>
          </a:r>
          <a:r>
            <a:rPr lang="en-US" sz="1800" b="1" dirty="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ta’lim</a:t>
          </a:r>
          <a:r>
            <a:rPr lang="en-US" sz="1800" b="1" dirty="0" smtClean="0">
              <a:solidFill>
                <a:schemeClr val="tx1"/>
              </a:solidFill>
              <a:latin typeface="Arial" pitchFamily="34" charset="0"/>
              <a:cs typeface="Arial" pitchFamily="34" charset="0"/>
            </a:rPr>
            <a:t>   </a:t>
          </a:r>
          <a:r>
            <a:rPr lang="en-GB" sz="1800" b="1" dirty="0" err="1">
              <a:solidFill>
                <a:schemeClr val="tx1"/>
              </a:solidFill>
              <a:latin typeface="Arial" pitchFamily="34" charset="0"/>
              <a:cs typeface="Arial" pitchFamily="34" charset="0"/>
            </a:rPr>
            <a:t>konsepsiyasi</a:t>
          </a:r>
          <a:endParaRPr lang="ru-RU" sz="1800" dirty="0">
            <a:solidFill>
              <a:schemeClr val="tx1"/>
            </a:solidFill>
            <a:latin typeface="Arial" pitchFamily="34" charset="0"/>
            <a:cs typeface="Arial" pitchFamily="34" charset="0"/>
          </a:endParaRPr>
        </a:p>
        <a:p>
          <a:pPr marL="228600" lvl="1" indent="0" defTabSz="977900">
            <a:lnSpc>
              <a:spcPct val="90000"/>
            </a:lnSpc>
            <a:spcBef>
              <a:spcPct val="0"/>
            </a:spcBef>
            <a:spcAft>
              <a:spcPct val="15000"/>
            </a:spcAft>
          </a:pPr>
          <a:endParaRPr lang="ru-RU" sz="1400" dirty="0">
            <a:solidFill>
              <a:schemeClr val="tx1"/>
            </a:solidFill>
            <a:latin typeface="Arial" pitchFamily="34" charset="0"/>
            <a:cs typeface="Arial" pitchFamily="34" charset="0"/>
          </a:endParaRPr>
        </a:p>
      </dgm:t>
    </dgm:pt>
    <dgm:pt modelId="{A5F14A90-2C76-44EB-AF81-11793CB9DD5B}" type="parTrans" cxnId="{1D60C4D8-F56C-4762-84A6-5D5E94BAA436}">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E697F59C-4427-4330-8A47-11CAC401C51D}" type="sibTrans" cxnId="{1D60C4D8-F56C-4762-84A6-5D5E94BAA436}">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AF4B4448-8A25-4ADC-AC35-7926E8ACAEA9}">
      <dgm:prSet custT="1"/>
      <dgm:spPr/>
      <dgm:t>
        <a:bodyPr/>
        <a:lstStyle/>
        <a:p>
          <a:pPr algn="ctr">
            <a:buFontTx/>
            <a:buNone/>
          </a:pPr>
          <a:r>
            <a:rPr lang="en-US" sz="2000" b="1" dirty="0" err="1">
              <a:solidFill>
                <a:schemeClr val="tx1"/>
              </a:solidFill>
              <a:latin typeface="Arial" panose="020B0604020202020204" pitchFamily="34" charset="0"/>
              <a:cs typeface="Arial" panose="020B0604020202020204" pitchFamily="34" charset="0"/>
            </a:rPr>
            <a:t>ish</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daftari</a:t>
          </a:r>
          <a:endParaRPr lang="ru-RU" sz="1400" dirty="0">
            <a:solidFill>
              <a:schemeClr val="tx1"/>
            </a:solidFill>
            <a:latin typeface="Arial" panose="020B0604020202020204" pitchFamily="34" charset="0"/>
            <a:cs typeface="Arial" panose="020B0604020202020204" pitchFamily="34" charset="0"/>
          </a:endParaRPr>
        </a:p>
      </dgm:t>
    </dgm:pt>
    <dgm:pt modelId="{21D12099-B1EF-4A67-97FF-AC50867ECC0C}" type="parTrans" cxnId="{9EA4D04A-C0F5-4D48-8565-7E729C8B6542}">
      <dgm:prSet/>
      <dgm:spPr/>
      <dgm:t>
        <a:bodyPr/>
        <a:lstStyle/>
        <a:p>
          <a:endParaRPr lang="ru-RU"/>
        </a:p>
      </dgm:t>
    </dgm:pt>
    <dgm:pt modelId="{B3371F10-5CFF-4E6A-8884-2E33679BB578}" type="sibTrans" cxnId="{9EA4D04A-C0F5-4D48-8565-7E729C8B6542}">
      <dgm:prSet/>
      <dgm:spPr/>
      <dgm:t>
        <a:bodyPr/>
        <a:lstStyle/>
        <a:p>
          <a:endParaRPr lang="ru-RU"/>
        </a:p>
      </dgm:t>
    </dgm:pt>
    <dgm:pt modelId="{CB20BD78-DDA9-46DE-A079-594C1CFEB87D}">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2000" b="1" dirty="0" smtClean="0">
              <a:solidFill>
                <a:schemeClr val="tx1"/>
              </a:solidFill>
              <a:latin typeface="Arial" pitchFamily="34" charset="0"/>
              <a:cs typeface="Arial" pitchFamily="34" charset="0"/>
            </a:rPr>
            <a:t>o‘quv </a:t>
          </a:r>
          <a:r>
            <a:rPr lang="it-IT" sz="2000" b="1" dirty="0">
              <a:solidFill>
                <a:schemeClr val="tx1"/>
              </a:solidFill>
              <a:latin typeface="Arial" pitchFamily="34" charset="0"/>
              <a:cs typeface="Arial" pitchFamily="34" charset="0"/>
            </a:rPr>
            <a:t>dastur</a:t>
          </a:r>
          <a:endParaRPr lang="ru-RU" sz="2000" dirty="0">
            <a:solidFill>
              <a:schemeClr val="tx1"/>
            </a:solidFill>
            <a:latin typeface="Arial" pitchFamily="34" charset="0"/>
            <a:cs typeface="Arial" pitchFamily="34" charset="0"/>
          </a:endParaRPr>
        </a:p>
        <a:p>
          <a:pPr marL="285750" lvl="1" indent="0" algn="l" defTabSz="2889250">
            <a:lnSpc>
              <a:spcPct val="90000"/>
            </a:lnSpc>
            <a:spcBef>
              <a:spcPct val="0"/>
            </a:spcBef>
            <a:spcAft>
              <a:spcPct val="15000"/>
            </a:spcAft>
          </a:pPr>
          <a:endParaRPr lang="ru-RU" sz="1400" dirty="0">
            <a:solidFill>
              <a:schemeClr val="tx1"/>
            </a:solidFill>
            <a:latin typeface="Arial" pitchFamily="34" charset="0"/>
            <a:cs typeface="Arial" pitchFamily="34" charset="0"/>
          </a:endParaRPr>
        </a:p>
      </dgm:t>
    </dgm:pt>
    <dgm:pt modelId="{49A5DDEA-1E48-4D30-9EE7-CD520814E817}" type="parTrans" cxnId="{1B4C8A0B-23A5-4848-A1EC-73FE5FBB735F}">
      <dgm:prSet/>
      <dgm:spPr/>
      <dgm:t>
        <a:bodyPr/>
        <a:lstStyle/>
        <a:p>
          <a:endParaRPr lang="ru-RU"/>
        </a:p>
      </dgm:t>
    </dgm:pt>
    <dgm:pt modelId="{2C74C288-8A2C-4EBA-820C-47D0F8BD11B6}" type="sibTrans" cxnId="{1B4C8A0B-23A5-4848-A1EC-73FE5FBB735F}">
      <dgm:prSet/>
      <dgm:spPr/>
      <dgm:t>
        <a:bodyPr/>
        <a:lstStyle/>
        <a:p>
          <a:endParaRPr lang="ru-RU"/>
        </a:p>
      </dgm:t>
    </dgm:pt>
    <dgm:pt modelId="{D5C973EB-F084-495F-8C92-EF38E08D7F58}">
      <dgm:prSet phldrT="[Текст]" custT="1"/>
      <dgm:spPr/>
      <dgm:t>
        <a:bodyPr/>
        <a:lstStyle/>
        <a:p>
          <a:endParaRPr lang="ru-RU" sz="3200" dirty="0">
            <a:solidFill>
              <a:schemeClr val="tx1"/>
            </a:solidFill>
            <a:latin typeface="Arial" panose="020B0604020202020204" pitchFamily="34" charset="0"/>
            <a:cs typeface="Arial" panose="020B0604020202020204" pitchFamily="34" charset="0"/>
          </a:endParaRPr>
        </a:p>
      </dgm:t>
    </dgm:pt>
    <dgm:pt modelId="{788864C2-C2F8-4731-8332-EC853F295523}" type="sibTrans" cxnId="{F5BC8BFA-DF7B-41C5-8686-BCBA01E9F290}">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0E7C5A47-BCBD-4924-A89B-7A5384B73665}" type="parTrans" cxnId="{F5BC8BFA-DF7B-41C5-8686-BCBA01E9F290}">
      <dgm:prSet/>
      <dgm:spPr/>
      <dgm:t>
        <a:bodyPr/>
        <a:lstStyle/>
        <a:p>
          <a:endParaRPr lang="ru-RU" sz="2000">
            <a:solidFill>
              <a:schemeClr val="tx1"/>
            </a:solidFill>
            <a:latin typeface="Arial" panose="020B0604020202020204" pitchFamily="34" charset="0"/>
            <a:cs typeface="Arial" panose="020B0604020202020204" pitchFamily="34" charset="0"/>
          </a:endParaRPr>
        </a:p>
      </dgm:t>
    </dgm:pt>
    <dgm:pt modelId="{B7C8A953-2223-4EDC-8416-FBB64FCEB8A9}" type="pres">
      <dgm:prSet presAssocID="{C6B898E5-1FFB-42F7-B860-6AC18C61CE94}" presName="Name0" presStyleCnt="0">
        <dgm:presLayoutVars>
          <dgm:dir/>
          <dgm:animLvl val="lvl"/>
          <dgm:resizeHandles val="exact"/>
        </dgm:presLayoutVars>
      </dgm:prSet>
      <dgm:spPr/>
      <dgm:t>
        <a:bodyPr/>
        <a:lstStyle/>
        <a:p>
          <a:endParaRPr lang="ru-RU"/>
        </a:p>
      </dgm:t>
    </dgm:pt>
    <dgm:pt modelId="{01B88881-FED7-4E01-82D6-BEAEC3EE86FB}" type="pres">
      <dgm:prSet presAssocID="{9A6207D3-B815-4CD0-8F3E-DACDD80DE1AE}" presName="composite" presStyleCnt="0"/>
      <dgm:spPr/>
    </dgm:pt>
    <dgm:pt modelId="{258D36F6-D9F4-4392-9660-C7FB932ABDED}" type="pres">
      <dgm:prSet presAssocID="{9A6207D3-B815-4CD0-8F3E-DACDD80DE1AE}" presName="parTx" presStyleLbl="alignNode1" presStyleIdx="0" presStyleCnt="6" custLinFactNeighborX="1184" custLinFactNeighborY="-6624">
        <dgm:presLayoutVars>
          <dgm:chMax val="0"/>
          <dgm:chPref val="0"/>
          <dgm:bulletEnabled val="1"/>
        </dgm:presLayoutVars>
      </dgm:prSet>
      <dgm:spPr/>
      <dgm:t>
        <a:bodyPr/>
        <a:lstStyle/>
        <a:p>
          <a:endParaRPr lang="ru-RU"/>
        </a:p>
      </dgm:t>
    </dgm:pt>
    <dgm:pt modelId="{800E9D64-245E-4984-9388-E28F0D2AAB6C}" type="pres">
      <dgm:prSet presAssocID="{9A6207D3-B815-4CD0-8F3E-DACDD80DE1AE}" presName="desTx" presStyleLbl="alignAccFollowNode1" presStyleIdx="0" presStyleCnt="6" custLinFactNeighborX="-2604" custLinFactNeighborY="-836">
        <dgm:presLayoutVars>
          <dgm:bulletEnabled val="1"/>
        </dgm:presLayoutVars>
      </dgm:prSet>
      <dgm:spPr/>
      <dgm:t>
        <a:bodyPr/>
        <a:lstStyle/>
        <a:p>
          <a:endParaRPr lang="ru-RU"/>
        </a:p>
      </dgm:t>
    </dgm:pt>
    <dgm:pt modelId="{54B8D1C4-3DD8-42DC-943C-00A8869B95A3}" type="pres">
      <dgm:prSet presAssocID="{E2F4B861-EFB4-47D6-A73A-B6E596BF2C78}" presName="space" presStyleCnt="0"/>
      <dgm:spPr/>
    </dgm:pt>
    <dgm:pt modelId="{04707377-BCD4-4B4D-A128-B759D6E53D96}" type="pres">
      <dgm:prSet presAssocID="{D5C973EB-F084-495F-8C92-EF38E08D7F58}" presName="composite" presStyleCnt="0"/>
      <dgm:spPr/>
    </dgm:pt>
    <dgm:pt modelId="{9079B0EE-B620-4A89-B28D-4E671E8E2A01}" type="pres">
      <dgm:prSet presAssocID="{D5C973EB-F084-495F-8C92-EF38E08D7F58}" presName="parTx" presStyleLbl="alignNode1" presStyleIdx="1" presStyleCnt="6">
        <dgm:presLayoutVars>
          <dgm:chMax val="0"/>
          <dgm:chPref val="0"/>
          <dgm:bulletEnabled val="1"/>
        </dgm:presLayoutVars>
      </dgm:prSet>
      <dgm:spPr/>
      <dgm:t>
        <a:bodyPr/>
        <a:lstStyle/>
        <a:p>
          <a:endParaRPr lang="ru-RU"/>
        </a:p>
      </dgm:t>
    </dgm:pt>
    <dgm:pt modelId="{1C79FE9F-B4FD-42F7-B5EA-A4CCC376228A}" type="pres">
      <dgm:prSet presAssocID="{D5C973EB-F084-495F-8C92-EF38E08D7F58}" presName="desTx" presStyleLbl="alignAccFollowNode1" presStyleIdx="1" presStyleCnt="6">
        <dgm:presLayoutVars>
          <dgm:bulletEnabled val="1"/>
        </dgm:presLayoutVars>
      </dgm:prSet>
      <dgm:spPr/>
      <dgm:t>
        <a:bodyPr/>
        <a:lstStyle/>
        <a:p>
          <a:endParaRPr lang="ru-RU"/>
        </a:p>
      </dgm:t>
    </dgm:pt>
    <dgm:pt modelId="{005CF877-2966-4E82-9B8F-1243A514923E}" type="pres">
      <dgm:prSet presAssocID="{788864C2-C2F8-4731-8332-EC853F295523}" presName="space" presStyleCnt="0"/>
      <dgm:spPr/>
    </dgm:pt>
    <dgm:pt modelId="{9A4643B8-C241-418A-AA7E-6FEB29BC3378}" type="pres">
      <dgm:prSet presAssocID="{C72BD33A-8447-4387-B899-FE5C632CB594}" presName="composite" presStyleCnt="0"/>
      <dgm:spPr/>
    </dgm:pt>
    <dgm:pt modelId="{21698EB9-EFD8-48CD-8A40-BA5F12DC92FC}" type="pres">
      <dgm:prSet presAssocID="{C72BD33A-8447-4387-B899-FE5C632CB594}" presName="parTx" presStyleLbl="alignNode1" presStyleIdx="2" presStyleCnt="6" custLinFactNeighborX="576">
        <dgm:presLayoutVars>
          <dgm:chMax val="0"/>
          <dgm:chPref val="0"/>
          <dgm:bulletEnabled val="1"/>
        </dgm:presLayoutVars>
      </dgm:prSet>
      <dgm:spPr/>
      <dgm:t>
        <a:bodyPr/>
        <a:lstStyle/>
        <a:p>
          <a:endParaRPr lang="ru-RU"/>
        </a:p>
      </dgm:t>
    </dgm:pt>
    <dgm:pt modelId="{E840E383-FD47-4774-9E94-72828462C4D0}" type="pres">
      <dgm:prSet presAssocID="{C72BD33A-8447-4387-B899-FE5C632CB594}" presName="desTx" presStyleLbl="alignAccFollowNode1" presStyleIdx="2" presStyleCnt="6">
        <dgm:presLayoutVars>
          <dgm:bulletEnabled val="1"/>
        </dgm:presLayoutVars>
      </dgm:prSet>
      <dgm:spPr/>
      <dgm:t>
        <a:bodyPr/>
        <a:lstStyle/>
        <a:p>
          <a:endParaRPr lang="ru-RU"/>
        </a:p>
      </dgm:t>
    </dgm:pt>
    <dgm:pt modelId="{C9158262-EBF1-4F06-B8FD-5CF15119C134}" type="pres">
      <dgm:prSet presAssocID="{9421BB4D-3C16-4867-8A31-671FD00CD2FD}" presName="space" presStyleCnt="0"/>
      <dgm:spPr/>
    </dgm:pt>
    <dgm:pt modelId="{F72838FF-7ED4-4142-A66C-517387F0687E}" type="pres">
      <dgm:prSet presAssocID="{83E6572B-AD0F-4F7A-AF64-0A59C3761848}" presName="composite" presStyleCnt="0"/>
      <dgm:spPr/>
    </dgm:pt>
    <dgm:pt modelId="{135704D4-2FE1-4004-825C-DE7EA59623ED}" type="pres">
      <dgm:prSet presAssocID="{83E6572B-AD0F-4F7A-AF64-0A59C3761848}" presName="parTx" presStyleLbl="alignNode1" presStyleIdx="3" presStyleCnt="6" custScaleX="113724" custLinFactNeighborX="-1296" custLinFactNeighborY="-1398">
        <dgm:presLayoutVars>
          <dgm:chMax val="0"/>
          <dgm:chPref val="0"/>
          <dgm:bulletEnabled val="1"/>
        </dgm:presLayoutVars>
      </dgm:prSet>
      <dgm:spPr/>
      <dgm:t>
        <a:bodyPr/>
        <a:lstStyle/>
        <a:p>
          <a:endParaRPr lang="ru-RU"/>
        </a:p>
      </dgm:t>
    </dgm:pt>
    <dgm:pt modelId="{A487E4D6-C030-46D7-815D-25BF4FE9158C}" type="pres">
      <dgm:prSet presAssocID="{83E6572B-AD0F-4F7A-AF64-0A59C3761848}" presName="desTx" presStyleLbl="alignAccFollowNode1" presStyleIdx="3" presStyleCnt="6" custScaleX="112683">
        <dgm:presLayoutVars>
          <dgm:bulletEnabled val="1"/>
        </dgm:presLayoutVars>
      </dgm:prSet>
      <dgm:spPr/>
      <dgm:t>
        <a:bodyPr/>
        <a:lstStyle/>
        <a:p>
          <a:endParaRPr lang="ru-RU"/>
        </a:p>
      </dgm:t>
    </dgm:pt>
    <dgm:pt modelId="{4FCC45AE-F5AC-47C9-8DCD-B30BD6DF36C9}" type="pres">
      <dgm:prSet presAssocID="{93225DFE-8A5C-4D7A-AD64-59CA0064D0B2}" presName="space" presStyleCnt="0"/>
      <dgm:spPr/>
    </dgm:pt>
    <dgm:pt modelId="{370F3DF9-07D4-40BA-BF5F-937DFD54EB34}" type="pres">
      <dgm:prSet presAssocID="{977FA60A-59C1-4EF8-AA0F-E3B6A5E36C03}" presName="composite" presStyleCnt="0"/>
      <dgm:spPr/>
    </dgm:pt>
    <dgm:pt modelId="{885FE86F-3B6D-4D7E-B3DF-6BA0383B7A50}" type="pres">
      <dgm:prSet presAssocID="{977FA60A-59C1-4EF8-AA0F-E3B6A5E36C03}" presName="parTx" presStyleLbl="alignNode1" presStyleIdx="4" presStyleCnt="6">
        <dgm:presLayoutVars>
          <dgm:chMax val="0"/>
          <dgm:chPref val="0"/>
          <dgm:bulletEnabled val="1"/>
        </dgm:presLayoutVars>
      </dgm:prSet>
      <dgm:spPr/>
      <dgm:t>
        <a:bodyPr/>
        <a:lstStyle/>
        <a:p>
          <a:endParaRPr lang="ru-RU"/>
        </a:p>
      </dgm:t>
    </dgm:pt>
    <dgm:pt modelId="{A2B5807B-5C96-4C4E-BA27-38140C045AFC}" type="pres">
      <dgm:prSet presAssocID="{977FA60A-59C1-4EF8-AA0F-E3B6A5E36C03}" presName="desTx" presStyleLbl="alignAccFollowNode1" presStyleIdx="4" presStyleCnt="6">
        <dgm:presLayoutVars>
          <dgm:bulletEnabled val="1"/>
        </dgm:presLayoutVars>
      </dgm:prSet>
      <dgm:spPr/>
      <dgm:t>
        <a:bodyPr/>
        <a:lstStyle/>
        <a:p>
          <a:endParaRPr lang="ru-RU"/>
        </a:p>
      </dgm:t>
    </dgm:pt>
    <dgm:pt modelId="{E788F97B-94F7-4A14-B5C0-61C1F4A321D4}" type="pres">
      <dgm:prSet presAssocID="{706274AB-72DB-4C59-9625-403FACC3CE18}" presName="space" presStyleCnt="0"/>
      <dgm:spPr/>
    </dgm:pt>
    <dgm:pt modelId="{FB533879-7643-450A-B4A9-AE049CC69F62}" type="pres">
      <dgm:prSet presAssocID="{AD23A1BD-DFF2-4095-B723-CFAAC5B82125}" presName="composite" presStyleCnt="0"/>
      <dgm:spPr/>
    </dgm:pt>
    <dgm:pt modelId="{24155CB1-D2CF-4913-B780-55E0C679F33C}" type="pres">
      <dgm:prSet presAssocID="{AD23A1BD-DFF2-4095-B723-CFAAC5B82125}" presName="parTx" presStyleLbl="alignNode1" presStyleIdx="5" presStyleCnt="6">
        <dgm:presLayoutVars>
          <dgm:chMax val="0"/>
          <dgm:chPref val="0"/>
          <dgm:bulletEnabled val="1"/>
        </dgm:presLayoutVars>
      </dgm:prSet>
      <dgm:spPr/>
      <dgm:t>
        <a:bodyPr/>
        <a:lstStyle/>
        <a:p>
          <a:endParaRPr lang="ru-RU"/>
        </a:p>
      </dgm:t>
    </dgm:pt>
    <dgm:pt modelId="{FD607695-CC8D-40DF-98C4-E0B0CAA2FECA}" type="pres">
      <dgm:prSet presAssocID="{AD23A1BD-DFF2-4095-B723-CFAAC5B82125}" presName="desTx" presStyleLbl="alignAccFollowNode1" presStyleIdx="5" presStyleCnt="6">
        <dgm:presLayoutVars>
          <dgm:bulletEnabled val="1"/>
        </dgm:presLayoutVars>
      </dgm:prSet>
      <dgm:spPr/>
      <dgm:t>
        <a:bodyPr/>
        <a:lstStyle/>
        <a:p>
          <a:endParaRPr lang="ru-RU"/>
        </a:p>
      </dgm:t>
    </dgm:pt>
  </dgm:ptLst>
  <dgm:cxnLst>
    <dgm:cxn modelId="{1B4C8A0B-23A5-4848-A1EC-73FE5FBB735F}" srcId="{D5C973EB-F084-495F-8C92-EF38E08D7F58}" destId="{CB20BD78-DDA9-46DE-A079-594C1CFEB87D}" srcOrd="1" destOrd="0" parTransId="{49A5DDEA-1E48-4D30-9EE7-CD520814E817}" sibTransId="{2C74C288-8A2C-4EBA-820C-47D0F8BD11B6}"/>
    <dgm:cxn modelId="{4CC1E3EA-4853-43C0-89D2-1647802F6B07}" type="presOf" srcId="{CB20BD78-DDA9-46DE-A079-594C1CFEB87D}" destId="{1C79FE9F-B4FD-42F7-B5EA-A4CCC376228A}" srcOrd="0" destOrd="1" presId="urn:microsoft.com/office/officeart/2005/8/layout/hList1"/>
    <dgm:cxn modelId="{9EA4D04A-C0F5-4D48-8565-7E729C8B6542}" srcId="{C72BD33A-8447-4387-B899-FE5C632CB594}" destId="{AF4B4448-8A25-4ADC-AC35-7926E8ACAEA9}" srcOrd="1" destOrd="0" parTransId="{21D12099-B1EF-4A67-97FF-AC50867ECC0C}" sibTransId="{B3371F10-5CFF-4E6A-8884-2E33679BB578}"/>
    <dgm:cxn modelId="{0E0E4C06-5947-46BB-BF5B-9E222DE06FA9}" srcId="{C6B898E5-1FFB-42F7-B860-6AC18C61CE94}" destId="{C72BD33A-8447-4387-B899-FE5C632CB594}" srcOrd="2" destOrd="0" parTransId="{921DC38F-9AC8-4EEC-8D0A-F7F747DB980C}" sibTransId="{9421BB4D-3C16-4867-8A31-671FD00CD2FD}"/>
    <dgm:cxn modelId="{1C0FB3E8-659F-4C6A-A4C7-4BCDD6B07822}" srcId="{C6B898E5-1FFB-42F7-B860-6AC18C61CE94}" destId="{AD23A1BD-DFF2-4095-B723-CFAAC5B82125}" srcOrd="5" destOrd="0" parTransId="{8FC847CF-9AF1-4F67-A3A1-0D4EB90EE213}" sibTransId="{D18CBD75-4036-4F3C-9FB7-6469B65D3A1B}"/>
    <dgm:cxn modelId="{1D842996-5C4B-4C7B-837C-CA41A72D9D40}" type="presOf" srcId="{FAC22244-AFBC-4BF8-910B-250BEB9B0D85}" destId="{1C79FE9F-B4FD-42F7-B5EA-A4CCC376228A}" srcOrd="0" destOrd="0" presId="urn:microsoft.com/office/officeart/2005/8/layout/hList1"/>
    <dgm:cxn modelId="{23851753-7EAA-44AD-812A-D729100BF0E1}" type="presOf" srcId="{5A42E432-AEBD-4175-B755-683BBD5F810D}" destId="{FD607695-CC8D-40DF-98C4-E0B0CAA2FECA}" srcOrd="0" destOrd="0" presId="urn:microsoft.com/office/officeart/2005/8/layout/hList1"/>
    <dgm:cxn modelId="{69F6FB54-2DBB-4A07-82A2-7D0009E5447C}" type="presOf" srcId="{AF4B4448-8A25-4ADC-AC35-7926E8ACAEA9}" destId="{E840E383-FD47-4774-9E94-72828462C4D0}" srcOrd="0" destOrd="1" presId="urn:microsoft.com/office/officeart/2005/8/layout/hList1"/>
    <dgm:cxn modelId="{4B1A361A-4BB7-471A-A9BE-C4DC1A529E87}" type="presOf" srcId="{AD23A1BD-DFF2-4095-B723-CFAAC5B82125}" destId="{24155CB1-D2CF-4913-B780-55E0C679F33C}" srcOrd="0" destOrd="0" presId="urn:microsoft.com/office/officeart/2005/8/layout/hList1"/>
    <dgm:cxn modelId="{C6159BD3-04F6-44B7-A685-C7E7F52A30A9}" type="presOf" srcId="{C72BD33A-8447-4387-B899-FE5C632CB594}" destId="{21698EB9-EFD8-48CD-8A40-BA5F12DC92FC}" srcOrd="0" destOrd="0" presId="urn:microsoft.com/office/officeart/2005/8/layout/hList1"/>
    <dgm:cxn modelId="{F17E732E-D76C-4F55-BA2C-0CB999ED7929}" type="presOf" srcId="{D5C973EB-F084-495F-8C92-EF38E08D7F58}" destId="{9079B0EE-B620-4A89-B28D-4E671E8E2A01}" srcOrd="0" destOrd="0" presId="urn:microsoft.com/office/officeart/2005/8/layout/hList1"/>
    <dgm:cxn modelId="{1D60C4D8-F56C-4762-84A6-5D5E94BAA436}" srcId="{9A6207D3-B815-4CD0-8F3E-DACDD80DE1AE}" destId="{E379988F-EA52-4109-9949-04FACDCB7213}" srcOrd="0" destOrd="0" parTransId="{A5F14A90-2C76-44EB-AF81-11793CB9DD5B}" sibTransId="{E697F59C-4427-4330-8A47-11CAC401C51D}"/>
    <dgm:cxn modelId="{888A8501-B20B-4F0F-8A23-D3B9D47D2E4B}" srcId="{977FA60A-59C1-4EF8-AA0F-E3B6A5E36C03}" destId="{7966B1E5-1CDA-4DC8-88AF-A0366EBA73F4}" srcOrd="0" destOrd="0" parTransId="{315736F0-31D5-4606-B065-EB2A53454207}" sibTransId="{0705D5EC-888B-46BA-9E9F-CEAA87E05DA9}"/>
    <dgm:cxn modelId="{91D7FFFD-DB5E-4F7A-AA57-FD7E023E77B3}" type="presOf" srcId="{E379988F-EA52-4109-9949-04FACDCB7213}" destId="{800E9D64-245E-4984-9388-E28F0D2AAB6C}" srcOrd="0" destOrd="0" presId="urn:microsoft.com/office/officeart/2005/8/layout/hList1"/>
    <dgm:cxn modelId="{2CE5DF88-6E98-4CC9-94DF-36F262133243}" srcId="{83E6572B-AD0F-4F7A-AF64-0A59C3761848}" destId="{25541D90-957F-4B53-B7B3-BD9725E114F9}" srcOrd="0" destOrd="0" parTransId="{E8B28983-B87A-41F4-A257-2610DD39545A}" sibTransId="{C06C4D30-1EEC-4B93-B57E-9C230EFE3E59}"/>
    <dgm:cxn modelId="{311B6F9D-23B3-4942-BA6D-DEA7530FD46F}" type="presOf" srcId="{C6B898E5-1FFB-42F7-B860-6AC18C61CE94}" destId="{B7C8A953-2223-4EDC-8416-FBB64FCEB8A9}" srcOrd="0" destOrd="0" presId="urn:microsoft.com/office/officeart/2005/8/layout/hList1"/>
    <dgm:cxn modelId="{FCAFDB35-6CEE-42A6-AF67-42F6EF88C9DC}" type="presOf" srcId="{25541D90-957F-4B53-B7B3-BD9725E114F9}" destId="{A487E4D6-C030-46D7-815D-25BF4FE9158C}" srcOrd="0" destOrd="0" presId="urn:microsoft.com/office/officeart/2005/8/layout/hList1"/>
    <dgm:cxn modelId="{C5505D00-6B3E-456B-8749-F25525CDDF84}" srcId="{C6B898E5-1FFB-42F7-B860-6AC18C61CE94}" destId="{977FA60A-59C1-4EF8-AA0F-E3B6A5E36C03}" srcOrd="4" destOrd="0" parTransId="{F2CAA0C5-C847-4FC2-A314-AE10752B1BA9}" sibTransId="{706274AB-72DB-4C59-9625-403FACC3CE18}"/>
    <dgm:cxn modelId="{F064C9BB-8E27-4062-9D4D-7BF554D822BC}" type="presOf" srcId="{9A6207D3-B815-4CD0-8F3E-DACDD80DE1AE}" destId="{258D36F6-D9F4-4392-9660-C7FB932ABDED}" srcOrd="0" destOrd="0" presId="urn:microsoft.com/office/officeart/2005/8/layout/hList1"/>
    <dgm:cxn modelId="{8B4D6AC1-20AD-4EDB-A2BB-F0C275F9C3D0}" type="presOf" srcId="{977FA60A-59C1-4EF8-AA0F-E3B6A5E36C03}" destId="{885FE86F-3B6D-4D7E-B3DF-6BA0383B7A50}" srcOrd="0" destOrd="0" presId="urn:microsoft.com/office/officeart/2005/8/layout/hList1"/>
    <dgm:cxn modelId="{E7D0ADF6-4D84-4DB4-AC9C-9D103AC50529}" srcId="{D5C973EB-F084-495F-8C92-EF38E08D7F58}" destId="{FAC22244-AFBC-4BF8-910B-250BEB9B0D85}" srcOrd="0" destOrd="0" parTransId="{8C8C4914-504F-4D4B-8DC0-FF50422325E3}" sibTransId="{4A01661C-EFD4-4662-B66E-7E9AC1BCAF9C}"/>
    <dgm:cxn modelId="{29471835-C318-4936-9933-7BEE324131E1}" srcId="{C6B898E5-1FFB-42F7-B860-6AC18C61CE94}" destId="{83E6572B-AD0F-4F7A-AF64-0A59C3761848}" srcOrd="3" destOrd="0" parTransId="{F7FDCCBB-A7BD-432B-BE7C-4309475879E6}" sibTransId="{93225DFE-8A5C-4D7A-AD64-59CA0064D0B2}"/>
    <dgm:cxn modelId="{F5BC8BFA-DF7B-41C5-8686-BCBA01E9F290}" srcId="{C6B898E5-1FFB-42F7-B860-6AC18C61CE94}" destId="{D5C973EB-F084-495F-8C92-EF38E08D7F58}" srcOrd="1" destOrd="0" parTransId="{0E7C5A47-BCBD-4924-A89B-7A5384B73665}" sibTransId="{788864C2-C2F8-4731-8332-EC853F295523}"/>
    <dgm:cxn modelId="{EA7E77E7-92DB-4FCD-9CE6-9032A661C8CD}" srcId="{C72BD33A-8447-4387-B899-FE5C632CB594}" destId="{1CFF567C-510A-4FD6-83D4-0D6FFF1E3FD6}" srcOrd="0" destOrd="0" parTransId="{6195629F-7242-469B-8300-F79D236894B8}" sibTransId="{1CE9A3EE-B29E-467A-A86F-CFA215C34AAC}"/>
    <dgm:cxn modelId="{A647AFE4-CECC-456F-9420-5539B65358DC}" type="presOf" srcId="{7966B1E5-1CDA-4DC8-88AF-A0366EBA73F4}" destId="{A2B5807B-5C96-4C4E-BA27-38140C045AFC}" srcOrd="0" destOrd="0" presId="urn:microsoft.com/office/officeart/2005/8/layout/hList1"/>
    <dgm:cxn modelId="{7B61C9B2-C84D-4DAD-A3BF-61FD42FE7FEF}" type="presOf" srcId="{83E6572B-AD0F-4F7A-AF64-0A59C3761848}" destId="{135704D4-2FE1-4004-825C-DE7EA59623ED}" srcOrd="0" destOrd="0" presId="urn:microsoft.com/office/officeart/2005/8/layout/hList1"/>
    <dgm:cxn modelId="{0D3F7EED-5E8A-45D1-A28F-7CB404288941}" type="presOf" srcId="{1CFF567C-510A-4FD6-83D4-0D6FFF1E3FD6}" destId="{E840E383-FD47-4774-9E94-72828462C4D0}" srcOrd="0" destOrd="0" presId="urn:microsoft.com/office/officeart/2005/8/layout/hList1"/>
    <dgm:cxn modelId="{1288464E-767C-4DEC-8632-A3E1A31A6BE7}" srcId="{C6B898E5-1FFB-42F7-B860-6AC18C61CE94}" destId="{9A6207D3-B815-4CD0-8F3E-DACDD80DE1AE}" srcOrd="0" destOrd="0" parTransId="{1CD1A1B9-4E61-450D-8BDC-718690CF832B}" sibTransId="{E2F4B861-EFB4-47D6-A73A-B6E596BF2C78}"/>
    <dgm:cxn modelId="{1ADF2D91-53E7-4B85-8FEB-2A47825E947F}" srcId="{AD23A1BD-DFF2-4095-B723-CFAAC5B82125}" destId="{5A42E432-AEBD-4175-B755-683BBD5F810D}" srcOrd="0" destOrd="0" parTransId="{DC6B7B18-4E0F-4BB1-989A-64F407DBB973}" sibTransId="{2937DC86-1D07-4C76-B304-8B5710EDF496}"/>
    <dgm:cxn modelId="{22A29E85-E667-42F2-AB65-36DF1E3CA930}" type="presParOf" srcId="{B7C8A953-2223-4EDC-8416-FBB64FCEB8A9}" destId="{01B88881-FED7-4E01-82D6-BEAEC3EE86FB}" srcOrd="0" destOrd="0" presId="urn:microsoft.com/office/officeart/2005/8/layout/hList1"/>
    <dgm:cxn modelId="{7DA81C09-C168-439E-923A-081E34F44977}" type="presParOf" srcId="{01B88881-FED7-4E01-82D6-BEAEC3EE86FB}" destId="{258D36F6-D9F4-4392-9660-C7FB932ABDED}" srcOrd="0" destOrd="0" presId="urn:microsoft.com/office/officeart/2005/8/layout/hList1"/>
    <dgm:cxn modelId="{EE46F36C-CB1F-450F-A4AC-CF7DDE2FE52F}" type="presParOf" srcId="{01B88881-FED7-4E01-82D6-BEAEC3EE86FB}" destId="{800E9D64-245E-4984-9388-E28F0D2AAB6C}" srcOrd="1" destOrd="0" presId="urn:microsoft.com/office/officeart/2005/8/layout/hList1"/>
    <dgm:cxn modelId="{599EEEF1-9B96-4619-8BEA-9442E93A5FB0}" type="presParOf" srcId="{B7C8A953-2223-4EDC-8416-FBB64FCEB8A9}" destId="{54B8D1C4-3DD8-42DC-943C-00A8869B95A3}" srcOrd="1" destOrd="0" presId="urn:microsoft.com/office/officeart/2005/8/layout/hList1"/>
    <dgm:cxn modelId="{443CB35A-9548-4A66-B75C-D7DD0A1952CA}" type="presParOf" srcId="{B7C8A953-2223-4EDC-8416-FBB64FCEB8A9}" destId="{04707377-BCD4-4B4D-A128-B759D6E53D96}" srcOrd="2" destOrd="0" presId="urn:microsoft.com/office/officeart/2005/8/layout/hList1"/>
    <dgm:cxn modelId="{5D9FC37A-5E5B-4039-A443-DC7B1A934ADE}" type="presParOf" srcId="{04707377-BCD4-4B4D-A128-B759D6E53D96}" destId="{9079B0EE-B620-4A89-B28D-4E671E8E2A01}" srcOrd="0" destOrd="0" presId="urn:microsoft.com/office/officeart/2005/8/layout/hList1"/>
    <dgm:cxn modelId="{AA6582E3-8C1D-4A70-89D6-E75C9E419C22}" type="presParOf" srcId="{04707377-BCD4-4B4D-A128-B759D6E53D96}" destId="{1C79FE9F-B4FD-42F7-B5EA-A4CCC376228A}" srcOrd="1" destOrd="0" presId="urn:microsoft.com/office/officeart/2005/8/layout/hList1"/>
    <dgm:cxn modelId="{18B10E44-8BF8-44C8-A38F-E41EEE97E2DF}" type="presParOf" srcId="{B7C8A953-2223-4EDC-8416-FBB64FCEB8A9}" destId="{005CF877-2966-4E82-9B8F-1243A514923E}" srcOrd="3" destOrd="0" presId="urn:microsoft.com/office/officeart/2005/8/layout/hList1"/>
    <dgm:cxn modelId="{0C5C3020-8B58-416A-BF32-2BC2499B7C20}" type="presParOf" srcId="{B7C8A953-2223-4EDC-8416-FBB64FCEB8A9}" destId="{9A4643B8-C241-418A-AA7E-6FEB29BC3378}" srcOrd="4" destOrd="0" presId="urn:microsoft.com/office/officeart/2005/8/layout/hList1"/>
    <dgm:cxn modelId="{706C80CF-2B72-40B6-9A4B-A8306744534B}" type="presParOf" srcId="{9A4643B8-C241-418A-AA7E-6FEB29BC3378}" destId="{21698EB9-EFD8-48CD-8A40-BA5F12DC92FC}" srcOrd="0" destOrd="0" presId="urn:microsoft.com/office/officeart/2005/8/layout/hList1"/>
    <dgm:cxn modelId="{E7E60AD9-6206-4CE4-AC75-E862FC4A38E6}" type="presParOf" srcId="{9A4643B8-C241-418A-AA7E-6FEB29BC3378}" destId="{E840E383-FD47-4774-9E94-72828462C4D0}" srcOrd="1" destOrd="0" presId="urn:microsoft.com/office/officeart/2005/8/layout/hList1"/>
    <dgm:cxn modelId="{2FA97EB2-8C03-49A3-A71D-39CDFD95F6F8}" type="presParOf" srcId="{B7C8A953-2223-4EDC-8416-FBB64FCEB8A9}" destId="{C9158262-EBF1-4F06-B8FD-5CF15119C134}" srcOrd="5" destOrd="0" presId="urn:microsoft.com/office/officeart/2005/8/layout/hList1"/>
    <dgm:cxn modelId="{D028C689-6B7E-41B4-8393-EBD5DB49F3E4}" type="presParOf" srcId="{B7C8A953-2223-4EDC-8416-FBB64FCEB8A9}" destId="{F72838FF-7ED4-4142-A66C-517387F0687E}" srcOrd="6" destOrd="0" presId="urn:microsoft.com/office/officeart/2005/8/layout/hList1"/>
    <dgm:cxn modelId="{94957AEC-2EB6-4216-B51F-D43555CD4C2B}" type="presParOf" srcId="{F72838FF-7ED4-4142-A66C-517387F0687E}" destId="{135704D4-2FE1-4004-825C-DE7EA59623ED}" srcOrd="0" destOrd="0" presId="urn:microsoft.com/office/officeart/2005/8/layout/hList1"/>
    <dgm:cxn modelId="{53A719DB-D602-4860-BBF2-E299A444FCD5}" type="presParOf" srcId="{F72838FF-7ED4-4142-A66C-517387F0687E}" destId="{A487E4D6-C030-46D7-815D-25BF4FE9158C}" srcOrd="1" destOrd="0" presId="urn:microsoft.com/office/officeart/2005/8/layout/hList1"/>
    <dgm:cxn modelId="{BAE0C42B-6750-4921-9B07-72AFEDE18494}" type="presParOf" srcId="{B7C8A953-2223-4EDC-8416-FBB64FCEB8A9}" destId="{4FCC45AE-F5AC-47C9-8DCD-B30BD6DF36C9}" srcOrd="7" destOrd="0" presId="urn:microsoft.com/office/officeart/2005/8/layout/hList1"/>
    <dgm:cxn modelId="{09484569-9D7B-4862-BE1C-A58018602D6A}" type="presParOf" srcId="{B7C8A953-2223-4EDC-8416-FBB64FCEB8A9}" destId="{370F3DF9-07D4-40BA-BF5F-937DFD54EB34}" srcOrd="8" destOrd="0" presId="urn:microsoft.com/office/officeart/2005/8/layout/hList1"/>
    <dgm:cxn modelId="{68D8EE91-0E17-4AE1-8123-EBC0F11AD860}" type="presParOf" srcId="{370F3DF9-07D4-40BA-BF5F-937DFD54EB34}" destId="{885FE86F-3B6D-4D7E-B3DF-6BA0383B7A50}" srcOrd="0" destOrd="0" presId="urn:microsoft.com/office/officeart/2005/8/layout/hList1"/>
    <dgm:cxn modelId="{B93B787B-D558-428A-ACB4-F29468D3D33A}" type="presParOf" srcId="{370F3DF9-07D4-40BA-BF5F-937DFD54EB34}" destId="{A2B5807B-5C96-4C4E-BA27-38140C045AFC}" srcOrd="1" destOrd="0" presId="urn:microsoft.com/office/officeart/2005/8/layout/hList1"/>
    <dgm:cxn modelId="{4379DFA3-53C1-45CC-8724-0C70B9B47371}" type="presParOf" srcId="{B7C8A953-2223-4EDC-8416-FBB64FCEB8A9}" destId="{E788F97B-94F7-4A14-B5C0-61C1F4A321D4}" srcOrd="9" destOrd="0" presId="urn:microsoft.com/office/officeart/2005/8/layout/hList1"/>
    <dgm:cxn modelId="{12B51BE9-D204-4CC9-B896-BD0A4A139984}" type="presParOf" srcId="{B7C8A953-2223-4EDC-8416-FBB64FCEB8A9}" destId="{FB533879-7643-450A-B4A9-AE049CC69F62}" srcOrd="10" destOrd="0" presId="urn:microsoft.com/office/officeart/2005/8/layout/hList1"/>
    <dgm:cxn modelId="{936757DB-6D6F-4DE0-907E-A450F2C78297}" type="presParOf" srcId="{FB533879-7643-450A-B4A9-AE049CC69F62}" destId="{24155CB1-D2CF-4913-B780-55E0C679F33C}" srcOrd="0" destOrd="0" presId="urn:microsoft.com/office/officeart/2005/8/layout/hList1"/>
    <dgm:cxn modelId="{02611483-934C-48F2-927E-E4FE091378E9}" type="presParOf" srcId="{FB533879-7643-450A-B4A9-AE049CC69F62}" destId="{FD607695-CC8D-40DF-98C4-E0B0CAA2FE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87127D-E7A7-455E-93D3-1EAC1DAB5C83}" type="doc">
      <dgm:prSet loTypeId="urn:microsoft.com/office/officeart/2018/5/layout/IconCircleLabelList#1"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0B54B875-7D75-439A-96AC-0B6B0E0F9027}">
      <dgm:prSet custT="1"/>
      <dgm:spPr/>
      <dgm:t>
        <a:bodyPr rtlCol="0"/>
        <a:lstStyle/>
        <a:p>
          <a:pPr>
            <a:lnSpc>
              <a:spcPct val="100000"/>
            </a:lnSpc>
            <a:defRPr cap="all"/>
          </a:pPr>
          <a:r>
            <a:rPr lang="en-US" sz="1200" noProof="0" dirty="0" smtClean="0">
              <a:solidFill>
                <a:schemeClr val="accent2">
                  <a:lumMod val="50000"/>
                </a:schemeClr>
              </a:solidFill>
              <a:latin typeface="Arial" panose="020B0604020202020204" pitchFamily="34" charset="0"/>
              <a:cs typeface="Arial" panose="020B0604020202020204" pitchFamily="34" charset="0"/>
            </a:rPr>
            <a:t>TEXNIK YECHIMLAR</a:t>
          </a:r>
          <a:endParaRPr lang="ru-RU" sz="1200" noProof="0" dirty="0">
            <a:solidFill>
              <a:schemeClr val="accent2">
                <a:lumMod val="50000"/>
              </a:schemeClr>
            </a:solidFill>
            <a:latin typeface="Arial" panose="020B0604020202020204" pitchFamily="34" charset="0"/>
            <a:cs typeface="Arial" panose="020B0604020202020204" pitchFamily="34" charset="0"/>
          </a:endParaRPr>
        </a:p>
      </dgm:t>
    </dgm:pt>
    <dgm:pt modelId="{E10A52C8-AA57-46D3-B7CE-50C51AD1F38B}" type="parTrans" cxnId="{2D027D54-0797-4CE1-8646-E3A6F4D7AE6C}">
      <dgm:prSet/>
      <dgm:spPr/>
      <dgm:t>
        <a:bodyPr rtlCol="0"/>
        <a:lstStyle/>
        <a:p>
          <a:pPr rtl="0"/>
          <a:endParaRPr lang="ru-RU" sz="1400" noProof="0" dirty="0">
            <a:solidFill>
              <a:schemeClr val="accent2">
                <a:lumMod val="50000"/>
              </a:schemeClr>
            </a:solidFill>
            <a:latin typeface="Arial" panose="020B0604020202020204" pitchFamily="34" charset="0"/>
            <a:cs typeface="Arial" panose="020B0604020202020204" pitchFamily="34" charset="0"/>
          </a:endParaRPr>
        </a:p>
      </dgm:t>
    </dgm:pt>
    <dgm:pt modelId="{6BB7D5D8-B58C-4639-AB04-F3323C9E3D5A}" type="sibTrans" cxnId="{2D027D54-0797-4CE1-8646-E3A6F4D7AE6C}">
      <dgm:prSet/>
      <dgm:spPr/>
      <dgm:t>
        <a:bodyPr rtlCol="0"/>
        <a:lstStyle/>
        <a:p>
          <a:pPr rtl="0"/>
          <a:endParaRPr lang="ru-RU" sz="1400" noProof="0" dirty="0">
            <a:solidFill>
              <a:schemeClr val="accent2">
                <a:lumMod val="50000"/>
              </a:schemeClr>
            </a:solidFill>
            <a:latin typeface="Arial" panose="020B0604020202020204" pitchFamily="34" charset="0"/>
            <a:cs typeface="Arial" panose="020B0604020202020204" pitchFamily="34" charset="0"/>
          </a:endParaRPr>
        </a:p>
      </dgm:t>
    </dgm:pt>
    <dgm:pt modelId="{F342216F-FBF1-41D7-919C-7049CA20572C}">
      <dgm:prSet custT="1"/>
      <dgm:spPr/>
      <dgm:t>
        <a:bodyPr rtlCol="0"/>
        <a:lstStyle/>
        <a:p>
          <a:pPr>
            <a:lnSpc>
              <a:spcPct val="100000"/>
            </a:lnSpc>
            <a:defRPr cap="all"/>
          </a:pPr>
          <a:r>
            <a:rPr lang="en-US" sz="1200" noProof="0" dirty="0" smtClean="0">
              <a:solidFill>
                <a:schemeClr val="accent2">
                  <a:lumMod val="50000"/>
                </a:schemeClr>
              </a:solidFill>
              <a:latin typeface="Arial" panose="020B0604020202020204" pitchFamily="34" charset="0"/>
              <a:cs typeface="Arial" panose="020B0604020202020204" pitchFamily="34" charset="0"/>
            </a:rPr>
            <a:t>DIAGNOSTIKA</a:t>
          </a:r>
          <a:endParaRPr lang="ru-RU" sz="1200" noProof="0" dirty="0">
            <a:solidFill>
              <a:schemeClr val="accent2">
                <a:lumMod val="50000"/>
              </a:schemeClr>
            </a:solidFill>
            <a:latin typeface="Arial" panose="020B0604020202020204" pitchFamily="34" charset="0"/>
            <a:cs typeface="Arial" panose="020B0604020202020204" pitchFamily="34" charset="0"/>
          </a:endParaRPr>
        </a:p>
      </dgm:t>
    </dgm:pt>
    <dgm:pt modelId="{458C9A33-97A5-4CBB-B140-5648BC39D963}" type="parTrans" cxnId="{3D238423-40A9-4D99-B54D-A2855A3DA7BF}">
      <dgm:prSet/>
      <dgm:spPr/>
      <dgm:t>
        <a:bodyPr rtlCol="0"/>
        <a:lstStyle/>
        <a:p>
          <a:pPr rtl="0"/>
          <a:endParaRPr lang="ru-RU" sz="1400" noProof="0" dirty="0">
            <a:solidFill>
              <a:schemeClr val="accent2">
                <a:lumMod val="50000"/>
              </a:schemeClr>
            </a:solidFill>
            <a:latin typeface="Arial" panose="020B0604020202020204" pitchFamily="34" charset="0"/>
            <a:cs typeface="Arial" panose="020B0604020202020204" pitchFamily="34" charset="0"/>
          </a:endParaRPr>
        </a:p>
      </dgm:t>
    </dgm:pt>
    <dgm:pt modelId="{4264E9A9-DAC3-427B-8E9E-0073816BE51F}" type="sibTrans" cxnId="{3D238423-40A9-4D99-B54D-A2855A3DA7BF}">
      <dgm:prSet/>
      <dgm:spPr/>
      <dgm:t>
        <a:bodyPr rtlCol="0"/>
        <a:lstStyle/>
        <a:p>
          <a:pPr rtl="0"/>
          <a:endParaRPr lang="ru-RU" sz="1400" noProof="0" dirty="0">
            <a:solidFill>
              <a:schemeClr val="accent2">
                <a:lumMod val="50000"/>
              </a:schemeClr>
            </a:solidFill>
            <a:latin typeface="Arial" panose="020B0604020202020204" pitchFamily="34" charset="0"/>
            <a:cs typeface="Arial" panose="020B0604020202020204" pitchFamily="34" charset="0"/>
          </a:endParaRPr>
        </a:p>
      </dgm:t>
    </dgm:pt>
    <dgm:pt modelId="{89123716-B84D-436A-B032-220B2B9CADDC}">
      <dgm:prSet custT="1"/>
      <dgm:spPr/>
      <dgm:t>
        <a:bodyPr rtlCol="0"/>
        <a:lstStyle/>
        <a:p>
          <a:pPr>
            <a:lnSpc>
              <a:spcPct val="100000"/>
            </a:lnSpc>
            <a:defRPr cap="all"/>
          </a:pPr>
          <a:r>
            <a:rPr lang="en-US" sz="1200" noProof="0" dirty="0" smtClean="0">
              <a:solidFill>
                <a:schemeClr val="accent2">
                  <a:lumMod val="50000"/>
                </a:schemeClr>
              </a:solidFill>
              <a:latin typeface="Arial" panose="020B0604020202020204" pitchFamily="34" charset="0"/>
              <a:cs typeface="Arial" panose="020B0604020202020204" pitchFamily="34" charset="0"/>
            </a:rPr>
            <a:t>KURSNI TANLASH</a:t>
          </a:r>
          <a:endParaRPr lang="ru-RU" sz="1200" noProof="0" dirty="0">
            <a:solidFill>
              <a:schemeClr val="accent2">
                <a:lumMod val="50000"/>
              </a:schemeClr>
            </a:solidFill>
            <a:latin typeface="Arial" panose="020B0604020202020204" pitchFamily="34" charset="0"/>
            <a:cs typeface="Arial" panose="020B0604020202020204" pitchFamily="34" charset="0"/>
          </a:endParaRPr>
        </a:p>
      </dgm:t>
    </dgm:pt>
    <dgm:pt modelId="{A99727AF-82D3-4448-923F-255E12D7C9BC}" type="parTrans" cxnId="{4160E90A-0E10-4739-BB63-163659A712F0}">
      <dgm:prSet/>
      <dgm:spPr/>
      <dgm:t>
        <a:bodyPr rtlCol="0"/>
        <a:lstStyle/>
        <a:p>
          <a:pPr rtl="0"/>
          <a:endParaRPr lang="ru-RU" sz="1400" noProof="0" dirty="0">
            <a:solidFill>
              <a:schemeClr val="accent2">
                <a:lumMod val="50000"/>
              </a:schemeClr>
            </a:solidFill>
            <a:latin typeface="Arial" panose="020B0604020202020204" pitchFamily="34" charset="0"/>
            <a:cs typeface="Arial" panose="020B0604020202020204" pitchFamily="34" charset="0"/>
          </a:endParaRPr>
        </a:p>
      </dgm:t>
    </dgm:pt>
    <dgm:pt modelId="{79535D29-4C9A-449D-A727-B90BC51637B7}" type="sibTrans" cxnId="{4160E90A-0E10-4739-BB63-163659A712F0}">
      <dgm:prSet/>
      <dgm:spPr/>
      <dgm:t>
        <a:bodyPr rtlCol="0"/>
        <a:lstStyle/>
        <a:p>
          <a:pPr rtl="0"/>
          <a:endParaRPr lang="ru-RU" sz="1400" noProof="0" dirty="0">
            <a:solidFill>
              <a:schemeClr val="accent2">
                <a:lumMod val="50000"/>
              </a:schemeClr>
            </a:solidFill>
            <a:latin typeface="Arial" panose="020B0604020202020204" pitchFamily="34" charset="0"/>
            <a:cs typeface="Arial" panose="020B0604020202020204" pitchFamily="34" charset="0"/>
          </a:endParaRPr>
        </a:p>
      </dgm:t>
    </dgm:pt>
    <dgm:pt modelId="{D8316F63-CE47-407B-9DCB-E8FEC91F0742}" type="pres">
      <dgm:prSet presAssocID="{1187127D-E7A7-455E-93D3-1EAC1DAB5C83}" presName="root" presStyleCnt="0">
        <dgm:presLayoutVars>
          <dgm:dir/>
          <dgm:resizeHandles val="exact"/>
        </dgm:presLayoutVars>
      </dgm:prSet>
      <dgm:spPr/>
      <dgm:t>
        <a:bodyPr/>
        <a:lstStyle/>
        <a:p>
          <a:endParaRPr lang="ru-RU"/>
        </a:p>
      </dgm:t>
    </dgm:pt>
    <dgm:pt modelId="{AE2471DD-AEF0-46AC-AE4E-4047B474E634}" type="pres">
      <dgm:prSet presAssocID="{0B54B875-7D75-439A-96AC-0B6B0E0F9027}" presName="compNode" presStyleCnt="0"/>
      <dgm:spPr/>
    </dgm:pt>
    <dgm:pt modelId="{6A28B40A-85CB-44CF-9E81-3063936285E3}" type="pres">
      <dgm:prSet presAssocID="{0B54B875-7D75-439A-96AC-0B6B0E0F9027}" presName="iconBgRect" presStyleLbl="bgShp" presStyleIdx="0" presStyleCnt="3"/>
      <dgm:spPr/>
    </dgm:pt>
    <dgm:pt modelId="{005524FB-3A0E-4BA5-B04E-59FC2E252AEB}" type="pres">
      <dgm:prSet presAssocID="{0B54B875-7D75-439A-96AC-0B6B0E0F902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Open Book"/>
        </a:ext>
      </dgm:extLst>
    </dgm:pt>
    <dgm:pt modelId="{10E3AB85-F629-46B7-9081-FC073256C023}" type="pres">
      <dgm:prSet presAssocID="{0B54B875-7D75-439A-96AC-0B6B0E0F9027}" presName="spaceRect" presStyleCnt="0"/>
      <dgm:spPr/>
    </dgm:pt>
    <dgm:pt modelId="{1A451185-6747-4E77-A3B3-9CCD7AC625EB}" type="pres">
      <dgm:prSet presAssocID="{0B54B875-7D75-439A-96AC-0B6B0E0F9027}" presName="textRect" presStyleLbl="revTx" presStyleIdx="0" presStyleCnt="3">
        <dgm:presLayoutVars>
          <dgm:chMax val="1"/>
          <dgm:chPref val="1"/>
        </dgm:presLayoutVars>
      </dgm:prSet>
      <dgm:spPr/>
      <dgm:t>
        <a:bodyPr/>
        <a:lstStyle/>
        <a:p>
          <a:endParaRPr lang="ru-RU"/>
        </a:p>
      </dgm:t>
    </dgm:pt>
    <dgm:pt modelId="{BD8992B9-B7CC-44F7-8E17-FEAD75D73260}" type="pres">
      <dgm:prSet presAssocID="{6BB7D5D8-B58C-4639-AB04-F3323C9E3D5A}" presName="sibTrans" presStyleCnt="0"/>
      <dgm:spPr/>
    </dgm:pt>
    <dgm:pt modelId="{4A705C56-DCC9-4BDC-963E-E3C1A32B8124}" type="pres">
      <dgm:prSet presAssocID="{F342216F-FBF1-41D7-919C-7049CA20572C}" presName="compNode" presStyleCnt="0"/>
      <dgm:spPr/>
    </dgm:pt>
    <dgm:pt modelId="{C4618682-3912-4E72-999D-4BF5CD06322D}" type="pres">
      <dgm:prSet presAssocID="{F342216F-FBF1-41D7-919C-7049CA20572C}" presName="iconBgRect" presStyleLbl="bgShp" presStyleIdx="1" presStyleCnt="3"/>
      <dgm:spPr/>
    </dgm:pt>
    <dgm:pt modelId="{172F9AEA-3377-4AFB-BDDB-45672D648ACC}" type="pres">
      <dgm:prSet presAssocID="{F342216F-FBF1-41D7-919C-7049CA20572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ullseye"/>
        </a:ext>
      </dgm:extLst>
    </dgm:pt>
    <dgm:pt modelId="{7C97D28A-6337-4BD4-88DA-E386C94E58EA}" type="pres">
      <dgm:prSet presAssocID="{F342216F-FBF1-41D7-919C-7049CA20572C}" presName="spaceRect" presStyleCnt="0"/>
      <dgm:spPr/>
    </dgm:pt>
    <dgm:pt modelId="{7CEA8AF0-CDCB-4FBD-8FCB-A8EECB922CE0}" type="pres">
      <dgm:prSet presAssocID="{F342216F-FBF1-41D7-919C-7049CA20572C}" presName="textRect" presStyleLbl="revTx" presStyleIdx="1" presStyleCnt="3" custScaleX="110286">
        <dgm:presLayoutVars>
          <dgm:chMax val="1"/>
          <dgm:chPref val="1"/>
        </dgm:presLayoutVars>
      </dgm:prSet>
      <dgm:spPr/>
      <dgm:t>
        <a:bodyPr/>
        <a:lstStyle/>
        <a:p>
          <a:endParaRPr lang="ru-RU"/>
        </a:p>
      </dgm:t>
    </dgm:pt>
    <dgm:pt modelId="{92A8B23C-69B8-4E96-B33F-BB2C249D15FB}" type="pres">
      <dgm:prSet presAssocID="{4264E9A9-DAC3-427B-8E9E-0073816BE51F}" presName="sibTrans" presStyleCnt="0"/>
      <dgm:spPr/>
    </dgm:pt>
    <dgm:pt modelId="{D938C496-9BEF-45FE-B395-F2557FB65E88}" type="pres">
      <dgm:prSet presAssocID="{89123716-B84D-436A-B032-220B2B9CADDC}" presName="compNode" presStyleCnt="0"/>
      <dgm:spPr/>
    </dgm:pt>
    <dgm:pt modelId="{1F290E81-B7E4-40F0-A220-DB97594D9AE3}" type="pres">
      <dgm:prSet presAssocID="{89123716-B84D-436A-B032-220B2B9CADDC}" presName="iconBgRect" presStyleLbl="bgShp" presStyleIdx="2" presStyleCnt="3"/>
      <dgm:spPr/>
    </dgm:pt>
    <dgm:pt modelId="{9FDBD919-83B2-43D2-B22A-C1D340DD896A}" type="pres">
      <dgm:prSet presAssocID="{89123716-B84D-436A-B032-220B2B9CADDC}"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d with Gears"/>
        </a:ext>
      </dgm:extLst>
    </dgm:pt>
    <dgm:pt modelId="{448386B8-992B-4E81-92FA-A2A8D3DE4E53}" type="pres">
      <dgm:prSet presAssocID="{89123716-B84D-436A-B032-220B2B9CADDC}" presName="spaceRect" presStyleCnt="0"/>
      <dgm:spPr/>
    </dgm:pt>
    <dgm:pt modelId="{3F410A1B-B3E5-49A9-AA89-AAA8A26BCB24}" type="pres">
      <dgm:prSet presAssocID="{89123716-B84D-436A-B032-220B2B9CADDC}" presName="textRect" presStyleLbl="revTx" presStyleIdx="2" presStyleCnt="3">
        <dgm:presLayoutVars>
          <dgm:chMax val="1"/>
          <dgm:chPref val="1"/>
        </dgm:presLayoutVars>
      </dgm:prSet>
      <dgm:spPr/>
      <dgm:t>
        <a:bodyPr/>
        <a:lstStyle/>
        <a:p>
          <a:endParaRPr lang="ru-RU"/>
        </a:p>
      </dgm:t>
    </dgm:pt>
  </dgm:ptLst>
  <dgm:cxnLst>
    <dgm:cxn modelId="{284BEB15-5C71-4905-A027-57797D994D65}" type="presOf" srcId="{F342216F-FBF1-41D7-919C-7049CA20572C}" destId="{7CEA8AF0-CDCB-4FBD-8FCB-A8EECB922CE0}" srcOrd="0" destOrd="0" presId="urn:microsoft.com/office/officeart/2018/5/layout/IconCircleLabelList#1"/>
    <dgm:cxn modelId="{46799A86-856A-4949-AC18-96B169E2E058}" type="presOf" srcId="{1187127D-E7A7-455E-93D3-1EAC1DAB5C83}" destId="{D8316F63-CE47-407B-9DCB-E8FEC91F0742}" srcOrd="0" destOrd="0" presId="urn:microsoft.com/office/officeart/2018/5/layout/IconCircleLabelList#1"/>
    <dgm:cxn modelId="{D1F63E5B-71C3-4407-B69C-53CC2F17F251}" type="presOf" srcId="{0B54B875-7D75-439A-96AC-0B6B0E0F9027}" destId="{1A451185-6747-4E77-A3B3-9CCD7AC625EB}" srcOrd="0" destOrd="0" presId="urn:microsoft.com/office/officeart/2018/5/layout/IconCircleLabelList#1"/>
    <dgm:cxn modelId="{4160E90A-0E10-4739-BB63-163659A712F0}" srcId="{1187127D-E7A7-455E-93D3-1EAC1DAB5C83}" destId="{89123716-B84D-436A-B032-220B2B9CADDC}" srcOrd="2" destOrd="0" parTransId="{A99727AF-82D3-4448-923F-255E12D7C9BC}" sibTransId="{79535D29-4C9A-449D-A727-B90BC51637B7}"/>
    <dgm:cxn modelId="{3D238423-40A9-4D99-B54D-A2855A3DA7BF}" srcId="{1187127D-E7A7-455E-93D3-1EAC1DAB5C83}" destId="{F342216F-FBF1-41D7-919C-7049CA20572C}" srcOrd="1" destOrd="0" parTransId="{458C9A33-97A5-4CBB-B140-5648BC39D963}" sibTransId="{4264E9A9-DAC3-427B-8E9E-0073816BE51F}"/>
    <dgm:cxn modelId="{3F295CDC-7471-482D-90A1-CAF76E95A10C}" type="presOf" srcId="{89123716-B84D-436A-B032-220B2B9CADDC}" destId="{3F410A1B-B3E5-49A9-AA89-AAA8A26BCB24}" srcOrd="0" destOrd="0" presId="urn:microsoft.com/office/officeart/2018/5/layout/IconCircleLabelList#1"/>
    <dgm:cxn modelId="{2D027D54-0797-4CE1-8646-E3A6F4D7AE6C}" srcId="{1187127D-E7A7-455E-93D3-1EAC1DAB5C83}" destId="{0B54B875-7D75-439A-96AC-0B6B0E0F9027}" srcOrd="0" destOrd="0" parTransId="{E10A52C8-AA57-46D3-B7CE-50C51AD1F38B}" sibTransId="{6BB7D5D8-B58C-4639-AB04-F3323C9E3D5A}"/>
    <dgm:cxn modelId="{CC2717E0-B745-4FA0-BA9D-61935A040744}" type="presParOf" srcId="{D8316F63-CE47-407B-9DCB-E8FEC91F0742}" destId="{AE2471DD-AEF0-46AC-AE4E-4047B474E634}" srcOrd="0" destOrd="0" presId="urn:microsoft.com/office/officeart/2018/5/layout/IconCircleLabelList#1"/>
    <dgm:cxn modelId="{69E34C59-CEB5-4F65-8A99-276EFDDA7804}" type="presParOf" srcId="{AE2471DD-AEF0-46AC-AE4E-4047B474E634}" destId="{6A28B40A-85CB-44CF-9E81-3063936285E3}" srcOrd="0" destOrd="0" presId="urn:microsoft.com/office/officeart/2018/5/layout/IconCircleLabelList#1"/>
    <dgm:cxn modelId="{7FA62A85-3AE0-4230-8DEC-136FF67A2F75}" type="presParOf" srcId="{AE2471DD-AEF0-46AC-AE4E-4047B474E634}" destId="{005524FB-3A0E-4BA5-B04E-59FC2E252AEB}" srcOrd="1" destOrd="0" presId="urn:microsoft.com/office/officeart/2018/5/layout/IconCircleLabelList#1"/>
    <dgm:cxn modelId="{7CA4F707-4953-4BB7-8153-F387AA80FACC}" type="presParOf" srcId="{AE2471DD-AEF0-46AC-AE4E-4047B474E634}" destId="{10E3AB85-F629-46B7-9081-FC073256C023}" srcOrd="2" destOrd="0" presId="urn:microsoft.com/office/officeart/2018/5/layout/IconCircleLabelList#1"/>
    <dgm:cxn modelId="{2E91F802-C502-4DD3-B43A-1601D4FA9BC1}" type="presParOf" srcId="{AE2471DD-AEF0-46AC-AE4E-4047B474E634}" destId="{1A451185-6747-4E77-A3B3-9CCD7AC625EB}" srcOrd="3" destOrd="0" presId="urn:microsoft.com/office/officeart/2018/5/layout/IconCircleLabelList#1"/>
    <dgm:cxn modelId="{B4839D52-EE0B-4A8A-9C6D-7FD814118460}" type="presParOf" srcId="{D8316F63-CE47-407B-9DCB-E8FEC91F0742}" destId="{BD8992B9-B7CC-44F7-8E17-FEAD75D73260}" srcOrd="1" destOrd="0" presId="urn:microsoft.com/office/officeart/2018/5/layout/IconCircleLabelList#1"/>
    <dgm:cxn modelId="{FBD61538-10AA-4771-BB43-1A8DDA8B6D38}" type="presParOf" srcId="{D8316F63-CE47-407B-9DCB-E8FEC91F0742}" destId="{4A705C56-DCC9-4BDC-963E-E3C1A32B8124}" srcOrd="2" destOrd="0" presId="urn:microsoft.com/office/officeart/2018/5/layout/IconCircleLabelList#1"/>
    <dgm:cxn modelId="{F9E26C15-BFC6-4D29-9CB1-05963DCE45AF}" type="presParOf" srcId="{4A705C56-DCC9-4BDC-963E-E3C1A32B8124}" destId="{C4618682-3912-4E72-999D-4BF5CD06322D}" srcOrd="0" destOrd="0" presId="urn:microsoft.com/office/officeart/2018/5/layout/IconCircleLabelList#1"/>
    <dgm:cxn modelId="{EE54B73B-63D2-4205-B860-DF511475FABF}" type="presParOf" srcId="{4A705C56-DCC9-4BDC-963E-E3C1A32B8124}" destId="{172F9AEA-3377-4AFB-BDDB-45672D648ACC}" srcOrd="1" destOrd="0" presId="urn:microsoft.com/office/officeart/2018/5/layout/IconCircleLabelList#1"/>
    <dgm:cxn modelId="{E70A3D01-85AC-4556-B266-4E7847A9FEEC}" type="presParOf" srcId="{4A705C56-DCC9-4BDC-963E-E3C1A32B8124}" destId="{7C97D28A-6337-4BD4-88DA-E386C94E58EA}" srcOrd="2" destOrd="0" presId="urn:microsoft.com/office/officeart/2018/5/layout/IconCircleLabelList#1"/>
    <dgm:cxn modelId="{1D938727-B51F-4DB6-B47F-19DCB6B3B3E0}" type="presParOf" srcId="{4A705C56-DCC9-4BDC-963E-E3C1A32B8124}" destId="{7CEA8AF0-CDCB-4FBD-8FCB-A8EECB922CE0}" srcOrd="3" destOrd="0" presId="urn:microsoft.com/office/officeart/2018/5/layout/IconCircleLabelList#1"/>
    <dgm:cxn modelId="{C99FA575-863A-4F30-A66C-2AC2D9CDF739}" type="presParOf" srcId="{D8316F63-CE47-407B-9DCB-E8FEC91F0742}" destId="{92A8B23C-69B8-4E96-B33F-BB2C249D15FB}" srcOrd="3" destOrd="0" presId="urn:microsoft.com/office/officeart/2018/5/layout/IconCircleLabelList#1"/>
    <dgm:cxn modelId="{19CF721B-33E2-4529-9403-5AB9BBA47D98}" type="presParOf" srcId="{D8316F63-CE47-407B-9DCB-E8FEC91F0742}" destId="{D938C496-9BEF-45FE-B395-F2557FB65E88}" srcOrd="4" destOrd="0" presId="urn:microsoft.com/office/officeart/2018/5/layout/IconCircleLabelList#1"/>
    <dgm:cxn modelId="{658D0125-C3C9-4D5B-8DF0-5E2057102680}" type="presParOf" srcId="{D938C496-9BEF-45FE-B395-F2557FB65E88}" destId="{1F290E81-B7E4-40F0-A220-DB97594D9AE3}" srcOrd="0" destOrd="0" presId="urn:microsoft.com/office/officeart/2018/5/layout/IconCircleLabelList#1"/>
    <dgm:cxn modelId="{50F2BB0B-CE08-4F41-A25B-1FF84C93EEEF}" type="presParOf" srcId="{D938C496-9BEF-45FE-B395-F2557FB65E88}" destId="{9FDBD919-83B2-43D2-B22A-C1D340DD896A}" srcOrd="1" destOrd="0" presId="urn:microsoft.com/office/officeart/2018/5/layout/IconCircleLabelList#1"/>
    <dgm:cxn modelId="{51BF9BE5-F346-4A35-A9C3-91EDDD48FDDA}" type="presParOf" srcId="{D938C496-9BEF-45FE-B395-F2557FB65E88}" destId="{448386B8-992B-4E81-92FA-A2A8D3DE4E53}" srcOrd="2" destOrd="0" presId="urn:microsoft.com/office/officeart/2018/5/layout/IconCircleLabelList#1"/>
    <dgm:cxn modelId="{DFB9ED2B-2930-4C79-B0BD-4EA886CDAA92}" type="presParOf" srcId="{D938C496-9BEF-45FE-B395-F2557FB65E88}" destId="{3F410A1B-B3E5-49A9-AA89-AAA8A26BCB24}" srcOrd="3" destOrd="0" presId="urn:microsoft.com/office/officeart/2018/5/layout/IconCircleLabel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947E0-A910-4C69-AA99-A84AE2DCECE2}">
      <dsp:nvSpPr>
        <dsp:cNvPr id="0" name=""/>
        <dsp:cNvSpPr/>
      </dsp:nvSpPr>
      <dsp:spPr>
        <a:xfrm>
          <a:off x="-980651" y="-54534"/>
          <a:ext cx="5999064" cy="5999064"/>
        </a:xfrm>
        <a:prstGeom prst="pie">
          <a:avLst>
            <a:gd name="adj1" fmla="val 5400000"/>
            <a:gd name="adj2" fmla="val 1620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945F7F9-A9EC-45B7-BCC4-0C25A25564DA}">
      <dsp:nvSpPr>
        <dsp:cNvPr id="0" name=""/>
        <dsp:cNvSpPr/>
      </dsp:nvSpPr>
      <dsp:spPr>
        <a:xfrm>
          <a:off x="1998933" y="0"/>
          <a:ext cx="8328000" cy="5999064"/>
        </a:xfrm>
        <a:prstGeom prst="rect">
          <a:avLst/>
        </a:prstGeom>
        <a:solidFill>
          <a:srgbClr val="3ABADD"/>
        </a:solidFill>
        <a:ln w="11430" cap="flat" cmpd="sng" algn="ctr">
          <a:solidFill>
            <a:srgbClr val="002060"/>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b="1" kern="1200" dirty="0" smtClean="0">
            <a:latin typeface="Times New Roman" panose="02020603050405020304" pitchFamily="18" charset="0"/>
            <a:cs typeface="Times New Roman" panose="02020603050405020304" pitchFamily="18" charset="0"/>
          </a:endParaRPr>
        </a:p>
        <a:p>
          <a:pPr lvl="0" algn="l" defTabSz="1600200">
            <a:lnSpc>
              <a:spcPct val="90000"/>
            </a:lnSpc>
            <a:spcBef>
              <a:spcPct val="0"/>
            </a:spcBef>
            <a:spcAft>
              <a:spcPct val="35000"/>
            </a:spcAft>
          </a:pPr>
          <a:r>
            <a:rPr lang="en-US" sz="3600" b="1" kern="1200" dirty="0" smtClean="0">
              <a:solidFill>
                <a:schemeClr val="tx1"/>
              </a:solidFill>
              <a:latin typeface="Times New Roman" panose="02020603050405020304" pitchFamily="18" charset="0"/>
              <a:cs typeface="Times New Roman" panose="02020603050405020304" pitchFamily="18" charset="0"/>
            </a:rPr>
            <a:t>1. </a:t>
          </a:r>
          <a:r>
            <a:rPr lang="en-US" sz="3600" kern="1200" dirty="0" smtClean="0">
              <a:solidFill>
                <a:schemeClr val="accent2">
                  <a:lumMod val="75000"/>
                </a:schemeClr>
              </a:solidFill>
              <a:latin typeface="Arial" panose="020B0604020202020204" pitchFamily="34" charset="0"/>
              <a:cs typeface="Arial" panose="020B0604020202020204" pitchFamily="34" charset="0"/>
            </a:rPr>
            <a:t>Fanning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yangi</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tahrirdagi</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Davlat</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ta’lim</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standarti</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p>
        <a:p>
          <a:pPr lvl="0" algn="l" defTabSz="1600200">
            <a:lnSpc>
              <a:spcPct val="90000"/>
            </a:lnSpc>
            <a:spcBef>
              <a:spcPct val="0"/>
            </a:spcBef>
            <a:spcAft>
              <a:spcPct val="35000"/>
            </a:spcAft>
          </a:pPr>
          <a:endParaRPr lang="ru-RU" sz="3600" b="1" i="0" kern="1200" dirty="0">
            <a:ln>
              <a:noFill/>
            </a:ln>
            <a:solidFill>
              <a:schemeClr val="tx1"/>
            </a:solidFill>
          </a:endParaRPr>
        </a:p>
      </dsp:txBody>
      <dsp:txXfrm>
        <a:off x="1998933" y="0"/>
        <a:ext cx="8328000" cy="1799723"/>
      </dsp:txXfrm>
    </dsp:sp>
    <dsp:sp modelId="{F0B4C519-2B3A-4E79-9280-DDDD0AA87194}">
      <dsp:nvSpPr>
        <dsp:cNvPr id="0" name=""/>
        <dsp:cNvSpPr/>
      </dsp:nvSpPr>
      <dsp:spPr>
        <a:xfrm>
          <a:off x="84229" y="1838506"/>
          <a:ext cx="3899387" cy="3899387"/>
        </a:xfrm>
        <a:prstGeom prst="pie">
          <a:avLst>
            <a:gd name="adj1" fmla="val 5400000"/>
            <a:gd name="adj2" fmla="val 16200000"/>
          </a:avLst>
        </a:prstGeom>
        <a:gradFill rotWithShape="0">
          <a:gsLst>
            <a:gs pos="0">
              <a:schemeClr val="accent5">
                <a:hueOff val="460881"/>
                <a:satOff val="-8998"/>
                <a:lumOff val="196"/>
                <a:alphaOff val="0"/>
                <a:tint val="74000"/>
              </a:schemeClr>
            </a:gs>
            <a:gs pos="49000">
              <a:schemeClr val="accent5">
                <a:hueOff val="460881"/>
                <a:satOff val="-8998"/>
                <a:lumOff val="196"/>
                <a:alphaOff val="0"/>
                <a:tint val="96000"/>
                <a:shade val="84000"/>
                <a:satMod val="110000"/>
              </a:schemeClr>
            </a:gs>
            <a:gs pos="49100">
              <a:schemeClr val="accent5">
                <a:hueOff val="460881"/>
                <a:satOff val="-8998"/>
                <a:lumOff val="196"/>
                <a:alphaOff val="0"/>
                <a:shade val="55000"/>
                <a:satMod val="150000"/>
              </a:schemeClr>
            </a:gs>
            <a:gs pos="92000">
              <a:schemeClr val="accent5">
                <a:hueOff val="460881"/>
                <a:satOff val="-8998"/>
                <a:lumOff val="196"/>
                <a:alphaOff val="0"/>
                <a:tint val="98000"/>
                <a:shade val="90000"/>
                <a:satMod val="128000"/>
              </a:schemeClr>
            </a:gs>
            <a:gs pos="100000">
              <a:schemeClr val="accent5">
                <a:hueOff val="460881"/>
                <a:satOff val="-8998"/>
                <a:lumOff val="196"/>
                <a:alphaOff val="0"/>
                <a:tint val="90000"/>
                <a:shade val="97000"/>
                <a:satMod val="128000"/>
              </a:schemeClr>
            </a:gs>
          </a:gsLst>
          <a:lin ang="5400000" scaled="1"/>
        </a:gradFill>
        <a:ln>
          <a:noFill/>
        </a:ln>
        <a:effectLst>
          <a:outerShdw blurRad="39000" dist="25400" dir="5400000" rotWithShape="0">
            <a:schemeClr val="accent5">
              <a:hueOff val="460881"/>
              <a:satOff val="-8998"/>
              <a:lumOff val="196"/>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2FC8F7-9257-4F59-AFD9-555859862BF1}">
      <dsp:nvSpPr>
        <dsp:cNvPr id="0" name=""/>
        <dsp:cNvSpPr/>
      </dsp:nvSpPr>
      <dsp:spPr>
        <a:xfrm>
          <a:off x="1975136" y="1853051"/>
          <a:ext cx="8343118" cy="3394962"/>
        </a:xfrm>
        <a:prstGeom prst="rect">
          <a:avLst/>
        </a:prstGeom>
        <a:solidFill>
          <a:srgbClr val="4FF02E"/>
        </a:solidFill>
        <a:ln w="11430" cap="flat" cmpd="sng" algn="ctr">
          <a:solidFill>
            <a:schemeClr val="accent5">
              <a:hueOff val="460881"/>
              <a:satOff val="-8998"/>
              <a:lumOff val="196"/>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anose="02020603050405020304" pitchFamily="18" charset="0"/>
              <a:cs typeface="Times New Roman" panose="02020603050405020304" pitchFamily="18" charset="0"/>
            </a:rPr>
            <a:t>2.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Milliy</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o‘quv</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dasturi</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darslik</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o‘quv</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qo‘llanmalari</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va</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ularning</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tahlili</a:t>
          </a:r>
          <a:r>
            <a:rPr lang="en-US" sz="3600" kern="1200" dirty="0" smtClean="0">
              <a:solidFill>
                <a:schemeClr val="accent2">
                  <a:lumMod val="75000"/>
                </a:schemeClr>
              </a:solidFill>
              <a:latin typeface="Arial" panose="020B0604020202020204" pitchFamily="34" charset="0"/>
              <a:cs typeface="Arial" panose="020B0604020202020204" pitchFamily="34" charset="0"/>
            </a:rPr>
            <a:t>.</a:t>
          </a:r>
          <a:r>
            <a:rPr lang="ru-RU" sz="3600" b="1" kern="1200" dirty="0" smtClean="0">
              <a:latin typeface="Times New Roman" panose="02020603050405020304" pitchFamily="18" charset="0"/>
              <a:cs typeface="Times New Roman" panose="02020603050405020304" pitchFamily="18" charset="0"/>
            </a:rPr>
            <a:t>	</a:t>
          </a:r>
          <a:endParaRPr lang="ru-RU" sz="3600" b="1" i="0" kern="1200" dirty="0">
            <a:ln>
              <a:noFill/>
            </a:ln>
            <a:solidFill>
              <a:schemeClr val="tx1"/>
            </a:solidFill>
          </a:endParaRPr>
        </a:p>
      </dsp:txBody>
      <dsp:txXfrm>
        <a:off x="1975136" y="1853051"/>
        <a:ext cx="8343118" cy="1566905"/>
      </dsp:txXfrm>
    </dsp:sp>
    <dsp:sp modelId="{23158E1C-D9F6-49FF-A393-55298A706DE9}">
      <dsp:nvSpPr>
        <dsp:cNvPr id="0" name=""/>
        <dsp:cNvSpPr/>
      </dsp:nvSpPr>
      <dsp:spPr>
        <a:xfrm>
          <a:off x="984127" y="3499924"/>
          <a:ext cx="1799717" cy="1799717"/>
        </a:xfrm>
        <a:prstGeom prst="pie">
          <a:avLst>
            <a:gd name="adj1" fmla="val 5400000"/>
            <a:gd name="adj2" fmla="val 16200000"/>
          </a:avLst>
        </a:prstGeom>
        <a:gradFill rotWithShape="0">
          <a:gsLst>
            <a:gs pos="0">
              <a:schemeClr val="accent5">
                <a:hueOff val="921761"/>
                <a:satOff val="-17996"/>
                <a:lumOff val="392"/>
                <a:alphaOff val="0"/>
                <a:tint val="74000"/>
              </a:schemeClr>
            </a:gs>
            <a:gs pos="49000">
              <a:schemeClr val="accent5">
                <a:hueOff val="921761"/>
                <a:satOff val="-17996"/>
                <a:lumOff val="392"/>
                <a:alphaOff val="0"/>
                <a:tint val="96000"/>
                <a:shade val="84000"/>
                <a:satMod val="110000"/>
              </a:schemeClr>
            </a:gs>
            <a:gs pos="49100">
              <a:schemeClr val="accent5">
                <a:hueOff val="921761"/>
                <a:satOff val="-17996"/>
                <a:lumOff val="392"/>
                <a:alphaOff val="0"/>
                <a:shade val="55000"/>
                <a:satMod val="150000"/>
              </a:schemeClr>
            </a:gs>
            <a:gs pos="92000">
              <a:schemeClr val="accent5">
                <a:hueOff val="921761"/>
                <a:satOff val="-17996"/>
                <a:lumOff val="392"/>
                <a:alphaOff val="0"/>
                <a:tint val="98000"/>
                <a:shade val="90000"/>
                <a:satMod val="128000"/>
              </a:schemeClr>
            </a:gs>
            <a:gs pos="100000">
              <a:schemeClr val="accent5">
                <a:hueOff val="921761"/>
                <a:satOff val="-17996"/>
                <a:lumOff val="392"/>
                <a:alphaOff val="0"/>
                <a:tint val="90000"/>
                <a:shade val="97000"/>
                <a:satMod val="128000"/>
              </a:schemeClr>
            </a:gs>
          </a:gsLst>
          <a:lin ang="5400000" scaled="1"/>
        </a:gradFill>
        <a:ln>
          <a:noFill/>
        </a:ln>
        <a:effectLst>
          <a:outerShdw blurRad="39000" dist="25400" dir="5400000" rotWithShape="0">
            <a:schemeClr val="accent5">
              <a:hueOff val="921761"/>
              <a:satOff val="-17996"/>
              <a:lumOff val="392"/>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1BA562-81E8-46A6-9CFB-FE4985F0E0A3}">
      <dsp:nvSpPr>
        <dsp:cNvPr id="0" name=""/>
        <dsp:cNvSpPr/>
      </dsp:nvSpPr>
      <dsp:spPr>
        <a:xfrm>
          <a:off x="2020559" y="3535963"/>
          <a:ext cx="8284747" cy="1757586"/>
        </a:xfrm>
        <a:prstGeom prst="rect">
          <a:avLst/>
        </a:prstGeom>
        <a:solidFill>
          <a:srgbClr val="F48728"/>
        </a:solidFill>
        <a:ln w="11430" cap="flat" cmpd="sng" algn="ctr">
          <a:solidFill>
            <a:schemeClr val="accent5">
              <a:hueOff val="921761"/>
              <a:satOff val="-17996"/>
              <a:lumOff val="392"/>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b="1" kern="1200" dirty="0" smtClean="0">
            <a:latin typeface="Times New Roman" panose="02020603050405020304" pitchFamily="18" charset="0"/>
            <a:cs typeface="Times New Roman" panose="02020603050405020304" pitchFamily="18" charset="0"/>
          </a:endParaRPr>
        </a:p>
        <a:p>
          <a:pPr lvl="0" algn="l" defTabSz="1600200">
            <a:lnSpc>
              <a:spcPct val="90000"/>
            </a:lnSpc>
            <a:spcBef>
              <a:spcPct val="0"/>
            </a:spcBef>
            <a:spcAft>
              <a:spcPct val="35000"/>
            </a:spcAft>
          </a:pPr>
          <a:r>
            <a:rPr lang="en-US" sz="3600" b="1" kern="1200" dirty="0" smtClean="0">
              <a:latin typeface="Times New Roman" panose="02020603050405020304" pitchFamily="18" charset="0"/>
              <a:cs typeface="Times New Roman" panose="02020603050405020304" pitchFamily="18" charset="0"/>
            </a:rPr>
            <a:t>3.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Uzluksiz</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kasbiy</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rivojlantirish</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platformasi</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va</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undan</a:t>
          </a:r>
          <a:r>
            <a:rPr lang="en-US" sz="3600" kern="1200" dirty="0" smtClean="0">
              <a:solidFill>
                <a:schemeClr val="accent2">
                  <a:lumMod val="75000"/>
                </a:schemeClr>
              </a:solidFill>
              <a:latin typeface="Arial" panose="020B0604020202020204" pitchFamily="34" charset="0"/>
              <a:cs typeface="Arial" panose="020B0604020202020204" pitchFamily="34" charset="0"/>
            </a:rPr>
            <a:t> </a:t>
          </a:r>
          <a:r>
            <a:rPr lang="en-US" sz="3600" kern="1200" dirty="0" err="1" smtClean="0">
              <a:solidFill>
                <a:schemeClr val="accent2">
                  <a:lumMod val="75000"/>
                </a:schemeClr>
              </a:solidFill>
              <a:latin typeface="Arial" panose="020B0604020202020204" pitchFamily="34" charset="0"/>
              <a:cs typeface="Arial" panose="020B0604020202020204" pitchFamily="34" charset="0"/>
            </a:rPr>
            <a:t>foydalanish</a:t>
          </a:r>
          <a:r>
            <a:rPr lang="en-US" sz="3600" kern="1200" dirty="0" smtClean="0">
              <a:solidFill>
                <a:schemeClr val="accent2">
                  <a:lumMod val="75000"/>
                </a:schemeClr>
              </a:solidFill>
              <a:latin typeface="Arial" panose="020B0604020202020204" pitchFamily="34" charset="0"/>
              <a:cs typeface="Arial" panose="020B0604020202020204" pitchFamily="34" charset="0"/>
            </a:rPr>
            <a:t>.</a:t>
          </a:r>
          <a:r>
            <a:rPr lang="ru-RU" sz="3600" b="1" i="0" kern="1200" dirty="0" smtClean="0">
              <a:solidFill>
                <a:schemeClr val="tx1"/>
              </a:solidFill>
            </a:rPr>
            <a:t/>
          </a:r>
          <a:br>
            <a:rPr lang="ru-RU" sz="3600" b="1" i="0" kern="1200" dirty="0" smtClean="0">
              <a:solidFill>
                <a:schemeClr val="tx1"/>
              </a:solidFill>
            </a:rPr>
          </a:br>
          <a:endParaRPr lang="ru-RU" sz="3600" b="1" i="0" kern="1200" dirty="0">
            <a:ln>
              <a:noFill/>
            </a:ln>
            <a:solidFill>
              <a:schemeClr val="tx1"/>
            </a:solidFill>
          </a:endParaRPr>
        </a:p>
      </dsp:txBody>
      <dsp:txXfrm>
        <a:off x="2020559" y="3535963"/>
        <a:ext cx="8284747" cy="1757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1D3C5-6815-4F87-BEB2-ED324461169C}">
      <dsp:nvSpPr>
        <dsp:cNvPr id="0" name=""/>
        <dsp:cNvSpPr/>
      </dsp:nvSpPr>
      <dsp:spPr>
        <a:xfrm rot="10800000">
          <a:off x="614734" y="1848556"/>
          <a:ext cx="5793257" cy="989338"/>
        </a:xfrm>
        <a:prstGeom prst="homePlate">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0000" tIns="0" rIns="324000" bIns="216000" numCol="1" spcCol="1270" anchor="ctr" anchorCtr="0">
          <a:noAutofit/>
        </a:bodyPr>
        <a:lstStyle/>
        <a:p>
          <a:pPr lvl="0" algn="ctr" defTabSz="400050" rtl="0">
            <a:lnSpc>
              <a:spcPct val="90000"/>
            </a:lnSpc>
            <a:spcBef>
              <a:spcPct val="0"/>
            </a:spcBef>
            <a:spcAft>
              <a:spcPct val="35000"/>
            </a:spcAft>
          </a:pPr>
          <a:r>
            <a:rPr lang="en-US" sz="900" b="1" i="0" kern="1200" dirty="0"/>
            <a:t/>
          </a:r>
          <a:br>
            <a:rPr lang="en-US" sz="900" b="1" i="0" kern="1200" dirty="0"/>
          </a:br>
          <a:r>
            <a:rPr lang="en-US" sz="900" b="1" i="0" kern="1200" dirty="0"/>
            <a:t/>
          </a:r>
          <a:br>
            <a:rPr lang="en-US" sz="900" b="1" i="0" kern="1200" dirty="0"/>
          </a:br>
          <a:r>
            <a:rPr lang="en-US" sz="900" b="1" i="0" kern="1200" dirty="0">
              <a:solidFill>
                <a:schemeClr val="tx1"/>
              </a:solidFill>
            </a:rPr>
            <a:t>      </a:t>
          </a:r>
        </a:p>
        <a:p>
          <a:pPr lvl="0" algn="ctr" defTabSz="400050" rtl="0">
            <a:lnSpc>
              <a:spcPct val="90000"/>
            </a:lnSpc>
            <a:spcBef>
              <a:spcPct val="0"/>
            </a:spcBef>
            <a:spcAft>
              <a:spcPct val="35000"/>
            </a:spcAft>
          </a:pPr>
          <a:endParaRPr lang="en-US" sz="900" b="1" i="0" kern="1200" dirty="0">
            <a:solidFill>
              <a:schemeClr val="tx1"/>
            </a:solidFill>
          </a:endParaRPr>
        </a:p>
        <a:p>
          <a:pPr lvl="0" algn="just" defTabSz="400050" rtl="0">
            <a:lnSpc>
              <a:spcPct val="100000"/>
            </a:lnSpc>
            <a:spcBef>
              <a:spcPct val="0"/>
            </a:spcBef>
            <a:spcAft>
              <a:spcPct val="35000"/>
            </a:spcAft>
          </a:pPr>
          <a:endParaRPr lang="en-US" sz="2800" b="1" i="0" kern="1200" dirty="0">
            <a:solidFill>
              <a:schemeClr val="tx1"/>
            </a:solidFill>
          </a:endParaRPr>
        </a:p>
        <a:p>
          <a:pPr lvl="0" algn="just" defTabSz="400050" rtl="0">
            <a:lnSpc>
              <a:spcPct val="100000"/>
            </a:lnSpc>
            <a:spcBef>
              <a:spcPct val="0"/>
            </a:spcBef>
            <a:spcAft>
              <a:spcPct val="35000"/>
            </a:spcAft>
          </a:pPr>
          <a:endParaRPr lang="en-US" sz="2800" b="1" i="0" kern="1200" dirty="0">
            <a:solidFill>
              <a:srgbClr val="7030A0"/>
            </a:solidFill>
          </a:endParaRPr>
        </a:p>
        <a:p>
          <a:pPr lvl="0" algn="just" defTabSz="400050" rtl="0">
            <a:lnSpc>
              <a:spcPct val="100000"/>
            </a:lnSpc>
            <a:spcBef>
              <a:spcPct val="0"/>
            </a:spcBef>
            <a:spcAft>
              <a:spcPct val="35000"/>
            </a:spcAft>
          </a:pPr>
          <a:r>
            <a:rPr lang="en-US" sz="2800" b="1" i="0" kern="1200" dirty="0" err="1" smtClean="0">
              <a:solidFill>
                <a:srgbClr val="7030A0"/>
              </a:solidFill>
            </a:rPr>
            <a:t>O‘zbekiston</a:t>
          </a:r>
          <a:r>
            <a:rPr lang="en-US" sz="2800" b="1" i="0" kern="1200" dirty="0" smtClean="0">
              <a:solidFill>
                <a:srgbClr val="7030A0"/>
              </a:solidFill>
            </a:rPr>
            <a:t> </a:t>
          </a:r>
          <a:r>
            <a:rPr lang="en-US" sz="2800" b="1" i="0" kern="1200" dirty="0" err="1">
              <a:solidFill>
                <a:srgbClr val="7030A0"/>
              </a:solidFill>
            </a:rPr>
            <a:t>Respublikasi</a:t>
          </a:r>
          <a:r>
            <a:rPr lang="en-US" sz="2800" b="1" i="0" kern="1200" dirty="0">
              <a:solidFill>
                <a:srgbClr val="7030A0"/>
              </a:solidFill>
            </a:rPr>
            <a:t> </a:t>
          </a:r>
          <a:r>
            <a:rPr lang="en-US" sz="2800" b="1" i="0" kern="1200" dirty="0" err="1">
              <a:solidFill>
                <a:srgbClr val="7030A0"/>
              </a:solidFill>
            </a:rPr>
            <a:t>xalq</a:t>
          </a:r>
          <a:r>
            <a:rPr lang="en-US" sz="2800" b="1" i="0" kern="1200" dirty="0">
              <a:solidFill>
                <a:srgbClr val="7030A0"/>
              </a:solidFill>
            </a:rPr>
            <a:t> </a:t>
          </a:r>
          <a:r>
            <a:rPr lang="en-US" sz="2800" b="1" i="0" kern="1200" dirty="0" err="1" smtClean="0">
              <a:solidFill>
                <a:srgbClr val="7030A0"/>
              </a:solidFill>
            </a:rPr>
            <a:t>ta’limi</a:t>
          </a:r>
          <a:r>
            <a:rPr lang="en-US" sz="2800" b="1" i="0" kern="1200" dirty="0" smtClean="0">
              <a:solidFill>
                <a:srgbClr val="7030A0"/>
              </a:solidFill>
            </a:rPr>
            <a:t> </a:t>
          </a:r>
          <a:r>
            <a:rPr lang="en-US" sz="2800" b="1" i="0" kern="1200" dirty="0" err="1">
              <a:solidFill>
                <a:srgbClr val="7030A0"/>
              </a:solidFill>
            </a:rPr>
            <a:t>vazirligi</a:t>
          </a:r>
          <a:endParaRPr lang="en-US" sz="2800" b="1" i="0" kern="1200" dirty="0">
            <a:solidFill>
              <a:srgbClr val="7030A0"/>
            </a:solidFill>
          </a:endParaRPr>
        </a:p>
        <a:p>
          <a:pPr lvl="0" algn="just" defTabSz="400050" rtl="0">
            <a:lnSpc>
              <a:spcPct val="100000"/>
            </a:lnSpc>
            <a:spcBef>
              <a:spcPct val="0"/>
            </a:spcBef>
            <a:spcAft>
              <a:spcPct val="35000"/>
            </a:spcAft>
          </a:pPr>
          <a:r>
            <a:rPr lang="en-US" sz="2800" b="1" i="0" kern="1200" dirty="0"/>
            <a:t/>
          </a:r>
          <a:br>
            <a:rPr lang="en-US" sz="2800" b="1" i="0" kern="1200" dirty="0"/>
          </a:br>
          <a:r>
            <a:rPr lang="en-US" sz="2800" b="1" i="0" kern="1200" dirty="0"/>
            <a:t/>
          </a:r>
          <a:br>
            <a:rPr lang="en-US" sz="2800" b="1" i="0" kern="1200" dirty="0"/>
          </a:br>
          <a:r>
            <a:rPr lang="en-US" sz="900" b="1" i="0" kern="1200" dirty="0"/>
            <a:t/>
          </a:r>
          <a:br>
            <a:rPr lang="en-US" sz="900" b="1" i="0" kern="1200" dirty="0"/>
          </a:br>
          <a:r>
            <a:rPr lang="en-US" sz="900" b="1" i="0" kern="1200" dirty="0"/>
            <a:t/>
          </a:r>
          <a:br>
            <a:rPr lang="en-US" sz="900" b="1" i="0" kern="1200" dirty="0"/>
          </a:br>
          <a:r>
            <a:rPr lang="en-US" sz="900" b="1" i="0" kern="1200" dirty="0"/>
            <a:t/>
          </a:r>
          <a:br>
            <a:rPr lang="en-US" sz="900" b="1" i="0" kern="1200" dirty="0"/>
          </a:br>
          <a:endParaRPr lang="ru-RU" sz="900" kern="1200" dirty="0"/>
        </a:p>
      </dsp:txBody>
      <dsp:txXfrm rot="10800000">
        <a:off x="862068" y="1848556"/>
        <a:ext cx="5545923" cy="989338"/>
      </dsp:txXfrm>
    </dsp:sp>
    <dsp:sp modelId="{E78DD0D3-ED41-4A58-9A1D-3C27DA77A503}">
      <dsp:nvSpPr>
        <dsp:cNvPr id="0" name=""/>
        <dsp:cNvSpPr/>
      </dsp:nvSpPr>
      <dsp:spPr>
        <a:xfrm>
          <a:off x="0" y="1849767"/>
          <a:ext cx="1167445" cy="1119792"/>
        </a:xfrm>
        <a:prstGeom prst="ellipse">
          <a:avLst/>
        </a:prstGeom>
        <a:solidFill>
          <a:schemeClr val="accent1">
            <a:tint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64111C-029E-4DB4-A6DE-50CD0208A33C}">
      <dsp:nvSpPr>
        <dsp:cNvPr id="0" name=""/>
        <dsp:cNvSpPr/>
      </dsp:nvSpPr>
      <dsp:spPr>
        <a:xfrm rot="10800000">
          <a:off x="590402" y="3256135"/>
          <a:ext cx="5817589" cy="1136349"/>
        </a:xfrm>
        <a:prstGeom prst="homePlate">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45701" tIns="288000" rIns="199136" bIns="0" numCol="1" spcCol="1270" anchor="ctr" anchorCtr="0">
          <a:noAutofit/>
        </a:bodyPr>
        <a:lstStyle/>
        <a:p>
          <a:pPr lvl="0" algn="ctr" defTabSz="1244600">
            <a:lnSpc>
              <a:spcPct val="90000"/>
            </a:lnSpc>
            <a:spcBef>
              <a:spcPct val="0"/>
            </a:spcBef>
            <a:spcAft>
              <a:spcPct val="35000"/>
            </a:spcAft>
          </a:pPr>
          <a:r>
            <a:rPr lang="en-US" sz="2800" b="1" i="0" kern="1200" dirty="0" err="1">
              <a:solidFill>
                <a:srgbClr val="7030A0"/>
              </a:solidFill>
            </a:rPr>
            <a:t>Respublika</a:t>
          </a:r>
          <a:r>
            <a:rPr lang="en-US" sz="2800" b="1" i="0" kern="1200" dirty="0">
              <a:solidFill>
                <a:srgbClr val="7030A0"/>
              </a:solidFill>
            </a:rPr>
            <a:t> </a:t>
          </a:r>
          <a:r>
            <a:rPr lang="en-US" sz="2800" b="1" i="0" kern="1200" dirty="0" err="1" smtClean="0">
              <a:solidFill>
                <a:srgbClr val="7030A0"/>
              </a:solidFill>
            </a:rPr>
            <a:t>ta’lim</a:t>
          </a:r>
          <a:r>
            <a:rPr lang="en-US" sz="2800" b="1" i="0" kern="1200" dirty="0" smtClean="0">
              <a:solidFill>
                <a:srgbClr val="7030A0"/>
              </a:solidFill>
            </a:rPr>
            <a:t>   </a:t>
          </a:r>
          <a:r>
            <a:rPr lang="en-US" sz="2800" b="1" i="0" kern="1200" dirty="0" err="1">
              <a:solidFill>
                <a:srgbClr val="7030A0"/>
              </a:solidFill>
            </a:rPr>
            <a:t>markazi</a:t>
          </a:r>
          <a:r>
            <a:rPr lang="en-US" sz="2800" b="1" i="0" kern="1200" dirty="0">
              <a:solidFill>
                <a:srgbClr val="7030A0"/>
              </a:solidFill>
            </a:rPr>
            <a:t/>
          </a:r>
          <a:br>
            <a:rPr lang="en-US" sz="2800" b="1" i="0" kern="1200" dirty="0">
              <a:solidFill>
                <a:srgbClr val="7030A0"/>
              </a:solidFill>
            </a:rPr>
          </a:br>
          <a:endParaRPr lang="ru-RU" sz="2800" kern="1200" dirty="0">
            <a:solidFill>
              <a:srgbClr val="7030A0"/>
            </a:solidFill>
          </a:endParaRPr>
        </a:p>
      </dsp:txBody>
      <dsp:txXfrm rot="10800000">
        <a:off x="874489" y="3256135"/>
        <a:ext cx="5533502" cy="1136349"/>
      </dsp:txXfrm>
    </dsp:sp>
    <dsp:sp modelId="{E01CCECD-E0F3-4D25-82DE-4B93FBA354AA}">
      <dsp:nvSpPr>
        <dsp:cNvPr id="0" name=""/>
        <dsp:cNvSpPr/>
      </dsp:nvSpPr>
      <dsp:spPr>
        <a:xfrm>
          <a:off x="115011" y="3156326"/>
          <a:ext cx="1078252" cy="1060774"/>
        </a:xfrm>
        <a:prstGeom prst="ellipse">
          <a:avLst/>
        </a:prstGeom>
        <a:solidFill>
          <a:schemeClr val="accent1">
            <a:tint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853F90-51FF-4ABD-8DF4-B8A72078EC76}">
      <dsp:nvSpPr>
        <dsp:cNvPr id="0" name=""/>
        <dsp:cNvSpPr/>
      </dsp:nvSpPr>
      <dsp:spPr>
        <a:xfrm rot="10800000">
          <a:off x="1013593" y="4959871"/>
          <a:ext cx="5394398" cy="1113487"/>
        </a:xfrm>
        <a:prstGeom prst="homePlate">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45701" tIns="106680" rIns="199136" bIns="106680" numCol="1" spcCol="1270" anchor="ctr" anchorCtr="0">
          <a:noAutofit/>
        </a:bodyPr>
        <a:lstStyle/>
        <a:p>
          <a:pPr lvl="0" algn="just" defTabSz="1244600">
            <a:lnSpc>
              <a:spcPct val="90000"/>
            </a:lnSpc>
            <a:spcBef>
              <a:spcPct val="0"/>
            </a:spcBef>
            <a:spcAft>
              <a:spcPct val="35000"/>
            </a:spcAft>
          </a:pPr>
          <a:r>
            <a:rPr lang="en-US" sz="2800" b="1" kern="1200" dirty="0">
              <a:solidFill>
                <a:srgbClr val="7030A0"/>
              </a:solidFill>
            </a:rPr>
            <a:t>UNICEF </a:t>
          </a:r>
          <a:r>
            <a:rPr lang="en-US" sz="2800" b="1" kern="1200" dirty="0" err="1">
              <a:solidFill>
                <a:srgbClr val="7030A0"/>
              </a:solidFill>
            </a:rPr>
            <a:t>tashkiloti</a:t>
          </a:r>
          <a:endParaRPr lang="ru-RU" sz="2800" b="1" kern="1200" dirty="0">
            <a:solidFill>
              <a:srgbClr val="7030A0"/>
            </a:solidFill>
          </a:endParaRPr>
        </a:p>
      </dsp:txBody>
      <dsp:txXfrm rot="10800000">
        <a:off x="1291965" y="4959871"/>
        <a:ext cx="5116026" cy="1113487"/>
      </dsp:txXfrm>
    </dsp:sp>
    <dsp:sp modelId="{62DC66F7-F2DB-4F4C-AEFB-F58794E09DF3}">
      <dsp:nvSpPr>
        <dsp:cNvPr id="0" name=""/>
        <dsp:cNvSpPr/>
      </dsp:nvSpPr>
      <dsp:spPr>
        <a:xfrm>
          <a:off x="203031" y="4783350"/>
          <a:ext cx="1275510" cy="1320997"/>
        </a:xfrm>
        <a:prstGeom prst="ellipse">
          <a:avLst/>
        </a:prstGeom>
        <a:solidFill>
          <a:schemeClr val="accent1">
            <a:tint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D36F6-D9F4-4392-9660-C7FB932ABDED}">
      <dsp:nvSpPr>
        <dsp:cNvPr id="0" name=""/>
        <dsp:cNvSpPr/>
      </dsp:nvSpPr>
      <dsp:spPr>
        <a:xfrm>
          <a:off x="20724" y="0"/>
          <a:ext cx="1691587" cy="676635"/>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just" defTabSz="1244600">
            <a:lnSpc>
              <a:spcPct val="90000"/>
            </a:lnSpc>
            <a:spcBef>
              <a:spcPct val="0"/>
            </a:spcBef>
            <a:spcAft>
              <a:spcPct val="35000"/>
            </a:spcAft>
          </a:pPr>
          <a:endParaRPr lang="ru-RU" sz="2800" kern="1200" dirty="0">
            <a:solidFill>
              <a:schemeClr val="tx1"/>
            </a:solidFill>
            <a:latin typeface="Arial" panose="020B0604020202020204" pitchFamily="34" charset="0"/>
            <a:cs typeface="Arial" panose="020B0604020202020204" pitchFamily="34" charset="0"/>
          </a:endParaRPr>
        </a:p>
      </dsp:txBody>
      <dsp:txXfrm>
        <a:off x="20724" y="0"/>
        <a:ext cx="1691587" cy="676635"/>
      </dsp:txXfrm>
    </dsp:sp>
    <dsp:sp modelId="{800E9D64-245E-4984-9388-E28F0D2AAB6C}">
      <dsp:nvSpPr>
        <dsp:cNvPr id="0" name=""/>
        <dsp:cNvSpPr/>
      </dsp:nvSpPr>
      <dsp:spPr>
        <a:xfrm>
          <a:off x="0" y="664274"/>
          <a:ext cx="1691587" cy="2679120"/>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Char char="••"/>
            <a:tabLst/>
            <a:defRPr/>
          </a:pPr>
          <a:r>
            <a:rPr lang="en-GB" sz="1800" b="1" kern="1200" dirty="0" err="1">
              <a:solidFill>
                <a:schemeClr val="tx1"/>
              </a:solidFill>
              <a:latin typeface="Arial" pitchFamily="34" charset="0"/>
              <a:cs typeface="Arial" pitchFamily="34" charset="0"/>
            </a:rPr>
            <a:t>Umumiy</a:t>
          </a:r>
          <a:r>
            <a:rPr lang="en-GB" sz="1800" b="1" kern="1200" dirty="0">
              <a:solidFill>
                <a:schemeClr val="tx1"/>
              </a:solidFill>
              <a:latin typeface="Arial" pitchFamily="34" charset="0"/>
              <a:cs typeface="Arial" pitchFamily="34" charset="0"/>
            </a:rPr>
            <a:t> </a:t>
          </a:r>
          <a:r>
            <a:rPr lang="en-GB" sz="1800" b="1" kern="1200" dirty="0" err="1" smtClean="0">
              <a:solidFill>
                <a:schemeClr val="tx1"/>
              </a:solidFill>
              <a:latin typeface="Arial" pitchFamily="34" charset="0"/>
              <a:cs typeface="Arial" pitchFamily="34" charset="0"/>
            </a:rPr>
            <a:t>o‘rta</a:t>
          </a:r>
          <a:r>
            <a:rPr lang="en-GB" sz="1800" b="1" kern="1200" dirty="0" smtClean="0">
              <a:solidFill>
                <a:schemeClr val="tx1"/>
              </a:solidFill>
              <a:latin typeface="Arial" pitchFamily="34" charset="0"/>
              <a:cs typeface="Arial" pitchFamily="34" charset="0"/>
            </a:rPr>
            <a:t> </a:t>
          </a:r>
          <a:r>
            <a:rPr lang="en-GB" sz="1800" b="1" kern="1200" dirty="0" err="1" smtClean="0">
              <a:solidFill>
                <a:schemeClr val="tx1"/>
              </a:solidFill>
              <a:latin typeface="Arial" pitchFamily="34" charset="0"/>
              <a:cs typeface="Arial" pitchFamily="34" charset="0"/>
            </a:rPr>
            <a:t>ta’lim</a:t>
          </a:r>
          <a:r>
            <a:rPr lang="en-GB" sz="1800" b="1" kern="1200" dirty="0" smtClean="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ning</a:t>
          </a:r>
          <a:r>
            <a:rPr lang="en-US" sz="1800" b="1" kern="1200" dirty="0" smtClean="0">
              <a:solidFill>
                <a:schemeClr val="tx1"/>
              </a:solidFill>
              <a:latin typeface="Arial" pitchFamily="34" charset="0"/>
              <a:cs typeface="Arial" pitchFamily="34" charset="0"/>
            </a:rPr>
            <a:t> </a:t>
          </a:r>
          <a:r>
            <a:rPr lang="en-US" sz="1800" b="1" kern="1200" dirty="0" err="1">
              <a:solidFill>
                <a:schemeClr val="tx1"/>
              </a:solidFill>
              <a:latin typeface="Arial" pitchFamily="34" charset="0"/>
              <a:cs typeface="Arial" pitchFamily="34" charset="0"/>
            </a:rPr>
            <a:t>Texnologik</a:t>
          </a:r>
          <a:r>
            <a:rPr lang="en-US" sz="1800" b="1" kern="1200" dirty="0">
              <a:solidFill>
                <a:schemeClr val="tx1"/>
              </a:solidFill>
              <a:latin typeface="Arial" pitchFamily="34" charset="0"/>
              <a:cs typeface="Arial" pitchFamily="34" charset="0"/>
            </a:rPr>
            <a:t> </a:t>
          </a:r>
          <a:r>
            <a:rPr lang="en-US" sz="1800" b="1" kern="1200" dirty="0" err="1" smtClean="0">
              <a:solidFill>
                <a:schemeClr val="tx1"/>
              </a:solidFill>
              <a:latin typeface="Arial" pitchFamily="34" charset="0"/>
              <a:cs typeface="Arial" pitchFamily="34" charset="0"/>
            </a:rPr>
            <a:t>ta’lim</a:t>
          </a:r>
          <a:r>
            <a:rPr lang="en-US" sz="1800" b="1" kern="1200" dirty="0" smtClean="0">
              <a:solidFill>
                <a:schemeClr val="tx1"/>
              </a:solidFill>
              <a:latin typeface="Arial" pitchFamily="34" charset="0"/>
              <a:cs typeface="Arial" pitchFamily="34" charset="0"/>
            </a:rPr>
            <a:t>   </a:t>
          </a:r>
          <a:r>
            <a:rPr lang="en-GB" sz="1800" b="1" kern="1200" dirty="0" err="1">
              <a:solidFill>
                <a:schemeClr val="tx1"/>
              </a:solidFill>
              <a:latin typeface="Arial" pitchFamily="34" charset="0"/>
              <a:cs typeface="Arial" pitchFamily="34" charset="0"/>
            </a:rPr>
            <a:t>konsepsiyasi</a:t>
          </a:r>
          <a:endParaRPr lang="ru-RU" sz="1800" kern="1200" dirty="0">
            <a:solidFill>
              <a:schemeClr val="tx1"/>
            </a:solidFill>
            <a:latin typeface="Arial" pitchFamily="34" charset="0"/>
            <a:cs typeface="Arial" pitchFamily="34" charset="0"/>
          </a:endParaRPr>
        </a:p>
        <a:p>
          <a:pPr marL="228600" lvl="1" indent="0" defTabSz="977900">
            <a:lnSpc>
              <a:spcPct val="90000"/>
            </a:lnSpc>
            <a:spcBef>
              <a:spcPct val="0"/>
            </a:spcBef>
            <a:spcAft>
              <a:spcPct val="15000"/>
            </a:spcAft>
            <a:buChar char="••"/>
          </a:pPr>
          <a:endParaRPr lang="ru-RU" sz="1400" kern="1200" dirty="0">
            <a:solidFill>
              <a:schemeClr val="tx1"/>
            </a:solidFill>
            <a:latin typeface="Arial" pitchFamily="34" charset="0"/>
            <a:cs typeface="Arial" pitchFamily="34" charset="0"/>
          </a:endParaRPr>
        </a:p>
      </dsp:txBody>
      <dsp:txXfrm>
        <a:off x="0" y="664274"/>
        <a:ext cx="1691587" cy="2679120"/>
      </dsp:txXfrm>
    </dsp:sp>
    <dsp:sp modelId="{9079B0EE-B620-4A89-B28D-4E671E8E2A01}">
      <dsp:nvSpPr>
        <dsp:cNvPr id="0" name=""/>
        <dsp:cNvSpPr/>
      </dsp:nvSpPr>
      <dsp:spPr>
        <a:xfrm>
          <a:off x="1929106" y="10036"/>
          <a:ext cx="1691587" cy="676635"/>
        </a:xfrm>
        <a:prstGeom prst="rect">
          <a:avLst/>
        </a:prstGeom>
        <a:gradFill rotWithShape="0">
          <a:gsLst>
            <a:gs pos="0">
              <a:schemeClr val="accent2">
                <a:hueOff val="-255475"/>
                <a:satOff val="702"/>
                <a:lumOff val="470"/>
                <a:alphaOff val="0"/>
                <a:tint val="74000"/>
              </a:schemeClr>
            </a:gs>
            <a:gs pos="49000">
              <a:schemeClr val="accent2">
                <a:hueOff val="-255475"/>
                <a:satOff val="702"/>
                <a:lumOff val="470"/>
                <a:alphaOff val="0"/>
                <a:tint val="96000"/>
                <a:shade val="84000"/>
                <a:satMod val="110000"/>
              </a:schemeClr>
            </a:gs>
            <a:gs pos="49100">
              <a:schemeClr val="accent2">
                <a:hueOff val="-255475"/>
                <a:satOff val="702"/>
                <a:lumOff val="470"/>
                <a:alphaOff val="0"/>
                <a:shade val="55000"/>
                <a:satMod val="150000"/>
              </a:schemeClr>
            </a:gs>
            <a:gs pos="92000">
              <a:schemeClr val="accent2">
                <a:hueOff val="-255475"/>
                <a:satOff val="702"/>
                <a:lumOff val="470"/>
                <a:alphaOff val="0"/>
                <a:tint val="98000"/>
                <a:shade val="90000"/>
                <a:satMod val="128000"/>
              </a:schemeClr>
            </a:gs>
            <a:gs pos="100000">
              <a:schemeClr val="accent2">
                <a:hueOff val="-255475"/>
                <a:satOff val="702"/>
                <a:lumOff val="470"/>
                <a:alphaOff val="0"/>
                <a:tint val="90000"/>
                <a:shade val="97000"/>
                <a:satMod val="128000"/>
              </a:schemeClr>
            </a:gs>
          </a:gsLst>
          <a:lin ang="5400000" scaled="1"/>
        </a:gradFill>
        <a:ln>
          <a:noFill/>
        </a:ln>
        <a:effectLst>
          <a:outerShdw blurRad="39000" dist="25400" dir="5400000" rotWithShape="0">
            <a:schemeClr val="accent2">
              <a:hueOff val="-255475"/>
              <a:satOff val="702"/>
              <a:lumOff val="47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endParaRPr lang="ru-RU" sz="3200" kern="1200" dirty="0">
            <a:solidFill>
              <a:schemeClr val="tx1"/>
            </a:solidFill>
            <a:latin typeface="Arial" panose="020B0604020202020204" pitchFamily="34" charset="0"/>
            <a:cs typeface="Arial" panose="020B0604020202020204" pitchFamily="34" charset="0"/>
          </a:endParaRPr>
        </a:p>
      </dsp:txBody>
      <dsp:txXfrm>
        <a:off x="1929106" y="10036"/>
        <a:ext cx="1691587" cy="676635"/>
      </dsp:txXfrm>
    </dsp:sp>
    <dsp:sp modelId="{1C79FE9F-B4FD-42F7-B5EA-A4CCC376228A}">
      <dsp:nvSpPr>
        <dsp:cNvPr id="0" name=""/>
        <dsp:cNvSpPr/>
      </dsp:nvSpPr>
      <dsp:spPr>
        <a:xfrm>
          <a:off x="1929106" y="686672"/>
          <a:ext cx="1691587" cy="2679120"/>
        </a:xfrm>
        <a:prstGeom prst="rect">
          <a:avLst/>
        </a:prstGeom>
        <a:solidFill>
          <a:schemeClr val="accent2">
            <a:tint val="40000"/>
            <a:alpha val="90000"/>
            <a:hueOff val="-224936"/>
            <a:satOff val="883"/>
            <a:lumOff val="113"/>
            <a:alphaOff val="0"/>
          </a:schemeClr>
        </a:solidFill>
        <a:ln w="11430" cap="flat" cmpd="sng" algn="ctr">
          <a:solidFill>
            <a:schemeClr val="accent2">
              <a:tint val="40000"/>
              <a:alpha val="90000"/>
              <a:hueOff val="-224936"/>
              <a:satOff val="883"/>
              <a:lumOff val="113"/>
              <a:alphaOff val="0"/>
            </a:schemeClr>
          </a:solidFill>
          <a:prstDash val="solid"/>
        </a:ln>
        <a:effectLst>
          <a:outerShdw blurRad="39000" dist="25400" dir="5400000" rotWithShape="0">
            <a:schemeClr val="accent2">
              <a:tint val="40000"/>
              <a:alpha val="90000"/>
              <a:hueOff val="-224936"/>
              <a:satOff val="883"/>
              <a:lumOff val="113"/>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Char char="••"/>
            <a:tabLst/>
            <a:defRPr/>
          </a:pPr>
          <a:r>
            <a:rPr lang="it-IT" sz="2000" b="1" kern="1200" dirty="0">
              <a:solidFill>
                <a:schemeClr val="tx1"/>
              </a:solidFill>
              <a:latin typeface="Arial" pitchFamily="34" charset="0"/>
              <a:cs typeface="Arial" pitchFamily="34" charset="0"/>
            </a:rPr>
            <a:t>DTS, </a:t>
          </a:r>
          <a:endParaRPr lang="ru-RU" sz="1400" kern="1200" dirty="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Char char="••"/>
            <a:tabLst/>
            <a:defRPr/>
          </a:pPr>
          <a:r>
            <a:rPr lang="it-IT" sz="2000" b="1" kern="1200" dirty="0" smtClean="0">
              <a:solidFill>
                <a:schemeClr val="tx1"/>
              </a:solidFill>
              <a:latin typeface="Arial" pitchFamily="34" charset="0"/>
              <a:cs typeface="Arial" pitchFamily="34" charset="0"/>
            </a:rPr>
            <a:t>o‘quv </a:t>
          </a:r>
          <a:r>
            <a:rPr lang="it-IT" sz="2000" b="1" kern="1200" dirty="0">
              <a:solidFill>
                <a:schemeClr val="tx1"/>
              </a:solidFill>
              <a:latin typeface="Arial" pitchFamily="34" charset="0"/>
              <a:cs typeface="Arial" pitchFamily="34" charset="0"/>
            </a:rPr>
            <a:t>dastur</a:t>
          </a:r>
          <a:endParaRPr lang="ru-RU" sz="2000" kern="1200" dirty="0">
            <a:solidFill>
              <a:schemeClr val="tx1"/>
            </a:solidFill>
            <a:latin typeface="Arial" pitchFamily="34" charset="0"/>
            <a:cs typeface="Arial" pitchFamily="34" charset="0"/>
          </a:endParaRPr>
        </a:p>
        <a:p>
          <a:pPr marL="285750" lvl="1" indent="0" algn="l" defTabSz="2889250">
            <a:lnSpc>
              <a:spcPct val="90000"/>
            </a:lnSpc>
            <a:spcBef>
              <a:spcPct val="0"/>
            </a:spcBef>
            <a:spcAft>
              <a:spcPct val="15000"/>
            </a:spcAft>
            <a:buChar char="••"/>
          </a:pPr>
          <a:endParaRPr lang="ru-RU" sz="1400" kern="1200" dirty="0">
            <a:solidFill>
              <a:schemeClr val="tx1"/>
            </a:solidFill>
            <a:latin typeface="Arial" pitchFamily="34" charset="0"/>
            <a:cs typeface="Arial" pitchFamily="34" charset="0"/>
          </a:endParaRPr>
        </a:p>
      </dsp:txBody>
      <dsp:txXfrm>
        <a:off x="1929106" y="686672"/>
        <a:ext cx="1691587" cy="2679120"/>
      </dsp:txXfrm>
    </dsp:sp>
    <dsp:sp modelId="{21698EB9-EFD8-48CD-8A40-BA5F12DC92FC}">
      <dsp:nvSpPr>
        <dsp:cNvPr id="0" name=""/>
        <dsp:cNvSpPr/>
      </dsp:nvSpPr>
      <dsp:spPr>
        <a:xfrm>
          <a:off x="3867260" y="10036"/>
          <a:ext cx="1691587" cy="676635"/>
        </a:xfrm>
        <a:prstGeom prst="rect">
          <a:avLst/>
        </a:prstGeom>
        <a:gradFill rotWithShape="0">
          <a:gsLst>
            <a:gs pos="0">
              <a:schemeClr val="accent2">
                <a:hueOff val="-510950"/>
                <a:satOff val="1404"/>
                <a:lumOff val="941"/>
                <a:alphaOff val="0"/>
                <a:tint val="74000"/>
              </a:schemeClr>
            </a:gs>
            <a:gs pos="49000">
              <a:schemeClr val="accent2">
                <a:hueOff val="-510950"/>
                <a:satOff val="1404"/>
                <a:lumOff val="941"/>
                <a:alphaOff val="0"/>
                <a:tint val="96000"/>
                <a:shade val="84000"/>
                <a:satMod val="110000"/>
              </a:schemeClr>
            </a:gs>
            <a:gs pos="49100">
              <a:schemeClr val="accent2">
                <a:hueOff val="-510950"/>
                <a:satOff val="1404"/>
                <a:lumOff val="941"/>
                <a:alphaOff val="0"/>
                <a:shade val="55000"/>
                <a:satMod val="150000"/>
              </a:schemeClr>
            </a:gs>
            <a:gs pos="92000">
              <a:schemeClr val="accent2">
                <a:hueOff val="-510950"/>
                <a:satOff val="1404"/>
                <a:lumOff val="941"/>
                <a:alphaOff val="0"/>
                <a:tint val="98000"/>
                <a:shade val="90000"/>
                <a:satMod val="128000"/>
              </a:schemeClr>
            </a:gs>
            <a:gs pos="100000">
              <a:schemeClr val="accent2">
                <a:hueOff val="-510950"/>
                <a:satOff val="1404"/>
                <a:lumOff val="941"/>
                <a:alphaOff val="0"/>
                <a:tint val="90000"/>
                <a:shade val="97000"/>
                <a:satMod val="128000"/>
              </a:schemeClr>
            </a:gs>
          </a:gsLst>
          <a:lin ang="5400000" scaled="1"/>
        </a:gradFill>
        <a:ln>
          <a:noFill/>
        </a:ln>
        <a:effectLst>
          <a:outerShdw blurRad="39000" dist="25400" dir="5400000" rotWithShape="0">
            <a:schemeClr val="accent2">
              <a:hueOff val="-510950"/>
              <a:satOff val="1404"/>
              <a:lumOff val="941"/>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a:solidFill>
                <a:schemeClr val="tx1"/>
              </a:solidFill>
              <a:latin typeface="Arial" panose="020B0604020202020204" pitchFamily="34" charset="0"/>
              <a:cs typeface="Arial" panose="020B0604020202020204" pitchFamily="34" charset="0"/>
            </a:rPr>
            <a:t> </a:t>
          </a:r>
          <a:endParaRPr lang="ru-RU" sz="3200" b="1" kern="1200" dirty="0">
            <a:solidFill>
              <a:schemeClr val="tx1"/>
            </a:solidFill>
            <a:latin typeface="Arial" panose="020B0604020202020204" pitchFamily="34" charset="0"/>
            <a:cs typeface="Arial" panose="020B0604020202020204" pitchFamily="34" charset="0"/>
          </a:endParaRPr>
        </a:p>
      </dsp:txBody>
      <dsp:txXfrm>
        <a:off x="3867260" y="10036"/>
        <a:ext cx="1691587" cy="676635"/>
      </dsp:txXfrm>
    </dsp:sp>
    <dsp:sp modelId="{E840E383-FD47-4774-9E94-72828462C4D0}">
      <dsp:nvSpPr>
        <dsp:cNvPr id="0" name=""/>
        <dsp:cNvSpPr/>
      </dsp:nvSpPr>
      <dsp:spPr>
        <a:xfrm>
          <a:off x="3857516" y="686672"/>
          <a:ext cx="1691587" cy="2679120"/>
        </a:xfrm>
        <a:prstGeom prst="rect">
          <a:avLst/>
        </a:prstGeom>
        <a:solidFill>
          <a:schemeClr val="accent2">
            <a:tint val="40000"/>
            <a:alpha val="90000"/>
            <a:hueOff val="-449872"/>
            <a:satOff val="1765"/>
            <a:lumOff val="226"/>
            <a:alphaOff val="0"/>
          </a:schemeClr>
        </a:solidFill>
        <a:ln w="11430" cap="flat" cmpd="sng" algn="ctr">
          <a:solidFill>
            <a:schemeClr val="accent2">
              <a:tint val="40000"/>
              <a:alpha val="90000"/>
              <a:hueOff val="-449872"/>
              <a:satOff val="1765"/>
              <a:lumOff val="226"/>
              <a:alphaOff val="0"/>
            </a:schemeClr>
          </a:solidFill>
          <a:prstDash val="solid"/>
        </a:ln>
        <a:effectLst>
          <a:outerShdw blurRad="39000" dist="25400" dir="5400000" rotWithShape="0">
            <a:schemeClr val="accent2">
              <a:tint val="40000"/>
              <a:alpha val="90000"/>
              <a:hueOff val="-449872"/>
              <a:satOff val="1765"/>
              <a:lumOff val="226"/>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FontTx/>
            <a:buChar char="••"/>
          </a:pPr>
          <a:r>
            <a:rPr lang="en-US" sz="2000" b="1" kern="1200" dirty="0" err="1">
              <a:solidFill>
                <a:schemeClr val="tx1"/>
              </a:solidFill>
              <a:latin typeface="Arial" panose="020B0604020202020204" pitchFamily="34" charset="0"/>
              <a:cs typeface="Arial" panose="020B0604020202020204" pitchFamily="34" charset="0"/>
            </a:rPr>
            <a:t>Darslik</a:t>
          </a:r>
          <a:r>
            <a:rPr lang="en-US" sz="2000" b="1" kern="1200" dirty="0">
              <a:solidFill>
                <a:schemeClr val="tx1"/>
              </a:solidFill>
              <a:latin typeface="Arial" panose="020B0604020202020204" pitchFamily="34" charset="0"/>
              <a:cs typeface="Arial" panose="020B0604020202020204" pitchFamily="34" charset="0"/>
            </a:rPr>
            <a:t>, </a:t>
          </a:r>
          <a:endParaRPr lang="ru-RU" sz="1400" kern="1200" dirty="0">
            <a:solidFill>
              <a:schemeClr val="tx1"/>
            </a:solidFill>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Char char="••"/>
          </a:pPr>
          <a:r>
            <a:rPr lang="en-US" sz="2000" b="1" kern="1200" dirty="0" err="1">
              <a:solidFill>
                <a:schemeClr val="tx1"/>
              </a:solidFill>
              <a:latin typeface="Arial" panose="020B0604020202020204" pitchFamily="34" charset="0"/>
              <a:cs typeface="Arial" panose="020B0604020202020204" pitchFamily="34" charset="0"/>
            </a:rPr>
            <a:t>ish</a:t>
          </a:r>
          <a:r>
            <a:rPr lang="en-US" sz="2000" b="1" kern="1200" dirty="0">
              <a:solidFill>
                <a:schemeClr val="tx1"/>
              </a:solidFill>
              <a:latin typeface="Arial" panose="020B0604020202020204" pitchFamily="34" charset="0"/>
              <a:cs typeface="Arial" panose="020B0604020202020204" pitchFamily="34" charset="0"/>
            </a:rPr>
            <a:t> </a:t>
          </a:r>
          <a:r>
            <a:rPr lang="en-US" sz="2000" b="1" kern="1200" dirty="0" err="1">
              <a:solidFill>
                <a:schemeClr val="tx1"/>
              </a:solidFill>
              <a:latin typeface="Arial" panose="020B0604020202020204" pitchFamily="34" charset="0"/>
              <a:cs typeface="Arial" panose="020B0604020202020204" pitchFamily="34" charset="0"/>
            </a:rPr>
            <a:t>daftari</a:t>
          </a:r>
          <a:endParaRPr lang="ru-RU" sz="1400" kern="1200" dirty="0">
            <a:solidFill>
              <a:schemeClr val="tx1"/>
            </a:solidFill>
            <a:latin typeface="Arial" panose="020B0604020202020204" pitchFamily="34" charset="0"/>
            <a:cs typeface="Arial" panose="020B0604020202020204" pitchFamily="34" charset="0"/>
          </a:endParaRPr>
        </a:p>
      </dsp:txBody>
      <dsp:txXfrm>
        <a:off x="3857516" y="686672"/>
        <a:ext cx="1691587" cy="2679120"/>
      </dsp:txXfrm>
    </dsp:sp>
    <dsp:sp modelId="{135704D4-2FE1-4004-825C-DE7EA59623ED}">
      <dsp:nvSpPr>
        <dsp:cNvPr id="0" name=""/>
        <dsp:cNvSpPr/>
      </dsp:nvSpPr>
      <dsp:spPr>
        <a:xfrm>
          <a:off x="5764003" y="577"/>
          <a:ext cx="1923741" cy="676635"/>
        </a:xfrm>
        <a:prstGeom prst="rect">
          <a:avLst/>
        </a:prstGeom>
        <a:gradFill rotWithShape="0">
          <a:gsLst>
            <a:gs pos="0">
              <a:schemeClr val="accent2">
                <a:hueOff val="-766425"/>
                <a:satOff val="2105"/>
                <a:lumOff val="1411"/>
                <a:alphaOff val="0"/>
                <a:tint val="74000"/>
              </a:schemeClr>
            </a:gs>
            <a:gs pos="49000">
              <a:schemeClr val="accent2">
                <a:hueOff val="-766425"/>
                <a:satOff val="2105"/>
                <a:lumOff val="1411"/>
                <a:alphaOff val="0"/>
                <a:tint val="96000"/>
                <a:shade val="84000"/>
                <a:satMod val="110000"/>
              </a:schemeClr>
            </a:gs>
            <a:gs pos="49100">
              <a:schemeClr val="accent2">
                <a:hueOff val="-766425"/>
                <a:satOff val="2105"/>
                <a:lumOff val="1411"/>
                <a:alphaOff val="0"/>
                <a:shade val="55000"/>
                <a:satMod val="150000"/>
              </a:schemeClr>
            </a:gs>
            <a:gs pos="92000">
              <a:schemeClr val="accent2">
                <a:hueOff val="-766425"/>
                <a:satOff val="2105"/>
                <a:lumOff val="1411"/>
                <a:alphaOff val="0"/>
                <a:tint val="98000"/>
                <a:shade val="90000"/>
                <a:satMod val="128000"/>
              </a:schemeClr>
            </a:gs>
            <a:gs pos="100000">
              <a:schemeClr val="accent2">
                <a:hueOff val="-766425"/>
                <a:satOff val="2105"/>
                <a:lumOff val="1411"/>
                <a:alphaOff val="0"/>
                <a:tint val="90000"/>
                <a:shade val="97000"/>
                <a:satMod val="128000"/>
              </a:schemeClr>
            </a:gs>
          </a:gsLst>
          <a:lin ang="5400000" scaled="1"/>
        </a:gradFill>
        <a:ln>
          <a:noFill/>
        </a:ln>
        <a:effectLst>
          <a:outerShdw blurRad="39000" dist="25400" dir="5400000" rotWithShape="0">
            <a:schemeClr val="accent2">
              <a:hueOff val="-766425"/>
              <a:satOff val="2105"/>
              <a:lumOff val="1411"/>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endParaRPr lang="ru-RU" sz="3200" kern="1200" dirty="0">
            <a:solidFill>
              <a:schemeClr val="tx1"/>
            </a:solidFill>
            <a:latin typeface="Arial" panose="020B0604020202020204" pitchFamily="34" charset="0"/>
            <a:cs typeface="Arial" panose="020B0604020202020204" pitchFamily="34" charset="0"/>
          </a:endParaRPr>
        </a:p>
      </dsp:txBody>
      <dsp:txXfrm>
        <a:off x="5764003" y="577"/>
        <a:ext cx="1923741" cy="676635"/>
      </dsp:txXfrm>
    </dsp:sp>
    <dsp:sp modelId="{A487E4D6-C030-46D7-815D-25BF4FE9158C}">
      <dsp:nvSpPr>
        <dsp:cNvPr id="0" name=""/>
        <dsp:cNvSpPr/>
      </dsp:nvSpPr>
      <dsp:spPr>
        <a:xfrm>
          <a:off x="5794731" y="686672"/>
          <a:ext cx="1906131" cy="2679120"/>
        </a:xfrm>
        <a:prstGeom prst="rect">
          <a:avLst/>
        </a:prstGeom>
        <a:solidFill>
          <a:schemeClr val="accent2">
            <a:tint val="40000"/>
            <a:alpha val="90000"/>
            <a:hueOff val="-674808"/>
            <a:satOff val="2648"/>
            <a:lumOff val="340"/>
            <a:alphaOff val="0"/>
          </a:schemeClr>
        </a:solidFill>
        <a:ln w="11430" cap="flat" cmpd="sng" algn="ctr">
          <a:solidFill>
            <a:schemeClr val="accent2">
              <a:tint val="40000"/>
              <a:alpha val="90000"/>
              <a:hueOff val="-674808"/>
              <a:satOff val="2648"/>
              <a:lumOff val="340"/>
              <a:alphaOff val="0"/>
            </a:schemeClr>
          </a:solidFill>
          <a:prstDash val="solid"/>
        </a:ln>
        <a:effectLst>
          <a:outerShdw blurRad="39000" dist="25400" dir="5400000" rotWithShape="0">
            <a:schemeClr val="accent2">
              <a:tint val="40000"/>
              <a:alpha val="90000"/>
              <a:hueOff val="-674808"/>
              <a:satOff val="2648"/>
              <a:lumOff val="34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Char char="••"/>
            <a:tabLst/>
            <a:defRPr/>
          </a:pPr>
          <a:r>
            <a:rPr lang="en-GB" sz="1800" b="1" kern="1200" dirty="0" err="1">
              <a:solidFill>
                <a:schemeClr val="tx1"/>
              </a:solidFill>
              <a:latin typeface="Arial" pitchFamily="34" charset="0"/>
              <a:cs typeface="Arial" pitchFamily="34" charset="0"/>
            </a:rPr>
            <a:t>Fanini</a:t>
          </a:r>
          <a:r>
            <a:rPr lang="en-GB" sz="1800" b="1" kern="1200" dirty="0">
              <a:solidFill>
                <a:schemeClr val="tx1"/>
              </a:solidFill>
              <a:latin typeface="Arial" pitchFamily="34" charset="0"/>
              <a:cs typeface="Arial" pitchFamily="34" charset="0"/>
            </a:rPr>
            <a:t>    </a:t>
          </a:r>
          <a:r>
            <a:rPr lang="en-GB" sz="1800" b="1" kern="1200" dirty="0" err="1" smtClean="0">
              <a:solidFill>
                <a:schemeClr val="tx1"/>
              </a:solidFill>
              <a:latin typeface="Arial" pitchFamily="34" charset="0"/>
              <a:cs typeface="Arial" pitchFamily="34" charset="0"/>
            </a:rPr>
            <a:t>o‘qitish</a:t>
          </a:r>
          <a:r>
            <a:rPr lang="en-GB" sz="1800" b="1" kern="1200" dirty="0" smtClean="0">
              <a:solidFill>
                <a:schemeClr val="tx1"/>
              </a:solidFill>
              <a:latin typeface="Arial" pitchFamily="34" charset="0"/>
              <a:cs typeface="Arial" pitchFamily="34" charset="0"/>
            </a:rPr>
            <a:t> </a:t>
          </a:r>
          <a:r>
            <a:rPr lang="en-GB" sz="1800" b="1" kern="1200" dirty="0" err="1">
              <a:solidFill>
                <a:schemeClr val="tx1"/>
              </a:solidFill>
              <a:latin typeface="Arial" pitchFamily="34" charset="0"/>
              <a:cs typeface="Arial" pitchFamily="34" charset="0"/>
            </a:rPr>
            <a:t>metodologiyasi</a:t>
          </a:r>
          <a:endParaRPr lang="ru-RU" sz="1800" kern="1200" dirty="0">
            <a:solidFill>
              <a:schemeClr val="tx1"/>
            </a:solidFill>
            <a:latin typeface="Arial" pitchFamily="34" charset="0"/>
            <a:cs typeface="Arial" pitchFamily="34" charset="0"/>
          </a:endParaRPr>
        </a:p>
        <a:p>
          <a:pPr marL="285750" lvl="1" indent="0" algn="l" defTabSz="1333500">
            <a:lnSpc>
              <a:spcPct val="90000"/>
            </a:lnSpc>
            <a:spcBef>
              <a:spcPct val="0"/>
            </a:spcBef>
            <a:spcAft>
              <a:spcPct val="15000"/>
            </a:spcAft>
            <a:buChar char="••"/>
          </a:pPr>
          <a:endParaRPr lang="ru-RU" sz="1400" kern="1200" dirty="0">
            <a:solidFill>
              <a:schemeClr val="tx1"/>
            </a:solidFill>
            <a:latin typeface="Arial" pitchFamily="34" charset="0"/>
            <a:cs typeface="Arial" pitchFamily="34" charset="0"/>
          </a:endParaRPr>
        </a:p>
      </dsp:txBody>
      <dsp:txXfrm>
        <a:off x="5794731" y="686672"/>
        <a:ext cx="1906131" cy="2679120"/>
      </dsp:txXfrm>
    </dsp:sp>
    <dsp:sp modelId="{885FE86F-3B6D-4D7E-B3DF-6BA0383B7A50}">
      <dsp:nvSpPr>
        <dsp:cNvPr id="0" name=""/>
        <dsp:cNvSpPr/>
      </dsp:nvSpPr>
      <dsp:spPr>
        <a:xfrm>
          <a:off x="7946490" y="10036"/>
          <a:ext cx="1691587" cy="676635"/>
        </a:xfrm>
        <a:prstGeom prst="rect">
          <a:avLst/>
        </a:prstGeom>
        <a:gradFill rotWithShape="0">
          <a:gsLst>
            <a:gs pos="0">
              <a:schemeClr val="accent2">
                <a:hueOff val="-1021900"/>
                <a:satOff val="2807"/>
                <a:lumOff val="1882"/>
                <a:alphaOff val="0"/>
                <a:tint val="74000"/>
              </a:schemeClr>
            </a:gs>
            <a:gs pos="49000">
              <a:schemeClr val="accent2">
                <a:hueOff val="-1021900"/>
                <a:satOff val="2807"/>
                <a:lumOff val="1882"/>
                <a:alphaOff val="0"/>
                <a:tint val="96000"/>
                <a:shade val="84000"/>
                <a:satMod val="110000"/>
              </a:schemeClr>
            </a:gs>
            <a:gs pos="49100">
              <a:schemeClr val="accent2">
                <a:hueOff val="-1021900"/>
                <a:satOff val="2807"/>
                <a:lumOff val="1882"/>
                <a:alphaOff val="0"/>
                <a:shade val="55000"/>
                <a:satMod val="150000"/>
              </a:schemeClr>
            </a:gs>
            <a:gs pos="92000">
              <a:schemeClr val="accent2">
                <a:hueOff val="-1021900"/>
                <a:satOff val="2807"/>
                <a:lumOff val="1882"/>
                <a:alphaOff val="0"/>
                <a:tint val="98000"/>
                <a:shade val="90000"/>
                <a:satMod val="128000"/>
              </a:schemeClr>
            </a:gs>
            <a:gs pos="100000">
              <a:schemeClr val="accent2">
                <a:hueOff val="-1021900"/>
                <a:satOff val="2807"/>
                <a:lumOff val="1882"/>
                <a:alphaOff val="0"/>
                <a:tint val="90000"/>
                <a:shade val="97000"/>
                <a:satMod val="128000"/>
              </a:schemeClr>
            </a:gs>
          </a:gsLst>
          <a:lin ang="5400000" scaled="1"/>
        </a:gradFill>
        <a:ln>
          <a:noFill/>
        </a:ln>
        <a:effectLst>
          <a:outerShdw blurRad="39000" dist="25400" dir="5400000" rotWithShape="0">
            <a:schemeClr val="accent2">
              <a:hueOff val="-1021900"/>
              <a:satOff val="2807"/>
              <a:lumOff val="1882"/>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endParaRPr lang="ru-RU" sz="3600" b="1" kern="1200" dirty="0">
            <a:solidFill>
              <a:schemeClr val="tx1"/>
            </a:solidFill>
            <a:latin typeface="Arial" panose="020B0604020202020204" pitchFamily="34" charset="0"/>
            <a:cs typeface="Arial" panose="020B0604020202020204" pitchFamily="34" charset="0"/>
          </a:endParaRPr>
        </a:p>
      </dsp:txBody>
      <dsp:txXfrm>
        <a:off x="7946490" y="10036"/>
        <a:ext cx="1691587" cy="676635"/>
      </dsp:txXfrm>
    </dsp:sp>
    <dsp:sp modelId="{A2B5807B-5C96-4C4E-BA27-38140C045AFC}">
      <dsp:nvSpPr>
        <dsp:cNvPr id="0" name=""/>
        <dsp:cNvSpPr/>
      </dsp:nvSpPr>
      <dsp:spPr>
        <a:xfrm>
          <a:off x="7946490" y="686672"/>
          <a:ext cx="1691587" cy="2679120"/>
        </a:xfrm>
        <a:prstGeom prst="rect">
          <a:avLst/>
        </a:prstGeom>
        <a:solidFill>
          <a:schemeClr val="accent2">
            <a:tint val="40000"/>
            <a:alpha val="90000"/>
            <a:hueOff val="-899744"/>
            <a:satOff val="3530"/>
            <a:lumOff val="453"/>
            <a:alphaOff val="0"/>
          </a:schemeClr>
        </a:solidFill>
        <a:ln w="11430" cap="flat" cmpd="sng" algn="ctr">
          <a:solidFill>
            <a:schemeClr val="accent2">
              <a:tint val="40000"/>
              <a:alpha val="90000"/>
              <a:hueOff val="-899744"/>
              <a:satOff val="3530"/>
              <a:lumOff val="453"/>
              <a:alphaOff val="0"/>
            </a:schemeClr>
          </a:solidFill>
          <a:prstDash val="solid"/>
        </a:ln>
        <a:effectLst>
          <a:outerShdw blurRad="39000" dist="25400" dir="5400000" rotWithShape="0">
            <a:schemeClr val="accent2">
              <a:tint val="40000"/>
              <a:alpha val="90000"/>
              <a:hueOff val="-899744"/>
              <a:satOff val="3530"/>
              <a:lumOff val="453"/>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Char char="••"/>
            <a:tabLst/>
            <a:defRPr/>
          </a:pPr>
          <a:r>
            <a:rPr lang="en-US" sz="2000" b="1" kern="1200" dirty="0" smtClean="0">
              <a:solidFill>
                <a:schemeClr val="tx1"/>
              </a:solidFill>
              <a:latin typeface="Arial" panose="020B0604020202020204" pitchFamily="34" charset="0"/>
              <a:cs typeface="Arial" panose="020B0604020202020204" pitchFamily="34" charset="0"/>
            </a:rPr>
            <a:t>O</a:t>
          </a:r>
          <a:r>
            <a:rPr lang="it-IT" sz="2000" b="1" kern="1200" dirty="0" smtClean="0">
              <a:solidFill>
                <a:schemeClr val="tx1"/>
              </a:solidFill>
              <a:latin typeface="Arial" panose="020B0604020202020204" pitchFamily="34" charset="0"/>
              <a:cs typeface="Arial" panose="020B0604020202020204" pitchFamily="34" charset="0"/>
            </a:rPr>
            <a:t>‘</a:t>
          </a:r>
          <a:r>
            <a:rPr lang="en-US" sz="2000" b="1" kern="1200" dirty="0" err="1" smtClean="0">
              <a:solidFill>
                <a:schemeClr val="tx1"/>
              </a:solidFill>
              <a:latin typeface="Arial" panose="020B0604020202020204" pitchFamily="34" charset="0"/>
              <a:cs typeface="Arial" panose="020B0604020202020204" pitchFamily="34" charset="0"/>
            </a:rPr>
            <a:t>quv</a:t>
          </a:r>
          <a:r>
            <a:rPr lang="en-US" sz="2000" b="1" kern="1200" dirty="0" smtClean="0">
              <a:solidFill>
                <a:schemeClr val="tx1"/>
              </a:solidFill>
              <a:latin typeface="Arial" panose="020B0604020202020204" pitchFamily="34" charset="0"/>
              <a:cs typeface="Arial" panose="020B0604020202020204" pitchFamily="34" charset="0"/>
            </a:rPr>
            <a:t> </a:t>
          </a:r>
          <a:r>
            <a:rPr lang="en-US" sz="2000" b="1" kern="1200" dirty="0" err="1">
              <a:solidFill>
                <a:schemeClr val="tx1"/>
              </a:solidFill>
              <a:latin typeface="Arial" panose="020B0604020202020204" pitchFamily="34" charset="0"/>
              <a:cs typeface="Arial" panose="020B0604020202020204" pitchFamily="34" charset="0"/>
            </a:rPr>
            <a:t>topshiriqlar</a:t>
          </a:r>
          <a:endParaRPr lang="ru-RU" sz="2000" b="1" kern="1200" dirty="0">
            <a:solidFill>
              <a:schemeClr val="tx1"/>
            </a:solidFill>
            <a:latin typeface="Arial" panose="020B0604020202020204" pitchFamily="34" charset="0"/>
            <a:cs typeface="Arial" panose="020B0604020202020204" pitchFamily="34" charset="0"/>
          </a:endParaRPr>
        </a:p>
        <a:p>
          <a:pPr marL="228600" lvl="1" indent="0" algn="l" defTabSz="977900">
            <a:lnSpc>
              <a:spcPct val="90000"/>
            </a:lnSpc>
            <a:spcBef>
              <a:spcPct val="0"/>
            </a:spcBef>
            <a:spcAft>
              <a:spcPct val="15000"/>
            </a:spcAft>
            <a:buChar char="••"/>
          </a:pPr>
          <a:endParaRPr lang="ru-RU" sz="1400" kern="1200" dirty="0">
            <a:solidFill>
              <a:schemeClr val="tx1"/>
            </a:solidFill>
            <a:latin typeface="Arial" panose="020B0604020202020204" pitchFamily="34" charset="0"/>
            <a:cs typeface="Arial" panose="020B0604020202020204" pitchFamily="34" charset="0"/>
          </a:endParaRPr>
        </a:p>
      </dsp:txBody>
      <dsp:txXfrm>
        <a:off x="7946490" y="686672"/>
        <a:ext cx="1691587" cy="2679120"/>
      </dsp:txXfrm>
    </dsp:sp>
    <dsp:sp modelId="{24155CB1-D2CF-4913-B780-55E0C679F33C}">
      <dsp:nvSpPr>
        <dsp:cNvPr id="0" name=""/>
        <dsp:cNvSpPr/>
      </dsp:nvSpPr>
      <dsp:spPr>
        <a:xfrm>
          <a:off x="9874900" y="10036"/>
          <a:ext cx="1691587" cy="676635"/>
        </a:xfrm>
        <a:prstGeom prst="rect">
          <a:avLst/>
        </a:prstGeom>
        <a:gradFill rotWithShape="0">
          <a:gsLst>
            <a:gs pos="0">
              <a:schemeClr val="accent2">
                <a:hueOff val="-1277375"/>
                <a:satOff val="3509"/>
                <a:lumOff val="2352"/>
                <a:alphaOff val="0"/>
                <a:tint val="74000"/>
              </a:schemeClr>
            </a:gs>
            <a:gs pos="49000">
              <a:schemeClr val="accent2">
                <a:hueOff val="-1277375"/>
                <a:satOff val="3509"/>
                <a:lumOff val="2352"/>
                <a:alphaOff val="0"/>
                <a:tint val="96000"/>
                <a:shade val="84000"/>
                <a:satMod val="110000"/>
              </a:schemeClr>
            </a:gs>
            <a:gs pos="49100">
              <a:schemeClr val="accent2">
                <a:hueOff val="-1277375"/>
                <a:satOff val="3509"/>
                <a:lumOff val="2352"/>
                <a:alphaOff val="0"/>
                <a:shade val="55000"/>
                <a:satMod val="150000"/>
              </a:schemeClr>
            </a:gs>
            <a:gs pos="92000">
              <a:schemeClr val="accent2">
                <a:hueOff val="-1277375"/>
                <a:satOff val="3509"/>
                <a:lumOff val="2352"/>
                <a:alphaOff val="0"/>
                <a:tint val="98000"/>
                <a:shade val="90000"/>
                <a:satMod val="128000"/>
              </a:schemeClr>
            </a:gs>
            <a:gs pos="100000">
              <a:schemeClr val="accent2">
                <a:hueOff val="-1277375"/>
                <a:satOff val="3509"/>
                <a:lumOff val="2352"/>
                <a:alphaOff val="0"/>
                <a:tint val="90000"/>
                <a:shade val="97000"/>
                <a:satMod val="128000"/>
              </a:schemeClr>
            </a:gs>
          </a:gsLst>
          <a:lin ang="5400000" scaled="1"/>
        </a:gradFill>
        <a:ln>
          <a:noFill/>
        </a:ln>
        <a:effectLst>
          <a:outerShdw blurRad="39000" dist="25400" dir="5400000" rotWithShape="0">
            <a:schemeClr val="accent2">
              <a:hueOff val="-1277375"/>
              <a:satOff val="3509"/>
              <a:lumOff val="2352"/>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endParaRPr lang="ru-RU" sz="3200" kern="1200" dirty="0">
            <a:solidFill>
              <a:schemeClr val="tx1"/>
            </a:solidFill>
            <a:latin typeface="Arial" panose="020B0604020202020204" pitchFamily="34" charset="0"/>
            <a:cs typeface="Arial" panose="020B0604020202020204" pitchFamily="34" charset="0"/>
          </a:endParaRPr>
        </a:p>
      </dsp:txBody>
      <dsp:txXfrm>
        <a:off x="9874900" y="10036"/>
        <a:ext cx="1691587" cy="676635"/>
      </dsp:txXfrm>
    </dsp:sp>
    <dsp:sp modelId="{FD607695-CC8D-40DF-98C4-E0B0CAA2FECA}">
      <dsp:nvSpPr>
        <dsp:cNvPr id="0" name=""/>
        <dsp:cNvSpPr/>
      </dsp:nvSpPr>
      <dsp:spPr>
        <a:xfrm>
          <a:off x="9874900" y="686672"/>
          <a:ext cx="1691587" cy="2679120"/>
        </a:xfrm>
        <a:prstGeom prst="rect">
          <a:avLst/>
        </a:prstGeom>
        <a:solidFill>
          <a:schemeClr val="accent2">
            <a:tint val="40000"/>
            <a:alpha val="90000"/>
            <a:hueOff val="-1124680"/>
            <a:satOff val="4413"/>
            <a:lumOff val="566"/>
            <a:alphaOff val="0"/>
          </a:schemeClr>
        </a:solidFill>
        <a:ln w="11430" cap="flat" cmpd="sng" algn="ctr">
          <a:solidFill>
            <a:schemeClr val="accent2">
              <a:tint val="40000"/>
              <a:alpha val="90000"/>
              <a:hueOff val="-1124680"/>
              <a:satOff val="4413"/>
              <a:lumOff val="566"/>
              <a:alphaOff val="0"/>
            </a:schemeClr>
          </a:solidFill>
          <a:prstDash val="solid"/>
        </a:ln>
        <a:effectLst>
          <a:outerShdw blurRad="39000" dist="25400" dir="5400000" rotWithShape="0">
            <a:schemeClr val="accent2">
              <a:tint val="40000"/>
              <a:alpha val="90000"/>
              <a:hueOff val="-1124680"/>
              <a:satOff val="4413"/>
              <a:lumOff val="566"/>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Char char="••"/>
            <a:tabLst/>
            <a:defRPr/>
          </a:pPr>
          <a:r>
            <a:rPr lang="en-US" sz="2000" b="1" kern="1200" dirty="0" err="1">
              <a:solidFill>
                <a:schemeClr val="tx1"/>
              </a:solidFill>
              <a:latin typeface="Arial" panose="020B0604020202020204" pitchFamily="34" charset="0"/>
              <a:cs typeface="Arial" panose="020B0604020202020204" pitchFamily="34" charset="0"/>
            </a:rPr>
            <a:t>Baholash</a:t>
          </a:r>
          <a:r>
            <a:rPr lang="en-US" sz="2400" kern="1200" dirty="0">
              <a:solidFill>
                <a:schemeClr val="tx1"/>
              </a:solidFill>
              <a:latin typeface="Arial" panose="020B0604020202020204" pitchFamily="34" charset="0"/>
              <a:cs typeface="Arial" panose="020B0604020202020204" pitchFamily="34" charset="0"/>
            </a:rPr>
            <a:t> </a:t>
          </a:r>
          <a:endParaRPr lang="ru-RU" sz="2400" kern="1200" dirty="0">
            <a:solidFill>
              <a:schemeClr val="tx1"/>
            </a:solidFill>
            <a:latin typeface="Arial" panose="020B0604020202020204" pitchFamily="34" charset="0"/>
            <a:cs typeface="Arial" panose="020B0604020202020204" pitchFamily="34" charset="0"/>
          </a:endParaRPr>
        </a:p>
        <a:p>
          <a:pPr marL="228600" lvl="1" indent="0" algn="l" defTabSz="977900">
            <a:lnSpc>
              <a:spcPct val="90000"/>
            </a:lnSpc>
            <a:spcBef>
              <a:spcPct val="0"/>
            </a:spcBef>
            <a:spcAft>
              <a:spcPct val="15000"/>
            </a:spcAft>
            <a:buChar char="••"/>
          </a:pPr>
          <a:endParaRPr lang="ru-RU" sz="1400" kern="1200" dirty="0">
            <a:solidFill>
              <a:schemeClr val="tx1"/>
            </a:solidFill>
            <a:latin typeface="Arial" panose="020B0604020202020204" pitchFamily="34" charset="0"/>
            <a:cs typeface="Arial" panose="020B0604020202020204" pitchFamily="34" charset="0"/>
          </a:endParaRPr>
        </a:p>
      </dsp:txBody>
      <dsp:txXfrm>
        <a:off x="9874900" y="686672"/>
        <a:ext cx="1691587" cy="2679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8B40A-85CB-44CF-9E81-3063936285E3}">
      <dsp:nvSpPr>
        <dsp:cNvPr id="0" name=""/>
        <dsp:cNvSpPr/>
      </dsp:nvSpPr>
      <dsp:spPr>
        <a:xfrm>
          <a:off x="512762" y="3417"/>
          <a:ext cx="734501" cy="73450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524FB-3A0E-4BA5-B04E-59FC2E252AEB}">
      <dsp:nvSpPr>
        <dsp:cNvPr id="0" name=""/>
        <dsp:cNvSpPr/>
      </dsp:nvSpPr>
      <dsp:spPr>
        <a:xfrm>
          <a:off x="669295" y="159950"/>
          <a:ext cx="421435" cy="42143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451185-6747-4E77-A3B3-9CCD7AC625EB}">
      <dsp:nvSpPr>
        <dsp:cNvPr id="0" name=""/>
        <dsp:cNvSpPr/>
      </dsp:nvSpPr>
      <dsp:spPr>
        <a:xfrm>
          <a:off x="277962" y="966698"/>
          <a:ext cx="1204101" cy="48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lvl="0" algn="ctr" defTabSz="533400">
            <a:lnSpc>
              <a:spcPct val="100000"/>
            </a:lnSpc>
            <a:spcBef>
              <a:spcPct val="0"/>
            </a:spcBef>
            <a:spcAft>
              <a:spcPct val="35000"/>
            </a:spcAft>
            <a:defRPr cap="all"/>
          </a:pPr>
          <a:r>
            <a:rPr lang="en-US" sz="1200" kern="1200" noProof="0" dirty="0" smtClean="0">
              <a:solidFill>
                <a:schemeClr val="accent2">
                  <a:lumMod val="50000"/>
                </a:schemeClr>
              </a:solidFill>
              <a:latin typeface="Arial" panose="020B0604020202020204" pitchFamily="34" charset="0"/>
              <a:cs typeface="Arial" panose="020B0604020202020204" pitchFamily="34" charset="0"/>
            </a:rPr>
            <a:t>TEXNIK YECHIMLAR</a:t>
          </a:r>
          <a:endParaRPr lang="ru-RU" sz="1200" kern="1200" noProof="0" dirty="0">
            <a:solidFill>
              <a:schemeClr val="accent2">
                <a:lumMod val="50000"/>
              </a:schemeClr>
            </a:solidFill>
            <a:latin typeface="Arial" panose="020B0604020202020204" pitchFamily="34" charset="0"/>
            <a:cs typeface="Arial" panose="020B0604020202020204" pitchFamily="34" charset="0"/>
          </a:endParaRPr>
        </a:p>
      </dsp:txBody>
      <dsp:txXfrm>
        <a:off x="277962" y="966698"/>
        <a:ext cx="1204101" cy="481640"/>
      </dsp:txXfrm>
    </dsp:sp>
    <dsp:sp modelId="{C4618682-3912-4E72-999D-4BF5CD06322D}">
      <dsp:nvSpPr>
        <dsp:cNvPr id="0" name=""/>
        <dsp:cNvSpPr/>
      </dsp:nvSpPr>
      <dsp:spPr>
        <a:xfrm>
          <a:off x="512762" y="1749364"/>
          <a:ext cx="734501" cy="73450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F9AEA-3377-4AFB-BDDB-45672D648ACC}">
      <dsp:nvSpPr>
        <dsp:cNvPr id="0" name=""/>
        <dsp:cNvSpPr/>
      </dsp:nvSpPr>
      <dsp:spPr>
        <a:xfrm>
          <a:off x="669295" y="1905897"/>
          <a:ext cx="421435" cy="42143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EA8AF0-CDCB-4FBD-8FCB-A8EECB922CE0}">
      <dsp:nvSpPr>
        <dsp:cNvPr id="0" name=""/>
        <dsp:cNvSpPr/>
      </dsp:nvSpPr>
      <dsp:spPr>
        <a:xfrm>
          <a:off x="216035" y="2712645"/>
          <a:ext cx="1327955" cy="48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lvl="0" algn="ctr" defTabSz="533400">
            <a:lnSpc>
              <a:spcPct val="100000"/>
            </a:lnSpc>
            <a:spcBef>
              <a:spcPct val="0"/>
            </a:spcBef>
            <a:spcAft>
              <a:spcPct val="35000"/>
            </a:spcAft>
            <a:defRPr cap="all"/>
          </a:pPr>
          <a:r>
            <a:rPr lang="en-US" sz="1200" kern="1200" noProof="0" dirty="0" smtClean="0">
              <a:solidFill>
                <a:schemeClr val="accent2">
                  <a:lumMod val="50000"/>
                </a:schemeClr>
              </a:solidFill>
              <a:latin typeface="Arial" panose="020B0604020202020204" pitchFamily="34" charset="0"/>
              <a:cs typeface="Arial" panose="020B0604020202020204" pitchFamily="34" charset="0"/>
            </a:rPr>
            <a:t>DIAGNOSTIKA</a:t>
          </a:r>
          <a:endParaRPr lang="ru-RU" sz="1200" kern="1200" noProof="0" dirty="0">
            <a:solidFill>
              <a:schemeClr val="accent2">
                <a:lumMod val="50000"/>
              </a:schemeClr>
            </a:solidFill>
            <a:latin typeface="Arial" panose="020B0604020202020204" pitchFamily="34" charset="0"/>
            <a:cs typeface="Arial" panose="020B0604020202020204" pitchFamily="34" charset="0"/>
          </a:endParaRPr>
        </a:p>
      </dsp:txBody>
      <dsp:txXfrm>
        <a:off x="216035" y="2712645"/>
        <a:ext cx="1327955" cy="481640"/>
      </dsp:txXfrm>
    </dsp:sp>
    <dsp:sp modelId="{1F290E81-B7E4-40F0-A220-DB97594D9AE3}">
      <dsp:nvSpPr>
        <dsp:cNvPr id="0" name=""/>
        <dsp:cNvSpPr/>
      </dsp:nvSpPr>
      <dsp:spPr>
        <a:xfrm>
          <a:off x="512762" y="3495311"/>
          <a:ext cx="734501" cy="73450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DBD919-83B2-43D2-B22A-C1D340DD896A}">
      <dsp:nvSpPr>
        <dsp:cNvPr id="0" name=""/>
        <dsp:cNvSpPr/>
      </dsp:nvSpPr>
      <dsp:spPr>
        <a:xfrm>
          <a:off x="669295" y="3651845"/>
          <a:ext cx="421435" cy="42143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410A1B-B3E5-49A9-AA89-AAA8A26BCB24}">
      <dsp:nvSpPr>
        <dsp:cNvPr id="0" name=""/>
        <dsp:cNvSpPr/>
      </dsp:nvSpPr>
      <dsp:spPr>
        <a:xfrm>
          <a:off x="277962" y="4458593"/>
          <a:ext cx="1204101" cy="48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lvl="0" algn="ctr" defTabSz="533400">
            <a:lnSpc>
              <a:spcPct val="100000"/>
            </a:lnSpc>
            <a:spcBef>
              <a:spcPct val="0"/>
            </a:spcBef>
            <a:spcAft>
              <a:spcPct val="35000"/>
            </a:spcAft>
            <a:defRPr cap="all"/>
          </a:pPr>
          <a:r>
            <a:rPr lang="en-US" sz="1200" kern="1200" noProof="0" dirty="0" smtClean="0">
              <a:solidFill>
                <a:schemeClr val="accent2">
                  <a:lumMod val="50000"/>
                </a:schemeClr>
              </a:solidFill>
              <a:latin typeface="Arial" panose="020B0604020202020204" pitchFamily="34" charset="0"/>
              <a:cs typeface="Arial" panose="020B0604020202020204" pitchFamily="34" charset="0"/>
            </a:rPr>
            <a:t>KURSNI TANLASH</a:t>
          </a:r>
          <a:endParaRPr lang="ru-RU" sz="1200" kern="1200" noProof="0" dirty="0">
            <a:solidFill>
              <a:schemeClr val="accent2">
                <a:lumMod val="50000"/>
              </a:schemeClr>
            </a:solidFill>
            <a:latin typeface="Arial" panose="020B0604020202020204" pitchFamily="34" charset="0"/>
            <a:cs typeface="Arial" panose="020B0604020202020204" pitchFamily="34" charset="0"/>
          </a:endParaRPr>
        </a:p>
      </dsp:txBody>
      <dsp:txXfrm>
        <a:off x="277962" y="4458593"/>
        <a:ext cx="1204101" cy="4816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1">
  <dgm:title val="Список круглых значков с подписями"/>
  <dgm:desc val="Используется для отображения непоследовательных или сгруппированных блоков данных, сопровождаемых соответствующими визуальными элементами. Рекомендуется использовать значки или небольшие изображения с краткими текстовыми подписями."/>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174934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63675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133581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algn="ctr">
              <a:lnSpc>
                <a:spcPct val="150000"/>
              </a:lnSpc>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Табиий</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фанларни</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амалиётга</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самарали</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жорий</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қилишда</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ўқитувчилар</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маҳоратини</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оширишнинг</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муҳимлиги</a:t>
            </a:r>
            <a:r>
              <a:rPr lang="en-US" sz="1800" b="1" dirty="0">
                <a:effectLst/>
                <a:latin typeface="Arial" panose="020B060402020202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uz-Cyrl-UZ" sz="1800" b="1" i="1" dirty="0">
                <a:effectLst/>
                <a:latin typeface="Arial" panose="020B0604020202020204" pitchFamily="34"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uz-Cyrl-UZ" sz="1800" b="1" i="1" dirty="0">
                <a:effectLst/>
                <a:latin typeface="Arial" panose="020B0604020202020204" pitchFamily="34" charset="0"/>
                <a:ea typeface="Calibri" panose="020F0502020204030204" pitchFamily="34" charset="0"/>
                <a:cs typeface="Times New Roman" panose="02020603050405020304" pitchFamily="18" charset="0"/>
              </a:rPr>
              <a:t>Ассалому алайкум, хонимлар ва жаноблар, азиз ҳамкасблар!</a:t>
            </a:r>
          </a:p>
          <a:p>
            <a:pPr algn="ctr">
              <a:lnSpc>
                <a:spcPct val="150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uz-Cyrl-UZ" sz="1800" b="1" dirty="0">
                <a:effectLst/>
                <a:latin typeface="Arial" panose="020B0604020202020204" pitchFamily="34"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rtlCol="0"/>
          <a:lstStyle/>
          <a:p>
            <a:pPr rtl="0"/>
            <a:fld id="{284ECAD9-32EE-4091-BDA5-6BD15ACC5E58}" type="slidenum">
              <a:rPr lang="ru-RU" smtClean="0"/>
              <a:t>17</a:t>
            </a:fld>
            <a:endParaRPr lang="ru-RU" dirty="0"/>
          </a:p>
        </p:txBody>
      </p:sp>
    </p:spTree>
    <p:extLst>
      <p:ext uri="{BB962C8B-B14F-4D97-AF65-F5344CB8AC3E}">
        <p14:creationId xmlns:p14="http://schemas.microsoft.com/office/powerpoint/2010/main" val="147755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284ECAD9-32EE-4091-BDA5-6BD15ACC5E58}" type="slidenum">
              <a:rPr lang="ru-RU" smtClean="0"/>
              <a:t>18</a:t>
            </a:fld>
            <a:endParaRPr lang="ru-RU" dirty="0"/>
          </a:p>
        </p:txBody>
      </p:sp>
    </p:spTree>
    <p:extLst>
      <p:ext uri="{BB962C8B-B14F-4D97-AF65-F5344CB8AC3E}">
        <p14:creationId xmlns:p14="http://schemas.microsoft.com/office/powerpoint/2010/main" val="320921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rtl="0"/>
            <a:fld id="{284ECAD9-32EE-4091-BDA5-6BD15ACC5E58}" type="slidenum">
              <a:rPr lang="ru-RU" noProof="0" smtClean="0"/>
              <a:t>19</a:t>
            </a:fld>
            <a:endParaRPr lang="ru-RU" noProof="0" dirty="0"/>
          </a:p>
        </p:txBody>
      </p:sp>
    </p:spTree>
    <p:extLst>
      <p:ext uri="{BB962C8B-B14F-4D97-AF65-F5344CB8AC3E}">
        <p14:creationId xmlns:p14="http://schemas.microsoft.com/office/powerpoint/2010/main" val="103891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b="0" dirty="0"/>
          </a:p>
        </p:txBody>
      </p:sp>
      <p:sp>
        <p:nvSpPr>
          <p:cNvPr id="4" name="Номер слайда 3"/>
          <p:cNvSpPr>
            <a:spLocks noGrp="1"/>
          </p:cNvSpPr>
          <p:nvPr>
            <p:ph type="sldNum" sz="quarter" idx="10"/>
          </p:nvPr>
        </p:nvSpPr>
        <p:spPr/>
        <p:txBody>
          <a:bodyPr rtlCol="0"/>
          <a:lstStyle/>
          <a:p>
            <a:pPr rtl="0"/>
            <a:fld id="{284ECAD9-32EE-4091-BDA5-6BD15ACC5E58}" type="slidenum">
              <a:rPr lang="ru-RU" smtClean="0"/>
              <a:t>20</a:t>
            </a:fld>
            <a:endParaRPr lang="ru-RU" dirty="0"/>
          </a:p>
        </p:txBody>
      </p:sp>
    </p:spTree>
    <p:extLst>
      <p:ext uri="{BB962C8B-B14F-4D97-AF65-F5344CB8AC3E}">
        <p14:creationId xmlns:p14="http://schemas.microsoft.com/office/powerpoint/2010/main" val="429251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EA604A-1015-4952-8EE1-CCE52EC0E000}"/>
              </a:ext>
            </a:extLst>
          </p:cNvPr>
          <p:cNvGrpSpPr/>
          <p:nvPr userDrawn="1"/>
        </p:nvGrpSpPr>
        <p:grpSpPr>
          <a:xfrm>
            <a:off x="3095065" y="1780189"/>
            <a:ext cx="6001870" cy="3297621"/>
            <a:chOff x="-548507" y="477868"/>
            <a:chExt cx="11570449" cy="6357177"/>
          </a:xfrm>
        </p:grpSpPr>
        <p:sp>
          <p:nvSpPr>
            <p:cNvPr id="3" name="Freeform: Shape 2">
              <a:extLst>
                <a:ext uri="{FF2B5EF4-FFF2-40B4-BE49-F238E27FC236}">
                  <a16:creationId xmlns:a16="http://schemas.microsoft.com/office/drawing/2014/main" id="{39EEB588-97F3-4BF3-B3B2-294329E1431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9AC13C8-EB64-4309-9F83-DE884AB194A4}"/>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90A07D5B-242A-465B-B3D3-285BCC724958}"/>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F5AF579-3200-4645-9B4A-C34A0B00A82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BBA6078-E1D1-4C14-AE2A-562D3093205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40F2DB06-6191-4D99-A246-B0F044EEB6D4}"/>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E0B2AB32-6E87-4708-AD26-26A3474DFD6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4A0B59C-D502-416F-87A9-4FFE2F84014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EDAEF2E-9E44-473D-B13F-ABD8FD196480}"/>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77A63B6A-A2C7-42FA-A975-B2C3DBEA0A1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25CD56A-8303-4E00-957E-0BF842A3B05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442D482D-A042-4240-A15D-1E65B56B30D2}"/>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Picture Placeholder 2">
            <a:extLst>
              <a:ext uri="{FF2B5EF4-FFF2-40B4-BE49-F238E27FC236}">
                <a16:creationId xmlns:a16="http://schemas.microsoft.com/office/drawing/2014/main" id="{736F31BD-D2C3-4C53-B8E6-33C74563614F}"/>
              </a:ext>
            </a:extLst>
          </p:cNvPr>
          <p:cNvSpPr>
            <a:spLocks noGrp="1"/>
          </p:cNvSpPr>
          <p:nvPr>
            <p:ph type="pic" idx="12" hasCustomPrompt="1"/>
          </p:nvPr>
        </p:nvSpPr>
        <p:spPr>
          <a:xfrm>
            <a:off x="3909754" y="1947860"/>
            <a:ext cx="4372493" cy="2669432"/>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6" name="Text Placeholder 9">
            <a:extLst>
              <a:ext uri="{FF2B5EF4-FFF2-40B4-BE49-F238E27FC236}">
                <a16:creationId xmlns:a16="http://schemas.microsoft.com/office/drawing/2014/main" id="{9D8BBD3D-237B-4299-A310-B537C2DF7CA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45032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291001" y="63256"/>
            <a:ext cx="103428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1461000" y="2034001"/>
            <a:ext cx="10515600" cy="40979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814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Заголовок и объект">
  <p:cSld name="1_Заголовок и объект">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91001" y="63256"/>
            <a:ext cx="103428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8655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224201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grpSp>
        <p:nvGrpSpPr>
          <p:cNvPr id="4" name="Группа 6" descr="Стопка книг"/>
          <p:cNvGrpSpPr>
            <a:grpSpLocks/>
          </p:cNvGrpSpPr>
          <p:nvPr userDrawn="1"/>
        </p:nvGrpSpPr>
        <p:grpSpPr bwMode="auto">
          <a:xfrm>
            <a:off x="0" y="0"/>
            <a:ext cx="12193588" cy="6858000"/>
            <a:chOff x="0" y="0"/>
            <a:chExt cx="12190572" cy="6858000"/>
          </a:xfrm>
        </p:grpSpPr>
        <p:sp>
          <p:nvSpPr>
            <p:cNvPr id="5" name="Прямоугольник 4"/>
            <p:cNvSpPr/>
            <p:nvPr/>
          </p:nvSpPr>
          <p:spPr>
            <a:xfrm>
              <a:off x="1588" y="0"/>
              <a:ext cx="12188984"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eaLnBrk="1" hangingPunct="1">
                <a:defRPr/>
              </a:pPr>
              <a:endParaRPr lang="ru-RU" sz="2400">
                <a:solidFill>
                  <a:srgbClr val="FFFFFF"/>
                </a:solidFill>
              </a:endParaRPr>
            </a:p>
          </p:txBody>
        </p:sp>
        <p:grpSp>
          <p:nvGrpSpPr>
            <p:cNvPr id="6" name="Группа 8"/>
            <p:cNvGrpSpPr>
              <a:grpSpLocks/>
            </p:cNvGrpSpPr>
            <p:nvPr/>
          </p:nvGrpSpPr>
          <p:grpSpPr bwMode="auto">
            <a:xfrm>
              <a:off x="0" y="0"/>
              <a:ext cx="4726044" cy="6858000"/>
              <a:chOff x="0" y="0"/>
              <a:chExt cx="4726044" cy="6858000"/>
            </a:xfrm>
          </p:grpSpPr>
          <p:pic>
            <p:nvPicPr>
              <p:cNvPr id="7" name="Рисунок 9" descr="Стопка кни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915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4589915" y="0"/>
                <a:ext cx="1364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2400">
                  <a:solidFill>
                    <a:srgbClr val="FFFFFF"/>
                  </a:solidFill>
                </a:endParaRPr>
              </a:p>
            </p:txBody>
          </p:sp>
        </p:grpSp>
      </p:grpSp>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9" name="Дата 3"/>
          <p:cNvSpPr>
            <a:spLocks noGrp="1"/>
          </p:cNvSpPr>
          <p:nvPr>
            <p:ph type="dt" sz="half" idx="10"/>
          </p:nvPr>
        </p:nvSpPr>
        <p:spPr/>
        <p:txBody>
          <a:bodyPr/>
          <a:lstStyle>
            <a:lvl1pPr>
              <a:defRPr/>
            </a:lvl1pPr>
          </a:lstStyle>
          <a:p>
            <a:pPr>
              <a:defRPr/>
            </a:pPr>
            <a:fld id="{8E6868B1-7E0E-4401-BB5E-2B7A148B1B25}" type="datetime1">
              <a:rPr lang="ru-RU"/>
              <a:pPr>
                <a:defRPr/>
              </a:pPr>
              <a:t>22.09.2023</a:t>
            </a:fld>
            <a:endParaRPr lang="ru-RU"/>
          </a:p>
        </p:txBody>
      </p:sp>
      <p:sp>
        <p:nvSpPr>
          <p:cNvPr id="10" name="Нижний колонтитул 4"/>
          <p:cNvSpPr>
            <a:spLocks noGrp="1"/>
          </p:cNvSpPr>
          <p:nvPr>
            <p:ph type="ftr" sz="quarter" idx="11"/>
          </p:nvPr>
        </p:nvSpPr>
        <p:spPr/>
        <p:txBody>
          <a:bodyPr/>
          <a:lstStyle>
            <a:lvl1pPr>
              <a:defRPr/>
            </a:lvl1pPr>
          </a:lstStyle>
          <a:p>
            <a:pPr>
              <a:defRPr/>
            </a:pPr>
            <a:r>
              <a:rPr lang="ru-RU"/>
              <a:t>Добавить нижний колонтитул</a:t>
            </a:r>
          </a:p>
        </p:txBody>
      </p:sp>
      <p:sp>
        <p:nvSpPr>
          <p:cNvPr id="11" name="Номер слайда 5"/>
          <p:cNvSpPr>
            <a:spLocks noGrp="1"/>
          </p:cNvSpPr>
          <p:nvPr>
            <p:ph type="sldNum" sz="quarter" idx="12"/>
          </p:nvPr>
        </p:nvSpPr>
        <p:spPr/>
        <p:txBody>
          <a:bodyPr/>
          <a:lstStyle>
            <a:lvl1pPr>
              <a:defRPr/>
            </a:lvl1pPr>
          </a:lstStyle>
          <a:p>
            <a:pPr>
              <a:defRPr/>
            </a:pPr>
            <a:fld id="{D09C7FA0-92B7-473D-BB16-D4DE27B8CB5D}" type="slidenum">
              <a:rPr lang="ru-RU" altLang="ru-RU"/>
              <a:pPr>
                <a:defRPr/>
              </a:pPr>
              <a:t>‹#›</a:t>
            </a:fld>
            <a:endParaRPr lang="ru-RU" altLang="ru-RU"/>
          </a:p>
        </p:txBody>
      </p:sp>
    </p:spTree>
    <p:extLst>
      <p:ext uri="{BB962C8B-B14F-4D97-AF65-F5344CB8AC3E}">
        <p14:creationId xmlns:p14="http://schemas.microsoft.com/office/powerpoint/2010/main" val="92300304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92666" y="2836744"/>
            <a:ext cx="3406669" cy="820737"/>
          </a:xfrm>
        </p:spPr>
        <p:txBody>
          <a:bodyPr lIns="0" tIns="0" rIns="0" bIns="0"/>
          <a:lstStyle>
            <a:lvl1pPr>
              <a:defRPr sz="5333" b="1" i="0">
                <a:solidFill>
                  <a:srgbClr val="FEFEFE"/>
                </a:solidFill>
                <a:latin typeface="Arial"/>
                <a:cs typeface="Arial"/>
              </a:defRPr>
            </a:lvl1pPr>
          </a:lstStyle>
          <a:p>
            <a:endParaRPr/>
          </a:p>
        </p:txBody>
      </p:sp>
      <p:sp>
        <p:nvSpPr>
          <p:cNvPr id="3" name="Holder 3"/>
          <p:cNvSpPr>
            <a:spLocks noGrp="1"/>
          </p:cNvSpPr>
          <p:nvPr>
            <p:ph sz="half" idx="2"/>
          </p:nvPr>
        </p:nvSpPr>
        <p:spPr>
          <a:xfrm>
            <a:off x="524641" y="1523334"/>
            <a:ext cx="3857667" cy="382541"/>
          </a:xfrm>
          <a:prstGeom prst="rect">
            <a:avLst/>
          </a:prstGeom>
        </p:spPr>
        <p:txBody>
          <a:bodyPr wrap="square" lIns="0" tIns="0" rIns="0" bIns="0">
            <a:spAutoFit/>
          </a:bodyPr>
          <a:lstStyle>
            <a:lvl1pPr>
              <a:defRPr sz="2762" b="0" i="0">
                <a:solidFill>
                  <a:srgbClr val="FEFEFE"/>
                </a:solidFill>
                <a:latin typeface="Arial"/>
                <a:cs typeface="Arial"/>
              </a:defRPr>
            </a:lvl1pPr>
          </a:lstStyle>
          <a:p>
            <a:endParaRPr/>
          </a:p>
        </p:txBody>
      </p:sp>
      <p:sp>
        <p:nvSpPr>
          <p:cNvPr id="4" name="Holder 4"/>
          <p:cNvSpPr>
            <a:spLocks noGrp="1"/>
          </p:cNvSpPr>
          <p:nvPr>
            <p:ph sz="half" idx="3"/>
          </p:nvPr>
        </p:nvSpPr>
        <p:spPr>
          <a:xfrm>
            <a:off x="6278881"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497001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sp>
        <p:nvSpPr>
          <p:cNvPr id="13" name="Параллелограмм 14">
            <a:extLst>
              <a:ext uri="{FF2B5EF4-FFF2-40B4-BE49-F238E27FC236}">
                <a16:creationId xmlns:a16="http://schemas.microsoft.com/office/drawing/2014/main" id="{F5AA8A10-E19C-430B-9D5D-8D12F92BFEC5}"/>
              </a:ext>
            </a:extLst>
          </p:cNvPr>
          <p:cNvSpPr/>
          <p:nvPr userDrawn="1"/>
        </p:nvSpPr>
        <p:spPr>
          <a:xfrm>
            <a:off x="7972122"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sz="1351" noProof="0" dirty="0"/>
          </a:p>
        </p:txBody>
      </p:sp>
      <p:sp>
        <p:nvSpPr>
          <p:cNvPr id="12" name="Прямоугольник 11">
            <a:extLst>
              <a:ext uri="{FF2B5EF4-FFF2-40B4-BE49-F238E27FC236}">
                <a16:creationId xmlns:a16="http://schemas.microsoft.com/office/drawing/2014/main" id="{A7C93D4F-3003-4D58-9AFB-356A0F800F42}"/>
              </a:ext>
            </a:extLst>
          </p:cNvPr>
          <p:cNvSpPr/>
          <p:nvPr userDrawn="1"/>
        </p:nvSpPr>
        <p:spPr>
          <a:xfrm>
            <a:off x="6394450" y="0"/>
            <a:ext cx="15392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1" noProof="0" dirty="0"/>
          </a:p>
        </p:txBody>
      </p:sp>
      <p:sp>
        <p:nvSpPr>
          <p:cNvPr id="4" name="Дата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1128F629-0A04-47CB-9FC5-F24EBCAF694D}" type="datetime1">
              <a:rPr lang="ru-RU" noProof="0" smtClean="0"/>
              <a:t>22.09.2023</a:t>
            </a:fld>
            <a:endParaRPr lang="ru-RU" noProof="0" dirty="0"/>
          </a:p>
        </p:txBody>
      </p:sp>
      <p:sp>
        <p:nvSpPr>
          <p:cNvPr id="5" name="Нижний колонтитул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ru-RU" noProof="0" dirty="0"/>
              <a:t>Нижний колонтитул</a:t>
            </a:r>
          </a:p>
        </p:txBody>
      </p:sp>
      <p:sp>
        <p:nvSpPr>
          <p:cNvPr id="6" name="Номер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0" name="Рисунок 9">
            <a:extLst>
              <a:ext uri="{FF2B5EF4-FFF2-40B4-BE49-F238E27FC236}">
                <a16:creationId xmlns:a16="http://schemas.microsoft.com/office/drawing/2014/main" id="{86028FDE-6655-4B55-B3B4-5B366034E8A8}"/>
              </a:ext>
            </a:extLst>
          </p:cNvPr>
          <p:cNvSpPr>
            <a:spLocks noGrp="1"/>
          </p:cNvSpPr>
          <p:nvPr>
            <p:ph type="pic" sz="quarter" idx="13"/>
          </p:nvPr>
        </p:nvSpPr>
        <p:spPr>
          <a:xfrm>
            <a:off x="1" y="0"/>
            <a:ext cx="6311900" cy="6858000"/>
          </a:xfrm>
        </p:spPr>
        <p:txBody>
          <a:bodyPr rtlCol="0"/>
          <a:lstStyle/>
          <a:p>
            <a:pPr rtl="0"/>
            <a:r>
              <a:rPr lang="ru-RU" noProof="0"/>
              <a:t>Вставка рисунка</a:t>
            </a:r>
            <a:endParaRPr lang="ru-RU" noProof="0" dirty="0"/>
          </a:p>
        </p:txBody>
      </p:sp>
      <p:sp>
        <p:nvSpPr>
          <p:cNvPr id="2" name="Заголовок 1"/>
          <p:cNvSpPr>
            <a:spLocks noGrp="1"/>
          </p:cNvSpPr>
          <p:nvPr>
            <p:ph type="ctrTitle"/>
          </p:nvPr>
        </p:nvSpPr>
        <p:spPr>
          <a:xfrm>
            <a:off x="6629400" y="758952"/>
            <a:ext cx="4526280" cy="3227515"/>
          </a:xfrm>
        </p:spPr>
        <p:txBody>
          <a:bodyPr rtlCol="0" anchor="b">
            <a:normAutofit/>
          </a:bodyPr>
          <a:lstStyle>
            <a:lvl1pPr algn="l">
              <a:lnSpc>
                <a:spcPct val="90000"/>
              </a:lnSpc>
              <a:defRPr sz="6000" b="1" spc="-51" baseline="0">
                <a:solidFill>
                  <a:schemeClr val="accent1"/>
                </a:solidFill>
                <a:latin typeface="+mn-lt"/>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6632171" y="4508501"/>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pPr rtl="0"/>
            <a:r>
              <a:rPr lang="ru-RU" noProof="0"/>
              <a:t>Образец подзаголовка</a:t>
            </a:r>
            <a:endParaRPr lang="ru-RU" noProof="0" dirty="0"/>
          </a:p>
        </p:txBody>
      </p:sp>
      <p:sp>
        <p:nvSpPr>
          <p:cNvPr id="11" name="Прямоугольник 10">
            <a:extLst>
              <a:ext uri="{FF2B5EF4-FFF2-40B4-BE49-F238E27FC236}">
                <a16:creationId xmlns:a16="http://schemas.microsoft.com/office/drawing/2014/main" id="{6D3E1BBA-670B-4CAE-B839-50ADB23DDBC6}"/>
              </a:ext>
            </a:extLst>
          </p:cNvPr>
          <p:cNvSpPr/>
          <p:nvPr userDrawn="1"/>
        </p:nvSpPr>
        <p:spPr>
          <a:xfrm>
            <a:off x="6311900" y="0"/>
            <a:ext cx="1539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1" noProof="0" dirty="0"/>
          </a:p>
        </p:txBody>
      </p:sp>
    </p:spTree>
    <p:extLst>
      <p:ext uri="{BB962C8B-B14F-4D97-AF65-F5344CB8AC3E}">
        <p14:creationId xmlns:p14="http://schemas.microsoft.com/office/powerpoint/2010/main" val="1029318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4_Объект с подписью">
    <p:spTree>
      <p:nvGrpSpPr>
        <p:cNvPr id="1" name=""/>
        <p:cNvGrpSpPr/>
        <p:nvPr/>
      </p:nvGrpSpPr>
      <p:grpSpPr>
        <a:xfrm>
          <a:off x="0" y="0"/>
          <a:ext cx="0" cy="0"/>
          <a:chOff x="0" y="0"/>
          <a:chExt cx="0" cy="0"/>
        </a:xfrm>
      </p:grpSpPr>
      <p:sp>
        <p:nvSpPr>
          <p:cNvPr id="10" name="Параллелограмм 14">
            <a:extLst>
              <a:ext uri="{FF2B5EF4-FFF2-40B4-BE49-F238E27FC236}">
                <a16:creationId xmlns:a16="http://schemas.microsoft.com/office/drawing/2014/main" id="{BA60C70F-7EE5-4927-B922-88B1C47FADB9}"/>
              </a:ext>
            </a:extLst>
          </p:cNvPr>
          <p:cNvSpPr/>
          <p:nvPr userDrawn="1"/>
        </p:nvSpPr>
        <p:spPr>
          <a:xfrm>
            <a:off x="744855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sz="1351" noProof="0" dirty="0"/>
          </a:p>
        </p:txBody>
      </p:sp>
      <p:sp>
        <p:nvSpPr>
          <p:cNvPr id="4" name="Прямоугольник 3">
            <a:extLst>
              <a:ext uri="{FF2B5EF4-FFF2-40B4-BE49-F238E27FC236}">
                <a16:creationId xmlns:a16="http://schemas.microsoft.com/office/drawing/2014/main" id="{648F6D61-9E88-4632-A0A8-CB2E0CC5DEAF}"/>
              </a:ext>
            </a:extLst>
          </p:cNvPr>
          <p:cNvSpPr/>
          <p:nvPr userDrawn="1"/>
        </p:nvSpPr>
        <p:spPr>
          <a:xfrm>
            <a:off x="4654312" y="507334"/>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1" noProof="0" dirty="0"/>
          </a:p>
        </p:txBody>
      </p:sp>
      <p:sp>
        <p:nvSpPr>
          <p:cNvPr id="8" name="Прямоугольник 7">
            <a:extLst>
              <a:ext uri="{FF2B5EF4-FFF2-40B4-BE49-F238E27FC236}">
                <a16:creationId xmlns:a16="http://schemas.microsoft.com/office/drawing/2014/main" id="{16D90D66-BCB9-4229-A829-628874352AC0}"/>
              </a:ext>
            </a:extLst>
          </p:cNvPr>
          <p:cNvSpPr/>
          <p:nvPr userDrawn="1"/>
        </p:nvSpPr>
        <p:spPr>
          <a:xfrm>
            <a:off x="16" y="1"/>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2201" y="1885126"/>
            <a:ext cx="3068833" cy="2093975"/>
          </a:xfrm>
        </p:spPr>
        <p:txBody>
          <a:bodyPr rtlCol="0" anchor="ctr">
            <a:normAutofit/>
          </a:bodyPr>
          <a:lstStyle>
            <a:lvl1pPr>
              <a:lnSpc>
                <a:spcPct val="90000"/>
              </a:lnSpc>
              <a:defRPr sz="4400" b="1" i="0">
                <a:solidFill>
                  <a:srgbClr val="FFFFFF"/>
                </a:solidFill>
                <a:latin typeface="+mn-lt"/>
              </a:defRPr>
            </a:lvl1pPr>
          </a:lstStyle>
          <a:p>
            <a:pPr rtl="0"/>
            <a:r>
              <a:rPr lang="ru-RU" noProof="0"/>
              <a:t>Образец заголовка</a:t>
            </a:r>
            <a:endParaRPr lang="ru-RU" noProof="0" dirty="0"/>
          </a:p>
        </p:txBody>
      </p:sp>
      <p:sp>
        <p:nvSpPr>
          <p:cNvPr id="3" name="Объект 2"/>
          <p:cNvSpPr>
            <a:spLocks noGrp="1"/>
          </p:cNvSpPr>
          <p:nvPr>
            <p:ph idx="1"/>
          </p:nvPr>
        </p:nvSpPr>
        <p:spPr>
          <a:xfrm>
            <a:off x="6518529" y="943430"/>
            <a:ext cx="4654296" cy="3977367"/>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2" name="Дата 1">
            <a:extLst>
              <a:ext uri="{FF2B5EF4-FFF2-40B4-BE49-F238E27FC236}">
                <a16:creationId xmlns:a16="http://schemas.microsoft.com/office/drawing/2014/main" id="{F417C55D-4AE8-427B-A32E-9F54E007E686}"/>
              </a:ext>
            </a:extLst>
          </p:cNvPr>
          <p:cNvSpPr>
            <a:spLocks noGrp="1"/>
          </p:cNvSpPr>
          <p:nvPr>
            <p:ph type="dt" sz="half" idx="10"/>
          </p:nvPr>
        </p:nvSpPr>
        <p:spPr>
          <a:xfrm>
            <a:off x="6834125" y="6446839"/>
            <a:ext cx="2584851" cy="365125"/>
          </a:xfrm>
        </p:spPr>
        <p:txBody>
          <a:bodyPr rtlCol="0"/>
          <a:lstStyle>
            <a:lvl1pPr>
              <a:defRPr>
                <a:solidFill>
                  <a:schemeClr val="tx1">
                    <a:lumMod val="75000"/>
                    <a:lumOff val="25000"/>
                  </a:schemeClr>
                </a:solidFill>
              </a:defRPr>
            </a:lvl1pPr>
          </a:lstStyle>
          <a:p>
            <a:pPr rtl="0"/>
            <a:fld id="{01750109-67ED-4BB9-A441-1C74886B4944}" type="datetime1">
              <a:rPr lang="ru-RU" noProof="0" smtClean="0"/>
              <a:t>22.09.2023</a:t>
            </a:fld>
            <a:endParaRPr lang="ru-RU" noProof="0" dirty="0"/>
          </a:p>
        </p:txBody>
      </p:sp>
      <p:sp>
        <p:nvSpPr>
          <p:cNvPr id="13" name="Нижний колонтитул 2">
            <a:extLst>
              <a:ext uri="{FF2B5EF4-FFF2-40B4-BE49-F238E27FC236}">
                <a16:creationId xmlns:a16="http://schemas.microsoft.com/office/drawing/2014/main" id="{8C05871B-E916-40A4-B5E3-65C15F5A4D2A}"/>
              </a:ext>
            </a:extLst>
          </p:cNvPr>
          <p:cNvSpPr>
            <a:spLocks noGrp="1"/>
          </p:cNvSpPr>
          <p:nvPr>
            <p:ph type="ftr" sz="quarter" idx="11"/>
          </p:nvPr>
        </p:nvSpPr>
        <p:spPr>
          <a:xfrm>
            <a:off x="1097281" y="6446839"/>
            <a:ext cx="4846321" cy="365125"/>
          </a:xfrm>
        </p:spPr>
        <p:txBody>
          <a:bodyPr rtlCol="0"/>
          <a:lstStyle>
            <a:lvl1pPr>
              <a:defRPr>
                <a:solidFill>
                  <a:schemeClr val="tx1">
                    <a:lumMod val="75000"/>
                    <a:lumOff val="25000"/>
                  </a:schemeClr>
                </a:solidFill>
              </a:defRPr>
            </a:lvl1pPr>
          </a:lstStyle>
          <a:p>
            <a:pPr rtl="0"/>
            <a:r>
              <a:rPr lang="ru-RU" noProof="0" dirty="0"/>
              <a:t>Нижний колонтитул</a:t>
            </a:r>
          </a:p>
        </p:txBody>
      </p:sp>
      <p:sp>
        <p:nvSpPr>
          <p:cNvPr id="14" name="Номер слайда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69" y="6446839"/>
            <a:ext cx="780011" cy="365125"/>
          </a:xfrm>
        </p:spPr>
        <p:txBody>
          <a:bodyPr rtlCol="0"/>
          <a:lstStyle>
            <a:lvl1pPr>
              <a:defRPr>
                <a:solidFill>
                  <a:schemeClr val="tx1">
                    <a:lumMod val="75000"/>
                    <a:lumOff val="25000"/>
                  </a:schemeClr>
                </a:solidFill>
              </a:defRPr>
            </a:lvl1pPr>
          </a:lstStyle>
          <a:p>
            <a:pPr rtl="0"/>
            <a:fld id="{3A98EE3D-8CD1-4C3F-BD1C-C98C9596463C}" type="slidenum">
              <a:rPr lang="ru-RU" noProof="0" smtClean="0"/>
              <a:pPr/>
              <a:t>‹#›</a:t>
            </a:fld>
            <a:endParaRPr lang="ru-RU" noProof="0" dirty="0"/>
          </a:p>
        </p:txBody>
      </p:sp>
      <p:sp>
        <p:nvSpPr>
          <p:cNvPr id="18" name="Прямоугольник 17">
            <a:extLst>
              <a:ext uri="{FF2B5EF4-FFF2-40B4-BE49-F238E27FC236}">
                <a16:creationId xmlns:a16="http://schemas.microsoft.com/office/drawing/2014/main" id="{6127F28F-6C7B-471B-9839-EF88426C1976}"/>
              </a:ext>
            </a:extLst>
          </p:cNvPr>
          <p:cNvSpPr/>
          <p:nvPr userDrawn="1"/>
        </p:nvSpPr>
        <p:spPr>
          <a:xfrm>
            <a:off x="4370251" y="2322780"/>
            <a:ext cx="1348379"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351" noProof="0" dirty="0"/>
          </a:p>
        </p:txBody>
      </p:sp>
    </p:spTree>
    <p:extLst>
      <p:ext uri="{BB962C8B-B14F-4D97-AF65-F5344CB8AC3E}">
        <p14:creationId xmlns:p14="http://schemas.microsoft.com/office/powerpoint/2010/main" val="1408132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5458041-BCC9-4D92-9490-8AF60C009837}"/>
              </a:ext>
            </a:extLst>
          </p:cNvPr>
          <p:cNvSpPr>
            <a:spLocks noGrp="1"/>
          </p:cNvSpPr>
          <p:nvPr>
            <p:ph type="pic" sz="quarter" idx="14" hasCustomPrompt="1"/>
          </p:nvPr>
        </p:nvSpPr>
        <p:spPr>
          <a:xfrm>
            <a:off x="905524" y="1837041"/>
            <a:ext cx="2268000" cy="1986288"/>
          </a:xfrm>
          <a:prstGeom prst="rect">
            <a:avLst/>
          </a:prstGeom>
          <a:solidFill>
            <a:schemeClr val="bg1">
              <a:lumMod val="95000"/>
            </a:schemeClr>
          </a:solidFill>
          <a:ln w="2540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E26C6D06-6A68-4FCA-8E86-84C6A4BCE960}"/>
              </a:ext>
            </a:extLst>
          </p:cNvPr>
          <p:cNvSpPr>
            <a:spLocks noGrp="1"/>
          </p:cNvSpPr>
          <p:nvPr>
            <p:ph type="pic" sz="quarter" idx="33" hasCustomPrompt="1"/>
          </p:nvPr>
        </p:nvSpPr>
        <p:spPr>
          <a:xfrm>
            <a:off x="3603313" y="1837041"/>
            <a:ext cx="2268000" cy="1986288"/>
          </a:xfrm>
          <a:prstGeom prst="rect">
            <a:avLst/>
          </a:prstGeom>
          <a:solidFill>
            <a:schemeClr val="bg1">
              <a:lumMod val="95000"/>
            </a:schemeClr>
          </a:solidFill>
          <a:ln w="25400">
            <a:solidFill>
              <a:schemeClr val="accent2"/>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id="{7EA72833-AD93-4833-9A2D-CEDAD0BA74BD}"/>
              </a:ext>
            </a:extLst>
          </p:cNvPr>
          <p:cNvSpPr>
            <a:spLocks noGrp="1"/>
          </p:cNvSpPr>
          <p:nvPr>
            <p:ph type="pic" sz="quarter" idx="38" hasCustomPrompt="1"/>
          </p:nvPr>
        </p:nvSpPr>
        <p:spPr>
          <a:xfrm>
            <a:off x="6301102" y="1837041"/>
            <a:ext cx="2268000" cy="1986288"/>
          </a:xfrm>
          <a:prstGeom prst="rect">
            <a:avLst/>
          </a:prstGeom>
          <a:solidFill>
            <a:schemeClr val="bg1">
              <a:lumMod val="95000"/>
            </a:schemeClr>
          </a:solidFill>
          <a:ln w="25400">
            <a:solidFill>
              <a:schemeClr val="accent3"/>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E974C75D-D81B-497C-9C4E-F1BB2C01057A}"/>
              </a:ext>
            </a:extLst>
          </p:cNvPr>
          <p:cNvSpPr>
            <a:spLocks noGrp="1"/>
          </p:cNvSpPr>
          <p:nvPr>
            <p:ph type="pic" sz="quarter" idx="43" hasCustomPrompt="1"/>
          </p:nvPr>
        </p:nvSpPr>
        <p:spPr>
          <a:xfrm>
            <a:off x="9016308" y="1837041"/>
            <a:ext cx="2268000" cy="1986288"/>
          </a:xfrm>
          <a:prstGeom prst="rect">
            <a:avLst/>
          </a:prstGeom>
          <a:solidFill>
            <a:schemeClr val="bg1">
              <a:lumMod val="95000"/>
            </a:schemeClr>
          </a:solidFill>
          <a:ln w="25400">
            <a:solidFill>
              <a:schemeClr val="accent4"/>
            </a:solidFill>
          </a:ln>
        </p:spPr>
        <p:txBody>
          <a:bodyPr anchor="ctr"/>
          <a:lstStyle>
            <a:lvl1pPr algn="ctr">
              <a:lnSpc>
                <a:spcPct val="100000"/>
              </a:lnSpc>
              <a:defRPr lang="ko-KR" altLang="en-US" sz="1200" dirty="0">
                <a:solidFill>
                  <a:schemeClr val="tx1">
                    <a:lumMod val="75000"/>
                    <a:lumOff val="25000"/>
                  </a:schemeClr>
                </a:solidFill>
              </a:defRPr>
            </a:lvl1pPr>
          </a:lstStyle>
          <a:p>
            <a:pPr marL="0" lvl="0" indent="0" algn="ctr">
              <a:buNone/>
            </a:pP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DBCD3-13D8-4B61-A324-65F1C4F838CB}"/>
              </a:ext>
            </a:extLst>
          </p:cNvPr>
          <p:cNvSpPr/>
          <p:nvPr userDrawn="1"/>
        </p:nvSpPr>
        <p:spPr>
          <a:xfrm>
            <a:off x="3397776" y="2717708"/>
            <a:ext cx="8794226" cy="240487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3">
            <a:extLst>
              <a:ext uri="{FF2B5EF4-FFF2-40B4-BE49-F238E27FC236}">
                <a16:creationId xmlns:a16="http://schemas.microsoft.com/office/drawing/2014/main" id="{27C1F53F-D199-4227-A23E-2B5F143EB982}"/>
              </a:ext>
            </a:extLst>
          </p:cNvPr>
          <p:cNvGrpSpPr/>
          <p:nvPr userDrawn="1"/>
        </p:nvGrpSpPr>
        <p:grpSpPr>
          <a:xfrm>
            <a:off x="733478" y="1571013"/>
            <a:ext cx="2664296" cy="4683693"/>
            <a:chOff x="445712" y="1449040"/>
            <a:chExt cx="2113018" cy="3924176"/>
          </a:xfrm>
        </p:grpSpPr>
        <p:sp>
          <p:nvSpPr>
            <p:cNvPr id="4" name="Rounded Rectangle 4">
              <a:extLst>
                <a:ext uri="{FF2B5EF4-FFF2-40B4-BE49-F238E27FC236}">
                  <a16:creationId xmlns:a16="http://schemas.microsoft.com/office/drawing/2014/main" id="{4B09402C-7E86-41C9-8E37-9EF71EDF1056}"/>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5">
              <a:extLst>
                <a:ext uri="{FF2B5EF4-FFF2-40B4-BE49-F238E27FC236}">
                  <a16:creationId xmlns:a16="http://schemas.microsoft.com/office/drawing/2014/main" id="{41DF11FE-4210-4E1A-AAC1-AD2FF969D36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id="{0E578CC1-F58F-4C71-AB27-A73396D54EA3}"/>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FF38739C-F2ED-4F4B-9A89-B33A3B4C6A3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id="{42258DA3-8567-4D16-9190-D371531398A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4BFDD25E-3936-4728-A24A-3CD8211A0ED0}"/>
              </a:ext>
            </a:extLst>
          </p:cNvPr>
          <p:cNvSpPr>
            <a:spLocks noGrp="1"/>
          </p:cNvSpPr>
          <p:nvPr>
            <p:ph type="pic" idx="12" hasCustomPrompt="1"/>
          </p:nvPr>
        </p:nvSpPr>
        <p:spPr>
          <a:xfrm>
            <a:off x="921396" y="1982583"/>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Text Placeholder 9">
            <a:extLst>
              <a:ext uri="{FF2B5EF4-FFF2-40B4-BE49-F238E27FC236}">
                <a16:creationId xmlns:a16="http://schemas.microsoft.com/office/drawing/2014/main" id="{23ED7D35-2C36-4F32-8052-655C68EBBCFC}"/>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81" r:id="rId8"/>
    <p:sldLayoutId id="2147483682" r:id="rId9"/>
    <p:sldLayoutId id="2147483684" r:id="rId10"/>
    <p:sldLayoutId id="2147483686" r:id="rId11"/>
    <p:sldLayoutId id="2147483689" r:id="rId12"/>
    <p:sldLayoutId id="2147483687" r:id="rId13"/>
    <p:sldLayoutId id="2147483688" r:id="rId14"/>
    <p:sldLayoutId id="2147483671" r:id="rId15"/>
    <p:sldLayoutId id="2147483672" r:id="rId16"/>
    <p:sldLayoutId id="2147483690" r:id="rId17"/>
    <p:sldLayoutId id="2147483691" r:id="rId18"/>
    <p:sldLayoutId id="2147483694" r:id="rId19"/>
    <p:sldLayoutId id="2147483695" r:id="rId20"/>
    <p:sldLayoutId id="2147483696" r:id="rId21"/>
    <p:sldLayoutId id="2147483697" r:id="rId22"/>
    <p:sldLayoutId id="2147483698" r:id="rId23"/>
    <p:sldLayoutId id="2147483699"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QuickStyle" Target="../diagrams/quickStyle2.xml"/><Relationship Id="rId11" Type="http://schemas.openxmlformats.org/officeDocument/2006/relationships/image" Target="../media/image18.png"/><Relationship Id="rId5" Type="http://schemas.openxmlformats.org/officeDocument/2006/relationships/diagramLayout" Target="../diagrams/layout2.xml"/><Relationship Id="rId10" Type="http://schemas.openxmlformats.org/officeDocument/2006/relationships/image" Target="../media/image17.png"/><Relationship Id="rId4" Type="http://schemas.openxmlformats.org/officeDocument/2006/relationships/diagramData" Target="../diagrams/data2.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Прямоугольник 83">
            <a:extLst>
              <a:ext uri="{FF2B5EF4-FFF2-40B4-BE49-F238E27FC236}">
                <a16:creationId xmlns:a16="http://schemas.microsoft.com/office/drawing/2014/main" id="{8B8E927A-089C-4171-9022-BD2A9D02E39A}"/>
              </a:ext>
            </a:extLst>
          </p:cNvPr>
          <p:cNvSpPr/>
          <p:nvPr/>
        </p:nvSpPr>
        <p:spPr>
          <a:xfrm flipV="1">
            <a:off x="0" y="1350264"/>
            <a:ext cx="12192000" cy="791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TextBox 93">
            <a:extLst>
              <a:ext uri="{FF2B5EF4-FFF2-40B4-BE49-F238E27FC236}">
                <a16:creationId xmlns:a16="http://schemas.microsoft.com/office/drawing/2014/main" id="{62188156-7AAB-422D-AED8-4417F822051B}"/>
              </a:ext>
            </a:extLst>
          </p:cNvPr>
          <p:cNvSpPr txBox="1"/>
          <p:nvPr/>
        </p:nvSpPr>
        <p:spPr>
          <a:xfrm>
            <a:off x="6475751" y="5690777"/>
            <a:ext cx="5649988" cy="892552"/>
          </a:xfrm>
          <a:prstGeom prst="rect">
            <a:avLst/>
          </a:prstGeom>
          <a:noFill/>
        </p:spPr>
        <p:txBody>
          <a:bodyPr wrap="square">
            <a:spAutoFit/>
          </a:bodyPr>
          <a:lstStyle/>
          <a:p>
            <a:pPr algn="just"/>
            <a:r>
              <a:rPr lang="en-US" sz="2800" b="1" i="1" dirty="0" err="1" smtClean="0">
                <a:solidFill>
                  <a:srgbClr val="C00000"/>
                </a:solidFill>
                <a:latin typeface="Arial" panose="020B0604020202020204" pitchFamily="34" charset="0"/>
                <a:cs typeface="Arial" panose="020B0604020202020204" pitchFamily="34" charset="0"/>
              </a:rPr>
              <a:t>Kamolova</a:t>
            </a:r>
            <a:r>
              <a:rPr lang="en-US" sz="2800" b="1" i="1" dirty="0" smtClean="0">
                <a:solidFill>
                  <a:srgbClr val="C00000"/>
                </a:solidFill>
                <a:latin typeface="Arial" panose="020B0604020202020204" pitchFamily="34" charset="0"/>
                <a:cs typeface="Arial" panose="020B0604020202020204" pitchFamily="34" charset="0"/>
              </a:rPr>
              <a:t> </a:t>
            </a:r>
            <a:r>
              <a:rPr lang="en-US" sz="2800" b="1" i="1" dirty="0" err="1" smtClean="0">
                <a:solidFill>
                  <a:srgbClr val="C00000"/>
                </a:solidFill>
                <a:latin typeface="Arial" panose="020B0604020202020204" pitchFamily="34" charset="0"/>
                <a:cs typeface="Arial" panose="020B0604020202020204" pitchFamily="34" charset="0"/>
              </a:rPr>
              <a:t>Uljon</a:t>
            </a:r>
            <a:r>
              <a:rPr lang="en-US" sz="2800" b="1" i="1" dirty="0" smtClean="0">
                <a:solidFill>
                  <a:srgbClr val="C00000"/>
                </a:solidFill>
                <a:latin typeface="Arial" panose="020B0604020202020204" pitchFamily="34" charset="0"/>
                <a:cs typeface="Arial" panose="020B0604020202020204" pitchFamily="34" charset="0"/>
              </a:rPr>
              <a:t> </a:t>
            </a:r>
            <a:r>
              <a:rPr lang="en-US" sz="2800" b="1" i="1" dirty="0" err="1" smtClean="0">
                <a:solidFill>
                  <a:srgbClr val="C00000"/>
                </a:solidFill>
                <a:latin typeface="Arial" panose="020B0604020202020204" pitchFamily="34" charset="0"/>
                <a:cs typeface="Arial" panose="020B0604020202020204" pitchFamily="34" charset="0"/>
              </a:rPr>
              <a:t>Abdulhaqovna</a:t>
            </a:r>
            <a:endParaRPr lang="en-US" sz="2800" b="1" i="1" dirty="0" smtClean="0">
              <a:solidFill>
                <a:srgbClr val="C00000"/>
              </a:solidFill>
              <a:latin typeface="Arial" panose="020B0604020202020204" pitchFamily="34" charset="0"/>
              <a:cs typeface="Arial" panose="020B0604020202020204" pitchFamily="34" charset="0"/>
            </a:endParaRPr>
          </a:p>
          <a:p>
            <a:pPr algn="just"/>
            <a:endParaRPr lang="en-US" sz="2400" b="1" i="1" dirty="0">
              <a:solidFill>
                <a:srgbClr val="002060"/>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ACF56D4E-47AC-4A83-906E-5408CC1C05B3}"/>
              </a:ext>
            </a:extLst>
          </p:cNvPr>
          <p:cNvSpPr txBox="1"/>
          <p:nvPr/>
        </p:nvSpPr>
        <p:spPr>
          <a:xfrm>
            <a:off x="309797" y="2074813"/>
            <a:ext cx="11572406" cy="2308324"/>
          </a:xfrm>
          <a:prstGeom prst="rect">
            <a:avLst/>
          </a:prstGeom>
          <a:noFill/>
        </p:spPr>
        <p:txBody>
          <a:bodyPr wrap="square">
            <a:spAutoFit/>
          </a:bodyPr>
          <a:lstStyle/>
          <a:p>
            <a:pPr algn="ctr"/>
            <a:r>
              <a:rPr lang="en-US" sz="3600" dirty="0">
                <a:solidFill>
                  <a:schemeClr val="accent2">
                    <a:lumMod val="75000"/>
                  </a:schemeClr>
                </a:solidFill>
                <a:latin typeface="Arial" panose="020B0604020202020204" pitchFamily="34" charset="0"/>
                <a:cs typeface="Arial" panose="020B0604020202020204" pitchFamily="34" charset="0"/>
              </a:rPr>
              <a:t>Fanning </a:t>
            </a:r>
            <a:r>
              <a:rPr lang="en-US" sz="3600" dirty="0" err="1">
                <a:solidFill>
                  <a:schemeClr val="accent2">
                    <a:lumMod val="75000"/>
                  </a:schemeClr>
                </a:solidFill>
                <a:latin typeface="Arial" panose="020B0604020202020204" pitchFamily="34" charset="0"/>
                <a:cs typeface="Arial" panose="020B0604020202020204" pitchFamily="34" charset="0"/>
              </a:rPr>
              <a:t>yangi</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tahrirdagi</a:t>
            </a:r>
            <a:r>
              <a:rPr lang="en-US" sz="3600" dirty="0">
                <a:solidFill>
                  <a:schemeClr val="accent2">
                    <a:lumMod val="75000"/>
                  </a:schemeClr>
                </a:solidFill>
                <a:latin typeface="Arial" panose="020B0604020202020204" pitchFamily="34" charset="0"/>
                <a:cs typeface="Arial" panose="020B0604020202020204" pitchFamily="34" charset="0"/>
              </a:rPr>
              <a:t> DTS, </a:t>
            </a:r>
            <a:r>
              <a:rPr lang="en-US" sz="3600" dirty="0" err="1">
                <a:solidFill>
                  <a:schemeClr val="accent2">
                    <a:lumMod val="75000"/>
                  </a:schemeClr>
                </a:solidFill>
                <a:latin typeface="Arial" panose="020B0604020202020204" pitchFamily="34" charset="0"/>
                <a:cs typeface="Arial" panose="020B0604020202020204" pitchFamily="34" charset="0"/>
              </a:rPr>
              <a:t>Milliy</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o‘quv</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dasturi</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darslik</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o‘quv</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qo‘llanmalari</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va</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ularning</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tahlili</a:t>
            </a:r>
            <a:r>
              <a:rPr lang="en-US" sz="3600" dirty="0">
                <a:solidFill>
                  <a:schemeClr val="accent2">
                    <a:lumMod val="75000"/>
                  </a:schemeClr>
                </a:solidFill>
                <a:latin typeface="Arial" panose="020B0604020202020204" pitchFamily="34" charset="0"/>
                <a:cs typeface="Arial" panose="020B0604020202020204" pitchFamily="34" charset="0"/>
              </a:rPr>
              <a:t>.</a:t>
            </a:r>
            <a:endParaRPr lang="ru-RU" sz="3600" dirty="0">
              <a:solidFill>
                <a:schemeClr val="accent2">
                  <a:lumMod val="75000"/>
                </a:schemeClr>
              </a:solidFill>
              <a:latin typeface="Arial" panose="020B0604020202020204" pitchFamily="34" charset="0"/>
              <a:cs typeface="Arial" panose="020B0604020202020204" pitchFamily="34" charset="0"/>
            </a:endParaRPr>
          </a:p>
          <a:p>
            <a:pPr algn="ctr"/>
            <a:r>
              <a:rPr lang="en-US" sz="3600" dirty="0" err="1">
                <a:solidFill>
                  <a:schemeClr val="accent2">
                    <a:lumMod val="75000"/>
                  </a:schemeClr>
                </a:solidFill>
                <a:latin typeface="Arial" panose="020B0604020202020204" pitchFamily="34" charset="0"/>
                <a:cs typeface="Arial" panose="020B0604020202020204" pitchFamily="34" charset="0"/>
              </a:rPr>
              <a:t>Uzluksiz</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kasbiy</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rivojlantirish</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platformasi</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va</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undan</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foydalanish</a:t>
            </a:r>
            <a:r>
              <a:rPr lang="en-US" sz="3600" dirty="0">
                <a:solidFill>
                  <a:schemeClr val="accent2">
                    <a:lumMod val="75000"/>
                  </a:schemeClr>
                </a:solidFill>
                <a:latin typeface="Arial" panose="020B0604020202020204" pitchFamily="34" charset="0"/>
                <a:cs typeface="Arial" panose="020B0604020202020204" pitchFamily="34" charset="0"/>
              </a:rPr>
              <a:t>.</a:t>
            </a:r>
            <a:endParaRPr lang="en-US" sz="3600" b="1" dirty="0">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8" name="Прямоугольник 7">
            <a:extLst>
              <a:ext uri="{FF2B5EF4-FFF2-40B4-BE49-F238E27FC236}">
                <a16:creationId xmlns:a16="http://schemas.microsoft.com/office/drawing/2014/main" id="{98A2A9B3-4FCE-4E29-8072-54511DA72890}"/>
              </a:ext>
            </a:extLst>
          </p:cNvPr>
          <p:cNvSpPr/>
          <p:nvPr/>
        </p:nvSpPr>
        <p:spPr>
          <a:xfrm>
            <a:off x="4535065" y="267284"/>
            <a:ext cx="7656935" cy="830997"/>
          </a:xfrm>
          <a:prstGeom prst="rect">
            <a:avLst/>
          </a:prstGeom>
        </p:spPr>
        <p:txBody>
          <a:bodyPr wrap="square">
            <a:spAutoFit/>
          </a:bodyPr>
          <a:lstStyle/>
          <a:p>
            <a:pPr algn="ctr">
              <a:defRPr/>
            </a:pPr>
            <a:r>
              <a:rPr lang="en-US" altLang="ru-RU" sz="2400" b="1" dirty="0">
                <a:solidFill>
                  <a:schemeClr val="accent6"/>
                </a:solidFill>
                <a:ea typeface="Cambria" panose="02040503050406030204" pitchFamily="18" charset="0"/>
                <a:cs typeface="Arial" panose="020B0604020202020204" pitchFamily="34" charset="0"/>
              </a:rPr>
              <a:t>SAMARQAND VILOYATI PEDAGOGLARNI YANGI METODIKALARGA O`RGATISH MILLIY MARKAZI</a:t>
            </a:r>
            <a:endParaRPr lang="ru-RU" sz="2400" b="1" dirty="0">
              <a:solidFill>
                <a:schemeClr val="accent6"/>
              </a:solidFill>
              <a:effectLst>
                <a:innerShdw blurRad="63500" dist="50800" dir="16200000">
                  <a:prstClr val="black">
                    <a:alpha val="50000"/>
                  </a:prst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82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44" y="63257"/>
            <a:ext cx="11377263" cy="1133496"/>
          </a:xfrm>
        </p:spPr>
        <p:txBody>
          <a:bodyPr tIns="504000" bIns="0"/>
          <a:lstStyle/>
          <a:p>
            <a:r>
              <a:rPr lang="en-US" sz="3800" dirty="0">
                <a:solidFill>
                  <a:srgbClr val="7030A0"/>
                </a:solidFill>
                <a:latin typeface="Cambria" panose="02040503050406030204" pitchFamily="18" charset="0"/>
              </a:rPr>
              <a:t>SIFATLI </a:t>
            </a:r>
            <a:r>
              <a:rPr lang="en-US" sz="3800" dirty="0" err="1" smtClean="0">
                <a:solidFill>
                  <a:srgbClr val="7030A0"/>
                </a:solidFill>
                <a:latin typeface="Cambria" panose="02040503050406030204" pitchFamily="18" charset="0"/>
              </a:rPr>
              <a:t>ta’lim</a:t>
            </a:r>
            <a:r>
              <a:rPr lang="en-US" sz="3800" dirty="0" smtClean="0">
                <a:solidFill>
                  <a:srgbClr val="7030A0"/>
                </a:solidFill>
                <a:latin typeface="Cambria" panose="02040503050406030204" pitchFamily="18" charset="0"/>
              </a:rPr>
              <a:t>  -TARBIYA </a:t>
            </a:r>
            <a:r>
              <a:rPr lang="en-US" sz="3800" dirty="0">
                <a:solidFill>
                  <a:srgbClr val="7030A0"/>
                </a:solidFill>
                <a:latin typeface="Cambria" panose="02040503050406030204" pitchFamily="18" charset="0"/>
              </a:rPr>
              <a:t>BOSH MAQSADIMIZ</a:t>
            </a:r>
            <a:br>
              <a:rPr lang="en-US" sz="3800" dirty="0">
                <a:solidFill>
                  <a:srgbClr val="7030A0"/>
                </a:solidFill>
                <a:latin typeface="Cambria" panose="02040503050406030204" pitchFamily="18" charset="0"/>
              </a:rPr>
            </a:br>
            <a:endParaRPr lang="ru-RU" sz="3800" dirty="0">
              <a:solidFill>
                <a:srgbClr val="7030A0"/>
              </a:solidFill>
            </a:endParaRPr>
          </a:p>
        </p:txBody>
      </p:sp>
      <p:sp>
        <p:nvSpPr>
          <p:cNvPr id="3" name="Текст 2"/>
          <p:cNvSpPr>
            <a:spLocks noGrp="1"/>
          </p:cNvSpPr>
          <p:nvPr>
            <p:ph type="body" idx="1"/>
          </p:nvPr>
        </p:nvSpPr>
        <p:spPr>
          <a:xfrm>
            <a:off x="4223792" y="1556792"/>
            <a:ext cx="7776864" cy="2088232"/>
          </a:xfrm>
        </p:spPr>
        <p:txBody>
          <a:bodyPr/>
          <a:lstStyle/>
          <a:p>
            <a:pPr marL="0" lvl="0" indent="0" algn="ctr">
              <a:lnSpc>
                <a:spcPct val="100000"/>
              </a:lnSpc>
              <a:spcBef>
                <a:spcPts val="0"/>
              </a:spcBef>
              <a:buClr>
                <a:srgbClr val="000000"/>
              </a:buClr>
              <a:buSzTx/>
              <a:buNone/>
              <a:defRPr/>
            </a:pPr>
            <a:r>
              <a:rPr lang="en-US" sz="3000" b="1" dirty="0" err="1" smtClean="0">
                <a:solidFill>
                  <a:srgbClr val="C00000"/>
                </a:solidFill>
                <a:latin typeface="Arial" panose="020B0604020202020204" pitchFamily="34" charset="0"/>
                <a:ea typeface="Cambria" panose="02040503050406030204" pitchFamily="18" charset="0"/>
                <a:cs typeface="Arial" panose="020B0604020202020204" pitchFamily="34" charset="0"/>
                <a:sym typeface="Arial"/>
              </a:rPr>
              <a:t>Ilg‘or</a:t>
            </a:r>
            <a:r>
              <a:rPr lang="en-US" sz="3000" b="1" dirty="0" smtClean="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tajribaga</a:t>
            </a: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ega</a:t>
            </a: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smtClean="0">
                <a:solidFill>
                  <a:srgbClr val="C00000"/>
                </a:solidFill>
                <a:latin typeface="Arial" panose="020B0604020202020204" pitchFamily="34" charset="0"/>
                <a:ea typeface="Cambria" panose="02040503050406030204" pitchFamily="18" charset="0"/>
                <a:cs typeface="Arial" panose="020B0604020202020204" pitchFamily="34" charset="0"/>
                <a:sym typeface="Arial"/>
              </a:rPr>
              <a:t>bo‘lgan</a:t>
            </a:r>
            <a:r>
              <a:rPr lang="en-US" sz="3000" b="1" dirty="0" smtClean="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milliy</a:t>
            </a: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va</a:t>
            </a: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p>
          <a:p>
            <a:pPr marL="0" lvl="0" indent="0" algn="ctr">
              <a:lnSpc>
                <a:spcPct val="100000"/>
              </a:lnSpc>
              <a:spcBef>
                <a:spcPts val="0"/>
              </a:spcBef>
              <a:buClr>
                <a:srgbClr val="000000"/>
              </a:buClr>
              <a:buSzTx/>
              <a:buNone/>
              <a:defRPr/>
            </a:pP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xorijiy</a:t>
            </a: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ekspertlarni</a:t>
            </a: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smtClean="0">
                <a:solidFill>
                  <a:srgbClr val="C00000"/>
                </a:solidFill>
                <a:latin typeface="Arial" panose="020B0604020202020204" pitchFamily="34" charset="0"/>
                <a:ea typeface="Cambria" panose="02040503050406030204" pitchFamily="18" charset="0"/>
                <a:cs typeface="Arial" panose="020B0604020202020204" pitchFamily="34" charset="0"/>
                <a:sym typeface="Arial"/>
              </a:rPr>
              <a:t>ta’lim</a:t>
            </a:r>
            <a:r>
              <a:rPr lang="en-US" sz="3000" b="1" dirty="0" smtClean="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mazmunini</a:t>
            </a: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p>
          <a:p>
            <a:pPr marL="0" lvl="0" indent="0" algn="ctr">
              <a:lnSpc>
                <a:spcPct val="100000"/>
              </a:lnSpc>
              <a:spcBef>
                <a:spcPts val="0"/>
              </a:spcBef>
              <a:buClr>
                <a:srgbClr val="000000"/>
              </a:buClr>
              <a:buSzTx/>
              <a:buNone/>
              <a:defRPr/>
            </a:pP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takomillashtirishga</a:t>
            </a: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p>
          <a:p>
            <a:pPr marL="0" lvl="0" indent="0" algn="ctr">
              <a:lnSpc>
                <a:spcPct val="100000"/>
              </a:lnSpc>
              <a:spcBef>
                <a:spcPts val="0"/>
              </a:spcBef>
              <a:buClr>
                <a:srgbClr val="000000"/>
              </a:buClr>
              <a:buSzTx/>
              <a:buNone/>
              <a:defRPr/>
            </a:pP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jalb</a:t>
            </a:r>
            <a:r>
              <a:rPr lang="en-US"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rPr>
              <a:t> </a:t>
            </a:r>
            <a:r>
              <a:rPr lang="en-US" sz="3000" b="1" dirty="0" err="1">
                <a:solidFill>
                  <a:srgbClr val="C00000"/>
                </a:solidFill>
                <a:latin typeface="Arial" panose="020B0604020202020204" pitchFamily="34" charset="0"/>
                <a:ea typeface="Cambria" panose="02040503050406030204" pitchFamily="18" charset="0"/>
                <a:cs typeface="Arial" panose="020B0604020202020204" pitchFamily="34" charset="0"/>
                <a:sym typeface="Arial"/>
              </a:rPr>
              <a:t>etish</a:t>
            </a:r>
            <a:endParaRPr lang="uz-Cyrl-UZ" sz="3000" b="1" dirty="0">
              <a:solidFill>
                <a:srgbClr val="C00000"/>
              </a:solidFill>
              <a:latin typeface="Arial" panose="020B0604020202020204" pitchFamily="34" charset="0"/>
              <a:ea typeface="Cambria" panose="02040503050406030204" pitchFamily="18" charset="0"/>
              <a:cs typeface="Arial" panose="020B0604020202020204" pitchFamily="34" charset="0"/>
              <a:sym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4" y="1162472"/>
            <a:ext cx="4608512" cy="291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248" y="3993445"/>
            <a:ext cx="3802955" cy="2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9336" y="4364469"/>
            <a:ext cx="8208912" cy="1938992"/>
          </a:xfrm>
          <a:prstGeom prst="rect">
            <a:avLst/>
          </a:prstGeom>
        </p:spPr>
        <p:txBody>
          <a:bodyPr wrap="square">
            <a:spAutoFit/>
          </a:bodyPr>
          <a:lstStyle/>
          <a:p>
            <a:pPr algn="just"/>
            <a:r>
              <a:rPr lang="en-US" sz="3000" dirty="0"/>
              <a:t> </a:t>
            </a:r>
            <a:r>
              <a:rPr lang="en-US" sz="3000" b="1" dirty="0" err="1" smtClean="0">
                <a:solidFill>
                  <a:schemeClr val="accent6">
                    <a:lumMod val="50000"/>
                  </a:schemeClr>
                </a:solidFill>
              </a:rPr>
              <a:t>Ilg‘or</a:t>
            </a:r>
            <a:r>
              <a:rPr lang="en-US" sz="3000" b="1" dirty="0" smtClean="0">
                <a:solidFill>
                  <a:schemeClr val="accent6">
                    <a:lumMod val="50000"/>
                  </a:schemeClr>
                </a:solidFill>
              </a:rPr>
              <a:t> </a:t>
            </a:r>
            <a:r>
              <a:rPr lang="en-US" sz="3000" b="1" dirty="0" err="1">
                <a:solidFill>
                  <a:schemeClr val="accent6">
                    <a:lumMod val="50000"/>
                  </a:schemeClr>
                </a:solidFill>
              </a:rPr>
              <a:t>xorijiy</a:t>
            </a:r>
            <a:r>
              <a:rPr lang="en-US" sz="3000" b="1" dirty="0">
                <a:solidFill>
                  <a:schemeClr val="accent6">
                    <a:lumMod val="50000"/>
                  </a:schemeClr>
                </a:solidFill>
              </a:rPr>
              <a:t> </a:t>
            </a:r>
            <a:r>
              <a:rPr lang="en-US" sz="3000" b="1" dirty="0" err="1">
                <a:solidFill>
                  <a:schemeClr val="accent6">
                    <a:lumMod val="50000"/>
                  </a:schemeClr>
                </a:solidFill>
              </a:rPr>
              <a:t>tajribalar</a:t>
            </a:r>
            <a:r>
              <a:rPr lang="en-US" sz="3000" b="1" dirty="0">
                <a:solidFill>
                  <a:schemeClr val="accent6">
                    <a:lumMod val="50000"/>
                  </a:schemeClr>
                </a:solidFill>
              </a:rPr>
              <a:t>, </a:t>
            </a:r>
          </a:p>
          <a:p>
            <a:r>
              <a:rPr lang="en-US" sz="3000" b="1" dirty="0" err="1">
                <a:solidFill>
                  <a:schemeClr val="accent6">
                    <a:lumMod val="50000"/>
                  </a:schemeClr>
                </a:solidFill>
              </a:rPr>
              <a:t>xalqaro</a:t>
            </a:r>
            <a:r>
              <a:rPr lang="en-US" sz="3000" b="1" dirty="0">
                <a:solidFill>
                  <a:schemeClr val="accent6">
                    <a:lumMod val="50000"/>
                  </a:schemeClr>
                </a:solidFill>
              </a:rPr>
              <a:t> </a:t>
            </a:r>
            <a:r>
              <a:rPr lang="en-US" sz="3000" b="1" dirty="0" err="1">
                <a:solidFill>
                  <a:schemeClr val="accent6">
                    <a:lumMod val="50000"/>
                  </a:schemeClr>
                </a:solidFill>
              </a:rPr>
              <a:t>baholash</a:t>
            </a:r>
            <a:r>
              <a:rPr lang="en-US" sz="3000" b="1" dirty="0">
                <a:solidFill>
                  <a:schemeClr val="accent6">
                    <a:lumMod val="50000"/>
                  </a:schemeClr>
                </a:solidFill>
              </a:rPr>
              <a:t> </a:t>
            </a:r>
            <a:r>
              <a:rPr lang="en-US" sz="3000" b="1" dirty="0" err="1">
                <a:solidFill>
                  <a:schemeClr val="accent6">
                    <a:lumMod val="50000"/>
                  </a:schemeClr>
                </a:solidFill>
              </a:rPr>
              <a:t>dasturi</a:t>
            </a:r>
            <a:r>
              <a:rPr lang="en-US" sz="3000" b="1" dirty="0">
                <a:solidFill>
                  <a:schemeClr val="accent6">
                    <a:lumMod val="50000"/>
                  </a:schemeClr>
                </a:solidFill>
              </a:rPr>
              <a:t> </a:t>
            </a:r>
            <a:r>
              <a:rPr lang="en-US" sz="3000" b="1" dirty="0" err="1">
                <a:solidFill>
                  <a:schemeClr val="accent6">
                    <a:lumMod val="50000"/>
                  </a:schemeClr>
                </a:solidFill>
              </a:rPr>
              <a:t>talablari</a:t>
            </a:r>
            <a:r>
              <a:rPr lang="en-US" sz="3000" b="1" dirty="0">
                <a:solidFill>
                  <a:schemeClr val="accent6">
                    <a:lumMod val="50000"/>
                  </a:schemeClr>
                </a:solidFill>
              </a:rPr>
              <a:t> </a:t>
            </a:r>
          </a:p>
          <a:p>
            <a:r>
              <a:rPr lang="en-US" sz="3000" b="1" dirty="0" err="1">
                <a:solidFill>
                  <a:schemeClr val="accent6">
                    <a:lumMod val="50000"/>
                  </a:schemeClr>
                </a:solidFill>
              </a:rPr>
              <a:t>va</a:t>
            </a:r>
            <a:r>
              <a:rPr lang="en-US" sz="3000" b="1" dirty="0">
                <a:solidFill>
                  <a:schemeClr val="accent6">
                    <a:lumMod val="50000"/>
                  </a:schemeClr>
                </a:solidFill>
              </a:rPr>
              <a:t> </a:t>
            </a:r>
            <a:r>
              <a:rPr lang="en-US" sz="3000" b="1" dirty="0" err="1">
                <a:solidFill>
                  <a:schemeClr val="accent6">
                    <a:lumMod val="50000"/>
                  </a:schemeClr>
                </a:solidFill>
              </a:rPr>
              <a:t>spiralsimon</a:t>
            </a:r>
            <a:r>
              <a:rPr lang="en-US" sz="3000" b="1" dirty="0">
                <a:solidFill>
                  <a:schemeClr val="accent6">
                    <a:lumMod val="50000"/>
                  </a:schemeClr>
                </a:solidFill>
              </a:rPr>
              <a:t> </a:t>
            </a:r>
            <a:r>
              <a:rPr lang="en-US" sz="3000" b="1" dirty="0" err="1" smtClean="0">
                <a:solidFill>
                  <a:schemeClr val="accent6">
                    <a:lumMod val="50000"/>
                  </a:schemeClr>
                </a:solidFill>
              </a:rPr>
              <a:t>o‘qitish</a:t>
            </a:r>
            <a:r>
              <a:rPr lang="en-US" sz="3000" b="1" dirty="0" smtClean="0">
                <a:solidFill>
                  <a:schemeClr val="accent6">
                    <a:lumMod val="50000"/>
                  </a:schemeClr>
                </a:solidFill>
              </a:rPr>
              <a:t> </a:t>
            </a:r>
            <a:r>
              <a:rPr lang="en-US" sz="3000" b="1" dirty="0" err="1">
                <a:solidFill>
                  <a:schemeClr val="accent6">
                    <a:lumMod val="50000"/>
                  </a:schemeClr>
                </a:solidFill>
              </a:rPr>
              <a:t>metodologiyasi</a:t>
            </a:r>
            <a:r>
              <a:rPr lang="en-US" sz="3000" b="1" dirty="0">
                <a:solidFill>
                  <a:schemeClr val="accent6">
                    <a:lumMod val="50000"/>
                  </a:schemeClr>
                </a:solidFill>
              </a:rPr>
              <a:t> </a:t>
            </a:r>
            <a:r>
              <a:rPr lang="en-US" sz="3000" b="1" dirty="0" err="1">
                <a:solidFill>
                  <a:schemeClr val="accent6">
                    <a:lumMod val="50000"/>
                  </a:schemeClr>
                </a:solidFill>
              </a:rPr>
              <a:t>asosida</a:t>
            </a:r>
            <a:r>
              <a:rPr lang="en-US" sz="3000" b="1" dirty="0">
                <a:solidFill>
                  <a:schemeClr val="accent6">
                    <a:lumMod val="50000"/>
                  </a:schemeClr>
                </a:solidFill>
              </a:rPr>
              <a:t> XXI </a:t>
            </a:r>
            <a:r>
              <a:rPr lang="en-US" sz="3000" b="1" dirty="0" err="1">
                <a:solidFill>
                  <a:schemeClr val="accent6">
                    <a:lumMod val="50000"/>
                  </a:schemeClr>
                </a:solidFill>
              </a:rPr>
              <a:t>asr</a:t>
            </a:r>
            <a:r>
              <a:rPr lang="en-US" sz="3000" b="1" dirty="0">
                <a:solidFill>
                  <a:schemeClr val="accent6">
                    <a:lumMod val="50000"/>
                  </a:schemeClr>
                </a:solidFill>
              </a:rPr>
              <a:t> </a:t>
            </a:r>
            <a:r>
              <a:rPr lang="en-US" sz="3000" b="1" dirty="0" err="1" smtClean="0">
                <a:solidFill>
                  <a:schemeClr val="accent6">
                    <a:lumMod val="50000"/>
                  </a:schemeClr>
                </a:solidFill>
              </a:rPr>
              <a:t>ko‘nikmalarini</a:t>
            </a:r>
            <a:r>
              <a:rPr lang="en-US" sz="3000" b="1" dirty="0" smtClean="0">
                <a:solidFill>
                  <a:schemeClr val="accent6">
                    <a:lumMod val="50000"/>
                  </a:schemeClr>
                </a:solidFill>
              </a:rPr>
              <a:t> </a:t>
            </a:r>
            <a:r>
              <a:rPr lang="en-US" sz="3000" b="1" dirty="0" err="1">
                <a:solidFill>
                  <a:schemeClr val="accent6">
                    <a:lumMod val="50000"/>
                  </a:schemeClr>
                </a:solidFill>
              </a:rPr>
              <a:t>rivojlantirish</a:t>
            </a:r>
            <a:r>
              <a:rPr lang="en-US" sz="3000" b="1" dirty="0">
                <a:solidFill>
                  <a:schemeClr val="accent6">
                    <a:lumMod val="50000"/>
                  </a:schemeClr>
                </a:solidFill>
              </a:rPr>
              <a:t> </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292" y="2492897"/>
            <a:ext cx="37049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4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4">
            <a:extLst>
              <a:ext uri="{FF2B5EF4-FFF2-40B4-BE49-F238E27FC236}">
                <a16:creationId xmlns:a16="http://schemas.microsoft.com/office/drawing/2014/main" id="{299FE9FF-16FA-46BF-AD7B-A5EC2B949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EDBFCCC1-E5E7-47CC-8931-B5EF6B762048}"/>
              </a:ext>
            </a:extLst>
          </p:cNvPr>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solidFill>
                <a:srgbClr val="002060"/>
              </a:solidFill>
              <a:latin typeface="Cambria" panose="02040503050406030204" pitchFamily="18" charset="0"/>
              <a:ea typeface="Cambria" panose="02040503050406030204" pitchFamily="18" charset="0"/>
            </a:endParaRPr>
          </a:p>
        </p:txBody>
      </p:sp>
      <p:grpSp>
        <p:nvGrpSpPr>
          <p:cNvPr id="4" name="Group 8">
            <a:extLst>
              <a:ext uri="{FF2B5EF4-FFF2-40B4-BE49-F238E27FC236}">
                <a16:creationId xmlns:a16="http://schemas.microsoft.com/office/drawing/2014/main" id="{D35055F4-514B-4A19-9633-7498E88E7EF3}"/>
              </a:ext>
            </a:extLst>
          </p:cNvPr>
          <p:cNvGrpSpPr/>
          <p:nvPr/>
        </p:nvGrpSpPr>
        <p:grpSpPr>
          <a:xfrm>
            <a:off x="8051617" y="1737591"/>
            <a:ext cx="2520280" cy="2389504"/>
            <a:chOff x="3990975" y="1404938"/>
            <a:chExt cx="4213225" cy="4019550"/>
          </a:xfrm>
          <a:solidFill>
            <a:srgbClr val="00B0F0"/>
          </a:solidFill>
        </p:grpSpPr>
        <p:sp>
          <p:nvSpPr>
            <p:cNvPr id="5" name="Freeform 5">
              <a:extLst>
                <a:ext uri="{FF2B5EF4-FFF2-40B4-BE49-F238E27FC236}">
                  <a16:creationId xmlns:a16="http://schemas.microsoft.com/office/drawing/2014/main" id="{5A2A16AE-CEA6-44F7-A96A-117264139FA6}"/>
                </a:ext>
              </a:extLst>
            </p:cNvPr>
            <p:cNvSpPr>
              <a:spLocks/>
            </p:cNvSpPr>
            <p:nvPr/>
          </p:nvSpPr>
          <p:spPr bwMode="auto">
            <a:xfrm>
              <a:off x="5448300" y="1404938"/>
              <a:ext cx="2755900" cy="3795713"/>
            </a:xfrm>
            <a:custGeom>
              <a:avLst/>
              <a:gdLst>
                <a:gd name="T0" fmla="*/ 425 w 894"/>
                <a:gd name="T1" fmla="*/ 455 h 1221"/>
                <a:gd name="T2" fmla="*/ 447 w 894"/>
                <a:gd name="T3" fmla="*/ 455 h 1221"/>
                <a:gd name="T4" fmla="*/ 785 w 894"/>
                <a:gd name="T5" fmla="*/ 456 h 1221"/>
                <a:gd name="T6" fmla="*/ 893 w 894"/>
                <a:gd name="T7" fmla="*/ 557 h 1221"/>
                <a:gd name="T8" fmla="*/ 815 w 894"/>
                <a:gd name="T9" fmla="*/ 657 h 1221"/>
                <a:gd name="T10" fmla="*/ 798 w 894"/>
                <a:gd name="T11" fmla="*/ 662 h 1221"/>
                <a:gd name="T12" fmla="*/ 858 w 894"/>
                <a:gd name="T13" fmla="*/ 773 h 1221"/>
                <a:gd name="T14" fmla="*/ 764 w 894"/>
                <a:gd name="T15" fmla="*/ 856 h 1221"/>
                <a:gd name="T16" fmla="*/ 825 w 894"/>
                <a:gd name="T17" fmla="*/ 961 h 1221"/>
                <a:gd name="T18" fmla="*/ 736 w 894"/>
                <a:gd name="T19" fmla="*/ 1043 h 1221"/>
                <a:gd name="T20" fmla="*/ 750 w 894"/>
                <a:gd name="T21" fmla="*/ 1053 h 1221"/>
                <a:gd name="T22" fmla="*/ 788 w 894"/>
                <a:gd name="T23" fmla="*/ 1156 h 1221"/>
                <a:gd name="T24" fmla="*/ 703 w 894"/>
                <a:gd name="T25" fmla="*/ 1220 h 1221"/>
                <a:gd name="T26" fmla="*/ 41 w 894"/>
                <a:gd name="T27" fmla="*/ 1220 h 1221"/>
                <a:gd name="T28" fmla="*/ 0 w 894"/>
                <a:gd name="T29" fmla="*/ 1179 h 1221"/>
                <a:gd name="T30" fmla="*/ 1 w 894"/>
                <a:gd name="T31" fmla="*/ 601 h 1221"/>
                <a:gd name="T32" fmla="*/ 13 w 894"/>
                <a:gd name="T33" fmla="*/ 566 h 1221"/>
                <a:gd name="T34" fmla="*/ 165 w 894"/>
                <a:gd name="T35" fmla="*/ 315 h 1221"/>
                <a:gd name="T36" fmla="*/ 188 w 894"/>
                <a:gd name="T37" fmla="*/ 234 h 1221"/>
                <a:gd name="T38" fmla="*/ 188 w 894"/>
                <a:gd name="T39" fmla="*/ 84 h 1221"/>
                <a:gd name="T40" fmla="*/ 256 w 894"/>
                <a:gd name="T41" fmla="*/ 9 h 1221"/>
                <a:gd name="T42" fmla="*/ 397 w 894"/>
                <a:gd name="T43" fmla="*/ 81 h 1221"/>
                <a:gd name="T44" fmla="*/ 450 w 894"/>
                <a:gd name="T45" fmla="*/ 278 h 1221"/>
                <a:gd name="T46" fmla="*/ 425 w 894"/>
                <a:gd name="T47" fmla="*/ 455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4" h="1221">
                  <a:moveTo>
                    <a:pt x="425" y="455"/>
                  </a:moveTo>
                  <a:cubicBezTo>
                    <a:pt x="431" y="455"/>
                    <a:pt x="439" y="455"/>
                    <a:pt x="447" y="455"/>
                  </a:cubicBezTo>
                  <a:cubicBezTo>
                    <a:pt x="559" y="455"/>
                    <a:pt x="672" y="455"/>
                    <a:pt x="785" y="456"/>
                  </a:cubicBezTo>
                  <a:cubicBezTo>
                    <a:pt x="847" y="456"/>
                    <a:pt x="893" y="499"/>
                    <a:pt x="893" y="557"/>
                  </a:cubicBezTo>
                  <a:cubicBezTo>
                    <a:pt x="894" y="605"/>
                    <a:pt x="863" y="645"/>
                    <a:pt x="815" y="657"/>
                  </a:cubicBezTo>
                  <a:cubicBezTo>
                    <a:pt x="810" y="658"/>
                    <a:pt x="805" y="660"/>
                    <a:pt x="798" y="662"/>
                  </a:cubicBezTo>
                  <a:cubicBezTo>
                    <a:pt x="843" y="688"/>
                    <a:pt x="867" y="723"/>
                    <a:pt x="858" y="773"/>
                  </a:cubicBezTo>
                  <a:cubicBezTo>
                    <a:pt x="850" y="822"/>
                    <a:pt x="816" y="846"/>
                    <a:pt x="764" y="856"/>
                  </a:cubicBezTo>
                  <a:cubicBezTo>
                    <a:pt x="808" y="880"/>
                    <a:pt x="832" y="913"/>
                    <a:pt x="825" y="961"/>
                  </a:cubicBezTo>
                  <a:cubicBezTo>
                    <a:pt x="817" y="1009"/>
                    <a:pt x="785" y="1033"/>
                    <a:pt x="736" y="1043"/>
                  </a:cubicBezTo>
                  <a:cubicBezTo>
                    <a:pt x="742" y="1048"/>
                    <a:pt x="746" y="1051"/>
                    <a:pt x="750" y="1053"/>
                  </a:cubicBezTo>
                  <a:cubicBezTo>
                    <a:pt x="786" y="1077"/>
                    <a:pt x="800" y="1115"/>
                    <a:pt x="788" y="1156"/>
                  </a:cubicBezTo>
                  <a:cubicBezTo>
                    <a:pt x="778" y="1192"/>
                    <a:pt x="742" y="1220"/>
                    <a:pt x="703" y="1220"/>
                  </a:cubicBezTo>
                  <a:cubicBezTo>
                    <a:pt x="482" y="1221"/>
                    <a:pt x="262" y="1220"/>
                    <a:pt x="41" y="1220"/>
                  </a:cubicBezTo>
                  <a:cubicBezTo>
                    <a:pt x="15" y="1220"/>
                    <a:pt x="0" y="1205"/>
                    <a:pt x="0" y="1179"/>
                  </a:cubicBezTo>
                  <a:cubicBezTo>
                    <a:pt x="0" y="986"/>
                    <a:pt x="0" y="794"/>
                    <a:pt x="1" y="601"/>
                  </a:cubicBezTo>
                  <a:cubicBezTo>
                    <a:pt x="1" y="589"/>
                    <a:pt x="7" y="577"/>
                    <a:pt x="13" y="566"/>
                  </a:cubicBezTo>
                  <a:cubicBezTo>
                    <a:pt x="63" y="482"/>
                    <a:pt x="114" y="399"/>
                    <a:pt x="165" y="315"/>
                  </a:cubicBezTo>
                  <a:cubicBezTo>
                    <a:pt x="181" y="290"/>
                    <a:pt x="188" y="263"/>
                    <a:pt x="188" y="234"/>
                  </a:cubicBezTo>
                  <a:cubicBezTo>
                    <a:pt x="188" y="184"/>
                    <a:pt x="188" y="134"/>
                    <a:pt x="188" y="84"/>
                  </a:cubicBezTo>
                  <a:cubicBezTo>
                    <a:pt x="188" y="36"/>
                    <a:pt x="207" y="15"/>
                    <a:pt x="256" y="9"/>
                  </a:cubicBezTo>
                  <a:cubicBezTo>
                    <a:pt x="320" y="0"/>
                    <a:pt x="363" y="33"/>
                    <a:pt x="397" y="81"/>
                  </a:cubicBezTo>
                  <a:cubicBezTo>
                    <a:pt x="438" y="140"/>
                    <a:pt x="456" y="207"/>
                    <a:pt x="450" y="278"/>
                  </a:cubicBezTo>
                  <a:cubicBezTo>
                    <a:pt x="445" y="336"/>
                    <a:pt x="434" y="394"/>
                    <a:pt x="425" y="455"/>
                  </a:cubicBezTo>
                  <a:close/>
                </a:path>
              </a:pathLst>
            </a:custGeom>
            <a:grpFill/>
            <a:ln>
              <a:noFill/>
            </a:ln>
          </p:spPr>
          <p:txBody>
            <a:bodyPr/>
            <a:lstStyle/>
            <a:p>
              <a:pPr eaLnBrk="1" fontAlgn="auto" hangingPunct="1">
                <a:spcBef>
                  <a:spcPts val="0"/>
                </a:spcBef>
                <a:spcAft>
                  <a:spcPts val="0"/>
                </a:spcAft>
                <a:defRPr/>
              </a:pPr>
              <a:endParaRPr lang="en-US">
                <a:solidFill>
                  <a:srgbClr val="282F39"/>
                </a:solidFill>
                <a:latin typeface="Cambria" panose="02040503050406030204" pitchFamily="18" charset="0"/>
                <a:ea typeface="Cambria" panose="02040503050406030204" pitchFamily="18" charset="0"/>
              </a:endParaRPr>
            </a:p>
          </p:txBody>
        </p:sp>
        <p:sp>
          <p:nvSpPr>
            <p:cNvPr id="7" name="Freeform 6">
              <a:extLst>
                <a:ext uri="{FF2B5EF4-FFF2-40B4-BE49-F238E27FC236}">
                  <a16:creationId xmlns:a16="http://schemas.microsoft.com/office/drawing/2014/main" id="{AD93DDA8-3E4D-4A8D-A02E-98F87BD77D82}"/>
                </a:ext>
              </a:extLst>
            </p:cNvPr>
            <p:cNvSpPr>
              <a:spLocks/>
            </p:cNvSpPr>
            <p:nvPr/>
          </p:nvSpPr>
          <p:spPr bwMode="auto">
            <a:xfrm>
              <a:off x="3990975" y="3230563"/>
              <a:ext cx="1250950" cy="2193925"/>
            </a:xfrm>
            <a:custGeom>
              <a:avLst/>
              <a:gdLst>
                <a:gd name="T0" fmla="*/ 406 w 406"/>
                <a:gd name="T1" fmla="*/ 353 h 706"/>
                <a:gd name="T2" fmla="*/ 406 w 406"/>
                <a:gd name="T3" fmla="*/ 659 h 706"/>
                <a:gd name="T4" fmla="*/ 358 w 406"/>
                <a:gd name="T5" fmla="*/ 706 h 706"/>
                <a:gd name="T6" fmla="*/ 45 w 406"/>
                <a:gd name="T7" fmla="*/ 706 h 706"/>
                <a:gd name="T8" fmla="*/ 0 w 406"/>
                <a:gd name="T9" fmla="*/ 660 h 706"/>
                <a:gd name="T10" fmla="*/ 2 w 406"/>
                <a:gd name="T11" fmla="*/ 224 h 706"/>
                <a:gd name="T12" fmla="*/ 2 w 406"/>
                <a:gd name="T13" fmla="*/ 48 h 706"/>
                <a:gd name="T14" fmla="*/ 50 w 406"/>
                <a:gd name="T15" fmla="*/ 0 h 706"/>
                <a:gd name="T16" fmla="*/ 356 w 406"/>
                <a:gd name="T17" fmla="*/ 0 h 706"/>
                <a:gd name="T18" fmla="*/ 406 w 406"/>
                <a:gd name="T19" fmla="*/ 49 h 706"/>
                <a:gd name="T20" fmla="*/ 406 w 406"/>
                <a:gd name="T21" fmla="*/ 353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706">
                  <a:moveTo>
                    <a:pt x="406" y="353"/>
                  </a:moveTo>
                  <a:cubicBezTo>
                    <a:pt x="406" y="455"/>
                    <a:pt x="406" y="557"/>
                    <a:pt x="406" y="659"/>
                  </a:cubicBezTo>
                  <a:cubicBezTo>
                    <a:pt x="406" y="692"/>
                    <a:pt x="392" y="706"/>
                    <a:pt x="358" y="706"/>
                  </a:cubicBezTo>
                  <a:cubicBezTo>
                    <a:pt x="254" y="706"/>
                    <a:pt x="149" y="706"/>
                    <a:pt x="45" y="706"/>
                  </a:cubicBezTo>
                  <a:cubicBezTo>
                    <a:pt x="13" y="706"/>
                    <a:pt x="0" y="692"/>
                    <a:pt x="0" y="660"/>
                  </a:cubicBezTo>
                  <a:cubicBezTo>
                    <a:pt x="1" y="515"/>
                    <a:pt x="1" y="369"/>
                    <a:pt x="2" y="224"/>
                  </a:cubicBezTo>
                  <a:cubicBezTo>
                    <a:pt x="2" y="165"/>
                    <a:pt x="2" y="107"/>
                    <a:pt x="2" y="48"/>
                  </a:cubicBezTo>
                  <a:cubicBezTo>
                    <a:pt x="2" y="13"/>
                    <a:pt x="15" y="0"/>
                    <a:pt x="50" y="0"/>
                  </a:cubicBezTo>
                  <a:cubicBezTo>
                    <a:pt x="152" y="0"/>
                    <a:pt x="254" y="0"/>
                    <a:pt x="356" y="0"/>
                  </a:cubicBezTo>
                  <a:cubicBezTo>
                    <a:pt x="393" y="0"/>
                    <a:pt x="406" y="13"/>
                    <a:pt x="406" y="49"/>
                  </a:cubicBezTo>
                  <a:cubicBezTo>
                    <a:pt x="406" y="150"/>
                    <a:pt x="406" y="251"/>
                    <a:pt x="406" y="353"/>
                  </a:cubicBezTo>
                  <a:close/>
                </a:path>
              </a:pathLst>
            </a:custGeom>
            <a:grpFill/>
            <a:ln>
              <a:noFill/>
            </a:ln>
          </p:spPr>
          <p:txBody>
            <a:bodyPr/>
            <a:lstStyle/>
            <a:p>
              <a:pPr eaLnBrk="1" fontAlgn="auto" hangingPunct="1">
                <a:spcBef>
                  <a:spcPts val="0"/>
                </a:spcBef>
                <a:spcAft>
                  <a:spcPts val="0"/>
                </a:spcAft>
                <a:defRPr/>
              </a:pPr>
              <a:endParaRPr lang="en-US">
                <a:solidFill>
                  <a:srgbClr val="282F39"/>
                </a:solidFill>
                <a:latin typeface="Cambria" panose="02040503050406030204" pitchFamily="18" charset="0"/>
                <a:ea typeface="Cambria" panose="02040503050406030204" pitchFamily="18" charset="0"/>
              </a:endParaRPr>
            </a:p>
          </p:txBody>
        </p:sp>
      </p:grpSp>
      <p:grpSp>
        <p:nvGrpSpPr>
          <p:cNvPr id="8" name="Group 11">
            <a:extLst>
              <a:ext uri="{FF2B5EF4-FFF2-40B4-BE49-F238E27FC236}">
                <a16:creationId xmlns:a16="http://schemas.microsoft.com/office/drawing/2014/main" id="{4D214108-C223-44C4-8762-14CE15493BEF}"/>
              </a:ext>
            </a:extLst>
          </p:cNvPr>
          <p:cNvGrpSpPr/>
          <p:nvPr/>
        </p:nvGrpSpPr>
        <p:grpSpPr>
          <a:xfrm rot="10800000">
            <a:off x="1300846" y="2767455"/>
            <a:ext cx="3024336" cy="2575839"/>
            <a:chOff x="3990975" y="1404938"/>
            <a:chExt cx="4213225" cy="4019550"/>
          </a:xfrm>
          <a:solidFill>
            <a:srgbClr val="CE6A1F"/>
          </a:solidFill>
        </p:grpSpPr>
        <p:sp>
          <p:nvSpPr>
            <p:cNvPr id="9" name="Freeform 5">
              <a:extLst>
                <a:ext uri="{FF2B5EF4-FFF2-40B4-BE49-F238E27FC236}">
                  <a16:creationId xmlns:a16="http://schemas.microsoft.com/office/drawing/2014/main" id="{FAAD13A8-353A-4612-8635-76EAF322B077}"/>
                </a:ext>
              </a:extLst>
            </p:cNvPr>
            <p:cNvSpPr>
              <a:spLocks/>
            </p:cNvSpPr>
            <p:nvPr/>
          </p:nvSpPr>
          <p:spPr bwMode="auto">
            <a:xfrm>
              <a:off x="5448300" y="1404938"/>
              <a:ext cx="2755900" cy="3795713"/>
            </a:xfrm>
            <a:custGeom>
              <a:avLst/>
              <a:gdLst>
                <a:gd name="T0" fmla="*/ 425 w 894"/>
                <a:gd name="T1" fmla="*/ 455 h 1221"/>
                <a:gd name="T2" fmla="*/ 447 w 894"/>
                <a:gd name="T3" fmla="*/ 455 h 1221"/>
                <a:gd name="T4" fmla="*/ 785 w 894"/>
                <a:gd name="T5" fmla="*/ 456 h 1221"/>
                <a:gd name="T6" fmla="*/ 893 w 894"/>
                <a:gd name="T7" fmla="*/ 557 h 1221"/>
                <a:gd name="T8" fmla="*/ 815 w 894"/>
                <a:gd name="T9" fmla="*/ 657 h 1221"/>
                <a:gd name="T10" fmla="*/ 798 w 894"/>
                <a:gd name="T11" fmla="*/ 662 h 1221"/>
                <a:gd name="T12" fmla="*/ 858 w 894"/>
                <a:gd name="T13" fmla="*/ 773 h 1221"/>
                <a:gd name="T14" fmla="*/ 764 w 894"/>
                <a:gd name="T15" fmla="*/ 856 h 1221"/>
                <a:gd name="T16" fmla="*/ 825 w 894"/>
                <a:gd name="T17" fmla="*/ 961 h 1221"/>
                <a:gd name="T18" fmla="*/ 736 w 894"/>
                <a:gd name="T19" fmla="*/ 1043 h 1221"/>
                <a:gd name="T20" fmla="*/ 750 w 894"/>
                <a:gd name="T21" fmla="*/ 1053 h 1221"/>
                <a:gd name="T22" fmla="*/ 788 w 894"/>
                <a:gd name="T23" fmla="*/ 1156 h 1221"/>
                <a:gd name="T24" fmla="*/ 703 w 894"/>
                <a:gd name="T25" fmla="*/ 1220 h 1221"/>
                <a:gd name="T26" fmla="*/ 41 w 894"/>
                <a:gd name="T27" fmla="*/ 1220 h 1221"/>
                <a:gd name="T28" fmla="*/ 0 w 894"/>
                <a:gd name="T29" fmla="*/ 1179 h 1221"/>
                <a:gd name="T30" fmla="*/ 1 w 894"/>
                <a:gd name="T31" fmla="*/ 601 h 1221"/>
                <a:gd name="T32" fmla="*/ 13 w 894"/>
                <a:gd name="T33" fmla="*/ 566 h 1221"/>
                <a:gd name="T34" fmla="*/ 165 w 894"/>
                <a:gd name="T35" fmla="*/ 315 h 1221"/>
                <a:gd name="T36" fmla="*/ 188 w 894"/>
                <a:gd name="T37" fmla="*/ 234 h 1221"/>
                <a:gd name="T38" fmla="*/ 188 w 894"/>
                <a:gd name="T39" fmla="*/ 84 h 1221"/>
                <a:gd name="T40" fmla="*/ 256 w 894"/>
                <a:gd name="T41" fmla="*/ 9 h 1221"/>
                <a:gd name="T42" fmla="*/ 397 w 894"/>
                <a:gd name="T43" fmla="*/ 81 h 1221"/>
                <a:gd name="T44" fmla="*/ 450 w 894"/>
                <a:gd name="T45" fmla="*/ 278 h 1221"/>
                <a:gd name="T46" fmla="*/ 425 w 894"/>
                <a:gd name="T47" fmla="*/ 455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4" h="1221">
                  <a:moveTo>
                    <a:pt x="425" y="455"/>
                  </a:moveTo>
                  <a:cubicBezTo>
                    <a:pt x="431" y="455"/>
                    <a:pt x="439" y="455"/>
                    <a:pt x="447" y="455"/>
                  </a:cubicBezTo>
                  <a:cubicBezTo>
                    <a:pt x="559" y="455"/>
                    <a:pt x="672" y="455"/>
                    <a:pt x="785" y="456"/>
                  </a:cubicBezTo>
                  <a:cubicBezTo>
                    <a:pt x="847" y="456"/>
                    <a:pt x="893" y="499"/>
                    <a:pt x="893" y="557"/>
                  </a:cubicBezTo>
                  <a:cubicBezTo>
                    <a:pt x="894" y="605"/>
                    <a:pt x="863" y="645"/>
                    <a:pt x="815" y="657"/>
                  </a:cubicBezTo>
                  <a:cubicBezTo>
                    <a:pt x="810" y="658"/>
                    <a:pt x="805" y="660"/>
                    <a:pt x="798" y="662"/>
                  </a:cubicBezTo>
                  <a:cubicBezTo>
                    <a:pt x="843" y="688"/>
                    <a:pt x="867" y="723"/>
                    <a:pt x="858" y="773"/>
                  </a:cubicBezTo>
                  <a:cubicBezTo>
                    <a:pt x="850" y="822"/>
                    <a:pt x="816" y="846"/>
                    <a:pt x="764" y="856"/>
                  </a:cubicBezTo>
                  <a:cubicBezTo>
                    <a:pt x="808" y="880"/>
                    <a:pt x="832" y="913"/>
                    <a:pt x="825" y="961"/>
                  </a:cubicBezTo>
                  <a:cubicBezTo>
                    <a:pt x="817" y="1009"/>
                    <a:pt x="785" y="1033"/>
                    <a:pt x="736" y="1043"/>
                  </a:cubicBezTo>
                  <a:cubicBezTo>
                    <a:pt x="742" y="1048"/>
                    <a:pt x="746" y="1051"/>
                    <a:pt x="750" y="1053"/>
                  </a:cubicBezTo>
                  <a:cubicBezTo>
                    <a:pt x="786" y="1077"/>
                    <a:pt x="800" y="1115"/>
                    <a:pt x="788" y="1156"/>
                  </a:cubicBezTo>
                  <a:cubicBezTo>
                    <a:pt x="778" y="1192"/>
                    <a:pt x="742" y="1220"/>
                    <a:pt x="703" y="1220"/>
                  </a:cubicBezTo>
                  <a:cubicBezTo>
                    <a:pt x="482" y="1221"/>
                    <a:pt x="262" y="1220"/>
                    <a:pt x="41" y="1220"/>
                  </a:cubicBezTo>
                  <a:cubicBezTo>
                    <a:pt x="15" y="1220"/>
                    <a:pt x="0" y="1205"/>
                    <a:pt x="0" y="1179"/>
                  </a:cubicBezTo>
                  <a:cubicBezTo>
                    <a:pt x="0" y="986"/>
                    <a:pt x="0" y="794"/>
                    <a:pt x="1" y="601"/>
                  </a:cubicBezTo>
                  <a:cubicBezTo>
                    <a:pt x="1" y="589"/>
                    <a:pt x="7" y="577"/>
                    <a:pt x="13" y="566"/>
                  </a:cubicBezTo>
                  <a:cubicBezTo>
                    <a:pt x="63" y="482"/>
                    <a:pt x="114" y="399"/>
                    <a:pt x="165" y="315"/>
                  </a:cubicBezTo>
                  <a:cubicBezTo>
                    <a:pt x="181" y="290"/>
                    <a:pt x="188" y="263"/>
                    <a:pt x="188" y="234"/>
                  </a:cubicBezTo>
                  <a:cubicBezTo>
                    <a:pt x="188" y="184"/>
                    <a:pt x="188" y="134"/>
                    <a:pt x="188" y="84"/>
                  </a:cubicBezTo>
                  <a:cubicBezTo>
                    <a:pt x="188" y="36"/>
                    <a:pt x="207" y="15"/>
                    <a:pt x="256" y="9"/>
                  </a:cubicBezTo>
                  <a:cubicBezTo>
                    <a:pt x="320" y="0"/>
                    <a:pt x="363" y="33"/>
                    <a:pt x="397" y="81"/>
                  </a:cubicBezTo>
                  <a:cubicBezTo>
                    <a:pt x="438" y="140"/>
                    <a:pt x="456" y="207"/>
                    <a:pt x="450" y="278"/>
                  </a:cubicBezTo>
                  <a:cubicBezTo>
                    <a:pt x="445" y="336"/>
                    <a:pt x="434" y="394"/>
                    <a:pt x="425" y="455"/>
                  </a:cubicBezTo>
                  <a:close/>
                </a:path>
              </a:pathLst>
            </a:custGeom>
            <a:grpFill/>
            <a:ln>
              <a:noFill/>
            </a:ln>
          </p:spPr>
          <p:txBody>
            <a:bodyPr/>
            <a:lstStyle/>
            <a:p>
              <a:pPr eaLnBrk="1" fontAlgn="auto" hangingPunct="1">
                <a:spcBef>
                  <a:spcPts val="0"/>
                </a:spcBef>
                <a:spcAft>
                  <a:spcPts val="0"/>
                </a:spcAft>
                <a:defRPr/>
              </a:pPr>
              <a:endParaRPr lang="en-US">
                <a:solidFill>
                  <a:srgbClr val="282F39"/>
                </a:solidFill>
                <a:latin typeface="Cambria" panose="02040503050406030204" pitchFamily="18" charset="0"/>
                <a:ea typeface="Cambria" panose="02040503050406030204" pitchFamily="18" charset="0"/>
              </a:endParaRPr>
            </a:p>
          </p:txBody>
        </p:sp>
        <p:sp>
          <p:nvSpPr>
            <p:cNvPr id="10" name="Freeform 6">
              <a:extLst>
                <a:ext uri="{FF2B5EF4-FFF2-40B4-BE49-F238E27FC236}">
                  <a16:creationId xmlns:a16="http://schemas.microsoft.com/office/drawing/2014/main" id="{664112BD-F4E4-4A98-929F-DB3E2B2BEE05}"/>
                </a:ext>
              </a:extLst>
            </p:cNvPr>
            <p:cNvSpPr>
              <a:spLocks/>
            </p:cNvSpPr>
            <p:nvPr/>
          </p:nvSpPr>
          <p:spPr bwMode="auto">
            <a:xfrm>
              <a:off x="3990975" y="3230563"/>
              <a:ext cx="1250950" cy="2193925"/>
            </a:xfrm>
            <a:custGeom>
              <a:avLst/>
              <a:gdLst>
                <a:gd name="T0" fmla="*/ 406 w 406"/>
                <a:gd name="T1" fmla="*/ 353 h 706"/>
                <a:gd name="T2" fmla="*/ 406 w 406"/>
                <a:gd name="T3" fmla="*/ 659 h 706"/>
                <a:gd name="T4" fmla="*/ 358 w 406"/>
                <a:gd name="T5" fmla="*/ 706 h 706"/>
                <a:gd name="T6" fmla="*/ 45 w 406"/>
                <a:gd name="T7" fmla="*/ 706 h 706"/>
                <a:gd name="T8" fmla="*/ 0 w 406"/>
                <a:gd name="T9" fmla="*/ 660 h 706"/>
                <a:gd name="T10" fmla="*/ 2 w 406"/>
                <a:gd name="T11" fmla="*/ 224 h 706"/>
                <a:gd name="T12" fmla="*/ 2 w 406"/>
                <a:gd name="T13" fmla="*/ 48 h 706"/>
                <a:gd name="T14" fmla="*/ 50 w 406"/>
                <a:gd name="T15" fmla="*/ 0 h 706"/>
                <a:gd name="T16" fmla="*/ 356 w 406"/>
                <a:gd name="T17" fmla="*/ 0 h 706"/>
                <a:gd name="T18" fmla="*/ 406 w 406"/>
                <a:gd name="T19" fmla="*/ 49 h 706"/>
                <a:gd name="T20" fmla="*/ 406 w 406"/>
                <a:gd name="T21" fmla="*/ 353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706">
                  <a:moveTo>
                    <a:pt x="406" y="353"/>
                  </a:moveTo>
                  <a:cubicBezTo>
                    <a:pt x="406" y="455"/>
                    <a:pt x="406" y="557"/>
                    <a:pt x="406" y="659"/>
                  </a:cubicBezTo>
                  <a:cubicBezTo>
                    <a:pt x="406" y="692"/>
                    <a:pt x="392" y="706"/>
                    <a:pt x="358" y="706"/>
                  </a:cubicBezTo>
                  <a:cubicBezTo>
                    <a:pt x="254" y="706"/>
                    <a:pt x="149" y="706"/>
                    <a:pt x="45" y="706"/>
                  </a:cubicBezTo>
                  <a:cubicBezTo>
                    <a:pt x="13" y="706"/>
                    <a:pt x="0" y="692"/>
                    <a:pt x="0" y="660"/>
                  </a:cubicBezTo>
                  <a:cubicBezTo>
                    <a:pt x="1" y="515"/>
                    <a:pt x="1" y="369"/>
                    <a:pt x="2" y="224"/>
                  </a:cubicBezTo>
                  <a:cubicBezTo>
                    <a:pt x="2" y="165"/>
                    <a:pt x="2" y="107"/>
                    <a:pt x="2" y="48"/>
                  </a:cubicBezTo>
                  <a:cubicBezTo>
                    <a:pt x="2" y="13"/>
                    <a:pt x="15" y="0"/>
                    <a:pt x="50" y="0"/>
                  </a:cubicBezTo>
                  <a:cubicBezTo>
                    <a:pt x="152" y="0"/>
                    <a:pt x="254" y="0"/>
                    <a:pt x="356" y="0"/>
                  </a:cubicBezTo>
                  <a:cubicBezTo>
                    <a:pt x="393" y="0"/>
                    <a:pt x="406" y="13"/>
                    <a:pt x="406" y="49"/>
                  </a:cubicBezTo>
                  <a:cubicBezTo>
                    <a:pt x="406" y="150"/>
                    <a:pt x="406" y="251"/>
                    <a:pt x="406" y="353"/>
                  </a:cubicBezTo>
                  <a:close/>
                </a:path>
              </a:pathLst>
            </a:custGeom>
            <a:grpFill/>
            <a:ln>
              <a:noFill/>
            </a:ln>
          </p:spPr>
          <p:txBody>
            <a:bodyPr/>
            <a:lstStyle/>
            <a:p>
              <a:pPr eaLnBrk="1" fontAlgn="auto" hangingPunct="1">
                <a:spcBef>
                  <a:spcPts val="0"/>
                </a:spcBef>
                <a:spcAft>
                  <a:spcPts val="0"/>
                </a:spcAft>
                <a:defRPr/>
              </a:pPr>
              <a:endParaRPr lang="en-US">
                <a:solidFill>
                  <a:srgbClr val="282F39"/>
                </a:solidFill>
                <a:latin typeface="Cambria" panose="02040503050406030204" pitchFamily="18" charset="0"/>
                <a:ea typeface="Cambria" panose="02040503050406030204" pitchFamily="18" charset="0"/>
              </a:endParaRPr>
            </a:p>
          </p:txBody>
        </p:sp>
      </p:grpSp>
      <p:sp>
        <p:nvSpPr>
          <p:cNvPr id="12" name="TextBox 15">
            <a:extLst>
              <a:ext uri="{FF2B5EF4-FFF2-40B4-BE49-F238E27FC236}">
                <a16:creationId xmlns:a16="http://schemas.microsoft.com/office/drawing/2014/main" id="{F7A6E60B-25C7-4351-ABF3-D037A92AFCF5}"/>
              </a:ext>
            </a:extLst>
          </p:cNvPr>
          <p:cNvSpPr txBox="1">
            <a:spLocks noChangeArrowheads="1"/>
          </p:cNvSpPr>
          <p:nvPr/>
        </p:nvSpPr>
        <p:spPr bwMode="auto">
          <a:xfrm>
            <a:off x="86870" y="217227"/>
            <a:ext cx="57193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R="0" algn="ctr"/>
            <a:r>
              <a:rPr lang="en-US" sz="2400" b="1" i="0" u="none" strike="noStrike" baseline="0" dirty="0">
                <a:solidFill>
                  <a:srgbClr val="000000"/>
                </a:solidFill>
                <a:latin typeface="Arial" panose="020B0604020202020204" pitchFamily="34" charset="0"/>
                <a:cs typeface="Arial" panose="020B0604020202020204" pitchFamily="34" charset="0"/>
              </a:rPr>
              <a:t>UMUMIY </a:t>
            </a:r>
            <a:r>
              <a:rPr lang="en-US" sz="2400" b="1" i="0" u="none" strike="noStrike" baseline="0" dirty="0" smtClean="0">
                <a:solidFill>
                  <a:srgbClr val="000000"/>
                </a:solidFill>
                <a:latin typeface="Arial" panose="020B0604020202020204" pitchFamily="34" charset="0"/>
                <a:cs typeface="Arial" panose="020B0604020202020204" pitchFamily="34" charset="0"/>
              </a:rPr>
              <a:t>O‘RTA </a:t>
            </a:r>
            <a:r>
              <a:rPr lang="en-US" sz="2400" b="1" i="0" u="none" strike="noStrike" baseline="0" dirty="0" err="1" smtClean="0">
                <a:solidFill>
                  <a:srgbClr val="000000"/>
                </a:solidFill>
                <a:latin typeface="Arial" panose="020B0604020202020204" pitchFamily="34" charset="0"/>
                <a:cs typeface="Arial" panose="020B0604020202020204" pitchFamily="34" charset="0"/>
              </a:rPr>
              <a:t>ta’lim</a:t>
            </a:r>
            <a:r>
              <a:rPr lang="en-US" sz="2400" b="1" i="0" u="none" strike="noStrike" baseline="0" dirty="0" smtClean="0">
                <a:solidFill>
                  <a:srgbClr val="000000"/>
                </a:solidFill>
                <a:latin typeface="Arial" panose="020B0604020202020204" pitchFamily="34" charset="0"/>
                <a:cs typeface="Arial" panose="020B0604020202020204" pitchFamily="34" charset="0"/>
              </a:rPr>
              <a:t>  NING </a:t>
            </a:r>
            <a:r>
              <a:rPr lang="en-US" sz="2400" b="1" i="0" u="none" strike="noStrike" baseline="0" dirty="0">
                <a:solidFill>
                  <a:srgbClr val="000000"/>
                </a:solidFill>
                <a:latin typeface="Arial" panose="020B0604020202020204" pitchFamily="34" charset="0"/>
                <a:cs typeface="Arial" panose="020B0604020202020204" pitchFamily="34" charset="0"/>
              </a:rPr>
              <a:t>MAZMUNI </a:t>
            </a:r>
            <a:r>
              <a:rPr lang="en-US" sz="2400" b="1" i="0" u="none" strike="noStrike" baseline="0" dirty="0" smtClean="0">
                <a:solidFill>
                  <a:srgbClr val="000000"/>
                </a:solidFill>
                <a:latin typeface="Arial" panose="020B0604020202020204" pitchFamily="34" charset="0"/>
                <a:cs typeface="Arial" panose="020B0604020202020204" pitchFamily="34" charset="0"/>
              </a:rPr>
              <a:t>O‘QUVCHILARNI </a:t>
            </a:r>
            <a:r>
              <a:rPr lang="en-US" sz="2400" b="1" i="0" u="none" strike="noStrike" baseline="0" dirty="0">
                <a:solidFill>
                  <a:srgbClr val="000000"/>
                </a:solidFill>
                <a:latin typeface="Arial" panose="020B0604020202020204" pitchFamily="34" charset="0"/>
                <a:cs typeface="Arial" panose="020B0604020202020204" pitchFamily="34" charset="0"/>
              </a:rPr>
              <a:t>ASOSAN HAYOTGA EMAS, </a:t>
            </a:r>
            <a:r>
              <a:rPr lang="en-US" sz="2400" b="1" i="0" u="none" strike="noStrike" baseline="0" dirty="0" err="1" smtClean="0">
                <a:solidFill>
                  <a:srgbClr val="000000"/>
                </a:solidFill>
                <a:latin typeface="Arial" panose="020B0604020202020204" pitchFamily="34" charset="0"/>
                <a:cs typeface="Arial" panose="020B0604020202020204" pitchFamily="34" charset="0"/>
              </a:rPr>
              <a:t>ta’lim</a:t>
            </a:r>
            <a:r>
              <a:rPr lang="en-US" sz="2400" b="1" i="0" u="none" strike="noStrike" baseline="0" dirty="0" smtClean="0">
                <a:solidFill>
                  <a:srgbClr val="000000"/>
                </a:solidFill>
                <a:latin typeface="Arial" panose="020B0604020202020204" pitchFamily="34" charset="0"/>
                <a:cs typeface="Arial" panose="020B0604020202020204" pitchFamily="34" charset="0"/>
              </a:rPr>
              <a:t>  NING </a:t>
            </a:r>
            <a:r>
              <a:rPr lang="en-US" sz="2400" b="1" i="0" u="none" strike="noStrike" baseline="0" dirty="0">
                <a:solidFill>
                  <a:srgbClr val="000000"/>
                </a:solidFill>
                <a:latin typeface="Arial" panose="020B0604020202020204" pitchFamily="34" charset="0"/>
                <a:cs typeface="Arial" panose="020B0604020202020204" pitchFamily="34" charset="0"/>
              </a:rPr>
              <a:t>KEYINGI BOSQICHIGA TAYYORLASHGA </a:t>
            </a:r>
            <a:r>
              <a:rPr lang="en-US" sz="2400" b="1" i="0" u="none" strike="noStrike" baseline="0" dirty="0" smtClean="0">
                <a:solidFill>
                  <a:srgbClr val="000000"/>
                </a:solidFill>
                <a:latin typeface="Arial" panose="020B0604020202020204" pitchFamily="34" charset="0"/>
                <a:cs typeface="Arial" panose="020B0604020202020204" pitchFamily="34" charset="0"/>
              </a:rPr>
              <a:t>YO‘NALTIRILGAN</a:t>
            </a:r>
            <a:endParaRPr lang="en-US" sz="2400" b="1" i="0" u="none" strike="noStrike" baseline="0" dirty="0">
              <a:solidFill>
                <a:srgbClr val="000000"/>
              </a:solidFill>
              <a:latin typeface="Arial" panose="020B0604020202020204" pitchFamily="34" charset="0"/>
              <a:cs typeface="Arial" panose="020B0604020202020204" pitchFamily="34" charset="0"/>
            </a:endParaRPr>
          </a:p>
        </p:txBody>
      </p:sp>
      <p:cxnSp>
        <p:nvCxnSpPr>
          <p:cNvPr id="13" name="Straight Connector 16">
            <a:extLst>
              <a:ext uri="{FF2B5EF4-FFF2-40B4-BE49-F238E27FC236}">
                <a16:creationId xmlns:a16="http://schemas.microsoft.com/office/drawing/2014/main" id="{7D7F248A-9189-45DA-B805-266C45A72B37}"/>
              </a:ext>
            </a:extLst>
          </p:cNvPr>
          <p:cNvCxnSpPr>
            <a:cxnSpLocks/>
          </p:cNvCxnSpPr>
          <p:nvPr/>
        </p:nvCxnSpPr>
        <p:spPr>
          <a:xfrm>
            <a:off x="5915980" y="1614199"/>
            <a:ext cx="37931" cy="3931455"/>
          </a:xfrm>
          <a:prstGeom prst="line">
            <a:avLst/>
          </a:prstGeom>
          <a:ln/>
        </p:spPr>
        <p:style>
          <a:lnRef idx="3">
            <a:schemeClr val="dk1"/>
          </a:lnRef>
          <a:fillRef idx="0">
            <a:schemeClr val="dk1"/>
          </a:fillRef>
          <a:effectRef idx="2">
            <a:schemeClr val="dk1"/>
          </a:effectRef>
          <a:fontRef idx="minor">
            <a:schemeClr val="tx1"/>
          </a:fontRef>
        </p:style>
      </p:cxnSp>
      <p:sp>
        <p:nvSpPr>
          <p:cNvPr id="15" name="Прямоугольник 4">
            <a:extLst>
              <a:ext uri="{FF2B5EF4-FFF2-40B4-BE49-F238E27FC236}">
                <a16:creationId xmlns:a16="http://schemas.microsoft.com/office/drawing/2014/main" id="{805B4081-0C62-4AA0-8965-F3A36B44445C}"/>
              </a:ext>
            </a:extLst>
          </p:cNvPr>
          <p:cNvSpPr>
            <a:spLocks noChangeArrowheads="1"/>
          </p:cNvSpPr>
          <p:nvPr/>
        </p:nvSpPr>
        <p:spPr bwMode="auto">
          <a:xfrm>
            <a:off x="786286" y="5545654"/>
            <a:ext cx="4320480" cy="954107"/>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eaLnBrk="1" fontAlgn="auto" hangingPunct="1">
              <a:spcBef>
                <a:spcPts val="0"/>
              </a:spcBef>
              <a:spcAft>
                <a:spcPts val="0"/>
              </a:spcAft>
              <a:defRPr/>
            </a:pPr>
            <a:r>
              <a:rPr lang="en-US" sz="28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AMALDAGI  O‘QUV DASTURI</a:t>
            </a:r>
            <a:r>
              <a:rPr lang="uz-Cyrl-UZ" sz="28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 </a:t>
            </a:r>
            <a:endParaRPr lang="ru-RU" sz="2800" dirty="0">
              <a:solidFill>
                <a:srgbClr val="0070C0"/>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Box 14">
            <a:extLst>
              <a:ext uri="{FF2B5EF4-FFF2-40B4-BE49-F238E27FC236}">
                <a16:creationId xmlns:a16="http://schemas.microsoft.com/office/drawing/2014/main" id="{E3E1EF4B-E3B9-42C9-A601-5ABB2D8A833C}"/>
              </a:ext>
            </a:extLst>
          </p:cNvPr>
          <p:cNvSpPr txBox="1">
            <a:spLocks noChangeArrowheads="1"/>
          </p:cNvSpPr>
          <p:nvPr/>
        </p:nvSpPr>
        <p:spPr bwMode="auto">
          <a:xfrm>
            <a:off x="5953911" y="4391492"/>
            <a:ext cx="61125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r>
              <a:rPr lang="en-US" sz="2400" b="1" i="0" u="none" strike="noStrike" baseline="0" dirty="0">
                <a:solidFill>
                  <a:srgbClr val="000000"/>
                </a:solidFill>
                <a:latin typeface="Arial" panose="020B0604020202020204" pitchFamily="34" charset="0"/>
              </a:rPr>
              <a:t>UMUMIY </a:t>
            </a:r>
            <a:r>
              <a:rPr lang="en-US" sz="2400" b="1" i="0" u="none" strike="noStrike" baseline="0" dirty="0" smtClean="0">
                <a:solidFill>
                  <a:srgbClr val="000000"/>
                </a:solidFill>
                <a:latin typeface="Arial" panose="020B0604020202020204" pitchFamily="34" charset="0"/>
              </a:rPr>
              <a:t>O‘RTA </a:t>
            </a:r>
            <a:r>
              <a:rPr lang="en-US" sz="2400" b="1" i="0" u="none" strike="noStrike" baseline="0" dirty="0" err="1" smtClean="0">
                <a:solidFill>
                  <a:srgbClr val="000000"/>
                </a:solidFill>
                <a:latin typeface="Arial" panose="020B0604020202020204" pitchFamily="34" charset="0"/>
              </a:rPr>
              <a:t>ta’lim</a:t>
            </a:r>
            <a:r>
              <a:rPr lang="en-US" sz="2400" b="1" i="0" u="none" strike="noStrike" baseline="0" dirty="0" smtClean="0">
                <a:solidFill>
                  <a:srgbClr val="000000"/>
                </a:solidFill>
                <a:latin typeface="Arial" panose="020B0604020202020204" pitchFamily="34" charset="0"/>
              </a:rPr>
              <a:t>  NING  </a:t>
            </a:r>
            <a:r>
              <a:rPr lang="en-US" sz="2400" b="1" dirty="0">
                <a:solidFill>
                  <a:srgbClr val="000000"/>
                </a:solidFill>
                <a:latin typeface="Arial" panose="020B0604020202020204" pitchFamily="34" charset="0"/>
              </a:rPr>
              <a:t>MILLIY </a:t>
            </a:r>
            <a:r>
              <a:rPr lang="en-US" sz="2400" b="1" i="0" u="none" strike="noStrike" baseline="0" dirty="0" smtClean="0">
                <a:solidFill>
                  <a:srgbClr val="000000"/>
                </a:solidFill>
                <a:latin typeface="Arial" panose="020B0604020202020204" pitchFamily="34" charset="0"/>
              </a:rPr>
              <a:t>O‘QUV </a:t>
            </a:r>
            <a:r>
              <a:rPr lang="en-US" sz="2400" b="1" i="0" u="none" strike="noStrike" baseline="0" dirty="0">
                <a:solidFill>
                  <a:srgbClr val="000000"/>
                </a:solidFill>
                <a:latin typeface="Arial" panose="020B0604020202020204" pitchFamily="34" charset="0"/>
              </a:rPr>
              <a:t>DASTURI </a:t>
            </a:r>
            <a:r>
              <a:rPr lang="en-US" sz="2400" b="1" i="0" u="none" strike="noStrike" baseline="0" dirty="0" smtClean="0">
                <a:solidFill>
                  <a:srgbClr val="000000"/>
                </a:solidFill>
                <a:latin typeface="Arial" panose="020B0604020202020204" pitchFamily="34" charset="0"/>
              </a:rPr>
              <a:t>O‘QUVCHILARNING </a:t>
            </a:r>
            <a:r>
              <a:rPr lang="en-US" sz="2400" b="1" i="0" u="none" strike="noStrike" baseline="0" dirty="0">
                <a:solidFill>
                  <a:srgbClr val="000000"/>
                </a:solidFill>
                <a:latin typeface="Arial" panose="020B0604020202020204" pitchFamily="34" charset="0"/>
              </a:rPr>
              <a:t>OLGAN BILIMLARINI  HAYOTDA </a:t>
            </a:r>
            <a:r>
              <a:rPr lang="en-US" sz="2400" b="1" i="0" u="none" strike="noStrike" baseline="0" dirty="0" smtClean="0">
                <a:solidFill>
                  <a:srgbClr val="000000"/>
                </a:solidFill>
                <a:latin typeface="Arial" panose="020B0604020202020204" pitchFamily="34" charset="0"/>
              </a:rPr>
              <a:t>QO‘LLAY </a:t>
            </a:r>
            <a:r>
              <a:rPr lang="en-US" sz="2400" b="1" i="0" u="none" strike="noStrike" baseline="0" dirty="0">
                <a:solidFill>
                  <a:srgbClr val="000000"/>
                </a:solidFill>
                <a:latin typeface="Arial" panose="020B0604020202020204" pitchFamily="34" charset="0"/>
              </a:rPr>
              <a:t>OLISH </a:t>
            </a:r>
            <a:r>
              <a:rPr lang="en-US" sz="2400" b="1" i="0" u="none" strike="noStrike" baseline="0" dirty="0" smtClean="0">
                <a:solidFill>
                  <a:srgbClr val="000000"/>
                </a:solidFill>
                <a:latin typeface="Arial" panose="020B0604020202020204" pitchFamily="34" charset="0"/>
              </a:rPr>
              <a:t>KO‘NIKMALARINI </a:t>
            </a:r>
            <a:r>
              <a:rPr lang="en-US" sz="2400" b="1" i="0" u="none" strike="noStrike" baseline="0" dirty="0">
                <a:solidFill>
                  <a:srgbClr val="000000"/>
                </a:solidFill>
                <a:latin typeface="Arial" panose="020B0604020202020204" pitchFamily="34" charset="0"/>
              </a:rPr>
              <a:t>RIVOJLANTIRISHGA  </a:t>
            </a:r>
            <a:r>
              <a:rPr lang="en-US" sz="2400" b="1" i="0" u="none" strike="noStrike" baseline="0" dirty="0" smtClean="0">
                <a:solidFill>
                  <a:srgbClr val="000000"/>
                </a:solidFill>
                <a:latin typeface="Arial" panose="020B0604020202020204" pitchFamily="34" charset="0"/>
              </a:rPr>
              <a:t>YO‘NALTIRILGAN</a:t>
            </a:r>
            <a:r>
              <a:rPr lang="en-US" sz="2400" b="1" i="0" u="none" strike="noStrike" baseline="0" dirty="0" smtClean="0">
                <a:solidFill>
                  <a:srgbClr val="7030A0"/>
                </a:solidFill>
                <a:latin typeface="Cambria" panose="02040503050406030204" pitchFamily="18" charset="0"/>
              </a:rPr>
              <a:t> </a:t>
            </a:r>
            <a:endParaRPr lang="en-US" sz="2400" b="1" i="0" u="none" strike="noStrike" baseline="0" dirty="0">
              <a:solidFill>
                <a:srgbClr val="7030A0"/>
              </a:solidFill>
              <a:latin typeface="Cambria" panose="02040503050406030204" pitchFamily="18" charset="0"/>
            </a:endParaRPr>
          </a:p>
        </p:txBody>
      </p:sp>
      <p:sp>
        <p:nvSpPr>
          <p:cNvPr id="16" name="Прямоугольник 4">
            <a:extLst>
              <a:ext uri="{FF2B5EF4-FFF2-40B4-BE49-F238E27FC236}">
                <a16:creationId xmlns:a16="http://schemas.microsoft.com/office/drawing/2014/main" id="{32676A79-E061-4221-BCA5-18435412E55D}"/>
              </a:ext>
            </a:extLst>
          </p:cNvPr>
          <p:cNvSpPr>
            <a:spLocks noChangeArrowheads="1"/>
          </p:cNvSpPr>
          <p:nvPr/>
        </p:nvSpPr>
        <p:spPr bwMode="auto">
          <a:xfrm>
            <a:off x="6780076" y="728230"/>
            <a:ext cx="4894866" cy="584775"/>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wrap="none">
            <a:spAutoFit/>
          </a:bodyPr>
          <a:lstStyle/>
          <a:p>
            <a:pPr algn="ctr"/>
            <a:r>
              <a:rPr lang="en-US" sz="3200" b="1" dirty="0">
                <a:solidFill>
                  <a:srgbClr val="0000FF"/>
                </a:solidFill>
                <a:latin typeface="Arial" panose="020B0604020202020204" pitchFamily="34" charset="0"/>
                <a:cs typeface="Arial" panose="020B0604020202020204" pitchFamily="34" charset="0"/>
              </a:rPr>
              <a:t>MILLIY </a:t>
            </a:r>
            <a:r>
              <a:rPr lang="en-US" sz="3200" b="1" dirty="0" smtClean="0">
                <a:solidFill>
                  <a:srgbClr val="0000FF"/>
                </a:solidFill>
                <a:latin typeface="Arial" panose="020B0604020202020204" pitchFamily="34" charset="0"/>
                <a:cs typeface="Arial" panose="020B0604020202020204" pitchFamily="34" charset="0"/>
              </a:rPr>
              <a:t>O‘QUV </a:t>
            </a:r>
            <a:r>
              <a:rPr lang="en-US" sz="3200" b="1" dirty="0">
                <a:solidFill>
                  <a:srgbClr val="0000FF"/>
                </a:solidFill>
                <a:latin typeface="Arial" panose="020B0604020202020204" pitchFamily="34" charset="0"/>
                <a:cs typeface="Arial" panose="020B0604020202020204" pitchFamily="34" charset="0"/>
              </a:rPr>
              <a:t>DASTURI</a:t>
            </a:r>
          </a:p>
        </p:txBody>
      </p:sp>
    </p:spTree>
    <p:extLst>
      <p:ext uri="{BB962C8B-B14F-4D97-AF65-F5344CB8AC3E}">
        <p14:creationId xmlns:p14="http://schemas.microsoft.com/office/powerpoint/2010/main" val="195346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295"/>
          <p:cNvSpPr>
            <a:spLocks/>
          </p:cNvSpPr>
          <p:nvPr/>
        </p:nvSpPr>
        <p:spPr bwMode="auto">
          <a:xfrm>
            <a:off x="8953500" y="4108450"/>
            <a:ext cx="88900" cy="117475"/>
          </a:xfrm>
          <a:custGeom>
            <a:avLst/>
            <a:gdLst>
              <a:gd name="T0" fmla="*/ 1 w 140334"/>
              <a:gd name="T1" fmla="*/ 0 h 182245"/>
              <a:gd name="T2" fmla="*/ 1 w 140334"/>
              <a:gd name="T3" fmla="*/ 1 h 182245"/>
              <a:gd name="T4" fmla="*/ 1 w 140334"/>
              <a:gd name="T5" fmla="*/ 1 h 182245"/>
              <a:gd name="T6" fmla="*/ 0 w 140334"/>
              <a:gd name="T7" fmla="*/ 1 h 182245"/>
              <a:gd name="T8" fmla="*/ 1 w 140334"/>
              <a:gd name="T9" fmla="*/ 1 h 182245"/>
              <a:gd name="T10" fmla="*/ 1 w 140334"/>
              <a:gd name="T11" fmla="*/ 1 h 182245"/>
              <a:gd name="T12" fmla="*/ 1 w 140334"/>
              <a:gd name="T13" fmla="*/ 1 h 182245"/>
              <a:gd name="T14" fmla="*/ 1 w 140334"/>
              <a:gd name="T15" fmla="*/ 1 h 182245"/>
              <a:gd name="T16" fmla="*/ 1 w 140334"/>
              <a:gd name="T17" fmla="*/ 1 h 182245"/>
              <a:gd name="T18" fmla="*/ 1 w 140334"/>
              <a:gd name="T19" fmla="*/ 1 h 182245"/>
              <a:gd name="T20" fmla="*/ 1 w 140334"/>
              <a:gd name="T21" fmla="*/ 1 h 182245"/>
              <a:gd name="T22" fmla="*/ 1 w 140334"/>
              <a:gd name="T23" fmla="*/ 1 h 182245"/>
              <a:gd name="T24" fmla="*/ 1 w 140334"/>
              <a:gd name="T25" fmla="*/ 1 h 182245"/>
              <a:gd name="T26" fmla="*/ 1 w 140334"/>
              <a:gd name="T27" fmla="*/ 1 h 182245"/>
              <a:gd name="T28" fmla="*/ 1 w 140334"/>
              <a:gd name="T29" fmla="*/ 1 h 182245"/>
              <a:gd name="T30" fmla="*/ 1 w 140334"/>
              <a:gd name="T31" fmla="*/ 1 h 182245"/>
              <a:gd name="T32" fmla="*/ 1 w 140334"/>
              <a:gd name="T33" fmla="*/ 1 h 182245"/>
              <a:gd name="T34" fmla="*/ 1 w 140334"/>
              <a:gd name="T35" fmla="*/ 1 h 182245"/>
              <a:gd name="T36" fmla="*/ 1 w 140334"/>
              <a:gd name="T37" fmla="*/ 1 h 182245"/>
              <a:gd name="T38" fmla="*/ 1 w 140334"/>
              <a:gd name="T39" fmla="*/ 1 h 182245"/>
              <a:gd name="T40" fmla="*/ 1 w 140334"/>
              <a:gd name="T41" fmla="*/ 1 h 182245"/>
              <a:gd name="T42" fmla="*/ 1 w 140334"/>
              <a:gd name="T43" fmla="*/ 1 h 182245"/>
              <a:gd name="T44" fmla="*/ 1 w 140334"/>
              <a:gd name="T45" fmla="*/ 1 h 182245"/>
              <a:gd name="T46" fmla="*/ 1 w 140334"/>
              <a:gd name="T47" fmla="*/ 1 h 182245"/>
              <a:gd name="T48" fmla="*/ 1 w 140334"/>
              <a:gd name="T49" fmla="*/ 1 h 182245"/>
              <a:gd name="T50" fmla="*/ 1 w 140334"/>
              <a:gd name="T51" fmla="*/ 0 h 182245"/>
              <a:gd name="T52" fmla="*/ 1 w 140334"/>
              <a:gd name="T53" fmla="*/ 1 h 182245"/>
              <a:gd name="T54" fmla="*/ 1 w 140334"/>
              <a:gd name="T55" fmla="*/ 1 h 182245"/>
              <a:gd name="T56" fmla="*/ 1 w 140334"/>
              <a:gd name="T57" fmla="*/ 1 h 182245"/>
              <a:gd name="T58" fmla="*/ 1 w 140334"/>
              <a:gd name="T59" fmla="*/ 1 h 182245"/>
              <a:gd name="T60" fmla="*/ 1 w 140334"/>
              <a:gd name="T61" fmla="*/ 1 h 182245"/>
              <a:gd name="T62" fmla="*/ 1 w 140334"/>
              <a:gd name="T63" fmla="*/ 1 h 182245"/>
              <a:gd name="T64" fmla="*/ 1 w 140334"/>
              <a:gd name="T65" fmla="*/ 1 h 182245"/>
              <a:gd name="T66" fmla="*/ 1 w 140334"/>
              <a:gd name="T67" fmla="*/ 1 h 182245"/>
              <a:gd name="T68" fmla="*/ 1 w 140334"/>
              <a:gd name="T69" fmla="*/ 1 h 182245"/>
              <a:gd name="T70" fmla="*/ 1 w 140334"/>
              <a:gd name="T71" fmla="*/ 1 h 182245"/>
              <a:gd name="T72" fmla="*/ 1 w 140334"/>
              <a:gd name="T73" fmla="*/ 1 h 182245"/>
              <a:gd name="T74" fmla="*/ 1 w 140334"/>
              <a:gd name="T75" fmla="*/ 1 h 182245"/>
              <a:gd name="T76" fmla="*/ 1 w 140334"/>
              <a:gd name="T77" fmla="*/ 1 h 182245"/>
              <a:gd name="T78" fmla="*/ 1 w 140334"/>
              <a:gd name="T79" fmla="*/ 1 h 182245"/>
              <a:gd name="T80" fmla="*/ 1 w 140334"/>
              <a:gd name="T81" fmla="*/ 1 h 182245"/>
              <a:gd name="T82" fmla="*/ 1 w 140334"/>
              <a:gd name="T83" fmla="*/ 1 h 182245"/>
              <a:gd name="T84" fmla="*/ 1 w 140334"/>
              <a:gd name="T85" fmla="*/ 1 h 182245"/>
              <a:gd name="T86" fmla="*/ 1 w 140334"/>
              <a:gd name="T87" fmla="*/ 1 h 182245"/>
              <a:gd name="T88" fmla="*/ 1 w 140334"/>
              <a:gd name="T89" fmla="*/ 1 h 182245"/>
              <a:gd name="T90" fmla="*/ 1 w 140334"/>
              <a:gd name="T91" fmla="*/ 1 h 182245"/>
              <a:gd name="T92" fmla="*/ 1 w 140334"/>
              <a:gd name="T93" fmla="*/ 1 h 182245"/>
              <a:gd name="T94" fmla="*/ 1 w 140334"/>
              <a:gd name="T95" fmla="*/ 1 h 182245"/>
              <a:gd name="T96" fmla="*/ 1 w 140334"/>
              <a:gd name="T97" fmla="*/ 1 h 182245"/>
              <a:gd name="T98" fmla="*/ 1 w 140334"/>
              <a:gd name="T99" fmla="*/ 1 h 182245"/>
              <a:gd name="T100" fmla="*/ 1 w 140334"/>
              <a:gd name="T101" fmla="*/ 1 h 182245"/>
              <a:gd name="T102" fmla="*/ 1 w 140334"/>
              <a:gd name="T103" fmla="*/ 1 h 182245"/>
              <a:gd name="T104" fmla="*/ 1 w 140334"/>
              <a:gd name="T105" fmla="*/ 1 h 182245"/>
              <a:gd name="T106" fmla="*/ 1 w 140334"/>
              <a:gd name="T107" fmla="*/ 1 h 182245"/>
              <a:gd name="T108" fmla="*/ 1 w 140334"/>
              <a:gd name="T109" fmla="*/ 1 h 182245"/>
              <a:gd name="T110" fmla="*/ 1 w 140334"/>
              <a:gd name="T111" fmla="*/ 1 h 1822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0334" h="182245">
                <a:moveTo>
                  <a:pt x="73788" y="0"/>
                </a:moveTo>
                <a:lnTo>
                  <a:pt x="27970" y="10412"/>
                </a:lnTo>
                <a:lnTo>
                  <a:pt x="1281" y="53751"/>
                </a:lnTo>
                <a:lnTo>
                  <a:pt x="0" y="71237"/>
                </a:lnTo>
                <a:lnTo>
                  <a:pt x="973" y="89174"/>
                </a:lnTo>
                <a:lnTo>
                  <a:pt x="13641" y="137959"/>
                </a:lnTo>
                <a:lnTo>
                  <a:pt x="36683" y="169221"/>
                </a:lnTo>
                <a:lnTo>
                  <a:pt x="69823" y="182120"/>
                </a:lnTo>
                <a:lnTo>
                  <a:pt x="78865" y="180952"/>
                </a:lnTo>
                <a:lnTo>
                  <a:pt x="88215" y="177497"/>
                </a:lnTo>
                <a:lnTo>
                  <a:pt x="97588" y="171831"/>
                </a:lnTo>
                <a:lnTo>
                  <a:pt x="104843" y="165617"/>
                </a:lnTo>
                <a:lnTo>
                  <a:pt x="72662" y="165617"/>
                </a:lnTo>
                <a:lnTo>
                  <a:pt x="60252" y="163691"/>
                </a:lnTo>
                <a:lnTo>
                  <a:pt x="25176" y="125728"/>
                </a:lnTo>
                <a:lnTo>
                  <a:pt x="17274" y="96570"/>
                </a:lnTo>
                <a:lnTo>
                  <a:pt x="17741" y="84949"/>
                </a:lnTo>
                <a:lnTo>
                  <a:pt x="21455" y="76249"/>
                </a:lnTo>
                <a:lnTo>
                  <a:pt x="27492" y="70298"/>
                </a:lnTo>
                <a:lnTo>
                  <a:pt x="34930" y="66925"/>
                </a:lnTo>
                <a:lnTo>
                  <a:pt x="42844" y="65959"/>
                </a:lnTo>
                <a:lnTo>
                  <a:pt x="139280" y="65959"/>
                </a:lnTo>
                <a:lnTo>
                  <a:pt x="138995" y="59771"/>
                </a:lnTo>
                <a:lnTo>
                  <a:pt x="124588" y="21079"/>
                </a:lnTo>
                <a:lnTo>
                  <a:pt x="90147" y="1766"/>
                </a:lnTo>
                <a:lnTo>
                  <a:pt x="73788" y="0"/>
                </a:lnTo>
                <a:close/>
              </a:path>
              <a:path w="140334" h="182245">
                <a:moveTo>
                  <a:pt x="139524" y="71237"/>
                </a:moveTo>
                <a:lnTo>
                  <a:pt x="115243" y="71237"/>
                </a:lnTo>
                <a:lnTo>
                  <a:pt x="119437" y="73225"/>
                </a:lnTo>
                <a:lnTo>
                  <a:pt x="122073" y="79369"/>
                </a:lnTo>
                <a:lnTo>
                  <a:pt x="122872" y="89174"/>
                </a:lnTo>
                <a:lnTo>
                  <a:pt x="122923" y="91232"/>
                </a:lnTo>
                <a:lnTo>
                  <a:pt x="121501" y="103951"/>
                </a:lnTo>
                <a:lnTo>
                  <a:pt x="103520" y="144218"/>
                </a:lnTo>
                <a:lnTo>
                  <a:pt x="72662" y="165617"/>
                </a:lnTo>
                <a:lnTo>
                  <a:pt x="104843" y="165617"/>
                </a:lnTo>
                <a:lnTo>
                  <a:pt x="129574" y="128569"/>
                </a:lnTo>
                <a:lnTo>
                  <a:pt x="139772" y="76611"/>
                </a:lnTo>
                <a:lnTo>
                  <a:pt x="139524" y="71237"/>
                </a:lnTo>
                <a:close/>
              </a:path>
              <a:path w="140334" h="182245">
                <a:moveTo>
                  <a:pt x="139280" y="65959"/>
                </a:moveTo>
                <a:lnTo>
                  <a:pt x="42844" y="65959"/>
                </a:lnTo>
                <a:lnTo>
                  <a:pt x="50312" y="67228"/>
                </a:lnTo>
                <a:lnTo>
                  <a:pt x="56410" y="70561"/>
                </a:lnTo>
                <a:lnTo>
                  <a:pt x="60216" y="75787"/>
                </a:lnTo>
                <a:lnTo>
                  <a:pt x="60807" y="82735"/>
                </a:lnTo>
                <a:lnTo>
                  <a:pt x="57259" y="91232"/>
                </a:lnTo>
                <a:lnTo>
                  <a:pt x="55754" y="93396"/>
                </a:lnTo>
                <a:lnTo>
                  <a:pt x="66358" y="93055"/>
                </a:lnTo>
                <a:lnTo>
                  <a:pt x="76527" y="90179"/>
                </a:lnTo>
                <a:lnTo>
                  <a:pt x="86102" y="85725"/>
                </a:lnTo>
                <a:lnTo>
                  <a:pt x="94921" y="80648"/>
                </a:lnTo>
                <a:lnTo>
                  <a:pt x="102825" y="75904"/>
                </a:lnTo>
                <a:lnTo>
                  <a:pt x="109653" y="72449"/>
                </a:lnTo>
                <a:lnTo>
                  <a:pt x="115243" y="71237"/>
                </a:lnTo>
                <a:lnTo>
                  <a:pt x="139524" y="71237"/>
                </a:lnTo>
                <a:lnTo>
                  <a:pt x="139280" y="659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panose="020B0604020202020204" pitchFamily="34" charset="0"/>
              <a:cs typeface="Arial" panose="020B0604020202020204" pitchFamily="34" charset="0"/>
            </a:endParaRPr>
          </a:p>
        </p:txBody>
      </p:sp>
      <p:sp>
        <p:nvSpPr>
          <p:cNvPr id="17411" name="object 299"/>
          <p:cNvSpPr>
            <a:spLocks/>
          </p:cNvSpPr>
          <p:nvPr/>
        </p:nvSpPr>
        <p:spPr bwMode="auto">
          <a:xfrm>
            <a:off x="8909050" y="4430713"/>
            <a:ext cx="23813" cy="42862"/>
          </a:xfrm>
          <a:custGeom>
            <a:avLst/>
            <a:gdLst>
              <a:gd name="T0" fmla="*/ 1 w 36829"/>
              <a:gd name="T1" fmla="*/ 0 h 67310"/>
              <a:gd name="T2" fmla="*/ 1 w 36829"/>
              <a:gd name="T3" fmla="*/ 1 h 67310"/>
              <a:gd name="T4" fmla="*/ 1 w 36829"/>
              <a:gd name="T5" fmla="*/ 1 h 67310"/>
              <a:gd name="T6" fmla="*/ 0 w 36829"/>
              <a:gd name="T7" fmla="*/ 1 h 67310"/>
              <a:gd name="T8" fmla="*/ 1 w 36829"/>
              <a:gd name="T9" fmla="*/ 1 h 67310"/>
              <a:gd name="T10" fmla="*/ 1 w 36829"/>
              <a:gd name="T11" fmla="*/ 1 h 67310"/>
              <a:gd name="T12" fmla="*/ 1 w 36829"/>
              <a:gd name="T13" fmla="*/ 1 h 67310"/>
              <a:gd name="T14" fmla="*/ 1 w 36829"/>
              <a:gd name="T15" fmla="*/ 1 h 67310"/>
              <a:gd name="T16" fmla="*/ 1 w 36829"/>
              <a:gd name="T17" fmla="*/ 1 h 67310"/>
              <a:gd name="T18" fmla="*/ 1 w 36829"/>
              <a:gd name="T19" fmla="*/ 1 h 67310"/>
              <a:gd name="T20" fmla="*/ 1 w 36829"/>
              <a:gd name="T21" fmla="*/ 1 h 67310"/>
              <a:gd name="T22" fmla="*/ 1 w 36829"/>
              <a:gd name="T23" fmla="*/ 0 h 673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829" h="67310">
                <a:moveTo>
                  <a:pt x="18111" y="0"/>
                </a:moveTo>
                <a:lnTo>
                  <a:pt x="5811" y="5243"/>
                </a:lnTo>
                <a:lnTo>
                  <a:pt x="60" y="18057"/>
                </a:lnTo>
                <a:lnTo>
                  <a:pt x="0" y="47322"/>
                </a:lnTo>
                <a:lnTo>
                  <a:pt x="4828" y="60680"/>
                </a:lnTo>
                <a:lnTo>
                  <a:pt x="16627" y="66927"/>
                </a:lnTo>
                <a:lnTo>
                  <a:pt x="29792" y="62109"/>
                </a:lnTo>
                <a:lnTo>
                  <a:pt x="36039" y="50091"/>
                </a:lnTo>
                <a:lnTo>
                  <a:pt x="36219" y="19667"/>
                </a:lnTo>
                <a:lnTo>
                  <a:pt x="31391" y="6310"/>
                </a:lnTo>
                <a:lnTo>
                  <a:pt x="19591" y="65"/>
                </a:lnTo>
                <a:lnTo>
                  <a:pt x="181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panose="020B0604020202020204" pitchFamily="34" charset="0"/>
              <a:cs typeface="Arial" panose="020B0604020202020204" pitchFamily="34" charset="0"/>
            </a:endParaRPr>
          </a:p>
        </p:txBody>
      </p:sp>
      <p:sp>
        <p:nvSpPr>
          <p:cNvPr id="17412" name="object 144"/>
          <p:cNvSpPr>
            <a:spLocks/>
          </p:cNvSpPr>
          <p:nvPr/>
        </p:nvSpPr>
        <p:spPr bwMode="auto">
          <a:xfrm>
            <a:off x="1207930" y="77059"/>
            <a:ext cx="10229565" cy="1601839"/>
          </a:xfrm>
          <a:custGeom>
            <a:avLst/>
            <a:gdLst>
              <a:gd name="T0" fmla="*/ 2147483646 w 3302000"/>
              <a:gd name="T1" fmla="*/ 0 h 510539"/>
              <a:gd name="T2" fmla="*/ 2147483646 w 3302000"/>
              <a:gd name="T3" fmla="*/ 0 h 510539"/>
              <a:gd name="T4" fmla="*/ 2147483646 w 3302000"/>
              <a:gd name="T5" fmla="*/ 2147483646 h 510539"/>
              <a:gd name="T6" fmla="*/ 2147483646 w 3302000"/>
              <a:gd name="T7" fmla="*/ 2147483646 h 510539"/>
              <a:gd name="T8" fmla="*/ 2147483646 w 3302000"/>
              <a:gd name="T9" fmla="*/ 2147483646 h 510539"/>
              <a:gd name="T10" fmla="*/ 2147483646 w 3302000"/>
              <a:gd name="T11" fmla="*/ 2147483646 h 510539"/>
              <a:gd name="T12" fmla="*/ 2147483646 w 3302000"/>
              <a:gd name="T13" fmla="*/ 2147483646 h 510539"/>
              <a:gd name="T14" fmla="*/ 2147483646 w 3302000"/>
              <a:gd name="T15" fmla="*/ 2147483646 h 510539"/>
              <a:gd name="T16" fmla="*/ 2147483646 w 3302000"/>
              <a:gd name="T17" fmla="*/ 2147483646 h 510539"/>
              <a:gd name="T18" fmla="*/ 2147483646 w 3302000"/>
              <a:gd name="T19" fmla="*/ 2147483646 h 510539"/>
              <a:gd name="T20" fmla="*/ 2147483646 w 3302000"/>
              <a:gd name="T21" fmla="*/ 2147483646 h 510539"/>
              <a:gd name="T22" fmla="*/ 2147483646 w 3302000"/>
              <a:gd name="T23" fmla="*/ 2147483646 h 510539"/>
              <a:gd name="T24" fmla="*/ 0 w 3302000"/>
              <a:gd name="T25" fmla="*/ 2147483646 h 510539"/>
              <a:gd name="T26" fmla="*/ 0 w 3302000"/>
              <a:gd name="T27" fmla="*/ 2147483646 h 510539"/>
              <a:gd name="T28" fmla="*/ 2147483646 w 3302000"/>
              <a:gd name="T29" fmla="*/ 2147483646 h 510539"/>
              <a:gd name="T30" fmla="*/ 2147483646 w 3302000"/>
              <a:gd name="T31" fmla="*/ 2147483646 h 510539"/>
              <a:gd name="T32" fmla="*/ 2147483646 w 3302000"/>
              <a:gd name="T33" fmla="*/ 2147483646 h 510539"/>
              <a:gd name="T34" fmla="*/ 2147483646 w 3302000"/>
              <a:gd name="T35" fmla="*/ 2147483646 h 510539"/>
              <a:gd name="T36" fmla="*/ 2147483646 w 3302000"/>
              <a:gd name="T37" fmla="*/ 2147483646 h 510539"/>
              <a:gd name="T38" fmla="*/ 2147483646 w 3302000"/>
              <a:gd name="T39" fmla="*/ 2147483646 h 510539"/>
              <a:gd name="T40" fmla="*/ 2147483646 w 3302000"/>
              <a:gd name="T41" fmla="*/ 2147483646 h 510539"/>
              <a:gd name="T42" fmla="*/ 2147483646 w 3302000"/>
              <a:gd name="T43" fmla="*/ 2147483646 h 510539"/>
              <a:gd name="T44" fmla="*/ 2147483646 w 3302000"/>
              <a:gd name="T45" fmla="*/ 2147483646 h 510539"/>
              <a:gd name="T46" fmla="*/ 2147483646 w 3302000"/>
              <a:gd name="T47" fmla="*/ 2147483646 h 510539"/>
              <a:gd name="T48" fmla="*/ 2147483646 w 3302000"/>
              <a:gd name="T49" fmla="*/ 2147483646 h 510539"/>
              <a:gd name="T50" fmla="*/ 2147483646 w 3302000"/>
              <a:gd name="T51" fmla="*/ 2147483646 h 510539"/>
              <a:gd name="T52" fmla="*/ 2147483646 w 3302000"/>
              <a:gd name="T53" fmla="*/ 2147483646 h 510539"/>
              <a:gd name="T54" fmla="*/ 2147483646 w 3302000"/>
              <a:gd name="T55" fmla="*/ 2147483646 h 510539"/>
              <a:gd name="T56" fmla="*/ 2147483646 w 3302000"/>
              <a:gd name="T57" fmla="*/ 2147483646 h 510539"/>
              <a:gd name="T58" fmla="*/ 2147483646 w 3302000"/>
              <a:gd name="T59" fmla="*/ 2147483646 h 510539"/>
              <a:gd name="T60" fmla="*/ 2147483646 w 3302000"/>
              <a:gd name="T61" fmla="*/ 2147483646 h 510539"/>
              <a:gd name="T62" fmla="*/ 2147483646 w 3302000"/>
              <a:gd name="T63" fmla="*/ 2147483646 h 510539"/>
              <a:gd name="T64" fmla="*/ 2147483646 w 3302000"/>
              <a:gd name="T65" fmla="*/ 2147483646 h 510539"/>
              <a:gd name="T66" fmla="*/ 2147483646 w 3302000"/>
              <a:gd name="T67" fmla="*/ 2147483646 h 510539"/>
              <a:gd name="T68" fmla="*/ 2147483646 w 3302000"/>
              <a:gd name="T69" fmla="*/ 2147483646 h 510539"/>
              <a:gd name="T70" fmla="*/ 2147483646 w 3302000"/>
              <a:gd name="T71" fmla="*/ 2147483646 h 510539"/>
              <a:gd name="T72" fmla="*/ 2147483646 w 3302000"/>
              <a:gd name="T73" fmla="*/ 0 h 5105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02000" h="510539">
                <a:moveTo>
                  <a:pt x="3046898" y="0"/>
                </a:moveTo>
                <a:lnTo>
                  <a:pt x="350232" y="0"/>
                </a:lnTo>
                <a:lnTo>
                  <a:pt x="321616" y="1166"/>
                </a:lnTo>
                <a:lnTo>
                  <a:pt x="266326" y="10224"/>
                </a:lnTo>
                <a:lnTo>
                  <a:pt x="214242" y="27634"/>
                </a:lnTo>
                <a:lnTo>
                  <a:pt x="166098" y="52663"/>
                </a:lnTo>
                <a:lnTo>
                  <a:pt x="122630" y="84573"/>
                </a:lnTo>
                <a:lnTo>
                  <a:pt x="84573" y="122630"/>
                </a:lnTo>
                <a:lnTo>
                  <a:pt x="52663" y="166098"/>
                </a:lnTo>
                <a:lnTo>
                  <a:pt x="27634" y="214242"/>
                </a:lnTo>
                <a:lnTo>
                  <a:pt x="10224" y="266326"/>
                </a:lnTo>
                <a:lnTo>
                  <a:pt x="1166" y="321616"/>
                </a:lnTo>
                <a:lnTo>
                  <a:pt x="0" y="350232"/>
                </a:lnTo>
                <a:lnTo>
                  <a:pt x="0" y="510047"/>
                </a:lnTo>
                <a:lnTo>
                  <a:pt x="3046898" y="510047"/>
                </a:lnTo>
                <a:lnTo>
                  <a:pt x="3067736" y="509197"/>
                </a:lnTo>
                <a:lnTo>
                  <a:pt x="3107994" y="502602"/>
                </a:lnTo>
                <a:lnTo>
                  <a:pt x="3145919" y="489924"/>
                </a:lnTo>
                <a:lnTo>
                  <a:pt x="3180975" y="471700"/>
                </a:lnTo>
                <a:lnTo>
                  <a:pt x="3212626" y="448464"/>
                </a:lnTo>
                <a:lnTo>
                  <a:pt x="3240337" y="420753"/>
                </a:lnTo>
                <a:lnTo>
                  <a:pt x="3263573" y="389102"/>
                </a:lnTo>
                <a:lnTo>
                  <a:pt x="3281797" y="354045"/>
                </a:lnTo>
                <a:lnTo>
                  <a:pt x="3294475" y="316120"/>
                </a:lnTo>
                <a:lnTo>
                  <a:pt x="3301070" y="275861"/>
                </a:lnTo>
                <a:lnTo>
                  <a:pt x="3301919" y="255019"/>
                </a:lnTo>
                <a:lnTo>
                  <a:pt x="3301070" y="234182"/>
                </a:lnTo>
                <a:lnTo>
                  <a:pt x="3294475" y="193924"/>
                </a:lnTo>
                <a:lnTo>
                  <a:pt x="3281797" y="155999"/>
                </a:lnTo>
                <a:lnTo>
                  <a:pt x="3263573" y="120943"/>
                </a:lnTo>
                <a:lnTo>
                  <a:pt x="3240337" y="89292"/>
                </a:lnTo>
                <a:lnTo>
                  <a:pt x="3212626" y="61581"/>
                </a:lnTo>
                <a:lnTo>
                  <a:pt x="3180975" y="38346"/>
                </a:lnTo>
                <a:lnTo>
                  <a:pt x="3145919" y="20122"/>
                </a:lnTo>
                <a:lnTo>
                  <a:pt x="3107994" y="7444"/>
                </a:lnTo>
                <a:lnTo>
                  <a:pt x="3067736" y="849"/>
                </a:lnTo>
                <a:lnTo>
                  <a:pt x="3046898" y="0"/>
                </a:lnTo>
                <a:close/>
              </a:path>
            </a:pathLst>
          </a:custGeom>
          <a:solidFill>
            <a:srgbClr val="00A7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u-RU">
              <a:latin typeface="Arial" panose="020B0604020202020204" pitchFamily="34" charset="0"/>
              <a:cs typeface="Arial" panose="020B0604020202020204" pitchFamily="34" charset="0"/>
            </a:endParaRPr>
          </a:p>
        </p:txBody>
      </p:sp>
      <p:sp>
        <p:nvSpPr>
          <p:cNvPr id="17413" name="TextBox 54"/>
          <p:cNvSpPr txBox="1">
            <a:spLocks noChangeArrowheads="1"/>
          </p:cNvSpPr>
          <p:nvPr/>
        </p:nvSpPr>
        <p:spPr bwMode="auto">
          <a:xfrm>
            <a:off x="479685" y="1835527"/>
            <a:ext cx="6450169" cy="478079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en-US" altLang="ru-RU" sz="3200" dirty="0" err="1" smtClean="0">
                <a:latin typeface="Arial" panose="020B0604020202020204" pitchFamily="34" charset="0"/>
                <a:cs typeface="Arial" panose="020B0604020202020204" pitchFamily="34" charset="0"/>
              </a:rPr>
              <a:t>Tabiiy</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fanlarning</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milliy</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o‘quv</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dasturini</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yaratishda</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rivojlangan</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davlatlarning</a:t>
            </a:r>
            <a:r>
              <a:rPr lang="en-US" altLang="ru-RU" sz="3200" dirty="0" smtClean="0">
                <a:latin typeface="Arial" panose="020B0604020202020204" pitchFamily="34" charset="0"/>
                <a:cs typeface="Arial" panose="020B0604020202020204" pitchFamily="34" charset="0"/>
              </a:rPr>
              <a:t> </a:t>
            </a:r>
          </a:p>
          <a:p>
            <a:pPr algn="just">
              <a:buFont typeface="Arial" panose="020B0604020202020204" pitchFamily="34" charset="0"/>
              <a:buNone/>
            </a:pPr>
            <a:r>
              <a:rPr lang="en-US" altLang="ru-RU" sz="3200" b="1" dirty="0" smtClean="0">
                <a:solidFill>
                  <a:srgbClr val="0000FF"/>
                </a:solidFill>
                <a:latin typeface="Arial" panose="020B0604020202020204" pitchFamily="34" charset="0"/>
                <a:cs typeface="Arial" panose="020B0604020202020204" pitchFamily="34" charset="0"/>
              </a:rPr>
              <a:t>(</a:t>
            </a:r>
            <a:r>
              <a:rPr lang="en-US" altLang="ru-RU" sz="3200" b="1" dirty="0" err="1" smtClean="0">
                <a:solidFill>
                  <a:srgbClr val="0000FF"/>
                </a:solidFill>
                <a:latin typeface="Arial" panose="020B0604020202020204" pitchFamily="34" charset="0"/>
                <a:cs typeface="Arial" panose="020B0604020202020204" pitchFamily="34" charset="0"/>
              </a:rPr>
              <a:t>Finlandiya</a:t>
            </a:r>
            <a:r>
              <a:rPr lang="en-US" altLang="ru-RU" sz="3200" b="1" dirty="0" smtClean="0">
                <a:solidFill>
                  <a:srgbClr val="0000FF"/>
                </a:solidFill>
                <a:latin typeface="Arial" panose="020B0604020202020204" pitchFamily="34" charset="0"/>
                <a:cs typeface="Arial" panose="020B0604020202020204" pitchFamily="34" charset="0"/>
              </a:rPr>
              <a:t>, </a:t>
            </a:r>
            <a:r>
              <a:rPr lang="en-US" altLang="ru-RU" sz="3200" b="1" dirty="0" err="1" smtClean="0">
                <a:solidFill>
                  <a:srgbClr val="0000FF"/>
                </a:solidFill>
                <a:latin typeface="Arial" panose="020B0604020202020204" pitchFamily="34" charset="0"/>
                <a:cs typeface="Arial" panose="020B0604020202020204" pitchFamily="34" charset="0"/>
              </a:rPr>
              <a:t>Singapur</a:t>
            </a:r>
            <a:r>
              <a:rPr lang="en-US" altLang="ru-RU" sz="3200" b="1" dirty="0" smtClean="0">
                <a:solidFill>
                  <a:srgbClr val="0000FF"/>
                </a:solidFill>
                <a:latin typeface="Arial" panose="020B0604020202020204" pitchFamily="34" charset="0"/>
                <a:cs typeface="Arial" panose="020B0604020202020204" pitchFamily="34" charset="0"/>
              </a:rPr>
              <a:t>, </a:t>
            </a:r>
            <a:r>
              <a:rPr lang="en-US" altLang="ru-RU" sz="3200" b="1" dirty="0" err="1" smtClean="0">
                <a:solidFill>
                  <a:srgbClr val="0000FF"/>
                </a:solidFill>
                <a:latin typeface="Arial" panose="020B0604020202020204" pitchFamily="34" charset="0"/>
                <a:cs typeface="Arial" panose="020B0604020202020204" pitchFamily="34" charset="0"/>
              </a:rPr>
              <a:t>Yaponiya</a:t>
            </a:r>
            <a:r>
              <a:rPr lang="en-US" altLang="ru-RU" sz="3200" b="1" dirty="0" smtClean="0">
                <a:solidFill>
                  <a:srgbClr val="0000FF"/>
                </a:solidFill>
                <a:latin typeface="Arial" panose="020B0604020202020204" pitchFamily="34" charset="0"/>
                <a:cs typeface="Arial" panose="020B0604020202020204" pitchFamily="34" charset="0"/>
              </a:rPr>
              <a:t>, </a:t>
            </a:r>
            <a:r>
              <a:rPr lang="en-US" altLang="ru-RU" sz="3200" b="1" dirty="0" err="1" smtClean="0">
                <a:solidFill>
                  <a:srgbClr val="0000FF"/>
                </a:solidFill>
                <a:latin typeface="Arial" panose="020B0604020202020204" pitchFamily="34" charset="0"/>
                <a:cs typeface="Arial" panose="020B0604020202020204" pitchFamily="34" charset="0"/>
              </a:rPr>
              <a:t>Buyuk</a:t>
            </a:r>
            <a:r>
              <a:rPr lang="en-US" altLang="ru-RU" sz="3200" b="1" dirty="0" smtClean="0">
                <a:solidFill>
                  <a:srgbClr val="0000FF"/>
                </a:solidFill>
                <a:latin typeface="Arial" panose="020B0604020202020204" pitchFamily="34" charset="0"/>
                <a:cs typeface="Arial" panose="020B0604020202020204" pitchFamily="34" charset="0"/>
              </a:rPr>
              <a:t> </a:t>
            </a:r>
            <a:r>
              <a:rPr lang="en-US" altLang="ru-RU" sz="3200" b="1" dirty="0" err="1" smtClean="0">
                <a:solidFill>
                  <a:srgbClr val="0000FF"/>
                </a:solidFill>
                <a:latin typeface="Arial" panose="020B0604020202020204" pitchFamily="34" charset="0"/>
                <a:cs typeface="Arial" panose="020B0604020202020204" pitchFamily="34" charset="0"/>
              </a:rPr>
              <a:t>Britaniya</a:t>
            </a:r>
            <a:r>
              <a:rPr lang="en-US" altLang="ru-RU" sz="3200" b="1" dirty="0" smtClean="0">
                <a:solidFill>
                  <a:srgbClr val="0000FF"/>
                </a:solidFill>
                <a:latin typeface="Arial" panose="020B0604020202020204" pitchFamily="34" charset="0"/>
                <a:cs typeface="Arial" panose="020B0604020202020204" pitchFamily="34" charset="0"/>
              </a:rPr>
              <a:t>, </a:t>
            </a:r>
            <a:r>
              <a:rPr lang="en-US" altLang="ru-RU" sz="3200" b="1" dirty="0" err="1" smtClean="0">
                <a:solidFill>
                  <a:srgbClr val="0000FF"/>
                </a:solidFill>
                <a:latin typeface="Arial" panose="020B0604020202020204" pitchFamily="34" charset="0"/>
                <a:cs typeface="Arial" panose="020B0604020202020204" pitchFamily="34" charset="0"/>
              </a:rPr>
              <a:t>AQSh</a:t>
            </a:r>
            <a:r>
              <a:rPr lang="en-US" altLang="ru-RU" sz="3200" b="1" dirty="0" smtClean="0">
                <a:solidFill>
                  <a:srgbClr val="0000FF"/>
                </a:solidFill>
                <a:latin typeface="Arial" panose="020B0604020202020204" pitchFamily="34" charset="0"/>
                <a:cs typeface="Arial" panose="020B0604020202020204" pitchFamily="34" charset="0"/>
              </a:rPr>
              <a:t>, </a:t>
            </a:r>
            <a:r>
              <a:rPr lang="en-US" altLang="ru-RU" sz="3200" b="1" dirty="0" err="1" smtClean="0">
                <a:solidFill>
                  <a:srgbClr val="0000FF"/>
                </a:solidFill>
                <a:latin typeface="Arial" panose="020B0604020202020204" pitchFamily="34" charset="0"/>
                <a:cs typeface="Arial" panose="020B0604020202020204" pitchFamily="34" charset="0"/>
              </a:rPr>
              <a:t>Rossiya</a:t>
            </a:r>
            <a:r>
              <a:rPr lang="en-US" altLang="ru-RU" sz="3200" b="1" dirty="0" smtClean="0">
                <a:solidFill>
                  <a:srgbClr val="0000FF"/>
                </a:solidFill>
                <a:latin typeface="Arial" panose="020B0604020202020204" pitchFamily="34" charset="0"/>
                <a:cs typeface="Arial" panose="020B0604020202020204" pitchFamily="34" charset="0"/>
              </a:rPr>
              <a:t>, </a:t>
            </a:r>
            <a:r>
              <a:rPr lang="en-US" altLang="ru-RU" sz="3200" b="1" dirty="0" err="1" smtClean="0">
                <a:solidFill>
                  <a:srgbClr val="0000FF"/>
                </a:solidFill>
                <a:latin typeface="Arial" panose="020B0604020202020204" pitchFamily="34" charset="0"/>
                <a:cs typeface="Arial" panose="020B0604020202020204" pitchFamily="34" charset="0"/>
              </a:rPr>
              <a:t>Belorussiya</a:t>
            </a:r>
            <a:r>
              <a:rPr lang="en-US" altLang="ru-RU" sz="3200" b="1" dirty="0" smtClean="0">
                <a:solidFill>
                  <a:srgbClr val="0000FF"/>
                </a:solidFill>
                <a:latin typeface="Arial" panose="020B0604020202020204" pitchFamily="34" charset="0"/>
                <a:cs typeface="Arial" panose="020B0604020202020204" pitchFamily="34" charset="0"/>
              </a:rPr>
              <a:t>)  </a:t>
            </a:r>
          </a:p>
          <a:p>
            <a:pPr algn="just">
              <a:buFont typeface="Arial" panose="020B0604020202020204" pitchFamily="34" charset="0"/>
              <a:buNone/>
            </a:pPr>
            <a:r>
              <a:rPr lang="en-US" altLang="ru-RU" sz="3200" dirty="0" err="1" smtClean="0">
                <a:latin typeface="Arial" panose="020B0604020202020204" pitchFamily="34" charset="0"/>
                <a:cs typeface="Arial" panose="020B0604020202020204" pitchFamily="34" charset="0"/>
              </a:rPr>
              <a:t>tajribalari</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mutaxassislar</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va</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amaliyotchi</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o‘qituvchilar</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tomonidan</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o‘rganildi</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va</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tahlil</a:t>
            </a:r>
            <a:r>
              <a:rPr lang="en-US" altLang="ru-RU" sz="3200" dirty="0" smtClean="0">
                <a:latin typeface="Arial" panose="020B0604020202020204" pitchFamily="34" charset="0"/>
                <a:cs typeface="Arial" panose="020B0604020202020204" pitchFamily="34" charset="0"/>
              </a:rPr>
              <a:t> </a:t>
            </a:r>
            <a:r>
              <a:rPr lang="en-US" altLang="ru-RU" sz="3200" dirty="0" err="1" smtClean="0">
                <a:latin typeface="Arial" panose="020B0604020202020204" pitchFamily="34" charset="0"/>
                <a:cs typeface="Arial" panose="020B0604020202020204" pitchFamily="34" charset="0"/>
              </a:rPr>
              <a:t>qilindi</a:t>
            </a:r>
            <a:r>
              <a:rPr lang="en-US" altLang="ru-RU" sz="3200" dirty="0" smtClean="0">
                <a:latin typeface="Arial" panose="020B0604020202020204" pitchFamily="34" charset="0"/>
                <a:cs typeface="Arial" panose="020B0604020202020204" pitchFamily="34" charset="0"/>
              </a:rPr>
              <a:t>.</a:t>
            </a:r>
            <a:endParaRPr lang="ru-RU" altLang="ru-RU" sz="3200" dirty="0">
              <a:latin typeface="Arial" panose="020B0604020202020204" pitchFamily="34" charset="0"/>
              <a:cs typeface="Arial" panose="020B0604020202020204" pitchFamily="34" charset="0"/>
            </a:endParaRPr>
          </a:p>
        </p:txBody>
      </p:sp>
      <p:pic>
        <p:nvPicPr>
          <p:cNvPr id="7" name="Picture 8" descr="C:\Users\User\Desktop\Education-Technologies.jpg"/>
          <p:cNvPicPr>
            <a:picLocks noChangeAspect="1" noChangeArrowheads="1"/>
          </p:cNvPicPr>
          <p:nvPr/>
        </p:nvPicPr>
        <p:blipFill>
          <a:blip r:embed="rId2" cstate="print"/>
          <a:srcRect/>
          <a:stretch>
            <a:fillRect/>
          </a:stretch>
        </p:blipFill>
        <p:spPr bwMode="auto">
          <a:xfrm>
            <a:off x="7120328" y="1817618"/>
            <a:ext cx="4856813" cy="4613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415" name="TextBox 52"/>
          <p:cNvSpPr txBox="1">
            <a:spLocks noChangeArrowheads="1"/>
          </p:cNvSpPr>
          <p:nvPr/>
        </p:nvSpPr>
        <p:spPr bwMode="auto">
          <a:xfrm>
            <a:off x="1083610" y="316131"/>
            <a:ext cx="993415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uz-Cyrl-UZ" altLang="ru-RU" sz="3600" b="1" dirty="0">
                <a:solidFill>
                  <a:schemeClr val="bg1"/>
                </a:solidFill>
                <a:latin typeface="Arial" panose="020B0604020202020204" pitchFamily="34" charset="0"/>
                <a:ea typeface="Century Gothic" panose="020B0502020202020204" pitchFamily="34" charset="0"/>
                <a:cs typeface="Arial" panose="020B0604020202020204" pitchFamily="34" charset="0"/>
              </a:rPr>
              <a:t> </a:t>
            </a:r>
            <a:r>
              <a:rPr lang="en-US" altLang="ru-RU" sz="3600" b="1" dirty="0" err="1" smtClean="0">
                <a:solidFill>
                  <a:srgbClr val="C00000"/>
                </a:solidFill>
                <a:latin typeface="Arial" panose="020B0604020202020204" pitchFamily="34" charset="0"/>
                <a:cs typeface="Arial" panose="020B0604020202020204" pitchFamily="34" charset="0"/>
              </a:rPr>
              <a:t>D</a:t>
            </a:r>
            <a:r>
              <a:rPr lang="en-US" sz="3600" b="1" dirty="0" err="1" smtClean="0">
                <a:solidFill>
                  <a:srgbClr val="C00000"/>
                </a:solidFill>
                <a:latin typeface="Arial" panose="020B0604020202020204" pitchFamily="34" charset="0"/>
                <a:cs typeface="Arial" panose="020B0604020202020204" pitchFamily="34" charset="0"/>
              </a:rPr>
              <a:t>arslik</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C00000"/>
                </a:solidFill>
                <a:latin typeface="Arial" panose="020B0604020202020204" pitchFamily="34" charset="0"/>
                <a:cs typeface="Arial" panose="020B0604020202020204" pitchFamily="34" charset="0"/>
              </a:rPr>
              <a:t>o‘quv</a:t>
            </a:r>
            <a:r>
              <a:rPr lang="en-US" sz="3600" b="1" dirty="0" smtClean="0">
                <a:solidFill>
                  <a:srgbClr val="C00000"/>
                </a:solidFill>
                <a:latin typeface="Arial" panose="020B0604020202020204" pitchFamily="34" charset="0"/>
                <a:cs typeface="Arial" panose="020B0604020202020204" pitchFamily="34" charset="0"/>
              </a:rPr>
              <a:t> </a:t>
            </a:r>
            <a:r>
              <a:rPr lang="en-US" sz="3600" b="1" dirty="0" err="1" smtClean="0">
                <a:solidFill>
                  <a:srgbClr val="C00000"/>
                </a:solidFill>
                <a:latin typeface="Arial" panose="020B0604020202020204" pitchFamily="34" charset="0"/>
                <a:cs typeface="Arial" panose="020B0604020202020204" pitchFamily="34" charset="0"/>
              </a:rPr>
              <a:t>qo‘llanmalari</a:t>
            </a:r>
            <a:r>
              <a:rPr lang="en-US" sz="3600" b="1" dirty="0" smtClean="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va</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ularning</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tahlili</a:t>
            </a:r>
            <a:r>
              <a:rPr lang="en-US" sz="3600" b="1" dirty="0">
                <a:solidFill>
                  <a:srgbClr val="C00000"/>
                </a:solidFill>
                <a:latin typeface="Arial" panose="020B0604020202020204" pitchFamily="34" charset="0"/>
                <a:cs typeface="Arial" panose="020B0604020202020204" pitchFamily="34" charset="0"/>
              </a:rPr>
              <a:t>. </a:t>
            </a:r>
            <a:endParaRPr lang="en-US" sz="3600" b="1" dirty="0">
              <a:solidFill>
                <a:srgbClr val="C00000"/>
              </a:solidFill>
              <a:latin typeface="Arial" panose="020B0604020202020204" pitchFamily="34" charset="0"/>
              <a:ea typeface="Cambria" panose="02040503050406030204" pitchFamily="18" charset="0"/>
              <a:cs typeface="Arial" panose="020B0604020202020204" pitchFamily="34" charset="0"/>
            </a:endParaRPr>
          </a:p>
          <a:p>
            <a:pPr algn="ctr">
              <a:lnSpc>
                <a:spcPct val="100000"/>
              </a:lnSpc>
              <a:spcBef>
                <a:spcPct val="0"/>
              </a:spcBef>
              <a:buFont typeface="Arial" panose="020B0604020202020204" pitchFamily="34" charset="0"/>
              <a:buNone/>
            </a:pPr>
            <a:endParaRPr lang="ru-RU" alt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98600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6763" y="115888"/>
            <a:ext cx="10369550" cy="523875"/>
          </a:xfrm>
          <a:prstGeom prst="rect">
            <a:avLst/>
          </a:prstGeom>
          <a:solidFill>
            <a:srgbClr val="00B050"/>
          </a:solidFill>
        </p:spPr>
        <p:txBody>
          <a:bodyPr>
            <a:spAutoFit/>
          </a:bodyPr>
          <a:lstStyle/>
          <a:p>
            <a:pPr algn="ctr" eaLnBrk="1" fontAlgn="auto" hangingPunct="1">
              <a:spcBef>
                <a:spcPts val="0"/>
              </a:spcBef>
              <a:spcAft>
                <a:spcPts val="0"/>
              </a:spcAft>
              <a:defRPr/>
            </a:pPr>
            <a:r>
              <a:rPr lang="en-US" sz="2800" b="1" kern="0" dirty="0">
                <a:solidFill>
                  <a:schemeClr val="bg1"/>
                </a:solidFill>
                <a:latin typeface="Arial"/>
              </a:rPr>
              <a:t>RIVOJLANGAN DAVLATLARNING </a:t>
            </a:r>
            <a:r>
              <a:rPr lang="en-US" altLang="ko-KR" sz="2800" b="1" kern="0" dirty="0">
                <a:solidFill>
                  <a:schemeClr val="bg1"/>
                </a:solidFill>
                <a:latin typeface="Arial"/>
                <a:cs typeface="Arial" pitchFamily="34" charset="0"/>
              </a:rPr>
              <a:t>SCIENCE </a:t>
            </a:r>
            <a:r>
              <a:rPr lang="en-US" sz="2800" b="1" kern="0" dirty="0">
                <a:solidFill>
                  <a:schemeClr val="bg1"/>
                </a:solidFill>
                <a:latin typeface="Arial"/>
              </a:rPr>
              <a:t>DARSLIKLARI</a:t>
            </a:r>
            <a:endParaRPr lang="en-US" altLang="ko-KR" sz="2800" b="1" kern="0" dirty="0">
              <a:solidFill>
                <a:schemeClr val="bg1"/>
              </a:solidFill>
              <a:latin typeface="Arial"/>
              <a:cs typeface="Arial" pitchFamily="34" charset="0"/>
            </a:endParaRPr>
          </a:p>
        </p:txBody>
      </p:sp>
      <p:pic>
        <p:nvPicPr>
          <p:cNvPr id="1843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5800" y="3429000"/>
            <a:ext cx="296545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Рисунок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836613"/>
            <a:ext cx="32353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Рисунок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525" y="908050"/>
            <a:ext cx="273367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Рисунок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69413" y="836613"/>
            <a:ext cx="2659062"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Рисунок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3500438"/>
            <a:ext cx="28448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7510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05289" y="1295020"/>
            <a:ext cx="2998033" cy="1325563"/>
          </a:xfrm>
        </p:spPr>
        <p:txBody>
          <a:bodyPr/>
          <a:lstStyle/>
          <a:p>
            <a:pPr algn="ctr"/>
            <a:r>
              <a:rPr lang="en-US" sz="36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FIZIKA </a:t>
            </a:r>
            <a:r>
              <a:rPr lang="en-US" sz="3600" dirty="0" err="1" smtClean="0">
                <a:solidFill>
                  <a:srgbClr val="000000"/>
                </a:solidFill>
                <a:latin typeface="Arial" panose="020B0604020202020204" pitchFamily="34" charset="0"/>
                <a:ea typeface="Courier New" panose="02070309020205020404" pitchFamily="49" charset="0"/>
                <a:cs typeface="Arial" panose="020B0604020202020204" pitchFamily="34" charset="0"/>
              </a:rPr>
              <a:t>darsligidagi</a:t>
            </a:r>
            <a:r>
              <a:rPr lang="en-US" sz="36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 </a:t>
            </a:r>
            <a:r>
              <a:rPr lang="en-US" sz="3600" dirty="0" err="1" smtClean="0">
                <a:solidFill>
                  <a:srgbClr val="000000"/>
                </a:solidFill>
                <a:latin typeface="Arial" panose="020B0604020202020204" pitchFamily="34" charset="0"/>
                <a:ea typeface="Courier New" panose="02070309020205020404" pitchFamily="49" charset="0"/>
                <a:cs typeface="Arial" panose="020B0604020202020204" pitchFamily="34" charset="0"/>
              </a:rPr>
              <a:t>o‘zgarishlar</a:t>
            </a:r>
            <a:endParaRPr lang="ru-RU" dirty="0">
              <a:latin typeface="Arial" panose="020B0604020202020204" pitchFamily="34" charset="0"/>
              <a:cs typeface="Arial" panose="020B0604020202020204" pitchFamily="34" charset="0"/>
            </a:endParaRPr>
          </a:p>
        </p:txBody>
      </p:sp>
      <p:sp>
        <p:nvSpPr>
          <p:cNvPr id="3" name="Прямоугольник 2"/>
          <p:cNvSpPr/>
          <p:nvPr/>
        </p:nvSpPr>
        <p:spPr>
          <a:xfrm>
            <a:off x="169888" y="354498"/>
            <a:ext cx="8449456" cy="6339428"/>
          </a:xfrm>
          <a:prstGeom prst="rect">
            <a:avLst/>
          </a:prstGeom>
        </p:spPr>
        <p:txBody>
          <a:bodyPr wrap="square">
            <a:spAutoFit/>
          </a:bodyPr>
          <a:lstStyle/>
          <a:p>
            <a:pPr algn="just">
              <a:lnSpc>
                <a:spcPct val="115000"/>
              </a:lnSpc>
              <a:spcAft>
                <a:spcPts val="0"/>
              </a:spcAft>
            </a:pP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Har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bir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mavzuda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asosiy</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e‘tibor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qaratilishi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kerak</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boʻlgan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atamalar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yoki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tushunchalar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Oʻqituvchilar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buni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oʻquvchiga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tushuntiradi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endParaRPr lang="ru-RU"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endParaRPr>
          </a:p>
          <a:p>
            <a:pPr algn="just">
              <a:lnSpc>
                <a:spcPct val="115000"/>
              </a:lnSpc>
              <a:spcAft>
                <a:spcPts val="0"/>
              </a:spcAft>
            </a:pP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Har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bir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mavzuda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asosiy</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tushunchalarda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taʻrif</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berilgan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Kashf</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etilgan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moddalar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nazariyalar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qonunlar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haqida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maʻlumotlar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berilgan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endParaRPr lang="ru-RU"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endParaRPr>
          </a:p>
          <a:p>
            <a:pPr algn="just">
              <a:lnSpc>
                <a:spcPct val="115000"/>
              </a:lnSpc>
              <a:spcAft>
                <a:spcPts val="0"/>
              </a:spcAft>
            </a:pP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Har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bir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mavzuni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tushuntirishda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mavzuga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mos</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ravishda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tajribalar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berilgan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endParaRPr lang="ru-RU"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endParaRPr>
          </a:p>
          <a:p>
            <a:pPr algn="just">
              <a:lnSpc>
                <a:spcPct val="115000"/>
              </a:lnSpc>
              <a:spcAft>
                <a:spcPts val="0"/>
              </a:spcAft>
            </a:pP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Tajribalar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orqali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hayotiy</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tushunchalar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singdirilgan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Kundalik</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hayotda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xo‘jalikda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sodir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bo‘layotgan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fizikaviy</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jarayonlarni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kuzatish</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va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tavsiflashga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oid</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tajribalar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berildi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endParaRPr lang="ru-RU"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endParaRPr>
          </a:p>
          <a:p>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Bobga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oid</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topshiriqlar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bajarish</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uchun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har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bir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bob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yakunida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mustahkamlash</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darslari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kiritildi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Berilgan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topshiriqlar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oʻquvchilarda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mantiqiy</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fikrlash</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va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muammoli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vaziyatlarga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yechim</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topishga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yoʻnaltirilgan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Yangi</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boblar</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kiritilgan</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va</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 </a:t>
            </a:r>
            <a:r>
              <a:rPr lang="en-US" sz="2300" b="1" dirty="0" err="1" smtClean="0">
                <a:solidFill>
                  <a:srgbClr val="C00000"/>
                </a:solidFill>
                <a:latin typeface="Arial" panose="020B0604020202020204" pitchFamily="34" charset="0"/>
                <a:ea typeface="Courier New" panose="02070309020205020404" pitchFamily="49" charset="0"/>
                <a:cs typeface="Arial" panose="020B0604020202020204" pitchFamily="34" charset="0"/>
              </a:rPr>
              <a:t>hokazo</a:t>
            </a:r>
            <a:r>
              <a:rPr lang="en-US" sz="2300" b="1" dirty="0" smtClean="0">
                <a:solidFill>
                  <a:srgbClr val="C00000"/>
                </a:solidFill>
                <a:latin typeface="Arial" panose="020B0604020202020204" pitchFamily="34" charset="0"/>
                <a:ea typeface="Courier New" panose="02070309020205020404" pitchFamily="49" charset="0"/>
                <a:cs typeface="Arial" panose="020B0604020202020204" pitchFamily="34" charset="0"/>
              </a:rPr>
              <a:t>.</a:t>
            </a:r>
            <a:endParaRPr lang="ru-RU" sz="2300" b="1" dirty="0">
              <a:solidFill>
                <a:srgbClr val="C000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979108" y="2620583"/>
            <a:ext cx="2850396" cy="4073343"/>
          </a:xfrm>
          <a:prstGeom prst="rect">
            <a:avLst/>
          </a:prstGeom>
        </p:spPr>
      </p:pic>
    </p:spTree>
    <p:extLst>
      <p:ext uri="{BB962C8B-B14F-4D97-AF65-F5344CB8AC3E}">
        <p14:creationId xmlns:p14="http://schemas.microsoft.com/office/powerpoint/2010/main" val="385459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04162" y="824459"/>
            <a:ext cx="4068034" cy="5591332"/>
          </a:xfrm>
          <a:prstGeom prst="rect">
            <a:avLst/>
          </a:prstGeom>
        </p:spPr>
      </p:pic>
      <p:sp>
        <p:nvSpPr>
          <p:cNvPr id="4" name="Прямоугольник 3"/>
          <p:cNvSpPr/>
          <p:nvPr/>
        </p:nvSpPr>
        <p:spPr>
          <a:xfrm>
            <a:off x="5109107" y="455127"/>
            <a:ext cx="6703141" cy="6247864"/>
          </a:xfrm>
          <a:prstGeom prst="rect">
            <a:avLst/>
          </a:prstGeom>
        </p:spPr>
        <p:txBody>
          <a:bodyPr wrap="square">
            <a:spAutoFit/>
          </a:bodyPr>
          <a:lstStyle/>
          <a:p>
            <a:pPr algn="ctr"/>
            <a:r>
              <a:rPr lang="en-US" sz="3200" b="1" dirty="0" smtClean="0">
                <a:solidFill>
                  <a:srgbClr val="C00000"/>
                </a:solidFill>
                <a:latin typeface="Arial" panose="020B0604020202020204" pitchFamily="34" charset="0"/>
                <a:cs typeface="Arial" panose="020B0604020202020204" pitchFamily="34" charset="0"/>
              </a:rPr>
              <a:t>7-sinf </a:t>
            </a:r>
            <a:r>
              <a:rPr lang="en-US" sz="3200" b="1" dirty="0" err="1" smtClean="0">
                <a:solidFill>
                  <a:srgbClr val="C00000"/>
                </a:solidFill>
                <a:latin typeface="Arial" panose="020B0604020202020204" pitchFamily="34" charset="0"/>
                <a:cs typeface="Arial" panose="020B0604020202020204" pitchFamily="34" charset="0"/>
              </a:rPr>
              <a:t>fizika</a:t>
            </a:r>
            <a:r>
              <a:rPr lang="en-US" sz="3200" b="1" dirty="0" smtClean="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d</a:t>
            </a:r>
            <a:r>
              <a:rPr lang="en-US" sz="3200" b="1" dirty="0" err="1" smtClean="0">
                <a:solidFill>
                  <a:srgbClr val="C00000"/>
                </a:solidFill>
                <a:latin typeface="Arial" panose="020B0604020202020204" pitchFamily="34" charset="0"/>
                <a:cs typeface="Arial" panose="020B0604020202020204" pitchFamily="34" charset="0"/>
              </a:rPr>
              <a:t>arsligi</a:t>
            </a:r>
            <a:r>
              <a:rPr lang="en-US" sz="3200" b="1" dirty="0" smtClean="0">
                <a:solidFill>
                  <a:srgbClr val="C00000"/>
                </a:solidFill>
                <a:latin typeface="Arial" panose="020B0604020202020204" pitchFamily="34" charset="0"/>
                <a:cs typeface="Arial" panose="020B0604020202020204" pitchFamily="34" charset="0"/>
              </a:rPr>
              <a:t> 5 </a:t>
            </a:r>
            <a:r>
              <a:rPr lang="en-US" sz="3200" b="1" dirty="0" err="1" smtClean="0">
                <a:solidFill>
                  <a:srgbClr val="C00000"/>
                </a:solidFill>
                <a:latin typeface="Arial" panose="020B0604020202020204" pitchFamily="34" charset="0"/>
                <a:cs typeface="Arial" panose="020B0604020202020204" pitchFamily="34" charset="0"/>
              </a:rPr>
              <a:t>bobdan</a:t>
            </a:r>
            <a:r>
              <a:rPr lang="en-US" sz="3200" b="1" dirty="0" smtClean="0">
                <a:solidFill>
                  <a:srgbClr val="C00000"/>
                </a:solidFill>
                <a:latin typeface="Arial" panose="020B0604020202020204" pitchFamily="34" charset="0"/>
                <a:cs typeface="Arial" panose="020B0604020202020204" pitchFamily="34" charset="0"/>
              </a:rPr>
              <a:t> </a:t>
            </a:r>
            <a:r>
              <a:rPr lang="en-US" sz="3200" b="1" dirty="0" err="1" smtClean="0">
                <a:solidFill>
                  <a:srgbClr val="C00000"/>
                </a:solidFill>
                <a:latin typeface="Arial" panose="020B0604020202020204" pitchFamily="34" charset="0"/>
                <a:cs typeface="Arial" panose="020B0604020202020204" pitchFamily="34" charset="0"/>
              </a:rPr>
              <a:t>iborat</a:t>
            </a:r>
            <a:r>
              <a:rPr lang="en-US" sz="3200" b="1" dirty="0" smtClean="0">
                <a:solidFill>
                  <a:srgbClr val="C00000"/>
                </a:solidFill>
                <a:latin typeface="Arial" panose="020B0604020202020204" pitchFamily="34" charset="0"/>
                <a:cs typeface="Arial" panose="020B0604020202020204" pitchFamily="34" charset="0"/>
              </a:rPr>
              <a:t> </a:t>
            </a:r>
            <a:r>
              <a:rPr lang="en-US" sz="3200" b="1" dirty="0" err="1" smtClean="0">
                <a:solidFill>
                  <a:srgbClr val="C00000"/>
                </a:solidFill>
                <a:latin typeface="Arial" panose="020B0604020202020204" pitchFamily="34" charset="0"/>
                <a:cs typeface="Arial" panose="020B0604020202020204" pitchFamily="34" charset="0"/>
              </a:rPr>
              <a:t>bo‘lib</a:t>
            </a:r>
            <a:r>
              <a:rPr lang="en-US" sz="3200" b="1" dirty="0" smtClean="0">
                <a:solidFill>
                  <a:srgbClr val="C00000"/>
                </a:solidFill>
                <a:latin typeface="Arial" panose="020B0604020202020204" pitchFamily="34" charset="0"/>
                <a:cs typeface="Arial" panose="020B0604020202020204" pitchFamily="34" charset="0"/>
              </a:rPr>
              <a:t> </a:t>
            </a:r>
          </a:p>
          <a:p>
            <a:endParaRPr lang="en-US" b="1" dirty="0"/>
          </a:p>
          <a:p>
            <a:endParaRPr lang="en-US" b="1" dirty="0" smtClean="0"/>
          </a:p>
          <a:p>
            <a:endParaRPr lang="en-US" b="1" dirty="0"/>
          </a:p>
          <a:p>
            <a:endParaRPr lang="en-US" b="1" dirty="0" smtClean="0"/>
          </a:p>
          <a:p>
            <a:r>
              <a:rPr lang="en-US" sz="2400" b="1" dirty="0" smtClean="0">
                <a:latin typeface="Arial" panose="020B0604020202020204" pitchFamily="34" charset="0"/>
                <a:cs typeface="Arial" panose="020B0604020202020204" pitchFamily="34" charset="0"/>
              </a:rPr>
              <a:t>I </a:t>
            </a:r>
            <a:r>
              <a:rPr lang="en-US" sz="2400" b="1" dirty="0">
                <a:latin typeface="Arial" panose="020B0604020202020204" pitchFamily="34" charset="0"/>
                <a:cs typeface="Arial" panose="020B0604020202020204" pitchFamily="34" charset="0"/>
              </a:rPr>
              <a:t>BOB.  MEXANIK HARAKAT HAQIDA </a:t>
            </a:r>
            <a:r>
              <a:rPr lang="en-US" sz="2400" b="1" dirty="0" smtClean="0">
                <a:latin typeface="Arial" panose="020B0604020202020204" pitchFamily="34" charset="0"/>
                <a:cs typeface="Arial" panose="020B0604020202020204" pitchFamily="34" charset="0"/>
              </a:rPr>
              <a:t>MA‘LUMOTLAR</a:t>
            </a:r>
          </a:p>
          <a:p>
            <a:endParaRPr lang="ru-RU"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II BOB. TABIATDA KUCH. </a:t>
            </a:r>
            <a:r>
              <a:rPr lang="en-US" sz="2400" b="1" dirty="0" smtClean="0">
                <a:latin typeface="Arial" panose="020B0604020202020204" pitchFamily="34" charset="0"/>
                <a:cs typeface="Arial" panose="020B0604020202020204" pitchFamily="34" charset="0"/>
              </a:rPr>
              <a:t>ENERGIYA</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III BOB. ISSIQLIK </a:t>
            </a:r>
            <a:r>
              <a:rPr lang="en-US" sz="2400" b="1" dirty="0" smtClean="0">
                <a:latin typeface="Arial" panose="020B0604020202020204" pitchFamily="34" charset="0"/>
                <a:cs typeface="Arial" panose="020B0604020202020204" pitchFamily="34" charset="0"/>
              </a:rPr>
              <a:t>HODISALARI</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IV BOB. </a:t>
            </a:r>
            <a:r>
              <a:rPr lang="en-US" sz="2400" b="1" dirty="0" smtClean="0">
                <a:latin typeface="Arial" panose="020B0604020202020204" pitchFamily="34" charset="0"/>
                <a:cs typeface="Arial" panose="020B0604020202020204" pitchFamily="34" charset="0"/>
              </a:rPr>
              <a:t>ELEKTR</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V BOB. OPTIKA</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3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09107" y="455127"/>
            <a:ext cx="6703141" cy="5970865"/>
          </a:xfrm>
          <a:prstGeom prst="rect">
            <a:avLst/>
          </a:prstGeom>
        </p:spPr>
        <p:txBody>
          <a:bodyPr wrap="square">
            <a:spAutoFit/>
          </a:bodyPr>
          <a:lstStyle/>
          <a:p>
            <a:pPr algn="ctr"/>
            <a:r>
              <a:rPr lang="en-US" sz="3200" b="1" dirty="0" smtClean="0">
                <a:solidFill>
                  <a:srgbClr val="C00000"/>
                </a:solidFill>
                <a:latin typeface="Arial" panose="020B0604020202020204" pitchFamily="34" charset="0"/>
                <a:cs typeface="Arial" panose="020B0604020202020204" pitchFamily="34" charset="0"/>
              </a:rPr>
              <a:t>10-sinf </a:t>
            </a:r>
            <a:r>
              <a:rPr lang="en-US" sz="3200" b="1" dirty="0" err="1" smtClean="0">
                <a:solidFill>
                  <a:srgbClr val="C00000"/>
                </a:solidFill>
                <a:latin typeface="Arial" panose="020B0604020202020204" pitchFamily="34" charset="0"/>
                <a:cs typeface="Arial" panose="020B0604020202020204" pitchFamily="34" charset="0"/>
              </a:rPr>
              <a:t>fizika</a:t>
            </a:r>
            <a:r>
              <a:rPr lang="en-US" sz="3200" b="1" dirty="0" smtClean="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d</a:t>
            </a:r>
            <a:r>
              <a:rPr lang="en-US" sz="3200" b="1" dirty="0" err="1" smtClean="0">
                <a:solidFill>
                  <a:srgbClr val="C00000"/>
                </a:solidFill>
                <a:latin typeface="Arial" panose="020B0604020202020204" pitchFamily="34" charset="0"/>
                <a:cs typeface="Arial" panose="020B0604020202020204" pitchFamily="34" charset="0"/>
              </a:rPr>
              <a:t>arsligi</a:t>
            </a:r>
            <a:r>
              <a:rPr lang="en-US" sz="3200" b="1" dirty="0" smtClean="0">
                <a:solidFill>
                  <a:srgbClr val="C00000"/>
                </a:solidFill>
                <a:latin typeface="Arial" panose="020B0604020202020204" pitchFamily="34" charset="0"/>
                <a:cs typeface="Arial" panose="020B0604020202020204" pitchFamily="34" charset="0"/>
              </a:rPr>
              <a:t> 7 </a:t>
            </a:r>
            <a:r>
              <a:rPr lang="en-US" sz="3200" b="1" dirty="0" err="1" smtClean="0">
                <a:solidFill>
                  <a:srgbClr val="C00000"/>
                </a:solidFill>
                <a:latin typeface="Arial" panose="020B0604020202020204" pitchFamily="34" charset="0"/>
                <a:cs typeface="Arial" panose="020B0604020202020204" pitchFamily="34" charset="0"/>
              </a:rPr>
              <a:t>bobdan</a:t>
            </a:r>
            <a:r>
              <a:rPr lang="en-US" sz="3200" b="1" dirty="0" smtClean="0">
                <a:solidFill>
                  <a:srgbClr val="C00000"/>
                </a:solidFill>
                <a:latin typeface="Arial" panose="020B0604020202020204" pitchFamily="34" charset="0"/>
                <a:cs typeface="Arial" panose="020B0604020202020204" pitchFamily="34" charset="0"/>
              </a:rPr>
              <a:t> </a:t>
            </a:r>
            <a:r>
              <a:rPr lang="en-US" sz="3200" b="1" dirty="0" err="1" smtClean="0">
                <a:solidFill>
                  <a:srgbClr val="C00000"/>
                </a:solidFill>
                <a:latin typeface="Arial" panose="020B0604020202020204" pitchFamily="34" charset="0"/>
                <a:cs typeface="Arial" panose="020B0604020202020204" pitchFamily="34" charset="0"/>
              </a:rPr>
              <a:t>iborat</a:t>
            </a:r>
            <a:r>
              <a:rPr lang="en-US" sz="3200" b="1" dirty="0" smtClean="0">
                <a:solidFill>
                  <a:srgbClr val="C00000"/>
                </a:solidFill>
                <a:latin typeface="Arial" panose="020B0604020202020204" pitchFamily="34" charset="0"/>
                <a:cs typeface="Arial" panose="020B0604020202020204" pitchFamily="34" charset="0"/>
              </a:rPr>
              <a:t> </a:t>
            </a:r>
            <a:r>
              <a:rPr lang="en-US" sz="3200" b="1" dirty="0" err="1" smtClean="0">
                <a:solidFill>
                  <a:srgbClr val="C00000"/>
                </a:solidFill>
                <a:latin typeface="Arial" panose="020B0604020202020204" pitchFamily="34" charset="0"/>
                <a:cs typeface="Arial" panose="020B0604020202020204" pitchFamily="34" charset="0"/>
              </a:rPr>
              <a:t>bo‘lib</a:t>
            </a:r>
            <a:r>
              <a:rPr lang="en-US" sz="3200" b="1" dirty="0" smtClean="0">
                <a:solidFill>
                  <a:srgbClr val="C00000"/>
                </a:solidFill>
                <a:latin typeface="Arial" panose="020B0604020202020204" pitchFamily="34" charset="0"/>
                <a:cs typeface="Arial" panose="020B0604020202020204" pitchFamily="34" charset="0"/>
              </a:rPr>
              <a:t> </a:t>
            </a:r>
          </a:p>
          <a:p>
            <a:endParaRPr lang="en-US" b="1" dirty="0"/>
          </a:p>
          <a:p>
            <a:endParaRPr lang="en-US" b="1" dirty="0" smtClean="0"/>
          </a:p>
          <a:p>
            <a:r>
              <a:rPr lang="en-US" sz="2000" b="1" dirty="0">
                <a:solidFill>
                  <a:srgbClr val="FF0000"/>
                </a:solidFill>
              </a:rPr>
              <a:t>I BOB. DINAMIKA. STATIKA ELEMENTLARI</a:t>
            </a:r>
          </a:p>
          <a:p>
            <a:endParaRPr lang="ru-RU" sz="2000" dirty="0">
              <a:latin typeface="Arial" panose="020B0604020202020204" pitchFamily="34" charset="0"/>
              <a:cs typeface="Arial" panose="020B0604020202020204" pitchFamily="34" charset="0"/>
            </a:endParaRPr>
          </a:p>
          <a:p>
            <a:r>
              <a:rPr lang="en-US" sz="2000" b="1" dirty="0">
                <a:solidFill>
                  <a:srgbClr val="00B050"/>
                </a:solidFill>
              </a:rPr>
              <a:t>II BOB. MEXANIK TEBRANISHLAR VA </a:t>
            </a:r>
            <a:r>
              <a:rPr lang="en-US" sz="2000" b="1" dirty="0" smtClean="0">
                <a:solidFill>
                  <a:srgbClr val="00B050"/>
                </a:solidFill>
              </a:rPr>
              <a:t>TO‘LQINLAR</a:t>
            </a:r>
            <a:endParaRPr lang="en-US" sz="2000" b="1" dirty="0">
              <a:solidFill>
                <a:srgbClr val="00B050"/>
              </a:solidFill>
            </a:endParaRPr>
          </a:p>
          <a:p>
            <a:endParaRPr lang="en-US" sz="2000" b="1" dirty="0">
              <a:latin typeface="Arial" panose="020B0604020202020204" pitchFamily="34" charset="0"/>
              <a:cs typeface="Arial" panose="020B0604020202020204" pitchFamily="34" charset="0"/>
            </a:endParaRPr>
          </a:p>
          <a:p>
            <a:r>
              <a:rPr lang="it-IT" sz="2000" b="1" dirty="0">
                <a:solidFill>
                  <a:srgbClr val="FFC000"/>
                </a:solidFill>
              </a:rPr>
              <a:t>III BOB. GIDRODINAMIKA VA AERODINAMIKA</a:t>
            </a:r>
          </a:p>
          <a:p>
            <a:endParaRPr lang="en-US" sz="2000" b="1" dirty="0">
              <a:latin typeface="Arial" panose="020B0604020202020204" pitchFamily="34" charset="0"/>
              <a:cs typeface="Arial" panose="020B0604020202020204" pitchFamily="34" charset="0"/>
            </a:endParaRPr>
          </a:p>
          <a:p>
            <a:r>
              <a:rPr lang="en-US" sz="2000" b="1" dirty="0">
                <a:solidFill>
                  <a:schemeClr val="tx2"/>
                </a:solidFill>
              </a:rPr>
              <a:t>IV BOB. ELEKTROSTATIK MAYDON</a:t>
            </a:r>
          </a:p>
          <a:p>
            <a:endParaRPr lang="en-US" sz="2000" b="1" dirty="0">
              <a:latin typeface="Arial" panose="020B0604020202020204" pitchFamily="34" charset="0"/>
              <a:cs typeface="Arial" panose="020B0604020202020204" pitchFamily="34" charset="0"/>
            </a:endParaRPr>
          </a:p>
          <a:p>
            <a:r>
              <a:rPr lang="pt-BR" sz="2000" b="1" dirty="0">
                <a:solidFill>
                  <a:schemeClr val="accent4">
                    <a:lumMod val="75000"/>
                  </a:schemeClr>
                </a:solidFill>
              </a:rPr>
              <a:t>V BOB. </a:t>
            </a:r>
            <a:r>
              <a:rPr lang="pt-BR" sz="2000" b="1" dirty="0" smtClean="0">
                <a:solidFill>
                  <a:schemeClr val="accent4">
                    <a:lumMod val="75000"/>
                  </a:schemeClr>
                </a:solidFill>
              </a:rPr>
              <a:t>O‘ZGARMAS </a:t>
            </a:r>
            <a:r>
              <a:rPr lang="pt-BR" sz="2000" b="1" dirty="0">
                <a:solidFill>
                  <a:schemeClr val="accent4">
                    <a:lumMod val="75000"/>
                  </a:schemeClr>
                </a:solidFill>
              </a:rPr>
              <a:t>TOK </a:t>
            </a:r>
            <a:r>
              <a:rPr lang="pt-BR" sz="2000" b="1" dirty="0" smtClean="0">
                <a:solidFill>
                  <a:schemeClr val="accent4">
                    <a:lumMod val="75000"/>
                  </a:schemeClr>
                </a:solidFill>
              </a:rPr>
              <a:t>QONUNLARI</a:t>
            </a:r>
          </a:p>
          <a:p>
            <a:endParaRPr lang="pt-BR" sz="2000" b="1" dirty="0">
              <a:solidFill>
                <a:srgbClr val="92D050"/>
              </a:solidFill>
            </a:endParaRPr>
          </a:p>
          <a:p>
            <a:r>
              <a:rPr lang="nn-NO" sz="2000" b="1" dirty="0">
                <a:solidFill>
                  <a:srgbClr val="92D050"/>
                </a:solidFill>
              </a:rPr>
              <a:t>VI BOB. TURLI MUHITLARDA ELEKTR </a:t>
            </a:r>
            <a:r>
              <a:rPr lang="nn-NO" sz="2000" b="1" dirty="0" smtClean="0">
                <a:solidFill>
                  <a:srgbClr val="92D050"/>
                </a:solidFill>
              </a:rPr>
              <a:t>TOKI</a:t>
            </a:r>
          </a:p>
          <a:p>
            <a:endParaRPr lang="nn-NO" sz="2000" b="1" dirty="0"/>
          </a:p>
          <a:p>
            <a:r>
              <a:rPr lang="en-US" sz="2000" b="1" dirty="0">
                <a:solidFill>
                  <a:srgbClr val="00B0F0"/>
                </a:solidFill>
              </a:rPr>
              <a:t>VII BOB. MAGNIT MAYDON</a:t>
            </a:r>
          </a:p>
          <a:p>
            <a:endParaRPr lang="en-US" sz="2400"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584617" y="1349115"/>
            <a:ext cx="3867462" cy="4961743"/>
          </a:xfrm>
          <a:prstGeom prst="rect">
            <a:avLst/>
          </a:prstGeom>
        </p:spPr>
      </p:pic>
    </p:spTree>
    <p:extLst>
      <p:ext uri="{BB962C8B-B14F-4D97-AF65-F5344CB8AC3E}">
        <p14:creationId xmlns:p14="http://schemas.microsoft.com/office/powerpoint/2010/main" val="259372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017FF9C-6A7E-4A79-81BB-438E8EA9676A}"/>
              </a:ext>
              <a:ext uri="{C183D7F6-B498-43B3-948B-1728B52AA6E4}">
                <adec:decorative xmlns:adec="http://schemas.microsoft.com/office/drawing/2017/decorative" xmlns="" val="0"/>
              </a:ext>
            </a:extLst>
          </p:cNvPr>
          <p:cNvSpPr>
            <a:spLocks noGrp="1"/>
          </p:cNvSpPr>
          <p:nvPr>
            <p:ph type="ctrTitle"/>
          </p:nvPr>
        </p:nvSpPr>
        <p:spPr>
          <a:xfrm>
            <a:off x="6567947" y="2113613"/>
            <a:ext cx="5443915" cy="2068643"/>
          </a:xfrm>
        </p:spPr>
        <p:txBody>
          <a:bodyPr rtlCol="0">
            <a:noAutofit/>
          </a:bodyPr>
          <a:lstStyle/>
          <a:p>
            <a:pPr algn="ctr"/>
            <a:r>
              <a:rPr lang="en-US" sz="3200" dirty="0" err="1">
                <a:solidFill>
                  <a:schemeClr val="accent2">
                    <a:lumMod val="75000"/>
                  </a:schemeClr>
                </a:solidFill>
                <a:latin typeface="Arial" panose="020B0604020202020204" pitchFamily="34" charset="0"/>
                <a:cs typeface="Arial" panose="020B0604020202020204" pitchFamily="34" charset="0"/>
              </a:rPr>
              <a:t>Uzluksiz</a:t>
            </a:r>
            <a:r>
              <a:rPr lang="en-US" sz="3200" dirty="0">
                <a:solidFill>
                  <a:schemeClr val="accent2">
                    <a:lumMod val="75000"/>
                  </a:schemeClr>
                </a:solidFill>
                <a:latin typeface="Arial" panose="020B0604020202020204" pitchFamily="34" charset="0"/>
                <a:cs typeface="Arial" panose="020B0604020202020204" pitchFamily="34" charset="0"/>
              </a:rPr>
              <a:t> </a:t>
            </a:r>
            <a:r>
              <a:rPr lang="en-US" sz="3200" dirty="0" err="1">
                <a:solidFill>
                  <a:schemeClr val="accent2">
                    <a:lumMod val="75000"/>
                  </a:schemeClr>
                </a:solidFill>
                <a:latin typeface="Arial" panose="020B0604020202020204" pitchFamily="34" charset="0"/>
                <a:cs typeface="Arial" panose="020B0604020202020204" pitchFamily="34" charset="0"/>
              </a:rPr>
              <a:t>kasbiy</a:t>
            </a:r>
            <a:r>
              <a:rPr lang="en-US" sz="3200" dirty="0">
                <a:solidFill>
                  <a:schemeClr val="accent2">
                    <a:lumMod val="75000"/>
                  </a:schemeClr>
                </a:solidFill>
                <a:latin typeface="Arial" panose="020B0604020202020204" pitchFamily="34" charset="0"/>
                <a:cs typeface="Arial" panose="020B0604020202020204" pitchFamily="34" charset="0"/>
              </a:rPr>
              <a:t> </a:t>
            </a:r>
            <a:r>
              <a:rPr lang="en-US" sz="3200" dirty="0" err="1">
                <a:solidFill>
                  <a:schemeClr val="accent2">
                    <a:lumMod val="75000"/>
                  </a:schemeClr>
                </a:solidFill>
                <a:latin typeface="Arial" panose="020B0604020202020204" pitchFamily="34" charset="0"/>
                <a:cs typeface="Arial" panose="020B0604020202020204" pitchFamily="34" charset="0"/>
              </a:rPr>
              <a:t>rivojlantirish</a:t>
            </a:r>
            <a:r>
              <a:rPr lang="en-US" sz="3200" dirty="0">
                <a:solidFill>
                  <a:schemeClr val="accent2">
                    <a:lumMod val="75000"/>
                  </a:schemeClr>
                </a:solidFill>
                <a:latin typeface="Arial" panose="020B0604020202020204" pitchFamily="34" charset="0"/>
                <a:cs typeface="Arial" panose="020B0604020202020204" pitchFamily="34" charset="0"/>
              </a:rPr>
              <a:t> </a:t>
            </a:r>
            <a:r>
              <a:rPr lang="en-US" sz="3200" dirty="0" err="1">
                <a:solidFill>
                  <a:schemeClr val="accent2">
                    <a:lumMod val="75000"/>
                  </a:schemeClr>
                </a:solidFill>
                <a:latin typeface="Arial" panose="020B0604020202020204" pitchFamily="34" charset="0"/>
                <a:cs typeface="Arial" panose="020B0604020202020204" pitchFamily="34" charset="0"/>
              </a:rPr>
              <a:t>platformasi</a:t>
            </a:r>
            <a:r>
              <a:rPr lang="en-US" sz="3200" dirty="0">
                <a:solidFill>
                  <a:schemeClr val="accent2">
                    <a:lumMod val="75000"/>
                  </a:schemeClr>
                </a:solidFill>
                <a:latin typeface="Arial" panose="020B0604020202020204" pitchFamily="34" charset="0"/>
                <a:cs typeface="Arial" panose="020B0604020202020204" pitchFamily="34" charset="0"/>
              </a:rPr>
              <a:t> </a:t>
            </a:r>
            <a:r>
              <a:rPr lang="en-US" sz="3200" dirty="0" err="1">
                <a:solidFill>
                  <a:schemeClr val="accent2">
                    <a:lumMod val="75000"/>
                  </a:schemeClr>
                </a:solidFill>
                <a:latin typeface="Arial" panose="020B0604020202020204" pitchFamily="34" charset="0"/>
                <a:cs typeface="Arial" panose="020B0604020202020204" pitchFamily="34" charset="0"/>
              </a:rPr>
              <a:t>va</a:t>
            </a:r>
            <a:r>
              <a:rPr lang="en-US" sz="3200" dirty="0">
                <a:solidFill>
                  <a:schemeClr val="accent2">
                    <a:lumMod val="75000"/>
                  </a:schemeClr>
                </a:solidFill>
                <a:latin typeface="Arial" panose="020B0604020202020204" pitchFamily="34" charset="0"/>
                <a:cs typeface="Arial" panose="020B0604020202020204" pitchFamily="34" charset="0"/>
              </a:rPr>
              <a:t> </a:t>
            </a:r>
            <a:r>
              <a:rPr lang="en-US" sz="3200" dirty="0" err="1">
                <a:solidFill>
                  <a:schemeClr val="accent2">
                    <a:lumMod val="75000"/>
                  </a:schemeClr>
                </a:solidFill>
                <a:latin typeface="Arial" panose="020B0604020202020204" pitchFamily="34" charset="0"/>
                <a:cs typeface="Arial" panose="020B0604020202020204" pitchFamily="34" charset="0"/>
              </a:rPr>
              <a:t>undan</a:t>
            </a:r>
            <a:r>
              <a:rPr lang="en-US" sz="3200" dirty="0">
                <a:solidFill>
                  <a:schemeClr val="accent2">
                    <a:lumMod val="75000"/>
                  </a:schemeClr>
                </a:solidFill>
                <a:latin typeface="Arial" panose="020B0604020202020204" pitchFamily="34" charset="0"/>
                <a:cs typeface="Arial" panose="020B0604020202020204" pitchFamily="34" charset="0"/>
              </a:rPr>
              <a:t> </a:t>
            </a:r>
            <a:r>
              <a:rPr lang="en-US" sz="3200" dirty="0" err="1">
                <a:solidFill>
                  <a:schemeClr val="accent2">
                    <a:lumMod val="75000"/>
                  </a:schemeClr>
                </a:solidFill>
                <a:latin typeface="Arial" panose="020B0604020202020204" pitchFamily="34" charset="0"/>
                <a:cs typeface="Arial" panose="020B0604020202020204" pitchFamily="34" charset="0"/>
              </a:rPr>
              <a:t>foydalanish</a:t>
            </a:r>
            <a:r>
              <a:rPr lang="en-US" sz="3200" dirty="0">
                <a:solidFill>
                  <a:schemeClr val="accent2">
                    <a:lumMod val="75000"/>
                  </a:schemeClr>
                </a:solidFill>
                <a:latin typeface="Arial" panose="020B0604020202020204" pitchFamily="34" charset="0"/>
                <a:cs typeface="Arial" panose="020B0604020202020204" pitchFamily="34" charset="0"/>
              </a:rPr>
              <a:t>.</a:t>
            </a:r>
            <a:endParaRPr lang="en-US" sz="3200" dirty="0">
              <a:solidFill>
                <a:schemeClr val="accent2">
                  <a:lumMod val="75000"/>
                </a:schemeClr>
              </a:solidFill>
              <a:latin typeface="Arial" panose="020B0604020202020204" pitchFamily="34" charset="0"/>
              <a:ea typeface="Cambria" panose="02040503050406030204" pitchFamily="18" charset="0"/>
              <a:cs typeface="Arial" panose="020B0604020202020204" pitchFamily="34" charset="0"/>
            </a:endParaRPr>
          </a:p>
        </p:txBody>
      </p:sp>
      <p:pic>
        <p:nvPicPr>
          <p:cNvPr id="1028" name="Picture 4" descr="Учителя и наставники удостоены почетных званий и наград – Газета.uz">
            <a:extLst>
              <a:ext uri="{FF2B5EF4-FFF2-40B4-BE49-F238E27FC236}">
                <a16:creationId xmlns:a16="http://schemas.microsoft.com/office/drawing/2014/main" id="{5EFC3CF3-AAD9-4153-AED7-20BC8338CDD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9321" r="193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7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391097BE-A044-49F5-B5CA-AE183B956585}"/>
              </a:ext>
            </a:extLst>
          </p:cNvPr>
          <p:cNvSpPr>
            <a:spLocks noGrp="1"/>
          </p:cNvSpPr>
          <p:nvPr>
            <p:ph type="title"/>
          </p:nvPr>
        </p:nvSpPr>
        <p:spPr>
          <a:xfrm>
            <a:off x="162187" y="1885126"/>
            <a:ext cx="4185696" cy="2093975"/>
          </a:xfrm>
        </p:spPr>
        <p:txBody>
          <a:bodyPr rtlCol="0">
            <a:noAutofit/>
          </a:bodyPr>
          <a:lstStyle/>
          <a:p>
            <a:pPr algn="ctr"/>
            <a:r>
              <a:rPr lang="ru-RU" sz="3600" i="1" dirty="0" err="1" smtClean="0"/>
              <a:t>O‘QITUVChI</a:t>
            </a:r>
            <a:r>
              <a:rPr lang="ru-RU" sz="3600" i="1" dirty="0" smtClean="0"/>
              <a:t> </a:t>
            </a:r>
            <a:r>
              <a:rPr lang="ru-RU" sz="3600" i="1" dirty="0"/>
              <a:t/>
            </a:r>
            <a:br>
              <a:rPr lang="ru-RU" sz="3600" i="1" dirty="0"/>
            </a:br>
            <a:r>
              <a:rPr lang="ru-RU" sz="3600" i="1" dirty="0"/>
              <a:t>KASBIY STANDARTI</a:t>
            </a:r>
            <a:br>
              <a:rPr lang="ru-RU" sz="3600" i="1" dirty="0"/>
            </a:br>
            <a:r>
              <a:rPr lang="ru-RU" sz="3600" i="1" dirty="0"/>
              <a:t>(</a:t>
            </a:r>
            <a:r>
              <a:rPr lang="ru-RU" sz="3600" i="1" dirty="0" smtClean="0"/>
              <a:t>7</a:t>
            </a:r>
            <a:r>
              <a:rPr lang="en-US" sz="3600" i="1" dirty="0" smtClean="0"/>
              <a:t> </a:t>
            </a:r>
            <a:r>
              <a:rPr lang="ru-RU" sz="3600" i="1" dirty="0" err="1" smtClean="0"/>
              <a:t>kompetensiya</a:t>
            </a:r>
            <a:r>
              <a:rPr lang="ru-RU" sz="3600" i="1" dirty="0"/>
              <a:t>)</a:t>
            </a:r>
            <a:endParaRPr lang="ru-RU" sz="3600" dirty="0">
              <a:latin typeface="Arial" panose="020B0604020202020204" pitchFamily="34" charset="0"/>
              <a:cs typeface="Arial" panose="020B0604020202020204" pitchFamily="34" charset="0"/>
            </a:endParaRPr>
          </a:p>
        </p:txBody>
      </p:sp>
      <p:sp>
        <p:nvSpPr>
          <p:cNvPr id="8" name="Объект 7">
            <a:extLst>
              <a:ext uri="{FF2B5EF4-FFF2-40B4-BE49-F238E27FC236}">
                <a16:creationId xmlns:a16="http://schemas.microsoft.com/office/drawing/2014/main" id="{411E9392-71EA-4293-909F-1FE7DD38E31D}"/>
              </a:ext>
            </a:extLst>
          </p:cNvPr>
          <p:cNvSpPr>
            <a:spLocks noGrp="1"/>
          </p:cNvSpPr>
          <p:nvPr>
            <p:ph idx="1"/>
          </p:nvPr>
        </p:nvSpPr>
        <p:spPr>
          <a:xfrm>
            <a:off x="5929779" y="740997"/>
            <a:ext cx="6040075" cy="4798503"/>
          </a:xfrm>
        </p:spPr>
        <p:txBody>
          <a:bodyPr rtlCol="0">
            <a:normAutofit/>
          </a:bodyPr>
          <a:lstStyle/>
          <a:p>
            <a:pPr lvl="0"/>
            <a:r>
              <a:rPr lang="ru-RU" b="1" i="1" dirty="0" err="1">
                <a:solidFill>
                  <a:schemeClr val="accent6"/>
                </a:solidFill>
              </a:rPr>
              <a:t>Kommunikativlik</a:t>
            </a:r>
            <a:r>
              <a:rPr lang="ru-RU" b="1" i="1" dirty="0">
                <a:solidFill>
                  <a:schemeClr val="accent6"/>
                </a:solidFill>
              </a:rPr>
              <a:t>;</a:t>
            </a:r>
            <a:endParaRPr lang="ru-RU" dirty="0">
              <a:solidFill>
                <a:schemeClr val="accent6"/>
              </a:solidFill>
            </a:endParaRPr>
          </a:p>
          <a:p>
            <a:pPr lvl="0"/>
            <a:r>
              <a:rPr lang="ru-RU" b="1" i="1" dirty="0">
                <a:solidFill>
                  <a:schemeClr val="accent6"/>
                </a:solidFill>
              </a:rPr>
              <a:t>AKT </a:t>
            </a:r>
            <a:r>
              <a:rPr lang="ru-RU" b="1" i="1" dirty="0" err="1">
                <a:solidFill>
                  <a:schemeClr val="accent6"/>
                </a:solidFill>
              </a:rPr>
              <a:t>va</a:t>
            </a:r>
            <a:r>
              <a:rPr lang="ru-RU" b="1" i="1" dirty="0">
                <a:solidFill>
                  <a:schemeClr val="accent6"/>
                </a:solidFill>
              </a:rPr>
              <a:t> </a:t>
            </a:r>
            <a:r>
              <a:rPr lang="ru-RU" b="1" i="1" dirty="0" err="1">
                <a:solidFill>
                  <a:schemeClr val="accent6"/>
                </a:solidFill>
              </a:rPr>
              <a:t>media</a:t>
            </a:r>
            <a:r>
              <a:rPr lang="ru-RU" b="1" i="1" dirty="0">
                <a:solidFill>
                  <a:schemeClr val="accent6"/>
                </a:solidFill>
              </a:rPr>
              <a:t> </a:t>
            </a:r>
            <a:r>
              <a:rPr lang="ru-RU" b="1" i="1" dirty="0" err="1">
                <a:solidFill>
                  <a:schemeClr val="accent6"/>
                </a:solidFill>
              </a:rPr>
              <a:t>savodxonlik</a:t>
            </a:r>
            <a:r>
              <a:rPr lang="ru-RU" b="1" i="1" dirty="0">
                <a:solidFill>
                  <a:schemeClr val="accent6"/>
                </a:solidFill>
              </a:rPr>
              <a:t>;</a:t>
            </a:r>
            <a:endParaRPr lang="ru-RU" dirty="0">
              <a:solidFill>
                <a:schemeClr val="accent6"/>
              </a:solidFill>
            </a:endParaRPr>
          </a:p>
          <a:p>
            <a:pPr lvl="0"/>
            <a:r>
              <a:rPr lang="ru-RU" b="1" i="1" dirty="0" err="1" smtClean="0">
                <a:solidFill>
                  <a:schemeClr val="accent6"/>
                </a:solidFill>
              </a:rPr>
              <a:t>O‘z-o‘zini</a:t>
            </a:r>
            <a:r>
              <a:rPr lang="ru-RU" b="1" i="1" dirty="0" smtClean="0">
                <a:solidFill>
                  <a:schemeClr val="accent6"/>
                </a:solidFill>
              </a:rPr>
              <a:t> </a:t>
            </a:r>
            <a:r>
              <a:rPr lang="ru-RU" b="1" i="1" dirty="0" err="1">
                <a:solidFill>
                  <a:schemeClr val="accent6"/>
                </a:solidFill>
              </a:rPr>
              <a:t>va</a:t>
            </a:r>
            <a:r>
              <a:rPr lang="ru-RU" b="1" i="1" dirty="0">
                <a:solidFill>
                  <a:schemeClr val="accent6"/>
                </a:solidFill>
              </a:rPr>
              <a:t> </a:t>
            </a:r>
            <a:r>
              <a:rPr lang="ru-RU" b="1" i="1" dirty="0" err="1">
                <a:solidFill>
                  <a:schemeClr val="accent6"/>
                </a:solidFill>
              </a:rPr>
              <a:t>uzluksiz</a:t>
            </a:r>
            <a:r>
              <a:rPr lang="ru-RU" b="1" i="1" dirty="0">
                <a:solidFill>
                  <a:schemeClr val="accent6"/>
                </a:solidFill>
              </a:rPr>
              <a:t> </a:t>
            </a:r>
            <a:r>
              <a:rPr lang="ru-RU" b="1" i="1" dirty="0" err="1">
                <a:solidFill>
                  <a:schemeClr val="accent6"/>
                </a:solidFill>
              </a:rPr>
              <a:t>kasbiy</a:t>
            </a:r>
            <a:r>
              <a:rPr lang="ru-RU" b="1" i="1" dirty="0">
                <a:solidFill>
                  <a:schemeClr val="accent6"/>
                </a:solidFill>
              </a:rPr>
              <a:t> </a:t>
            </a:r>
            <a:r>
              <a:rPr lang="ru-RU" b="1" i="1" dirty="0" err="1">
                <a:solidFill>
                  <a:schemeClr val="accent6"/>
                </a:solidFill>
              </a:rPr>
              <a:t>rivojlanish</a:t>
            </a:r>
            <a:r>
              <a:rPr lang="ru-RU" b="1" i="1" dirty="0">
                <a:solidFill>
                  <a:schemeClr val="accent6"/>
                </a:solidFill>
              </a:rPr>
              <a:t>;</a:t>
            </a:r>
            <a:endParaRPr lang="ru-RU" dirty="0">
              <a:solidFill>
                <a:schemeClr val="accent6"/>
              </a:solidFill>
            </a:endParaRPr>
          </a:p>
          <a:p>
            <a:pPr lvl="0"/>
            <a:r>
              <a:rPr lang="ru-RU" b="1" i="1" dirty="0" err="1">
                <a:solidFill>
                  <a:schemeClr val="accent6"/>
                </a:solidFill>
              </a:rPr>
              <a:t>Pedagogik</a:t>
            </a:r>
            <a:r>
              <a:rPr lang="ru-RU" b="1" i="1" dirty="0">
                <a:solidFill>
                  <a:schemeClr val="accent6"/>
                </a:solidFill>
              </a:rPr>
              <a:t> </a:t>
            </a:r>
            <a:r>
              <a:rPr lang="ru-RU" b="1" i="1" dirty="0" err="1" smtClean="0">
                <a:solidFill>
                  <a:schemeClr val="accent6"/>
                </a:solidFill>
              </a:rPr>
              <a:t>mas‘uliyat</a:t>
            </a:r>
            <a:r>
              <a:rPr lang="ru-RU" b="1" i="1" dirty="0" smtClean="0">
                <a:solidFill>
                  <a:schemeClr val="accent6"/>
                </a:solidFill>
              </a:rPr>
              <a:t> </a:t>
            </a:r>
            <a:r>
              <a:rPr lang="ru-RU" b="1" i="1" dirty="0" err="1">
                <a:solidFill>
                  <a:schemeClr val="accent6"/>
                </a:solidFill>
              </a:rPr>
              <a:t>va</a:t>
            </a:r>
            <a:r>
              <a:rPr lang="ru-RU" b="1" i="1" dirty="0">
                <a:solidFill>
                  <a:schemeClr val="accent6"/>
                </a:solidFill>
              </a:rPr>
              <a:t> </a:t>
            </a:r>
            <a:r>
              <a:rPr lang="ru-RU" b="1" i="1" dirty="0" err="1">
                <a:solidFill>
                  <a:schemeClr val="accent6"/>
                </a:solidFill>
              </a:rPr>
              <a:t>moslashuvchanlik</a:t>
            </a:r>
            <a:r>
              <a:rPr lang="ru-RU" b="1" i="1" dirty="0">
                <a:solidFill>
                  <a:schemeClr val="accent6"/>
                </a:solidFill>
              </a:rPr>
              <a:t>;</a:t>
            </a:r>
            <a:endParaRPr lang="ru-RU" dirty="0">
              <a:solidFill>
                <a:schemeClr val="accent6"/>
              </a:solidFill>
            </a:endParaRPr>
          </a:p>
          <a:p>
            <a:pPr lvl="0"/>
            <a:r>
              <a:rPr lang="ru-RU" b="1" i="1" dirty="0" err="1">
                <a:solidFill>
                  <a:schemeClr val="accent6"/>
                </a:solidFill>
              </a:rPr>
              <a:t>Inklyuziv</a:t>
            </a:r>
            <a:r>
              <a:rPr lang="ru-RU" b="1" i="1" dirty="0">
                <a:solidFill>
                  <a:schemeClr val="accent6"/>
                </a:solidFill>
              </a:rPr>
              <a:t> </a:t>
            </a:r>
            <a:r>
              <a:rPr lang="en-US" b="1" i="1" dirty="0" err="1" smtClean="0">
                <a:solidFill>
                  <a:schemeClr val="accent6"/>
                </a:solidFill>
              </a:rPr>
              <a:t>ta’lim</a:t>
            </a:r>
            <a:r>
              <a:rPr lang="en-US" b="1" i="1" dirty="0" smtClean="0">
                <a:solidFill>
                  <a:schemeClr val="accent6"/>
                </a:solidFill>
              </a:rPr>
              <a:t> </a:t>
            </a:r>
            <a:r>
              <a:rPr lang="ru-RU" b="1" i="1" dirty="0" smtClean="0">
                <a:solidFill>
                  <a:schemeClr val="accent6"/>
                </a:solidFill>
              </a:rPr>
              <a:t>;</a:t>
            </a:r>
            <a:endParaRPr lang="ru-RU" dirty="0">
              <a:solidFill>
                <a:schemeClr val="accent6"/>
              </a:solidFill>
            </a:endParaRPr>
          </a:p>
          <a:p>
            <a:pPr lvl="0"/>
            <a:r>
              <a:rPr lang="en-US" b="1" i="1" dirty="0" err="1">
                <a:solidFill>
                  <a:schemeClr val="accent6"/>
                </a:solidFill>
              </a:rPr>
              <a:t>Pedagogik</a:t>
            </a:r>
            <a:r>
              <a:rPr lang="en-US" b="1" i="1" dirty="0">
                <a:solidFill>
                  <a:schemeClr val="accent6"/>
                </a:solidFill>
              </a:rPr>
              <a:t> </a:t>
            </a:r>
            <a:r>
              <a:rPr lang="en-US" b="1" i="1" dirty="0" err="1">
                <a:solidFill>
                  <a:schemeClr val="accent6"/>
                </a:solidFill>
              </a:rPr>
              <a:t>mahorat</a:t>
            </a:r>
            <a:r>
              <a:rPr lang="en-US" b="1" i="1" dirty="0">
                <a:solidFill>
                  <a:schemeClr val="accent6"/>
                </a:solidFill>
              </a:rPr>
              <a:t>, </a:t>
            </a:r>
            <a:r>
              <a:rPr lang="en-US" b="1" i="1" dirty="0" err="1">
                <a:solidFill>
                  <a:schemeClr val="accent6"/>
                </a:solidFill>
              </a:rPr>
              <a:t>texnologiya</a:t>
            </a:r>
            <a:r>
              <a:rPr lang="en-US" b="1" i="1" dirty="0">
                <a:solidFill>
                  <a:schemeClr val="accent6"/>
                </a:solidFill>
              </a:rPr>
              <a:t> </a:t>
            </a:r>
            <a:r>
              <a:rPr lang="en-US" b="1" i="1" dirty="0" err="1">
                <a:solidFill>
                  <a:schemeClr val="accent6"/>
                </a:solidFill>
              </a:rPr>
              <a:t>va</a:t>
            </a:r>
            <a:r>
              <a:rPr lang="en-US" b="1" i="1" dirty="0">
                <a:solidFill>
                  <a:schemeClr val="accent6"/>
                </a:solidFill>
              </a:rPr>
              <a:t> </a:t>
            </a:r>
            <a:r>
              <a:rPr lang="en-US" b="1" i="1" dirty="0" err="1">
                <a:solidFill>
                  <a:schemeClr val="accent6"/>
                </a:solidFill>
              </a:rPr>
              <a:t>innovasiyalar</a:t>
            </a:r>
            <a:r>
              <a:rPr lang="en-US" b="1" i="1" dirty="0">
                <a:solidFill>
                  <a:schemeClr val="accent6"/>
                </a:solidFill>
              </a:rPr>
              <a:t>;</a:t>
            </a:r>
            <a:endParaRPr lang="ru-RU" dirty="0">
              <a:solidFill>
                <a:schemeClr val="accent6"/>
              </a:solidFill>
            </a:endParaRPr>
          </a:p>
          <a:p>
            <a:r>
              <a:rPr lang="ru-RU" b="1" i="1" dirty="0" err="1" smtClean="0">
                <a:solidFill>
                  <a:schemeClr val="accent6"/>
                </a:solidFill>
              </a:rPr>
              <a:t>O‘quvchilar</a:t>
            </a:r>
            <a:r>
              <a:rPr lang="ru-RU" b="1" i="1" dirty="0" smtClean="0">
                <a:solidFill>
                  <a:schemeClr val="accent6"/>
                </a:solidFill>
              </a:rPr>
              <a:t> </a:t>
            </a:r>
            <a:r>
              <a:rPr lang="ru-RU" b="1" i="1" dirty="0" err="1">
                <a:solidFill>
                  <a:schemeClr val="accent6"/>
                </a:solidFill>
              </a:rPr>
              <a:t>yutuqlarini</a:t>
            </a:r>
            <a:r>
              <a:rPr lang="ru-RU" b="1" i="1" dirty="0">
                <a:solidFill>
                  <a:schemeClr val="accent6"/>
                </a:solidFill>
              </a:rPr>
              <a:t> </a:t>
            </a:r>
            <a:r>
              <a:rPr lang="ru-RU" b="1" i="1" dirty="0" err="1">
                <a:solidFill>
                  <a:schemeClr val="accent6"/>
                </a:solidFill>
              </a:rPr>
              <a:t>obyektiv</a:t>
            </a:r>
            <a:r>
              <a:rPr lang="ru-RU" b="1" i="1" dirty="0">
                <a:solidFill>
                  <a:schemeClr val="accent6"/>
                </a:solidFill>
              </a:rPr>
              <a:t> </a:t>
            </a:r>
            <a:r>
              <a:rPr lang="ru-RU" b="1" i="1" dirty="0" err="1">
                <a:solidFill>
                  <a:schemeClr val="accent6"/>
                </a:solidFill>
              </a:rPr>
              <a:t>baholash</a:t>
            </a:r>
            <a:r>
              <a:rPr lang="ru-RU" b="1" i="1" dirty="0">
                <a:solidFill>
                  <a:schemeClr val="accent6"/>
                </a:solidFill>
              </a:rPr>
              <a:t> </a:t>
            </a:r>
            <a:r>
              <a:rPr lang="ru-RU" b="1" i="1" dirty="0" err="1">
                <a:solidFill>
                  <a:schemeClr val="accent6"/>
                </a:solidFill>
              </a:rPr>
              <a:t>kompetensiyalari</a:t>
            </a:r>
            <a:endParaRPr lang="ru-RU" sz="2133" dirty="0">
              <a:solidFill>
                <a:schemeClr val="accent6"/>
              </a:solidFill>
              <a:latin typeface="Arial" panose="020B0604020202020204" pitchFamily="34" charset="0"/>
              <a:cs typeface="Arial" panose="020B0604020202020204" pitchFamily="34" charset="0"/>
            </a:endParaRPr>
          </a:p>
        </p:txBody>
      </p:sp>
      <p:grpSp>
        <p:nvGrpSpPr>
          <p:cNvPr id="10" name="Группа 9" descr="Информация">
            <a:extLst>
              <a:ext uri="{FF2B5EF4-FFF2-40B4-BE49-F238E27FC236}">
                <a16:creationId xmlns:a16="http://schemas.microsoft.com/office/drawing/2014/main" id="{04EACC33-3BBF-4195-8927-841FEBB364AD}"/>
              </a:ext>
            </a:extLst>
          </p:cNvPr>
          <p:cNvGrpSpPr/>
          <p:nvPr/>
        </p:nvGrpSpPr>
        <p:grpSpPr>
          <a:xfrm>
            <a:off x="4637455" y="2530475"/>
            <a:ext cx="803276" cy="803276"/>
            <a:chOff x="4914764" y="3319462"/>
            <a:chExt cx="619125" cy="619125"/>
          </a:xfrm>
          <a:solidFill>
            <a:schemeClr val="bg1"/>
          </a:solidFill>
        </p:grpSpPr>
        <p:sp>
          <p:nvSpPr>
            <p:cNvPr id="11" name="Полилиния: Фигура 10">
              <a:extLst>
                <a:ext uri="{FF2B5EF4-FFF2-40B4-BE49-F238E27FC236}">
                  <a16:creationId xmlns:a16="http://schemas.microsoft.com/office/drawing/2014/main" id="{400D0FC6-FE6C-422D-87EC-3F2A40F92771}"/>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pPr rtl="0"/>
              <a:endParaRPr lang="ru-RU" sz="1351" dirty="0"/>
            </a:p>
          </p:txBody>
        </p:sp>
        <p:sp>
          <p:nvSpPr>
            <p:cNvPr id="12" name="Полилиния: фигура 11">
              <a:extLst>
                <a:ext uri="{FF2B5EF4-FFF2-40B4-BE49-F238E27FC236}">
                  <a16:creationId xmlns:a16="http://schemas.microsoft.com/office/drawing/2014/main" id="{EADF13BE-BF58-43E3-9534-281EFDABF659}"/>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pPr rtl="0"/>
              <a:endParaRPr lang="ru-RU" sz="1351" dirty="0"/>
            </a:p>
          </p:txBody>
        </p:sp>
        <p:sp>
          <p:nvSpPr>
            <p:cNvPr id="13" name="Полилиния: Фигура 12">
              <a:extLst>
                <a:ext uri="{FF2B5EF4-FFF2-40B4-BE49-F238E27FC236}">
                  <a16:creationId xmlns:a16="http://schemas.microsoft.com/office/drawing/2014/main" id="{914EC720-9A79-4D18-8746-AE0BDD325E79}"/>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pPr rtl="0"/>
              <a:endParaRPr lang="ru-RU" sz="1351" dirty="0"/>
            </a:p>
          </p:txBody>
        </p:sp>
      </p:grpSp>
    </p:spTree>
    <p:extLst>
      <p:ext uri="{BB962C8B-B14F-4D97-AF65-F5344CB8AC3E}">
        <p14:creationId xmlns:p14="http://schemas.microsoft.com/office/powerpoint/2010/main" val="125446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1;p35">
            <a:extLst>
              <a:ext uri="{FF2B5EF4-FFF2-40B4-BE49-F238E27FC236}">
                <a16:creationId xmlns:a16="http://schemas.microsoft.com/office/drawing/2014/main" id="{E340AB84-397D-4497-93F4-0E850722EE29}"/>
              </a:ext>
            </a:extLst>
          </p:cNvPr>
          <p:cNvSpPr txBox="1"/>
          <p:nvPr/>
        </p:nvSpPr>
        <p:spPr>
          <a:xfrm>
            <a:off x="714214" y="343498"/>
            <a:ext cx="10788241" cy="543535"/>
          </a:xfrm>
          <a:prstGeom prst="rect">
            <a:avLst/>
          </a:prstGeom>
          <a:solidFill>
            <a:srgbClr val="234E9C"/>
          </a:solidFill>
        </p:spPr>
        <p:txBody>
          <a:bodyPr spcFirstLastPara="1" vert="horz" wrap="square" lIns="65304" tIns="65304" rIns="65304" bIns="65304" rtlCol="0" anchor="t" anchorCtr="0">
            <a:spAutoFit/>
          </a:bodyPr>
          <a:lstStyle>
            <a:lvl1pPr lvl="0" algn="ctr">
              <a:lnSpc>
                <a:spcPct val="90000"/>
              </a:lnSpc>
              <a:spcBef>
                <a:spcPts val="0"/>
              </a:spcBef>
              <a:spcAft>
                <a:spcPts val="0"/>
              </a:spcAft>
              <a:buSzPts val="2400"/>
              <a:buNone/>
              <a:tabLst>
                <a:tab pos="5738813" algn="l"/>
              </a:tabLst>
              <a:defRPr sz="2500" b="1" i="1">
                <a:solidFill>
                  <a:schemeClr val="bg1"/>
                </a:solidFill>
                <a:latin typeface="Candara" panose="020E0502030303020204" pitchFamily="34" charset="0"/>
              </a:defRPr>
            </a:lvl1pPr>
            <a:lvl2pPr lvl="1" algn="r">
              <a:spcBef>
                <a:spcPts val="0"/>
              </a:spcBef>
              <a:spcAft>
                <a:spcPts val="0"/>
              </a:spcAft>
              <a:buSzPts val="2400"/>
              <a:buNone/>
              <a:defRPr sz="3200"/>
            </a:lvl2pPr>
            <a:lvl3pPr lvl="2" algn="r">
              <a:spcBef>
                <a:spcPts val="0"/>
              </a:spcBef>
              <a:spcAft>
                <a:spcPts val="0"/>
              </a:spcAft>
              <a:buSzPts val="2400"/>
              <a:buNone/>
              <a:defRPr sz="3200"/>
            </a:lvl3pPr>
            <a:lvl4pPr lvl="3" algn="r">
              <a:spcBef>
                <a:spcPts val="0"/>
              </a:spcBef>
              <a:spcAft>
                <a:spcPts val="0"/>
              </a:spcAft>
              <a:buSzPts val="2400"/>
              <a:buNone/>
              <a:defRPr sz="3200"/>
            </a:lvl4pPr>
            <a:lvl5pPr lvl="4" algn="r">
              <a:spcBef>
                <a:spcPts val="0"/>
              </a:spcBef>
              <a:spcAft>
                <a:spcPts val="0"/>
              </a:spcAft>
              <a:buSzPts val="2400"/>
              <a:buNone/>
              <a:defRPr sz="3200"/>
            </a:lvl5pPr>
            <a:lvl6pPr lvl="5" algn="r">
              <a:spcBef>
                <a:spcPts val="0"/>
              </a:spcBef>
              <a:spcAft>
                <a:spcPts val="0"/>
              </a:spcAft>
              <a:buSzPts val="2400"/>
              <a:buNone/>
              <a:defRPr sz="3200"/>
            </a:lvl6pPr>
            <a:lvl7pPr lvl="6" algn="r">
              <a:spcBef>
                <a:spcPts val="0"/>
              </a:spcBef>
              <a:spcAft>
                <a:spcPts val="0"/>
              </a:spcAft>
              <a:buSzPts val="2400"/>
              <a:buNone/>
              <a:defRPr sz="3200"/>
            </a:lvl7pPr>
            <a:lvl8pPr lvl="7" algn="r">
              <a:spcBef>
                <a:spcPts val="0"/>
              </a:spcBef>
              <a:spcAft>
                <a:spcPts val="0"/>
              </a:spcAft>
              <a:buSzPts val="2400"/>
              <a:buNone/>
              <a:defRPr sz="3200"/>
            </a:lvl8pPr>
            <a:lvl9pPr lvl="8" algn="r">
              <a:spcBef>
                <a:spcPts val="0"/>
              </a:spcBef>
              <a:spcAft>
                <a:spcPts val="0"/>
              </a:spcAft>
              <a:buSzPts val="2400"/>
              <a:buNone/>
              <a:defRPr sz="3200"/>
            </a:lvl9pPr>
          </a:lstStyle>
          <a:p>
            <a:pPr>
              <a:lnSpc>
                <a:spcPct val="107000"/>
              </a:lnSpc>
              <a:tabLst>
                <a:tab pos="540372" algn="l"/>
              </a:tabLst>
            </a:pPr>
            <a:r>
              <a:rPr lang="ru-RU" dirty="0" smtClean="0"/>
              <a:t>O</a:t>
            </a:r>
            <a:r>
              <a:rPr lang="en-US" dirty="0" smtClean="0"/>
              <a:t>‘</a:t>
            </a:r>
            <a:r>
              <a:rPr lang="ru-RU" dirty="0" err="1" smtClean="0"/>
              <a:t>QITUVChILAR</a:t>
            </a:r>
            <a:r>
              <a:rPr lang="ru-RU" dirty="0" smtClean="0"/>
              <a:t> </a:t>
            </a:r>
            <a:r>
              <a:rPr lang="ru-RU" dirty="0"/>
              <a:t>MALAKASINI UZLUKSIZ </a:t>
            </a:r>
            <a:r>
              <a:rPr lang="ru-RU" dirty="0" smtClean="0"/>
              <a:t>OS</a:t>
            </a:r>
            <a:r>
              <a:rPr lang="en-US" dirty="0" smtClean="0"/>
              <a:t>H</a:t>
            </a:r>
            <a:r>
              <a:rPr lang="ru-RU" dirty="0" smtClean="0"/>
              <a:t>IRIS</a:t>
            </a:r>
            <a:r>
              <a:rPr lang="en-US" dirty="0" smtClean="0"/>
              <a:t>H</a:t>
            </a:r>
            <a:r>
              <a:rPr lang="ru-RU" dirty="0" smtClean="0"/>
              <a:t> </a:t>
            </a:r>
            <a:r>
              <a:rPr lang="en-US" dirty="0" smtClean="0"/>
              <a:t>TIZIMI</a:t>
            </a:r>
            <a:endParaRPr lang="ru-RU" sz="2400" i="0"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203DD0D-63B4-4F49-8EAF-D8BDE1F8E61E}"/>
              </a:ext>
            </a:extLst>
          </p:cNvPr>
          <p:cNvSpPr txBox="1"/>
          <p:nvPr/>
        </p:nvSpPr>
        <p:spPr>
          <a:xfrm>
            <a:off x="4127446" y="1419611"/>
            <a:ext cx="7867480" cy="4893647"/>
          </a:xfrm>
          <a:prstGeom prst="rect">
            <a:avLst/>
          </a:prstGeom>
          <a:noFill/>
        </p:spPr>
        <p:txBody>
          <a:bodyPr wrap="square" rtlCol="0">
            <a:spAutoFit/>
          </a:bodyPr>
          <a:lstStyle/>
          <a:p>
            <a:pPr lvl="0"/>
            <a:r>
              <a:rPr lang="ru-RU" sz="2400" b="1" i="1" dirty="0" err="1">
                <a:solidFill>
                  <a:schemeClr val="accent6"/>
                </a:solidFill>
                <a:latin typeface="Arial" panose="020B0604020202020204" pitchFamily="34" charset="0"/>
                <a:cs typeface="Arial" panose="020B0604020202020204" pitchFamily="34" charset="0"/>
              </a:rPr>
              <a:t>Davriylikdan</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doimiylikka</a:t>
            </a:r>
            <a:r>
              <a:rPr lang="ru-RU" sz="2400" b="1" i="1" dirty="0">
                <a:solidFill>
                  <a:schemeClr val="accent6"/>
                </a:solidFill>
                <a:latin typeface="Arial" panose="020B0604020202020204" pitchFamily="34" charset="0"/>
                <a:cs typeface="Arial" panose="020B0604020202020204" pitchFamily="34" charset="0"/>
              </a:rPr>
              <a:t> </a:t>
            </a:r>
            <a:r>
              <a:rPr lang="ru-RU" sz="2400" b="1" i="1" dirty="0" smtClean="0">
                <a:solidFill>
                  <a:schemeClr val="accent6"/>
                </a:solidFill>
                <a:latin typeface="Arial" panose="020B0604020202020204" pitchFamily="34" charset="0"/>
                <a:cs typeface="Arial" panose="020B0604020202020204" pitchFamily="34" charset="0"/>
              </a:rPr>
              <a:t>o</a:t>
            </a:r>
            <a:r>
              <a:rPr lang="en-US" sz="2400" b="1" i="1" dirty="0" smtClean="0">
                <a:solidFill>
                  <a:schemeClr val="accent6"/>
                </a:solidFill>
                <a:latin typeface="Arial" panose="020B0604020202020204" pitchFamily="34" charset="0"/>
                <a:cs typeface="Arial" panose="020B0604020202020204" pitchFamily="34" charset="0"/>
              </a:rPr>
              <a:t>‘</a:t>
            </a:r>
            <a:r>
              <a:rPr lang="ru-RU" sz="2400" b="1" i="1" dirty="0" err="1" smtClean="0">
                <a:solidFill>
                  <a:schemeClr val="accent6"/>
                </a:solidFill>
                <a:latin typeface="Arial" panose="020B0604020202020204" pitchFamily="34" charset="0"/>
                <a:cs typeface="Arial" panose="020B0604020202020204" pitchFamily="34" charset="0"/>
              </a:rPr>
              <a:t>tildi</a:t>
            </a:r>
            <a:r>
              <a:rPr lang="ru-RU" sz="2400" b="1" i="1" dirty="0">
                <a:solidFill>
                  <a:schemeClr val="accent6"/>
                </a:solidFill>
                <a:latin typeface="Arial" panose="020B0604020202020204" pitchFamily="34" charset="0"/>
                <a:cs typeface="Arial" panose="020B0604020202020204" pitchFamily="34" charset="0"/>
              </a:rPr>
              <a:t>: </a:t>
            </a:r>
            <a:endParaRPr lang="ru-RU" sz="2400" b="1" dirty="0">
              <a:solidFill>
                <a:schemeClr val="accent6"/>
              </a:solidFill>
              <a:latin typeface="Arial" panose="020B0604020202020204" pitchFamily="34" charset="0"/>
              <a:cs typeface="Arial" panose="020B0604020202020204" pitchFamily="34" charset="0"/>
            </a:endParaRPr>
          </a:p>
          <a:p>
            <a:pPr lvl="0"/>
            <a:r>
              <a:rPr lang="ru-RU" sz="2400" b="1" i="1" dirty="0" err="1">
                <a:solidFill>
                  <a:schemeClr val="accent6"/>
                </a:solidFill>
                <a:latin typeface="Arial" panose="020B0604020202020204" pitchFamily="34" charset="0"/>
                <a:cs typeface="Arial" panose="020B0604020202020204" pitchFamily="34" charset="0"/>
              </a:rPr>
              <a:t>har</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yili</a:t>
            </a:r>
            <a:r>
              <a:rPr lang="ru-RU" sz="2400" b="1" i="1" dirty="0">
                <a:solidFill>
                  <a:schemeClr val="accent6"/>
                </a:solidFill>
                <a:latin typeface="Arial" panose="020B0604020202020204" pitchFamily="34" charset="0"/>
                <a:cs typeface="Arial" panose="020B0604020202020204" pitchFamily="34" charset="0"/>
              </a:rPr>
              <a:t> 30-36 </a:t>
            </a:r>
            <a:r>
              <a:rPr lang="ru-RU" sz="2400" b="1" i="1" dirty="0" err="1">
                <a:solidFill>
                  <a:schemeClr val="accent6"/>
                </a:solidFill>
                <a:latin typeface="Arial" panose="020B0604020202020204" pitchFamily="34" charset="0"/>
                <a:cs typeface="Arial" panose="020B0604020202020204" pitchFamily="34" charset="0"/>
              </a:rPr>
              <a:t>soat</a:t>
            </a:r>
            <a:r>
              <a:rPr lang="ru-RU" sz="2400" b="1" i="1" dirty="0">
                <a:solidFill>
                  <a:schemeClr val="accent6"/>
                </a:solidFill>
                <a:latin typeface="Arial" panose="020B0604020202020204" pitchFamily="34" charset="0"/>
                <a:cs typeface="Arial" panose="020B0604020202020204" pitchFamily="34" charset="0"/>
              </a:rPr>
              <a:t>, 5 </a:t>
            </a:r>
            <a:r>
              <a:rPr lang="ru-RU" sz="2400" b="1" i="1" dirty="0" err="1">
                <a:solidFill>
                  <a:schemeClr val="accent6"/>
                </a:solidFill>
                <a:latin typeface="Arial" panose="020B0604020202020204" pitchFamily="34" charset="0"/>
                <a:cs typeface="Arial" panose="020B0604020202020204" pitchFamily="34" charset="0"/>
              </a:rPr>
              <a:t>yilda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bir</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marta</a:t>
            </a:r>
            <a:r>
              <a:rPr lang="ru-RU" sz="2400" b="1" i="1" dirty="0">
                <a:solidFill>
                  <a:schemeClr val="accent6"/>
                </a:solidFill>
                <a:latin typeface="Arial" panose="020B0604020202020204" pitchFamily="34" charset="0"/>
                <a:cs typeface="Arial" panose="020B0604020202020204" pitchFamily="34" charset="0"/>
              </a:rPr>
              <a:t> 144 </a:t>
            </a:r>
            <a:r>
              <a:rPr lang="ru-RU" sz="2400" b="1" i="1" dirty="0" err="1">
                <a:solidFill>
                  <a:schemeClr val="accent6"/>
                </a:solidFill>
                <a:latin typeface="Arial" panose="020B0604020202020204" pitchFamily="34" charset="0"/>
                <a:cs typeface="Arial" panose="020B0604020202020204" pitchFamily="34" charset="0"/>
              </a:rPr>
              <a:t>soatlikdan</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voz</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kechildi</a:t>
            </a:r>
            <a:r>
              <a:rPr lang="ru-RU" sz="2400" b="1" i="1" dirty="0">
                <a:solidFill>
                  <a:schemeClr val="accent6"/>
                </a:solidFill>
                <a:latin typeface="Arial" panose="020B0604020202020204" pitchFamily="34" charset="0"/>
                <a:cs typeface="Arial" panose="020B0604020202020204" pitchFamily="34" charset="0"/>
              </a:rPr>
              <a:t>;</a:t>
            </a:r>
            <a:endParaRPr lang="ru-RU" sz="2400" b="1" dirty="0">
              <a:solidFill>
                <a:schemeClr val="accent6"/>
              </a:solidFill>
              <a:latin typeface="Arial" panose="020B0604020202020204" pitchFamily="34" charset="0"/>
              <a:cs typeface="Arial" panose="020B0604020202020204" pitchFamily="34" charset="0"/>
            </a:endParaRPr>
          </a:p>
          <a:p>
            <a:pPr lvl="0"/>
            <a:r>
              <a:rPr lang="ru-RU" sz="2400" b="1" i="1" dirty="0" err="1">
                <a:solidFill>
                  <a:schemeClr val="accent6"/>
                </a:solidFill>
                <a:latin typeface="Arial" panose="020B0604020202020204" pitchFamily="34" charset="0"/>
                <a:cs typeface="Arial" panose="020B0604020202020204" pitchFamily="34" charset="0"/>
              </a:rPr>
              <a:t>Malaka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oshirish</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shakli</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va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formatlari</a:t>
            </a:r>
            <a:r>
              <a:rPr lang="ru-RU" sz="2400" b="1" i="1" dirty="0">
                <a:solidFill>
                  <a:schemeClr val="accent6"/>
                </a:solidFill>
                <a:latin typeface="Arial" panose="020B0604020202020204" pitchFamily="34" charset="0"/>
                <a:cs typeface="Arial" panose="020B0604020202020204" pitchFamily="34" charset="0"/>
              </a:rPr>
              <a:t> </a:t>
            </a:r>
            <a:r>
              <a:rPr lang="ru-RU" sz="2400" b="1" i="1" dirty="0" smtClean="0">
                <a:solidFill>
                  <a:schemeClr val="accent6"/>
                </a:solidFill>
                <a:latin typeface="Arial" panose="020B0604020202020204" pitchFamily="34" charset="0"/>
                <a:cs typeface="Arial" panose="020B0604020202020204" pitchFamily="34" charset="0"/>
              </a:rPr>
              <a:t>o</a:t>
            </a:r>
            <a:r>
              <a:rPr lang="en-US" sz="2400" b="1" i="1" dirty="0" smtClean="0">
                <a:solidFill>
                  <a:schemeClr val="accent6"/>
                </a:solidFill>
                <a:latin typeface="Arial" panose="020B0604020202020204" pitchFamily="34" charset="0"/>
                <a:cs typeface="Arial" panose="020B0604020202020204" pitchFamily="34" charset="0"/>
              </a:rPr>
              <a:t>‘</a:t>
            </a:r>
            <a:r>
              <a:rPr lang="ru-RU" sz="2400" b="1" i="1" dirty="0" err="1" smtClean="0">
                <a:solidFill>
                  <a:schemeClr val="accent6"/>
                </a:solidFill>
                <a:latin typeface="Arial" panose="020B0604020202020204" pitchFamily="34" charset="0"/>
                <a:cs typeface="Arial" panose="020B0604020202020204" pitchFamily="34" charset="0"/>
              </a:rPr>
              <a:t>zgardi</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ishdan</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ajralmagan</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va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ajralgan</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holda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tashkil</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etilmoqda</a:t>
            </a:r>
            <a:r>
              <a:rPr lang="ru-RU" sz="2400" b="1" i="1" dirty="0">
                <a:solidFill>
                  <a:schemeClr val="accent6"/>
                </a:solidFill>
                <a:latin typeface="Arial" panose="020B0604020202020204" pitchFamily="34" charset="0"/>
                <a:cs typeface="Arial" panose="020B0604020202020204" pitchFamily="34" charset="0"/>
              </a:rPr>
              <a:t>;</a:t>
            </a:r>
            <a:endParaRPr lang="ru-RU" sz="2400" b="1" dirty="0">
              <a:solidFill>
                <a:schemeClr val="accent6"/>
              </a:solidFill>
              <a:latin typeface="Arial" panose="020B0604020202020204" pitchFamily="34" charset="0"/>
              <a:cs typeface="Arial" panose="020B0604020202020204" pitchFamily="34" charset="0"/>
            </a:endParaRPr>
          </a:p>
          <a:p>
            <a:pPr lvl="0"/>
            <a:r>
              <a:rPr lang="ru-RU" sz="2400" b="1" i="1" dirty="0" err="1">
                <a:solidFill>
                  <a:schemeClr val="accent6"/>
                </a:solidFill>
                <a:latin typeface="Arial" panose="020B0604020202020204" pitchFamily="34" charset="0"/>
                <a:cs typeface="Arial" panose="020B0604020202020204" pitchFamily="34" charset="0"/>
              </a:rPr>
              <a:t>Ortiqcha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sinovlar</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malaka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ishlari</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yozishga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chek</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qo’yildi</a:t>
            </a:r>
            <a:r>
              <a:rPr lang="ru-RU" sz="2400" b="1" i="1" dirty="0">
                <a:solidFill>
                  <a:schemeClr val="accent6"/>
                </a:solidFill>
                <a:latin typeface="Arial" panose="020B0604020202020204" pitchFamily="34" charset="0"/>
                <a:cs typeface="Arial" panose="020B0604020202020204" pitchFamily="34" charset="0"/>
              </a:rPr>
              <a:t>;</a:t>
            </a:r>
            <a:endParaRPr lang="ru-RU" sz="2400" b="1" dirty="0">
              <a:solidFill>
                <a:schemeClr val="accent6"/>
              </a:solidFill>
              <a:latin typeface="Arial" panose="020B0604020202020204" pitchFamily="34" charset="0"/>
              <a:cs typeface="Arial" panose="020B0604020202020204" pitchFamily="34" charset="0"/>
            </a:endParaRPr>
          </a:p>
          <a:p>
            <a:pPr lvl="0"/>
            <a:r>
              <a:rPr lang="ru-RU" sz="2400" b="1" i="1" dirty="0" err="1">
                <a:solidFill>
                  <a:schemeClr val="accent6"/>
                </a:solidFill>
                <a:latin typeface="Arial" panose="020B0604020202020204" pitchFamily="34" charset="0"/>
                <a:cs typeface="Arial" panose="020B0604020202020204" pitchFamily="34" charset="0"/>
              </a:rPr>
              <a:t>Har</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bir</a:t>
            </a:r>
            <a:r>
              <a:rPr lang="ru-RU" sz="2400" b="1" i="1" dirty="0">
                <a:solidFill>
                  <a:schemeClr val="accent6"/>
                </a:solidFill>
                <a:latin typeface="Arial" panose="020B0604020202020204" pitchFamily="34" charset="0"/>
                <a:cs typeface="Arial" panose="020B0604020202020204" pitchFamily="34" charset="0"/>
              </a:rPr>
              <a:t> </a:t>
            </a:r>
            <a:r>
              <a:rPr lang="ru-RU" sz="2400" b="1" i="1" dirty="0" smtClean="0">
                <a:solidFill>
                  <a:schemeClr val="accent6"/>
                </a:solidFill>
                <a:latin typeface="Arial" panose="020B0604020202020204" pitchFamily="34" charset="0"/>
                <a:cs typeface="Arial" panose="020B0604020202020204" pitchFamily="34" charset="0"/>
              </a:rPr>
              <a:t>o</a:t>
            </a:r>
            <a:r>
              <a:rPr lang="en-US" sz="2400" b="1" i="1" dirty="0">
                <a:solidFill>
                  <a:schemeClr val="accent6"/>
                </a:solidFill>
                <a:latin typeface="Arial" panose="020B0604020202020204" pitchFamily="34" charset="0"/>
                <a:cs typeface="Arial" panose="020B0604020202020204" pitchFamily="34" charset="0"/>
              </a:rPr>
              <a:t> ‘ </a:t>
            </a:r>
            <a:r>
              <a:rPr lang="ru-RU" sz="2400" b="1" i="1" dirty="0" err="1" smtClean="0">
                <a:solidFill>
                  <a:schemeClr val="accent6"/>
                </a:solidFill>
                <a:latin typeface="Arial" panose="020B0604020202020204" pitchFamily="34" charset="0"/>
                <a:cs typeface="Arial" panose="020B0604020202020204" pitchFamily="34" charset="0"/>
              </a:rPr>
              <a:t>qituvchining</a:t>
            </a:r>
            <a:r>
              <a:rPr lang="ru-RU" sz="2400" b="1" i="1" dirty="0" smtClean="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ehtiyojlari</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diagnostikasi</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asosida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individual</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rivojlanish</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trayektoriyasi</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belgilanadi</a:t>
            </a:r>
            <a:r>
              <a:rPr lang="ru-RU" sz="2400" b="1" i="1" dirty="0">
                <a:solidFill>
                  <a:schemeClr val="accent6"/>
                </a:solidFill>
                <a:latin typeface="Arial" panose="020B0604020202020204" pitchFamily="34" charset="0"/>
                <a:cs typeface="Arial" panose="020B0604020202020204" pitchFamily="34" charset="0"/>
              </a:rPr>
              <a:t>;</a:t>
            </a:r>
            <a:endParaRPr lang="ru-RU" sz="2400" b="1" dirty="0">
              <a:solidFill>
                <a:schemeClr val="accent6"/>
              </a:solidFill>
              <a:latin typeface="Arial" panose="020B0604020202020204" pitchFamily="34" charset="0"/>
              <a:cs typeface="Arial" panose="020B0604020202020204" pitchFamily="34" charset="0"/>
            </a:endParaRPr>
          </a:p>
          <a:p>
            <a:pPr lvl="0"/>
            <a:r>
              <a:rPr lang="ru-RU" sz="2400" b="1" i="1" dirty="0" err="1">
                <a:solidFill>
                  <a:schemeClr val="accent6"/>
                </a:solidFill>
                <a:latin typeface="Arial" panose="020B0604020202020204" pitchFamily="34" charset="0"/>
                <a:cs typeface="Arial" panose="020B0604020202020204" pitchFamily="34" charset="0"/>
              </a:rPr>
              <a:t>Kursni</a:t>
            </a:r>
            <a:r>
              <a:rPr lang="ru-RU" sz="2400" b="1" i="1" dirty="0">
                <a:solidFill>
                  <a:schemeClr val="accent6"/>
                </a:solidFill>
                <a:latin typeface="Arial" panose="020B0604020202020204" pitchFamily="34" charset="0"/>
                <a:cs typeface="Arial" panose="020B0604020202020204" pitchFamily="34" charset="0"/>
              </a:rPr>
              <a:t> </a:t>
            </a:r>
            <a:r>
              <a:rPr lang="ru-RU" sz="2400" b="1" i="1" dirty="0" smtClean="0">
                <a:solidFill>
                  <a:schemeClr val="accent6"/>
                </a:solidFill>
                <a:latin typeface="Arial" panose="020B0604020202020204" pitchFamily="34" charset="0"/>
                <a:cs typeface="Arial" panose="020B0604020202020204" pitchFamily="34" charset="0"/>
              </a:rPr>
              <a:t>o</a:t>
            </a:r>
            <a:r>
              <a:rPr lang="en-US" sz="2400" b="1" i="1" dirty="0" smtClean="0">
                <a:solidFill>
                  <a:schemeClr val="accent6"/>
                </a:solidFill>
                <a:latin typeface="Arial" panose="020B0604020202020204" pitchFamily="34" charset="0"/>
                <a:cs typeface="Arial" panose="020B0604020202020204" pitchFamily="34" charset="0"/>
              </a:rPr>
              <a:t>‘</a:t>
            </a:r>
            <a:r>
              <a:rPr lang="ru-RU" sz="2400" b="1" i="1" dirty="0" err="1" smtClean="0">
                <a:solidFill>
                  <a:schemeClr val="accent6"/>
                </a:solidFill>
                <a:latin typeface="Arial" panose="020B0604020202020204" pitchFamily="34" charset="0"/>
                <a:cs typeface="Arial" panose="020B0604020202020204" pitchFamily="34" charset="0"/>
              </a:rPr>
              <a:t>zlashtirish</a:t>
            </a:r>
            <a:r>
              <a:rPr lang="ru-RU" sz="2400" b="1" i="1" dirty="0" smtClean="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muddati</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va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tempi</a:t>
            </a:r>
            <a:r>
              <a:rPr lang="ru-RU" sz="2400" b="1" i="1" dirty="0">
                <a:solidFill>
                  <a:schemeClr val="accent6"/>
                </a:solidFill>
                <a:latin typeface="Arial" panose="020B0604020202020204" pitchFamily="34" charset="0"/>
                <a:cs typeface="Arial" panose="020B0604020202020204" pitchFamily="34" charset="0"/>
              </a:rPr>
              <a:t> </a:t>
            </a:r>
            <a:r>
              <a:rPr lang="ru-RU" sz="2400" b="1" i="1" dirty="0" smtClean="0">
                <a:solidFill>
                  <a:schemeClr val="accent6"/>
                </a:solidFill>
                <a:latin typeface="Arial" panose="020B0604020202020204" pitchFamily="34" charset="0"/>
                <a:cs typeface="Arial" panose="020B0604020202020204" pitchFamily="34" charset="0"/>
              </a:rPr>
              <a:t>o</a:t>
            </a:r>
            <a:r>
              <a:rPr lang="en-US" sz="2400" b="1" i="1" dirty="0" smtClean="0">
                <a:solidFill>
                  <a:schemeClr val="accent6"/>
                </a:solidFill>
                <a:latin typeface="Arial" panose="020B0604020202020204" pitchFamily="34" charset="0"/>
                <a:cs typeface="Arial" panose="020B0604020202020204" pitchFamily="34" charset="0"/>
              </a:rPr>
              <a:t>‘</a:t>
            </a:r>
            <a:r>
              <a:rPr lang="ru-RU" sz="2400" b="1" i="1" dirty="0" err="1" smtClean="0">
                <a:solidFill>
                  <a:schemeClr val="accent6"/>
                </a:solidFill>
                <a:latin typeface="Arial" panose="020B0604020202020204" pitchFamily="34" charset="0"/>
                <a:cs typeface="Arial" panose="020B0604020202020204" pitchFamily="34" charset="0"/>
              </a:rPr>
              <a:t>qituvchi</a:t>
            </a:r>
            <a:r>
              <a:rPr lang="ru-RU" sz="2400" b="1" i="1" dirty="0" smtClean="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tomonidan</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belgilanadi</a:t>
            </a:r>
            <a:r>
              <a:rPr lang="ru-RU" sz="2400" b="1" i="1" dirty="0">
                <a:solidFill>
                  <a:schemeClr val="accent6"/>
                </a:solidFill>
                <a:latin typeface="Arial" panose="020B0604020202020204" pitchFamily="34" charset="0"/>
                <a:cs typeface="Arial" panose="020B0604020202020204" pitchFamily="34" charset="0"/>
              </a:rPr>
              <a:t>;</a:t>
            </a:r>
            <a:endParaRPr lang="ru-RU" sz="2400" b="1" dirty="0">
              <a:solidFill>
                <a:schemeClr val="accent6"/>
              </a:solidFill>
              <a:latin typeface="Arial" panose="020B0604020202020204" pitchFamily="34" charset="0"/>
              <a:cs typeface="Arial" panose="020B0604020202020204" pitchFamily="34" charset="0"/>
            </a:endParaRPr>
          </a:p>
          <a:p>
            <a:r>
              <a:rPr lang="ru-RU" sz="2400" b="1" i="1" dirty="0" err="1">
                <a:solidFill>
                  <a:schemeClr val="accent6"/>
                </a:solidFill>
                <a:latin typeface="Arial" panose="020B0604020202020204" pitchFamily="34" charset="0"/>
                <a:cs typeface="Arial" panose="020B0604020202020204" pitchFamily="34" charset="0"/>
              </a:rPr>
              <a:t>Malaka</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oshirishning</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muqobil</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shakllari</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tan</a:t>
            </a:r>
            <a:r>
              <a:rPr lang="ru-RU" sz="2400" b="1" i="1" dirty="0">
                <a:solidFill>
                  <a:schemeClr val="accent6"/>
                </a:solidFill>
                <a:latin typeface="Arial" panose="020B0604020202020204" pitchFamily="34" charset="0"/>
                <a:cs typeface="Arial" panose="020B0604020202020204" pitchFamily="34" charset="0"/>
              </a:rPr>
              <a:t> </a:t>
            </a:r>
            <a:r>
              <a:rPr lang="ru-RU" sz="2400" b="1" i="1" dirty="0" err="1">
                <a:solidFill>
                  <a:schemeClr val="accent6"/>
                </a:solidFill>
                <a:latin typeface="Arial" panose="020B0604020202020204" pitchFamily="34" charset="0"/>
                <a:cs typeface="Arial" panose="020B0604020202020204" pitchFamily="34" charset="0"/>
              </a:rPr>
              <a:t>olindi</a:t>
            </a:r>
            <a:r>
              <a:rPr lang="ru-RU" sz="2400" b="1" i="1" dirty="0">
                <a:solidFill>
                  <a:schemeClr val="accent6"/>
                </a:solidFill>
                <a:latin typeface="Arial" panose="020B0604020202020204" pitchFamily="34" charset="0"/>
                <a:cs typeface="Arial" panose="020B0604020202020204" pitchFamily="34" charset="0"/>
              </a:rPr>
              <a:t>.</a:t>
            </a:r>
            <a:endParaRPr lang="ru-RU" sz="2400" b="1" dirty="0">
              <a:solidFill>
                <a:schemeClr val="accent6"/>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D5FC9D43-0165-4D66-9895-775618015EBA}"/>
              </a:ext>
            </a:extLst>
          </p:cNvPr>
          <p:cNvPicPr>
            <a:picLocks noChangeAspect="1"/>
          </p:cNvPicPr>
          <p:nvPr/>
        </p:nvPicPr>
        <p:blipFill>
          <a:blip r:embed="rId3"/>
          <a:srcRect t="6394" b="6394"/>
          <a:stretch>
            <a:fillRect/>
          </a:stretch>
        </p:blipFill>
        <p:spPr>
          <a:xfrm>
            <a:off x="0" y="1719833"/>
            <a:ext cx="3738667" cy="4062132"/>
          </a:xfrm>
          <a:prstGeom prst="rect">
            <a:avLst/>
          </a:prstGeom>
        </p:spPr>
      </p:pic>
    </p:spTree>
    <p:extLst>
      <p:ext uri="{BB962C8B-B14F-4D97-AF65-F5344CB8AC3E}">
        <p14:creationId xmlns:p14="http://schemas.microsoft.com/office/powerpoint/2010/main" val="298617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8716CD68-94E0-418E-991F-D2176B8F15BA}"/>
              </a:ext>
            </a:extLst>
          </p:cNvPr>
          <p:cNvGraphicFramePr/>
          <p:nvPr>
            <p:extLst>
              <p:ext uri="{D42A27DB-BD31-4B8C-83A1-F6EECF244321}">
                <p14:modId xmlns:p14="http://schemas.microsoft.com/office/powerpoint/2010/main" val="2732642380"/>
              </p:ext>
            </p:extLst>
          </p:nvPr>
        </p:nvGraphicFramePr>
        <p:xfrm>
          <a:off x="1873770" y="719528"/>
          <a:ext cx="9998440" cy="6069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Picture 2" descr="Цели на 2019 год | ВКонтакте">
            <a:extLst>
              <a:ext uri="{FF2B5EF4-FFF2-40B4-BE49-F238E27FC236}">
                <a16:creationId xmlns:a16="http://schemas.microsoft.com/office/drawing/2014/main" id="{9378C617-601A-4E76-AB25-53267A5668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862" y="1708878"/>
            <a:ext cx="2772198" cy="412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87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CE09A200-4838-4284-BD1E-19701CABB5FE}"/>
              </a:ext>
            </a:extLst>
          </p:cNvPr>
          <p:cNvSpPr>
            <a:spLocks noGrp="1"/>
          </p:cNvSpPr>
          <p:nvPr>
            <p:ph type="title"/>
          </p:nvPr>
        </p:nvSpPr>
        <p:spPr>
          <a:xfrm>
            <a:off x="0" y="1"/>
            <a:ext cx="12192000" cy="575082"/>
          </a:xfrm>
          <a:solidFill>
            <a:srgbClr val="29529E"/>
          </a:solidFill>
        </p:spPr>
        <p:txBody>
          <a:bodyPr spcFirstLastPara="1" vert="horz" wrap="square" lIns="65304" tIns="65304" rIns="65304" bIns="65304" rtlCol="0" anchor="t" anchorCtr="0">
            <a:spAutoFit/>
          </a:bodyPr>
          <a:lstStyle/>
          <a:p>
            <a:pPr indent="768799" algn="ctr">
              <a:buSzPts val="2400"/>
              <a:tabLst>
                <a:tab pos="5738670" algn="l"/>
              </a:tabLst>
            </a:pPr>
            <a:r>
              <a:rPr lang="uz-Cyrl-UZ" sz="3200" i="1" dirty="0"/>
              <a:t>B</a:t>
            </a:r>
            <a:r>
              <a:rPr lang="ru-RU" sz="3200" i="1" dirty="0" smtClean="0"/>
              <a:t>ARC</a:t>
            </a:r>
            <a:r>
              <a:rPr lang="en-US" sz="3200" i="1" dirty="0" smtClean="0"/>
              <a:t>H</a:t>
            </a:r>
            <a:r>
              <a:rPr lang="ru-RU" sz="3200" i="1" dirty="0" smtClean="0"/>
              <a:t>A </a:t>
            </a:r>
            <a:r>
              <a:rPr lang="ru-RU" sz="3200" i="1" dirty="0"/>
              <a:t>QULAYLIKLAR </a:t>
            </a:r>
            <a:r>
              <a:rPr lang="ru-RU" sz="3200" i="1" dirty="0" smtClean="0"/>
              <a:t>O</a:t>
            </a:r>
            <a:r>
              <a:rPr lang="en-US" sz="3200" i="1" dirty="0" smtClean="0"/>
              <a:t>‘</a:t>
            </a:r>
            <a:r>
              <a:rPr lang="ru-RU" sz="3200" i="1" dirty="0" smtClean="0"/>
              <a:t>QITUVC</a:t>
            </a:r>
            <a:r>
              <a:rPr lang="en-US" sz="3200" i="1" dirty="0" smtClean="0"/>
              <a:t>H</a:t>
            </a:r>
            <a:r>
              <a:rPr lang="ru-RU" sz="3200" i="1" dirty="0" smtClean="0"/>
              <a:t>ILAR UC</a:t>
            </a:r>
            <a:r>
              <a:rPr lang="en-US" sz="3200" i="1" dirty="0" smtClean="0"/>
              <a:t>H</a:t>
            </a:r>
            <a:r>
              <a:rPr lang="ru-RU" sz="3200" i="1" dirty="0" smtClean="0"/>
              <a:t>UN</a:t>
            </a:r>
            <a:endParaRPr lang="ru-RU" sz="3200" dirty="0">
              <a:solidFill>
                <a:schemeClr val="bg1"/>
              </a:solidFill>
              <a:latin typeface="Arial" panose="020B0604020202020204" pitchFamily="34" charset="0"/>
              <a:ea typeface="+mn-ea"/>
              <a:cs typeface="Arial" panose="020B0604020202020204" pitchFamily="34" charset="0"/>
            </a:endParaRPr>
          </a:p>
        </p:txBody>
      </p:sp>
      <p:graphicFrame>
        <p:nvGraphicFramePr>
          <p:cNvPr id="9" name="Объект 6" descr="Это слайд повестки дня со значками и текстом">
            <a:extLst>
              <a:ext uri="{FF2B5EF4-FFF2-40B4-BE49-F238E27FC236}">
                <a16:creationId xmlns:a16="http://schemas.microsoft.com/office/drawing/2014/main" id="{08D3DC19-5976-4026-819D-310A94626986}"/>
              </a:ext>
            </a:extLst>
          </p:cNvPr>
          <p:cNvGraphicFramePr>
            <a:graphicFrameLocks noGrp="1"/>
          </p:cNvGraphicFramePr>
          <p:nvPr>
            <p:ph idx="1"/>
            <p:extLst>
              <p:ext uri="{D42A27DB-BD31-4B8C-83A1-F6EECF244321}">
                <p14:modId xmlns:p14="http://schemas.microsoft.com/office/powerpoint/2010/main" val="3638468480"/>
              </p:ext>
            </p:extLst>
          </p:nvPr>
        </p:nvGraphicFramePr>
        <p:xfrm>
          <a:off x="687897" y="1619076"/>
          <a:ext cx="1760027" cy="4943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F1C6055-B870-47A2-B9F6-6F1F9113732E}"/>
              </a:ext>
            </a:extLst>
          </p:cNvPr>
          <p:cNvSpPr txBox="1"/>
          <p:nvPr/>
        </p:nvSpPr>
        <p:spPr>
          <a:xfrm>
            <a:off x="1154114" y="601532"/>
            <a:ext cx="10752137" cy="400110"/>
          </a:xfrm>
          <a:prstGeom prst="rect">
            <a:avLst/>
          </a:prstGeom>
          <a:noFill/>
        </p:spPr>
        <p:txBody>
          <a:bodyPr wrap="square">
            <a:spAutoFit/>
          </a:bodyPr>
          <a:lstStyle/>
          <a:p>
            <a:r>
              <a:rPr lang="en-US" sz="2000" b="1" dirty="0">
                <a:solidFill>
                  <a:srgbClr val="0070C0"/>
                </a:solidFill>
                <a:latin typeface="Arial" panose="020B0604020202020204" pitchFamily="34" charset="0"/>
                <a:cs typeface="Arial" panose="020B0604020202020204" pitchFamily="34" charset="0"/>
              </a:rPr>
              <a:t>onlinedu.uz- </a:t>
            </a:r>
            <a:r>
              <a:rPr lang="en-US" sz="2000" b="1" dirty="0" err="1">
                <a:solidFill>
                  <a:srgbClr val="00B050"/>
                </a:solidFill>
              </a:rPr>
              <a:t>kasbiy</a:t>
            </a:r>
            <a:r>
              <a:rPr lang="en-US" sz="2000" b="1" dirty="0">
                <a:solidFill>
                  <a:srgbClr val="00B050"/>
                </a:solidFill>
              </a:rPr>
              <a:t> </a:t>
            </a:r>
            <a:r>
              <a:rPr lang="en-US" sz="2000" b="1" dirty="0" err="1">
                <a:solidFill>
                  <a:srgbClr val="00B050"/>
                </a:solidFill>
              </a:rPr>
              <a:t>rivojlanishning</a:t>
            </a:r>
            <a:r>
              <a:rPr lang="en-US" sz="2000" b="1" dirty="0">
                <a:solidFill>
                  <a:srgbClr val="00B050"/>
                </a:solidFill>
              </a:rPr>
              <a:t> </a:t>
            </a:r>
            <a:r>
              <a:rPr lang="en-US" sz="2000" b="1" dirty="0" err="1">
                <a:solidFill>
                  <a:srgbClr val="00B050"/>
                </a:solidFill>
              </a:rPr>
              <a:t>innovasion</a:t>
            </a:r>
            <a:r>
              <a:rPr lang="en-US" sz="2000" b="1" dirty="0">
                <a:solidFill>
                  <a:srgbClr val="00B050"/>
                </a:solidFill>
              </a:rPr>
              <a:t> </a:t>
            </a:r>
            <a:r>
              <a:rPr lang="en-US" sz="2000" b="1" dirty="0" err="1">
                <a:solidFill>
                  <a:srgbClr val="00B050"/>
                </a:solidFill>
              </a:rPr>
              <a:t>imkoniyatlarini</a:t>
            </a:r>
            <a:r>
              <a:rPr lang="en-US" sz="2000" b="1" dirty="0">
                <a:solidFill>
                  <a:srgbClr val="00B050"/>
                </a:solidFill>
              </a:rPr>
              <a:t> </a:t>
            </a:r>
            <a:r>
              <a:rPr lang="en-US" sz="2000" b="1" dirty="0" err="1">
                <a:solidFill>
                  <a:srgbClr val="00B050"/>
                </a:solidFill>
              </a:rPr>
              <a:t>ochib</a:t>
            </a:r>
            <a:r>
              <a:rPr lang="en-US" sz="2000" b="1" dirty="0">
                <a:solidFill>
                  <a:srgbClr val="00B050"/>
                </a:solidFill>
              </a:rPr>
              <a:t> </a:t>
            </a:r>
            <a:r>
              <a:rPr lang="en-US" sz="2000" b="1" dirty="0" err="1">
                <a:solidFill>
                  <a:srgbClr val="00B050"/>
                </a:solidFill>
              </a:rPr>
              <a:t>beradi</a:t>
            </a:r>
            <a:endParaRPr lang="ru-RU" sz="2000" b="1" dirty="0">
              <a:solidFill>
                <a:srgbClr val="00B050"/>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FB01BB23-4803-44D7-A5AA-742FCF83ADCA}"/>
              </a:ext>
            </a:extLst>
          </p:cNvPr>
          <p:cNvPicPr>
            <a:picLocks noChangeAspect="1"/>
          </p:cNvPicPr>
          <p:nvPr/>
        </p:nvPicPr>
        <p:blipFill>
          <a:blip r:embed="rId8"/>
          <a:stretch>
            <a:fillRect/>
          </a:stretch>
        </p:blipFill>
        <p:spPr>
          <a:xfrm>
            <a:off x="3200401" y="1216853"/>
            <a:ext cx="7990943" cy="5278963"/>
          </a:xfrm>
          <a:prstGeom prst="rect">
            <a:avLst/>
          </a:prstGeom>
        </p:spPr>
      </p:pic>
    </p:spTree>
    <p:extLst>
      <p:ext uri="{BB962C8B-B14F-4D97-AF65-F5344CB8AC3E}">
        <p14:creationId xmlns:p14="http://schemas.microsoft.com/office/powerpoint/2010/main" val="6516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kolledj\Desktop\думающи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2447925"/>
            <a:ext cx="5884862" cy="40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947428" y="332656"/>
            <a:ext cx="10297144" cy="1938992"/>
          </a:xfrm>
          <a:prstGeom prst="rect">
            <a:avLst/>
          </a:prstGeom>
          <a:noFill/>
        </p:spPr>
        <p:txBody>
          <a:bodyPr>
            <a:spAutoFit/>
          </a:bodyPr>
          <a:lstStyle/>
          <a:p>
            <a:pPr algn="ctr">
              <a:defRPr/>
            </a:pPr>
            <a:r>
              <a:rPr lang="en-US" altLang="ko-KR" sz="4000" b="1" dirty="0">
                <a:ln w="17780" cmpd="sng">
                  <a:solidFill>
                    <a:srgbClr val="FFFFFF"/>
                  </a:solidFill>
                  <a:prstDash val="solid"/>
                  <a:miter lim="800000"/>
                </a:ln>
                <a:solidFill>
                  <a:srgbClr val="0070C0"/>
                </a:solidFill>
                <a:latin typeface="Arial" pitchFamily="34" charset="0"/>
                <a:cs typeface="Arial" pitchFamily="34" charset="0"/>
              </a:rPr>
              <a:t>INSONLARNING BARCHASI HAM </a:t>
            </a:r>
            <a:r>
              <a:rPr lang="en-US" altLang="ko-KR" sz="4000" b="1" dirty="0" smtClean="0">
                <a:ln w="17780" cmpd="sng">
                  <a:solidFill>
                    <a:srgbClr val="FFFFFF"/>
                  </a:solidFill>
                  <a:prstDash val="solid"/>
                  <a:miter lim="800000"/>
                </a:ln>
                <a:solidFill>
                  <a:srgbClr val="0070C0"/>
                </a:solidFill>
                <a:latin typeface="Arial" pitchFamily="34" charset="0"/>
                <a:cs typeface="Arial" pitchFamily="34" charset="0"/>
              </a:rPr>
              <a:t>O‘Z </a:t>
            </a:r>
            <a:r>
              <a:rPr lang="en-US" altLang="ko-KR" sz="4000" b="1" dirty="0">
                <a:ln w="17780" cmpd="sng">
                  <a:solidFill>
                    <a:srgbClr val="FFFFFF"/>
                  </a:solidFill>
                  <a:prstDash val="solid"/>
                  <a:miter lim="800000"/>
                </a:ln>
                <a:solidFill>
                  <a:srgbClr val="0070C0"/>
                </a:solidFill>
                <a:latin typeface="Arial" pitchFamily="34" charset="0"/>
                <a:cs typeface="Arial" pitchFamily="34" charset="0"/>
              </a:rPr>
              <a:t>BILIMLARINI HAYOTDA </a:t>
            </a:r>
            <a:r>
              <a:rPr lang="en-US" altLang="ko-KR" sz="4000" b="1" dirty="0" smtClean="0">
                <a:ln w="17780" cmpd="sng">
                  <a:solidFill>
                    <a:srgbClr val="FFFFFF"/>
                  </a:solidFill>
                  <a:prstDash val="solid"/>
                  <a:miter lim="800000"/>
                </a:ln>
                <a:solidFill>
                  <a:srgbClr val="0070C0"/>
                </a:solidFill>
                <a:latin typeface="Arial" pitchFamily="34" charset="0"/>
                <a:cs typeface="Arial" pitchFamily="34" charset="0"/>
              </a:rPr>
              <a:t>QO‘LLAY </a:t>
            </a:r>
            <a:r>
              <a:rPr lang="en-US" altLang="ko-KR" sz="4000" b="1" dirty="0">
                <a:ln w="17780" cmpd="sng">
                  <a:solidFill>
                    <a:srgbClr val="FFFFFF"/>
                  </a:solidFill>
                  <a:prstDash val="solid"/>
                  <a:miter lim="800000"/>
                </a:ln>
                <a:solidFill>
                  <a:srgbClr val="0070C0"/>
                </a:solidFill>
                <a:latin typeface="Arial" pitchFamily="34" charset="0"/>
                <a:cs typeface="Arial" pitchFamily="34" charset="0"/>
              </a:rPr>
              <a:t>OLMAYDI</a:t>
            </a:r>
            <a:endParaRPr lang="ru-RU" sz="4000" b="1" dirty="0">
              <a:ln w="17780" cmpd="sng">
                <a:solidFill>
                  <a:srgbClr val="FFFFFF"/>
                </a:solidFill>
                <a:prstDash val="solid"/>
                <a:miter lim="800000"/>
              </a:ln>
              <a:solidFill>
                <a:srgbClr val="0070C0"/>
              </a:solidFill>
            </a:endParaRPr>
          </a:p>
        </p:txBody>
      </p:sp>
    </p:spTree>
    <p:extLst>
      <p:ext uri="{BB962C8B-B14F-4D97-AF65-F5344CB8AC3E}">
        <p14:creationId xmlns:p14="http://schemas.microsoft.com/office/powerpoint/2010/main" val="345376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http://cld-jardinsdenapierville.com/wp-content/uploads/2015/11/training-2.jpg"/>
          <p:cNvPicPr>
            <a:picLocks noChangeAspect="1" noChangeArrowheads="1"/>
          </p:cNvPicPr>
          <p:nvPr/>
        </p:nvPicPr>
        <p:blipFill>
          <a:blip r:embed="rId2">
            <a:extLst>
              <a:ext uri="{28A0092B-C50C-407E-A947-70E740481C1C}">
                <a14:useLocalDpi xmlns:a14="http://schemas.microsoft.com/office/drawing/2010/main" val="0"/>
              </a:ext>
            </a:extLst>
          </a:blip>
          <a:srcRect t="9026" b="7202"/>
          <a:stretch>
            <a:fillRect/>
          </a:stretch>
        </p:blipFill>
        <p:spPr bwMode="auto">
          <a:xfrm>
            <a:off x="0" y="111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61444" name="Группа 9"/>
          <p:cNvGrpSpPr>
            <a:grpSpLocks/>
          </p:cNvGrpSpPr>
          <p:nvPr/>
        </p:nvGrpSpPr>
        <p:grpSpPr bwMode="auto">
          <a:xfrm>
            <a:off x="-133350" y="3608388"/>
            <a:ext cx="12192000" cy="1951037"/>
            <a:chOff x="0" y="2598874"/>
            <a:chExt cx="12192000" cy="1950121"/>
          </a:xfrm>
        </p:grpSpPr>
        <p:sp>
          <p:nvSpPr>
            <p:cNvPr id="6" name="Прямоугольник 5"/>
            <p:cNvSpPr/>
            <p:nvPr/>
          </p:nvSpPr>
          <p:spPr>
            <a:xfrm>
              <a:off x="0" y="2598874"/>
              <a:ext cx="12192000" cy="195012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Tahoma" panose="020B0604030504040204" pitchFamily="34" charset="0"/>
                <a:ea typeface="Tahoma" panose="020B0604030504040204" pitchFamily="34" charset="0"/>
                <a:cs typeface="Tahoma" panose="020B0604030504040204" pitchFamily="34" charset="0"/>
              </a:endParaRPr>
            </a:p>
          </p:txBody>
        </p:sp>
        <p:sp>
          <p:nvSpPr>
            <p:cNvPr id="61447" name="Прямоугольник 6"/>
            <p:cNvSpPr>
              <a:spLocks noChangeArrowheads="1"/>
            </p:cNvSpPr>
            <p:nvPr/>
          </p:nvSpPr>
          <p:spPr bwMode="auto">
            <a:xfrm>
              <a:off x="131676" y="2598874"/>
              <a:ext cx="119286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rgbClr val="0070C0"/>
                  </a:solidFill>
                  <a:latin typeface="Arial" panose="020B0604020202020204" pitchFamily="34" charset="0"/>
                  <a:cs typeface="Arial" panose="020B0604020202020204" pitchFamily="34" charset="0"/>
                </a:rPr>
                <a:t>BIZ HAYOTDA BILIMLARIMIZNI </a:t>
              </a:r>
              <a:r>
                <a:rPr lang="en-US" altLang="en-US" sz="3200" b="1" dirty="0" smtClean="0">
                  <a:solidFill>
                    <a:srgbClr val="0070C0"/>
                  </a:solidFill>
                  <a:latin typeface="Arial" panose="020B0604020202020204" pitchFamily="34" charset="0"/>
                  <a:cs typeface="Arial" panose="020B0604020202020204" pitchFamily="34" charset="0"/>
                </a:rPr>
                <a:t>QO‘LLAY </a:t>
              </a:r>
              <a:r>
                <a:rPr lang="en-US" altLang="en-US" sz="3200" b="1" dirty="0">
                  <a:solidFill>
                    <a:srgbClr val="0070C0"/>
                  </a:solidFill>
                  <a:latin typeface="Arial" panose="020B0604020202020204" pitchFamily="34" charset="0"/>
                  <a:cs typeface="Arial" panose="020B0604020202020204" pitchFamily="34" charset="0"/>
                </a:rPr>
                <a:t>OLSAKGINA </a:t>
              </a:r>
              <a:r>
                <a:rPr lang="uz-Cyrl-UZ" altLang="en-US" sz="3200" b="1" dirty="0">
                  <a:solidFill>
                    <a:srgbClr val="0070C0"/>
                  </a:solidFill>
                  <a:latin typeface="Arial" panose="020B0604020202020204" pitchFamily="34" charset="0"/>
                  <a:cs typeface="Arial" panose="020B0604020202020204" pitchFamily="34" charset="0"/>
                </a:rPr>
                <a:t>, </a:t>
              </a:r>
              <a:r>
                <a:rPr lang="en-US" altLang="en-US" sz="3200" b="1" dirty="0">
                  <a:solidFill>
                    <a:srgbClr val="0070C0"/>
                  </a:solidFill>
                  <a:latin typeface="Arial" panose="020B0604020202020204" pitchFamily="34" charset="0"/>
                  <a:cs typeface="Arial" panose="020B0604020202020204" pitchFamily="34" charset="0"/>
                </a:rPr>
                <a:t>ULARNING QADRI </a:t>
              </a:r>
              <a:r>
                <a:rPr lang="en-US" altLang="en-US" sz="3200" b="1" dirty="0" smtClean="0">
                  <a:solidFill>
                    <a:srgbClr val="0070C0"/>
                  </a:solidFill>
                  <a:latin typeface="Arial" panose="020B0604020202020204" pitchFamily="34" charset="0"/>
                  <a:cs typeface="Arial" panose="020B0604020202020204" pitchFamily="34" charset="0"/>
                </a:rPr>
                <a:t>BO‘LADI</a:t>
              </a:r>
              <a:endParaRPr lang="ru-RU" altLang="en-US" sz="3200" dirty="0">
                <a:solidFill>
                  <a:srgbClr val="0070C0"/>
                </a:solidFill>
                <a:latin typeface="Arial" panose="020B0604020202020204" pitchFamily="34" charset="0"/>
                <a:cs typeface="Arial" panose="020B0604020202020204" pitchFamily="34" charset="0"/>
              </a:endParaRPr>
            </a:p>
          </p:txBody>
        </p:sp>
      </p:grpSp>
      <p:pic>
        <p:nvPicPr>
          <p:cNvPr id="61445"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692150"/>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73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Содержимое 1"/>
          <p:cNvSpPr txBox="1">
            <a:spLocks/>
          </p:cNvSpPr>
          <p:nvPr/>
        </p:nvSpPr>
        <p:spPr>
          <a:xfrm>
            <a:off x="1322958" y="826955"/>
            <a:ext cx="8661199" cy="5137780"/>
          </a:xfrm>
          <a:prstGeom prst="rect">
            <a:avLst/>
          </a:prstGeom>
        </p:spPr>
        <p:txBody>
          <a:bodyPr/>
          <a:lstStyle/>
          <a:p>
            <a:pPr marL="457189" indent="-457189" algn="ctr" defTabSz="1219170">
              <a:spcBef>
                <a:spcPct val="20000"/>
              </a:spcBef>
              <a:buFont typeface="Arial" pitchFamily="34" charset="0"/>
              <a:buChar char="•"/>
              <a:defRPr/>
            </a:pPr>
            <a:r>
              <a:rPr lang="en-US" sz="3200" b="1" dirty="0" err="1" smtClean="0">
                <a:solidFill>
                  <a:srgbClr val="002060"/>
                </a:solidFill>
                <a:latin typeface="Arial" pitchFamily="34" charset="0"/>
                <a:cs typeface="Arial" pitchFamily="34" charset="0"/>
              </a:rPr>
              <a:t>E‘tiborlaringiz</a:t>
            </a:r>
            <a:r>
              <a:rPr lang="en-US" sz="3200" b="1" dirty="0" smtClean="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uchun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rahmat</a:t>
            </a:r>
            <a:r>
              <a:rPr lang="en-US" sz="3200" b="1" dirty="0">
                <a:solidFill>
                  <a:srgbClr val="002060"/>
                </a:solidFill>
                <a:latin typeface="Arial" pitchFamily="34" charset="0"/>
                <a:cs typeface="Arial" pitchFamily="34" charset="0"/>
              </a:rPr>
              <a:t>!</a:t>
            </a:r>
          </a:p>
          <a:p>
            <a:pPr marL="457189" indent="-457189" algn="ctr" defTabSz="1219170">
              <a:spcBef>
                <a:spcPct val="20000"/>
              </a:spcBef>
              <a:buFont typeface="Arial" pitchFamily="34" charset="0"/>
              <a:buChar char="•"/>
              <a:defRPr/>
            </a:pPr>
            <a:endParaRPr lang="en-US" sz="3200" b="1" dirty="0">
              <a:solidFill>
                <a:srgbClr val="002060"/>
              </a:solidFill>
              <a:latin typeface="Arial" pitchFamily="34" charset="0"/>
              <a:cs typeface="Arial" pitchFamily="34" charset="0"/>
            </a:endParaRPr>
          </a:p>
          <a:p>
            <a:pPr marL="457189" indent="-457189" algn="ctr" defTabSz="1219170">
              <a:spcBef>
                <a:spcPct val="20000"/>
              </a:spcBef>
              <a:buFont typeface="Arial" pitchFamily="34" charset="0"/>
              <a:buChar char="•"/>
              <a:defRPr/>
            </a:pPr>
            <a:r>
              <a:rPr lang="en-US" sz="3200" b="1" dirty="0" err="1">
                <a:solidFill>
                  <a:srgbClr val="002060"/>
                </a:solidFill>
                <a:latin typeface="Arial" pitchFamily="34" charset="0"/>
                <a:cs typeface="Arial" pitchFamily="34" charset="0"/>
              </a:rPr>
              <a:t>rasmiy</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veb-sayti</a:t>
            </a:r>
            <a:endParaRPr lang="en-US" sz="3200" b="1" dirty="0">
              <a:solidFill>
                <a:srgbClr val="002060"/>
              </a:solidFill>
              <a:latin typeface="Arial" pitchFamily="34" charset="0"/>
              <a:cs typeface="Arial" pitchFamily="34" charset="0"/>
            </a:endParaRPr>
          </a:p>
          <a:p>
            <a:pPr marL="457189" indent="-457189" algn="ctr" defTabSz="1219170">
              <a:spcBef>
                <a:spcPct val="20000"/>
              </a:spcBef>
              <a:buFont typeface="Arial" pitchFamily="34" charset="0"/>
              <a:buChar char="•"/>
              <a:defRPr/>
            </a:pPr>
            <a:r>
              <a:rPr lang="en-US" sz="3200" b="1" dirty="0">
                <a:solidFill>
                  <a:srgbClr val="002060"/>
                </a:solidFill>
                <a:latin typeface="Arial" pitchFamily="34" charset="0"/>
                <a:cs typeface="Arial" pitchFamily="34" charset="0"/>
              </a:rPr>
              <a:t>http://www.sammoi.uz</a:t>
            </a:r>
          </a:p>
          <a:p>
            <a:pPr marL="457189" indent="-457189" algn="ctr" defTabSz="1219170">
              <a:spcBef>
                <a:spcPct val="20000"/>
              </a:spcBef>
              <a:buFont typeface="Arial" pitchFamily="34" charset="0"/>
              <a:buChar char="•"/>
              <a:defRPr/>
            </a:pPr>
            <a:endParaRPr lang="en-US" sz="3200" b="1" dirty="0">
              <a:solidFill>
                <a:srgbClr val="002060"/>
              </a:solidFill>
              <a:latin typeface="Arial" pitchFamily="34" charset="0"/>
              <a:cs typeface="Arial" pitchFamily="34" charset="0"/>
            </a:endParaRPr>
          </a:p>
          <a:p>
            <a:pPr marL="457189" indent="-457189" algn="ctr" defTabSz="1219170">
              <a:spcBef>
                <a:spcPct val="20000"/>
              </a:spcBef>
              <a:buFont typeface="Arial" pitchFamily="34" charset="0"/>
              <a:buChar char="•"/>
              <a:defRPr/>
            </a:pPr>
            <a:endParaRPr lang="en-US" sz="3200" b="1" dirty="0">
              <a:solidFill>
                <a:srgbClr val="002060"/>
              </a:solidFill>
              <a:latin typeface="Arial" pitchFamily="34" charset="0"/>
              <a:cs typeface="Arial" pitchFamily="34" charset="0"/>
            </a:endParaRPr>
          </a:p>
          <a:p>
            <a:pPr marL="457189" indent="-457189" algn="ctr" defTabSz="1219170">
              <a:spcBef>
                <a:spcPct val="20000"/>
              </a:spcBef>
              <a:buFont typeface="Arial" pitchFamily="34" charset="0"/>
              <a:buChar char="•"/>
              <a:defRPr/>
            </a:pPr>
            <a:r>
              <a:rPr lang="en-US" sz="3200" b="1" dirty="0" err="1">
                <a:solidFill>
                  <a:srgbClr val="002060"/>
                </a:solidFill>
                <a:latin typeface="Arial" pitchFamily="34" charset="0"/>
                <a:cs typeface="Arial" pitchFamily="34" charset="0"/>
              </a:rPr>
              <a:t>maxsus</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rasmiy</a:t>
            </a:r>
            <a:r>
              <a:rPr lang="en-US" sz="3200" b="1" dirty="0">
                <a:solidFill>
                  <a:srgbClr val="002060"/>
                </a:solidFill>
                <a:latin typeface="Arial" pitchFamily="34" charset="0"/>
                <a:cs typeface="Arial" pitchFamily="34" charset="0"/>
              </a:rPr>
              <a:t> telegram </a:t>
            </a:r>
            <a:r>
              <a:rPr lang="en-US" sz="3200" b="1" dirty="0" err="1">
                <a:solidFill>
                  <a:srgbClr val="002060"/>
                </a:solidFill>
                <a:latin typeface="Arial" pitchFamily="34" charset="0"/>
                <a:cs typeface="Arial" pitchFamily="34" charset="0"/>
              </a:rPr>
              <a:t>kanal</a:t>
            </a:r>
            <a:endParaRPr lang="en-US" sz="3200" b="1" dirty="0">
              <a:solidFill>
                <a:srgbClr val="002060"/>
              </a:solidFill>
              <a:latin typeface="Arial" pitchFamily="34" charset="0"/>
              <a:cs typeface="Arial" pitchFamily="34" charset="0"/>
            </a:endParaRPr>
          </a:p>
          <a:p>
            <a:pPr marL="457189" indent="-457189" algn="ctr" defTabSz="1219170">
              <a:spcBef>
                <a:spcPct val="20000"/>
              </a:spcBef>
              <a:buFont typeface="Arial" pitchFamily="34" charset="0"/>
              <a:buChar char="•"/>
              <a:defRPr/>
            </a:pPr>
            <a:r>
              <a:rPr lang="en-US" sz="3200" b="1" dirty="0">
                <a:solidFill>
                  <a:srgbClr val="002060"/>
                </a:solidFill>
                <a:latin typeface="Arial" pitchFamily="34" charset="0"/>
                <a:cs typeface="Arial" pitchFamily="34" charset="0"/>
              </a:rPr>
              <a:t>https://t.me/sammohm</a:t>
            </a:r>
            <a:endParaRPr lang="ru-RU" sz="3200" b="1" dirty="0">
              <a:solidFill>
                <a:srgbClr val="002060"/>
              </a:solidFill>
              <a:latin typeface="Arial" pitchFamily="34" charset="0"/>
              <a:cs typeface="Arial" pitchFamily="34" charset="0"/>
            </a:endParaRPr>
          </a:p>
        </p:txBody>
      </p:sp>
      <p:grpSp>
        <p:nvGrpSpPr>
          <p:cNvPr id="19" name="Google Shape;3376;p35"/>
          <p:cNvGrpSpPr/>
          <p:nvPr/>
        </p:nvGrpSpPr>
        <p:grpSpPr>
          <a:xfrm>
            <a:off x="9890212" y="1640654"/>
            <a:ext cx="1144011" cy="4223260"/>
            <a:chOff x="4064859" y="992250"/>
            <a:chExt cx="1014282" cy="3744351"/>
          </a:xfrm>
        </p:grpSpPr>
        <p:sp>
          <p:nvSpPr>
            <p:cNvPr id="20" name="Google Shape;3377;p35"/>
            <p:cNvSpPr/>
            <p:nvPr/>
          </p:nvSpPr>
          <p:spPr>
            <a:xfrm>
              <a:off x="4131414" y="992250"/>
              <a:ext cx="436520" cy="552525"/>
            </a:xfrm>
            <a:custGeom>
              <a:avLst/>
              <a:gdLst/>
              <a:ahLst/>
              <a:cxnLst/>
              <a:rect l="l" t="t" r="r" b="b"/>
              <a:pathLst>
                <a:path w="14062" h="17799" extrusionOk="0">
                  <a:moveTo>
                    <a:pt x="7506" y="1"/>
                  </a:moveTo>
                  <a:cubicBezTo>
                    <a:pt x="3357" y="1"/>
                    <a:pt x="0" y="3389"/>
                    <a:pt x="0" y="7538"/>
                  </a:cubicBezTo>
                  <a:lnTo>
                    <a:pt x="0" y="10293"/>
                  </a:lnTo>
                  <a:cubicBezTo>
                    <a:pt x="0" y="14442"/>
                    <a:pt x="3357" y="17799"/>
                    <a:pt x="7506" y="17799"/>
                  </a:cubicBezTo>
                  <a:lnTo>
                    <a:pt x="14061" y="17799"/>
                  </a:lnTo>
                  <a:cubicBezTo>
                    <a:pt x="9913" y="17799"/>
                    <a:pt x="6556" y="14442"/>
                    <a:pt x="6556" y="10293"/>
                  </a:cubicBezTo>
                  <a:lnTo>
                    <a:pt x="7474" y="7538"/>
                  </a:lnTo>
                  <a:cubicBezTo>
                    <a:pt x="7474" y="3389"/>
                    <a:pt x="9913" y="1"/>
                    <a:pt x="14061" y="1"/>
                  </a:cubicBezTo>
                  <a:close/>
                </a:path>
              </a:pathLst>
            </a:custGeom>
            <a:solidFill>
              <a:srgbClr val="EBEDED"/>
            </a:solidFill>
            <a:ln>
              <a:noFill/>
            </a:ln>
          </p:spPr>
          <p:txBody>
            <a:bodyPr spcFirstLastPara="1" wrap="square" lIns="121900" tIns="121900" rIns="121900" bIns="121900" anchor="ctr" anchorCtr="0">
              <a:noAutofit/>
            </a:bodyPr>
            <a:lstStyle/>
            <a:p>
              <a:endParaRPr sz="2400"/>
            </a:p>
          </p:txBody>
        </p:sp>
        <p:sp>
          <p:nvSpPr>
            <p:cNvPr id="21" name="Google Shape;3378;p35"/>
            <p:cNvSpPr/>
            <p:nvPr/>
          </p:nvSpPr>
          <p:spPr>
            <a:xfrm>
              <a:off x="4334896" y="992250"/>
              <a:ext cx="744244" cy="552525"/>
            </a:xfrm>
            <a:custGeom>
              <a:avLst/>
              <a:gdLst/>
              <a:ahLst/>
              <a:cxnLst/>
              <a:rect l="l" t="t" r="r" b="b"/>
              <a:pathLst>
                <a:path w="23975" h="17799" extrusionOk="0">
                  <a:moveTo>
                    <a:pt x="7506" y="1"/>
                  </a:moveTo>
                  <a:cubicBezTo>
                    <a:pt x="3358" y="1"/>
                    <a:pt x="1" y="3389"/>
                    <a:pt x="1" y="7538"/>
                  </a:cubicBezTo>
                  <a:lnTo>
                    <a:pt x="1" y="10293"/>
                  </a:lnTo>
                  <a:cubicBezTo>
                    <a:pt x="1" y="14442"/>
                    <a:pt x="3358" y="17799"/>
                    <a:pt x="7506" y="17799"/>
                  </a:cubicBezTo>
                  <a:lnTo>
                    <a:pt x="16469" y="17799"/>
                  </a:lnTo>
                  <a:cubicBezTo>
                    <a:pt x="20617" y="17799"/>
                    <a:pt x="23974" y="14442"/>
                    <a:pt x="23974" y="10293"/>
                  </a:cubicBezTo>
                  <a:lnTo>
                    <a:pt x="23974" y="7538"/>
                  </a:lnTo>
                  <a:cubicBezTo>
                    <a:pt x="23974" y="3389"/>
                    <a:pt x="20617" y="1"/>
                    <a:pt x="16469" y="1"/>
                  </a:cubicBezTo>
                  <a:close/>
                </a:path>
              </a:pathLst>
            </a:custGeom>
            <a:solidFill>
              <a:srgbClr val="DDDDDD"/>
            </a:solidFill>
            <a:ln>
              <a:noFill/>
            </a:ln>
          </p:spPr>
          <p:txBody>
            <a:bodyPr spcFirstLastPara="1" wrap="square" lIns="121900" tIns="121900" rIns="121900" bIns="121900" anchor="ctr" anchorCtr="0">
              <a:noAutofit/>
            </a:bodyPr>
            <a:lstStyle/>
            <a:p>
              <a:endParaRPr sz="2400"/>
            </a:p>
          </p:txBody>
        </p:sp>
        <p:sp>
          <p:nvSpPr>
            <p:cNvPr id="22" name="Google Shape;3379;p35"/>
            <p:cNvSpPr/>
            <p:nvPr/>
          </p:nvSpPr>
          <p:spPr>
            <a:xfrm>
              <a:off x="4064859" y="4590453"/>
              <a:ext cx="983644" cy="146148"/>
            </a:xfrm>
            <a:custGeom>
              <a:avLst/>
              <a:gdLst/>
              <a:ahLst/>
              <a:cxnLst/>
              <a:rect l="l" t="t" r="r" b="b"/>
              <a:pathLst>
                <a:path w="31687" h="4708" extrusionOk="0">
                  <a:moveTo>
                    <a:pt x="18206" y="1"/>
                  </a:moveTo>
                  <a:cubicBezTo>
                    <a:pt x="9240" y="1"/>
                    <a:pt x="1" y="1322"/>
                    <a:pt x="6008" y="3543"/>
                  </a:cubicBezTo>
                  <a:cubicBezTo>
                    <a:pt x="8305" y="4349"/>
                    <a:pt x="12679" y="4708"/>
                    <a:pt x="17158" y="4708"/>
                  </a:cubicBezTo>
                  <a:cubicBezTo>
                    <a:pt x="24290" y="4708"/>
                    <a:pt x="31686" y="3798"/>
                    <a:pt x="31375" y="2339"/>
                  </a:cubicBezTo>
                  <a:cubicBezTo>
                    <a:pt x="31321" y="724"/>
                    <a:pt x="24838" y="1"/>
                    <a:pt x="18206" y="1"/>
                  </a:cubicBezTo>
                  <a:close/>
                </a:path>
              </a:pathLst>
            </a:custGeom>
            <a:solidFill>
              <a:srgbClr val="EBEDED"/>
            </a:solidFill>
            <a:ln>
              <a:noFill/>
            </a:ln>
          </p:spPr>
          <p:txBody>
            <a:bodyPr spcFirstLastPara="1" wrap="square" lIns="121900" tIns="121900" rIns="121900" bIns="121900" anchor="ctr" anchorCtr="0">
              <a:noAutofit/>
            </a:bodyPr>
            <a:lstStyle/>
            <a:p>
              <a:endParaRPr sz="2400"/>
            </a:p>
          </p:txBody>
        </p:sp>
        <p:sp>
          <p:nvSpPr>
            <p:cNvPr id="23" name="Google Shape;3380;p35"/>
            <p:cNvSpPr/>
            <p:nvPr/>
          </p:nvSpPr>
          <p:spPr>
            <a:xfrm>
              <a:off x="4131414" y="1282278"/>
              <a:ext cx="947728" cy="231049"/>
            </a:xfrm>
            <a:custGeom>
              <a:avLst/>
              <a:gdLst/>
              <a:ahLst/>
              <a:cxnLst/>
              <a:rect l="l" t="t" r="r" b="b"/>
              <a:pathLst>
                <a:path w="30530" h="7443" extrusionOk="0">
                  <a:moveTo>
                    <a:pt x="0" y="0"/>
                  </a:moveTo>
                  <a:lnTo>
                    <a:pt x="0" y="7442"/>
                  </a:lnTo>
                  <a:lnTo>
                    <a:pt x="30529" y="7442"/>
                  </a:lnTo>
                  <a:lnTo>
                    <a:pt x="30529" y="0"/>
                  </a:lnTo>
                  <a:close/>
                </a:path>
              </a:pathLst>
            </a:custGeom>
            <a:solidFill>
              <a:srgbClr val="EBEDED"/>
            </a:solidFill>
            <a:ln>
              <a:noFill/>
            </a:ln>
          </p:spPr>
          <p:txBody>
            <a:bodyPr spcFirstLastPara="1" wrap="square" lIns="121900" tIns="121900" rIns="121900" bIns="121900" anchor="ctr" anchorCtr="0">
              <a:noAutofit/>
            </a:bodyPr>
            <a:lstStyle/>
            <a:p>
              <a:endParaRPr sz="2400"/>
            </a:p>
          </p:txBody>
        </p:sp>
        <p:sp>
          <p:nvSpPr>
            <p:cNvPr id="24" name="Google Shape;3381;p35"/>
            <p:cNvSpPr/>
            <p:nvPr/>
          </p:nvSpPr>
          <p:spPr>
            <a:xfrm>
              <a:off x="4131414" y="1256699"/>
              <a:ext cx="947728" cy="25610"/>
            </a:xfrm>
            <a:custGeom>
              <a:avLst/>
              <a:gdLst/>
              <a:ahLst/>
              <a:cxnLst/>
              <a:rect l="l" t="t" r="r" b="b"/>
              <a:pathLst>
                <a:path w="30530" h="825" extrusionOk="0">
                  <a:moveTo>
                    <a:pt x="0" y="1"/>
                  </a:moveTo>
                  <a:lnTo>
                    <a:pt x="0" y="824"/>
                  </a:lnTo>
                  <a:lnTo>
                    <a:pt x="30529" y="824"/>
                  </a:lnTo>
                  <a:lnTo>
                    <a:pt x="30529" y="1"/>
                  </a:lnTo>
                  <a:close/>
                </a:path>
              </a:pathLst>
            </a:custGeom>
            <a:solidFill>
              <a:srgbClr val="B2B1B1"/>
            </a:solidFill>
            <a:ln>
              <a:noFill/>
            </a:ln>
          </p:spPr>
          <p:txBody>
            <a:bodyPr spcFirstLastPara="1" wrap="square" lIns="121900" tIns="121900" rIns="121900" bIns="121900" anchor="ctr" anchorCtr="0">
              <a:noAutofit/>
            </a:bodyPr>
            <a:lstStyle/>
            <a:p>
              <a:endParaRPr sz="2400"/>
            </a:p>
          </p:txBody>
        </p:sp>
        <p:sp>
          <p:nvSpPr>
            <p:cNvPr id="25" name="Google Shape;3382;p35"/>
            <p:cNvSpPr/>
            <p:nvPr/>
          </p:nvSpPr>
          <p:spPr>
            <a:xfrm>
              <a:off x="4131414" y="1513295"/>
              <a:ext cx="947728" cy="25579"/>
            </a:xfrm>
            <a:custGeom>
              <a:avLst/>
              <a:gdLst/>
              <a:ahLst/>
              <a:cxnLst/>
              <a:rect l="l" t="t" r="r" b="b"/>
              <a:pathLst>
                <a:path w="30530" h="824" extrusionOk="0">
                  <a:moveTo>
                    <a:pt x="0" y="0"/>
                  </a:moveTo>
                  <a:lnTo>
                    <a:pt x="0" y="824"/>
                  </a:lnTo>
                  <a:lnTo>
                    <a:pt x="30529" y="824"/>
                  </a:lnTo>
                  <a:lnTo>
                    <a:pt x="30529" y="0"/>
                  </a:lnTo>
                  <a:close/>
                </a:path>
              </a:pathLst>
            </a:custGeom>
            <a:solidFill>
              <a:srgbClr val="B2B1B1"/>
            </a:solidFill>
            <a:ln>
              <a:noFill/>
            </a:ln>
          </p:spPr>
          <p:txBody>
            <a:bodyPr spcFirstLastPara="1" wrap="square" lIns="121900" tIns="121900" rIns="121900" bIns="121900" anchor="ctr" anchorCtr="0">
              <a:noAutofit/>
            </a:bodyPr>
            <a:lstStyle/>
            <a:p>
              <a:endParaRPr sz="2400"/>
            </a:p>
          </p:txBody>
        </p:sp>
        <p:sp>
          <p:nvSpPr>
            <p:cNvPr id="26" name="Google Shape;3383;p35"/>
            <p:cNvSpPr/>
            <p:nvPr/>
          </p:nvSpPr>
          <p:spPr>
            <a:xfrm>
              <a:off x="4381118" y="4407459"/>
              <a:ext cx="234992" cy="260540"/>
            </a:xfrm>
            <a:custGeom>
              <a:avLst/>
              <a:gdLst/>
              <a:ahLst/>
              <a:cxnLst/>
              <a:rect l="l" t="t" r="r" b="b"/>
              <a:pathLst>
                <a:path w="7570" h="8393" extrusionOk="0">
                  <a:moveTo>
                    <a:pt x="0" y="0"/>
                  </a:moveTo>
                  <a:lnTo>
                    <a:pt x="7569" y="8393"/>
                  </a:lnTo>
                  <a:lnTo>
                    <a:pt x="7569" y="8393"/>
                  </a:lnTo>
                  <a:lnTo>
                    <a:pt x="3896" y="0"/>
                  </a:lnTo>
                  <a:close/>
                </a:path>
              </a:pathLst>
            </a:custGeom>
            <a:solidFill>
              <a:srgbClr val="458AD6"/>
            </a:solidFill>
            <a:ln>
              <a:noFill/>
            </a:ln>
          </p:spPr>
          <p:txBody>
            <a:bodyPr spcFirstLastPara="1" wrap="square" lIns="121900" tIns="121900" rIns="121900" bIns="121900" anchor="ctr" anchorCtr="0">
              <a:noAutofit/>
            </a:bodyPr>
            <a:lstStyle/>
            <a:p>
              <a:endParaRPr sz="2400"/>
            </a:p>
          </p:txBody>
        </p:sp>
        <p:sp>
          <p:nvSpPr>
            <p:cNvPr id="27" name="Google Shape;3384;p35"/>
            <p:cNvSpPr/>
            <p:nvPr/>
          </p:nvSpPr>
          <p:spPr>
            <a:xfrm>
              <a:off x="4616076" y="4400909"/>
              <a:ext cx="224158" cy="267090"/>
            </a:xfrm>
            <a:custGeom>
              <a:avLst/>
              <a:gdLst/>
              <a:ahLst/>
              <a:cxnLst/>
              <a:rect l="l" t="t" r="r" b="b"/>
              <a:pathLst>
                <a:path w="7221" h="8604" extrusionOk="0">
                  <a:moveTo>
                    <a:pt x="6312" y="0"/>
                  </a:moveTo>
                  <a:cubicBezTo>
                    <a:pt x="5820" y="0"/>
                    <a:pt x="5312" y="116"/>
                    <a:pt x="4909" y="116"/>
                  </a:cubicBezTo>
                  <a:cubicBezTo>
                    <a:pt x="3959" y="116"/>
                    <a:pt x="3325" y="211"/>
                    <a:pt x="3325" y="211"/>
                  </a:cubicBezTo>
                  <a:cubicBezTo>
                    <a:pt x="3325" y="211"/>
                    <a:pt x="2850" y="1035"/>
                    <a:pt x="2122" y="2808"/>
                  </a:cubicBezTo>
                  <a:cubicBezTo>
                    <a:pt x="1584" y="4170"/>
                    <a:pt x="982" y="6102"/>
                    <a:pt x="0" y="8604"/>
                  </a:cubicBezTo>
                  <a:lnTo>
                    <a:pt x="7221" y="211"/>
                  </a:lnTo>
                  <a:cubicBezTo>
                    <a:pt x="6946" y="49"/>
                    <a:pt x="6632" y="0"/>
                    <a:pt x="6312" y="0"/>
                  </a:cubicBezTo>
                  <a:close/>
                </a:path>
              </a:pathLst>
            </a:custGeom>
            <a:solidFill>
              <a:srgbClr val="246BAA"/>
            </a:solidFill>
            <a:ln>
              <a:noFill/>
            </a:ln>
          </p:spPr>
          <p:txBody>
            <a:bodyPr spcFirstLastPara="1" wrap="square" lIns="121900" tIns="121900" rIns="121900" bIns="121900" anchor="ctr" anchorCtr="0">
              <a:noAutofit/>
            </a:bodyPr>
            <a:lstStyle/>
            <a:p>
              <a:endParaRPr sz="2400"/>
            </a:p>
          </p:txBody>
        </p:sp>
        <p:sp>
          <p:nvSpPr>
            <p:cNvPr id="28" name="Google Shape;3385;p35"/>
            <p:cNvSpPr/>
            <p:nvPr/>
          </p:nvSpPr>
          <p:spPr>
            <a:xfrm>
              <a:off x="4719292" y="4129879"/>
              <a:ext cx="359845" cy="277613"/>
            </a:xfrm>
            <a:custGeom>
              <a:avLst/>
              <a:gdLst/>
              <a:ahLst/>
              <a:cxnLst/>
              <a:rect l="l" t="t" r="r" b="b"/>
              <a:pathLst>
                <a:path w="11592" h="8943" extrusionOk="0">
                  <a:moveTo>
                    <a:pt x="2941" y="1"/>
                  </a:moveTo>
                  <a:cubicBezTo>
                    <a:pt x="2053" y="1"/>
                    <a:pt x="0" y="8942"/>
                    <a:pt x="0" y="8942"/>
                  </a:cubicBezTo>
                  <a:lnTo>
                    <a:pt x="3896" y="8942"/>
                  </a:lnTo>
                  <a:cubicBezTo>
                    <a:pt x="3896" y="8942"/>
                    <a:pt x="5131" y="7454"/>
                    <a:pt x="11591" y="43"/>
                  </a:cubicBezTo>
                  <a:lnTo>
                    <a:pt x="3041" y="43"/>
                  </a:lnTo>
                  <a:cubicBezTo>
                    <a:pt x="3009" y="15"/>
                    <a:pt x="2976" y="1"/>
                    <a:pt x="2941" y="1"/>
                  </a:cubicBezTo>
                  <a:close/>
                </a:path>
              </a:pathLst>
            </a:custGeom>
            <a:solidFill>
              <a:srgbClr val="D6D6D6"/>
            </a:solidFill>
            <a:ln>
              <a:noFill/>
            </a:ln>
          </p:spPr>
          <p:txBody>
            <a:bodyPr spcFirstLastPara="1" wrap="square" lIns="121900" tIns="121900" rIns="121900" bIns="121900" anchor="ctr" anchorCtr="0">
              <a:noAutofit/>
            </a:bodyPr>
            <a:lstStyle/>
            <a:p>
              <a:endParaRPr sz="2400"/>
            </a:p>
          </p:txBody>
        </p:sp>
        <p:sp>
          <p:nvSpPr>
            <p:cNvPr id="29" name="Google Shape;3386;p35"/>
            <p:cNvSpPr/>
            <p:nvPr/>
          </p:nvSpPr>
          <p:spPr>
            <a:xfrm>
              <a:off x="4813660" y="3612156"/>
              <a:ext cx="265475" cy="519093"/>
            </a:xfrm>
            <a:custGeom>
              <a:avLst/>
              <a:gdLst/>
              <a:ahLst/>
              <a:cxnLst/>
              <a:rect l="l" t="t" r="r" b="b"/>
              <a:pathLst>
                <a:path w="8552" h="16722" extrusionOk="0">
                  <a:moveTo>
                    <a:pt x="1" y="0"/>
                  </a:moveTo>
                  <a:lnTo>
                    <a:pt x="1" y="16721"/>
                  </a:lnTo>
                  <a:lnTo>
                    <a:pt x="8551" y="16721"/>
                  </a:lnTo>
                  <a:lnTo>
                    <a:pt x="8551" y="0"/>
                  </a:lnTo>
                  <a:close/>
                </a:path>
              </a:pathLst>
            </a:custGeom>
            <a:solidFill>
              <a:srgbClr val="B77363"/>
            </a:solidFill>
            <a:ln>
              <a:noFill/>
            </a:ln>
          </p:spPr>
          <p:txBody>
            <a:bodyPr spcFirstLastPara="1" wrap="square" lIns="121900" tIns="121900" rIns="121900" bIns="121900" anchor="ctr" anchorCtr="0">
              <a:noAutofit/>
            </a:bodyPr>
            <a:lstStyle/>
            <a:p>
              <a:endParaRPr sz="2400"/>
            </a:p>
          </p:txBody>
        </p:sp>
        <p:sp>
          <p:nvSpPr>
            <p:cNvPr id="30" name="Google Shape;3387;p35"/>
            <p:cNvSpPr/>
            <p:nvPr/>
          </p:nvSpPr>
          <p:spPr>
            <a:xfrm>
              <a:off x="4813660" y="3094060"/>
              <a:ext cx="265475" cy="518130"/>
            </a:xfrm>
            <a:custGeom>
              <a:avLst/>
              <a:gdLst/>
              <a:ahLst/>
              <a:cxnLst/>
              <a:rect l="l" t="t" r="r" b="b"/>
              <a:pathLst>
                <a:path w="8552" h="16691" extrusionOk="0">
                  <a:moveTo>
                    <a:pt x="1" y="1"/>
                  </a:moveTo>
                  <a:lnTo>
                    <a:pt x="1" y="16690"/>
                  </a:lnTo>
                  <a:lnTo>
                    <a:pt x="8551" y="16690"/>
                  </a:lnTo>
                  <a:lnTo>
                    <a:pt x="8551" y="1"/>
                  </a:lnTo>
                  <a:close/>
                </a:path>
              </a:pathLst>
            </a:custGeom>
            <a:solidFill>
              <a:srgbClr val="DD510B"/>
            </a:solidFill>
            <a:ln>
              <a:noFill/>
            </a:ln>
          </p:spPr>
          <p:txBody>
            <a:bodyPr spcFirstLastPara="1" wrap="square" lIns="121900" tIns="121900" rIns="121900" bIns="121900" anchor="ctr" anchorCtr="0">
              <a:noAutofit/>
            </a:bodyPr>
            <a:lstStyle/>
            <a:p>
              <a:endParaRPr sz="2400"/>
            </a:p>
          </p:txBody>
        </p:sp>
        <p:sp>
          <p:nvSpPr>
            <p:cNvPr id="31" name="Google Shape;3388;p35"/>
            <p:cNvSpPr/>
            <p:nvPr/>
          </p:nvSpPr>
          <p:spPr>
            <a:xfrm>
              <a:off x="4813660" y="2575996"/>
              <a:ext cx="265475" cy="518099"/>
            </a:xfrm>
            <a:custGeom>
              <a:avLst/>
              <a:gdLst/>
              <a:ahLst/>
              <a:cxnLst/>
              <a:rect l="l" t="t" r="r" b="b"/>
              <a:pathLst>
                <a:path w="8552" h="16690" extrusionOk="0">
                  <a:moveTo>
                    <a:pt x="1" y="0"/>
                  </a:moveTo>
                  <a:lnTo>
                    <a:pt x="1" y="16690"/>
                  </a:lnTo>
                  <a:lnTo>
                    <a:pt x="8551" y="16690"/>
                  </a:lnTo>
                  <a:lnTo>
                    <a:pt x="8551" y="0"/>
                  </a:lnTo>
                  <a:close/>
                </a:path>
              </a:pathLst>
            </a:custGeom>
            <a:solidFill>
              <a:srgbClr val="8BDCEA"/>
            </a:solidFill>
            <a:ln>
              <a:noFill/>
            </a:ln>
          </p:spPr>
          <p:txBody>
            <a:bodyPr spcFirstLastPara="1" wrap="square" lIns="121900" tIns="121900" rIns="121900" bIns="121900" anchor="ctr" anchorCtr="0">
              <a:noAutofit/>
            </a:bodyPr>
            <a:lstStyle/>
            <a:p>
              <a:endParaRPr sz="2400"/>
            </a:p>
          </p:txBody>
        </p:sp>
        <p:sp>
          <p:nvSpPr>
            <p:cNvPr id="32" name="Google Shape;3389;p35"/>
            <p:cNvSpPr/>
            <p:nvPr/>
          </p:nvSpPr>
          <p:spPr>
            <a:xfrm>
              <a:off x="4813660" y="2056938"/>
              <a:ext cx="265475" cy="518099"/>
            </a:xfrm>
            <a:custGeom>
              <a:avLst/>
              <a:gdLst/>
              <a:ahLst/>
              <a:cxnLst/>
              <a:rect l="l" t="t" r="r" b="b"/>
              <a:pathLst>
                <a:path w="8552" h="16690" extrusionOk="0">
                  <a:moveTo>
                    <a:pt x="1" y="0"/>
                  </a:moveTo>
                  <a:lnTo>
                    <a:pt x="1" y="16690"/>
                  </a:lnTo>
                  <a:lnTo>
                    <a:pt x="8551" y="16690"/>
                  </a:lnTo>
                  <a:lnTo>
                    <a:pt x="8551" y="0"/>
                  </a:lnTo>
                  <a:close/>
                </a:path>
              </a:pathLst>
            </a:custGeom>
            <a:solidFill>
              <a:srgbClr val="B2B1B1"/>
            </a:solidFill>
            <a:ln>
              <a:noFill/>
            </a:ln>
          </p:spPr>
          <p:txBody>
            <a:bodyPr spcFirstLastPara="1" wrap="square" lIns="121900" tIns="121900" rIns="121900" bIns="121900" anchor="ctr" anchorCtr="0">
              <a:noAutofit/>
            </a:bodyPr>
            <a:lstStyle/>
            <a:p>
              <a:endParaRPr sz="2400"/>
            </a:p>
          </p:txBody>
        </p:sp>
        <p:sp>
          <p:nvSpPr>
            <p:cNvPr id="33" name="Google Shape;3390;p35"/>
            <p:cNvSpPr/>
            <p:nvPr/>
          </p:nvSpPr>
          <p:spPr>
            <a:xfrm>
              <a:off x="4813660" y="1538842"/>
              <a:ext cx="265475" cy="518130"/>
            </a:xfrm>
            <a:custGeom>
              <a:avLst/>
              <a:gdLst/>
              <a:ahLst/>
              <a:cxnLst/>
              <a:rect l="l" t="t" r="r" b="b"/>
              <a:pathLst>
                <a:path w="8552" h="16691" extrusionOk="0">
                  <a:moveTo>
                    <a:pt x="1" y="1"/>
                  </a:moveTo>
                  <a:lnTo>
                    <a:pt x="1" y="16690"/>
                  </a:lnTo>
                  <a:lnTo>
                    <a:pt x="8551" y="16690"/>
                  </a:lnTo>
                  <a:lnTo>
                    <a:pt x="8551" y="1"/>
                  </a:lnTo>
                  <a:close/>
                </a:path>
              </a:pathLst>
            </a:custGeom>
            <a:solidFill>
              <a:srgbClr val="246BAA"/>
            </a:solidFill>
            <a:ln>
              <a:noFill/>
            </a:ln>
          </p:spPr>
          <p:txBody>
            <a:bodyPr spcFirstLastPara="1" wrap="square" lIns="121900" tIns="121900" rIns="121900" bIns="121900" anchor="ctr" anchorCtr="0">
              <a:noAutofit/>
            </a:bodyPr>
            <a:lstStyle/>
            <a:p>
              <a:endParaRPr sz="2400"/>
            </a:p>
          </p:txBody>
        </p:sp>
        <p:sp>
          <p:nvSpPr>
            <p:cNvPr id="34" name="Google Shape;3391;p35"/>
            <p:cNvSpPr/>
            <p:nvPr/>
          </p:nvSpPr>
          <p:spPr>
            <a:xfrm>
              <a:off x="4393876" y="4131214"/>
              <a:ext cx="419819" cy="276278"/>
            </a:xfrm>
            <a:custGeom>
              <a:avLst/>
              <a:gdLst/>
              <a:ahLst/>
              <a:cxnLst/>
              <a:rect l="l" t="t" r="r" b="b"/>
              <a:pathLst>
                <a:path w="13524" h="8900" extrusionOk="0">
                  <a:moveTo>
                    <a:pt x="1" y="0"/>
                  </a:moveTo>
                  <a:lnTo>
                    <a:pt x="3485" y="8899"/>
                  </a:lnTo>
                  <a:lnTo>
                    <a:pt x="10483" y="8899"/>
                  </a:lnTo>
                  <a:lnTo>
                    <a:pt x="13524" y="0"/>
                  </a:lnTo>
                  <a:close/>
                </a:path>
              </a:pathLst>
            </a:custGeom>
            <a:solidFill>
              <a:srgbClr val="DDDDDD"/>
            </a:solidFill>
            <a:ln>
              <a:noFill/>
            </a:ln>
          </p:spPr>
          <p:txBody>
            <a:bodyPr spcFirstLastPara="1" wrap="square" lIns="121900" tIns="121900" rIns="121900" bIns="121900" anchor="ctr" anchorCtr="0">
              <a:noAutofit/>
            </a:bodyPr>
            <a:lstStyle/>
            <a:p>
              <a:endParaRPr sz="2400"/>
            </a:p>
          </p:txBody>
        </p:sp>
        <p:sp>
          <p:nvSpPr>
            <p:cNvPr id="35" name="Google Shape;3392;p35"/>
            <p:cNvSpPr/>
            <p:nvPr/>
          </p:nvSpPr>
          <p:spPr>
            <a:xfrm>
              <a:off x="4131414" y="4131214"/>
              <a:ext cx="370647" cy="276278"/>
            </a:xfrm>
            <a:custGeom>
              <a:avLst/>
              <a:gdLst/>
              <a:ahLst/>
              <a:cxnLst/>
              <a:rect l="l" t="t" r="r" b="b"/>
              <a:pathLst>
                <a:path w="11940" h="8900" extrusionOk="0">
                  <a:moveTo>
                    <a:pt x="0" y="0"/>
                  </a:moveTo>
                  <a:lnTo>
                    <a:pt x="8044" y="8899"/>
                  </a:lnTo>
                  <a:lnTo>
                    <a:pt x="11940" y="8899"/>
                  </a:lnTo>
                  <a:lnTo>
                    <a:pt x="8456" y="0"/>
                  </a:lnTo>
                  <a:close/>
                </a:path>
              </a:pathLst>
            </a:custGeom>
            <a:solidFill>
              <a:srgbClr val="EBEDED"/>
            </a:solidFill>
            <a:ln>
              <a:noFill/>
            </a:ln>
          </p:spPr>
          <p:txBody>
            <a:bodyPr spcFirstLastPara="1" wrap="square" lIns="121900" tIns="121900" rIns="121900" bIns="121900" anchor="ctr" anchorCtr="0">
              <a:noAutofit/>
            </a:bodyPr>
            <a:lstStyle/>
            <a:p>
              <a:endParaRPr sz="2400"/>
            </a:p>
          </p:txBody>
        </p:sp>
        <p:sp>
          <p:nvSpPr>
            <p:cNvPr id="36" name="Google Shape;3393;p35"/>
            <p:cNvSpPr/>
            <p:nvPr/>
          </p:nvSpPr>
          <p:spPr>
            <a:xfrm>
              <a:off x="4131414" y="3612156"/>
              <a:ext cx="269387" cy="519093"/>
            </a:xfrm>
            <a:custGeom>
              <a:avLst/>
              <a:gdLst/>
              <a:ahLst/>
              <a:cxnLst/>
              <a:rect l="l" t="t" r="r" b="b"/>
              <a:pathLst>
                <a:path w="8678" h="16722" extrusionOk="0">
                  <a:moveTo>
                    <a:pt x="0" y="0"/>
                  </a:moveTo>
                  <a:lnTo>
                    <a:pt x="0" y="16721"/>
                  </a:lnTo>
                  <a:lnTo>
                    <a:pt x="8678" y="16721"/>
                  </a:lnTo>
                  <a:lnTo>
                    <a:pt x="8678" y="0"/>
                  </a:lnTo>
                  <a:close/>
                </a:path>
              </a:pathLst>
            </a:custGeom>
            <a:solidFill>
              <a:srgbClr val="D6B1A5"/>
            </a:solidFill>
            <a:ln>
              <a:noFill/>
            </a:ln>
          </p:spPr>
          <p:txBody>
            <a:bodyPr spcFirstLastPara="1" wrap="square" lIns="121900" tIns="121900" rIns="121900" bIns="121900" anchor="ctr" anchorCtr="0">
              <a:noAutofit/>
            </a:bodyPr>
            <a:lstStyle/>
            <a:p>
              <a:endParaRPr sz="2400"/>
            </a:p>
          </p:txBody>
        </p:sp>
        <p:sp>
          <p:nvSpPr>
            <p:cNvPr id="37" name="Google Shape;3394;p35"/>
            <p:cNvSpPr/>
            <p:nvPr/>
          </p:nvSpPr>
          <p:spPr>
            <a:xfrm>
              <a:off x="4131414" y="3094060"/>
              <a:ext cx="269387" cy="518130"/>
            </a:xfrm>
            <a:custGeom>
              <a:avLst/>
              <a:gdLst/>
              <a:ahLst/>
              <a:cxnLst/>
              <a:rect l="l" t="t" r="r" b="b"/>
              <a:pathLst>
                <a:path w="8678" h="16691" extrusionOk="0">
                  <a:moveTo>
                    <a:pt x="0" y="1"/>
                  </a:moveTo>
                  <a:lnTo>
                    <a:pt x="0" y="16690"/>
                  </a:lnTo>
                  <a:lnTo>
                    <a:pt x="8678" y="16690"/>
                  </a:lnTo>
                  <a:lnTo>
                    <a:pt x="8678" y="1"/>
                  </a:lnTo>
                  <a:close/>
                </a:path>
              </a:pathLst>
            </a:custGeom>
            <a:solidFill>
              <a:srgbClr val="E27C50"/>
            </a:solidFill>
            <a:ln>
              <a:noFill/>
            </a:ln>
          </p:spPr>
          <p:txBody>
            <a:bodyPr spcFirstLastPara="1" wrap="square" lIns="121900" tIns="121900" rIns="121900" bIns="121900" anchor="ctr" anchorCtr="0">
              <a:noAutofit/>
            </a:bodyPr>
            <a:lstStyle/>
            <a:p>
              <a:endParaRPr sz="2400"/>
            </a:p>
          </p:txBody>
        </p:sp>
        <p:sp>
          <p:nvSpPr>
            <p:cNvPr id="38" name="Google Shape;3395;p35"/>
            <p:cNvSpPr/>
            <p:nvPr/>
          </p:nvSpPr>
          <p:spPr>
            <a:xfrm>
              <a:off x="4131414" y="2575996"/>
              <a:ext cx="269387" cy="518099"/>
            </a:xfrm>
            <a:custGeom>
              <a:avLst/>
              <a:gdLst/>
              <a:ahLst/>
              <a:cxnLst/>
              <a:rect l="l" t="t" r="r" b="b"/>
              <a:pathLst>
                <a:path w="8678" h="16690" extrusionOk="0">
                  <a:moveTo>
                    <a:pt x="0" y="0"/>
                  </a:moveTo>
                  <a:lnTo>
                    <a:pt x="0" y="16690"/>
                  </a:lnTo>
                  <a:lnTo>
                    <a:pt x="8678" y="16690"/>
                  </a:lnTo>
                  <a:lnTo>
                    <a:pt x="8678" y="0"/>
                  </a:lnTo>
                  <a:close/>
                </a:path>
              </a:pathLst>
            </a:custGeom>
            <a:solidFill>
              <a:srgbClr val="C7E5EA"/>
            </a:solidFill>
            <a:ln>
              <a:noFill/>
            </a:ln>
          </p:spPr>
          <p:txBody>
            <a:bodyPr spcFirstLastPara="1" wrap="square" lIns="121900" tIns="121900" rIns="121900" bIns="121900" anchor="ctr" anchorCtr="0">
              <a:noAutofit/>
            </a:bodyPr>
            <a:lstStyle/>
            <a:p>
              <a:endParaRPr sz="2400"/>
            </a:p>
          </p:txBody>
        </p:sp>
        <p:sp>
          <p:nvSpPr>
            <p:cNvPr id="39" name="Google Shape;3396;p35"/>
            <p:cNvSpPr/>
            <p:nvPr/>
          </p:nvSpPr>
          <p:spPr>
            <a:xfrm>
              <a:off x="4131414" y="2056938"/>
              <a:ext cx="269387" cy="518099"/>
            </a:xfrm>
            <a:custGeom>
              <a:avLst/>
              <a:gdLst/>
              <a:ahLst/>
              <a:cxnLst/>
              <a:rect l="l" t="t" r="r" b="b"/>
              <a:pathLst>
                <a:path w="8678" h="16690" extrusionOk="0">
                  <a:moveTo>
                    <a:pt x="0" y="0"/>
                  </a:moveTo>
                  <a:lnTo>
                    <a:pt x="0" y="16690"/>
                  </a:lnTo>
                  <a:lnTo>
                    <a:pt x="8678" y="16690"/>
                  </a:lnTo>
                  <a:lnTo>
                    <a:pt x="8678" y="0"/>
                  </a:lnTo>
                  <a:close/>
                </a:path>
              </a:pathLst>
            </a:custGeom>
            <a:solidFill>
              <a:srgbClr val="D6D6D6"/>
            </a:solidFill>
            <a:ln>
              <a:noFill/>
            </a:ln>
          </p:spPr>
          <p:txBody>
            <a:bodyPr spcFirstLastPara="1" wrap="square" lIns="121900" tIns="121900" rIns="121900" bIns="121900" anchor="ctr" anchorCtr="0">
              <a:noAutofit/>
            </a:bodyPr>
            <a:lstStyle/>
            <a:p>
              <a:endParaRPr sz="2400"/>
            </a:p>
          </p:txBody>
        </p:sp>
        <p:sp>
          <p:nvSpPr>
            <p:cNvPr id="40" name="Google Shape;3397;p35"/>
            <p:cNvSpPr/>
            <p:nvPr/>
          </p:nvSpPr>
          <p:spPr>
            <a:xfrm>
              <a:off x="4131414" y="1538842"/>
              <a:ext cx="269387" cy="518130"/>
            </a:xfrm>
            <a:custGeom>
              <a:avLst/>
              <a:gdLst/>
              <a:ahLst/>
              <a:cxnLst/>
              <a:rect l="l" t="t" r="r" b="b"/>
              <a:pathLst>
                <a:path w="8678" h="16691" extrusionOk="0">
                  <a:moveTo>
                    <a:pt x="0" y="1"/>
                  </a:moveTo>
                  <a:lnTo>
                    <a:pt x="0" y="16690"/>
                  </a:lnTo>
                  <a:lnTo>
                    <a:pt x="8678" y="16690"/>
                  </a:lnTo>
                  <a:lnTo>
                    <a:pt x="8678" y="1"/>
                  </a:lnTo>
                  <a:close/>
                </a:path>
              </a:pathLst>
            </a:custGeom>
            <a:solidFill>
              <a:srgbClr val="458AD6"/>
            </a:solidFill>
            <a:ln>
              <a:noFill/>
            </a:ln>
          </p:spPr>
          <p:txBody>
            <a:bodyPr spcFirstLastPara="1" wrap="square" lIns="121900" tIns="121900" rIns="121900" bIns="121900" anchor="ctr" anchorCtr="0">
              <a:noAutofit/>
            </a:bodyPr>
            <a:lstStyle/>
            <a:p>
              <a:endParaRPr sz="2400"/>
            </a:p>
          </p:txBody>
        </p:sp>
        <p:sp>
          <p:nvSpPr>
            <p:cNvPr id="41" name="Google Shape;3398;p35"/>
            <p:cNvSpPr/>
            <p:nvPr/>
          </p:nvSpPr>
          <p:spPr>
            <a:xfrm>
              <a:off x="4393876" y="3612156"/>
              <a:ext cx="420812" cy="519093"/>
            </a:xfrm>
            <a:custGeom>
              <a:avLst/>
              <a:gdLst/>
              <a:ahLst/>
              <a:cxnLst/>
              <a:rect l="l" t="t" r="r" b="b"/>
              <a:pathLst>
                <a:path w="13556" h="16722" extrusionOk="0">
                  <a:moveTo>
                    <a:pt x="1" y="0"/>
                  </a:moveTo>
                  <a:lnTo>
                    <a:pt x="1" y="16721"/>
                  </a:lnTo>
                  <a:lnTo>
                    <a:pt x="13555" y="16721"/>
                  </a:lnTo>
                  <a:lnTo>
                    <a:pt x="13555" y="0"/>
                  </a:lnTo>
                  <a:close/>
                </a:path>
              </a:pathLst>
            </a:custGeom>
            <a:solidFill>
              <a:srgbClr val="D99E89"/>
            </a:solidFill>
            <a:ln>
              <a:noFill/>
            </a:ln>
          </p:spPr>
          <p:txBody>
            <a:bodyPr spcFirstLastPara="1" wrap="square" lIns="121900" tIns="121900" rIns="121900" bIns="121900" anchor="ctr" anchorCtr="0">
              <a:noAutofit/>
            </a:bodyPr>
            <a:lstStyle/>
            <a:p>
              <a:pPr algn="ctr"/>
              <a:r>
                <a:rPr lang="en" sz="2533">
                  <a:solidFill>
                    <a:srgbClr val="FFFFFF"/>
                  </a:solidFill>
                  <a:latin typeface="Fira Sans"/>
                  <a:ea typeface="Fira Sans"/>
                  <a:cs typeface="Fira Sans"/>
                  <a:sym typeface="Fira Sans"/>
                </a:rPr>
                <a:t>5</a:t>
              </a:r>
              <a:endParaRPr sz="2533">
                <a:solidFill>
                  <a:srgbClr val="FFFFFF"/>
                </a:solidFill>
                <a:latin typeface="Fira Sans"/>
                <a:ea typeface="Fira Sans"/>
                <a:cs typeface="Fira Sans"/>
                <a:sym typeface="Fira Sans"/>
              </a:endParaRPr>
            </a:p>
          </p:txBody>
        </p:sp>
        <p:sp>
          <p:nvSpPr>
            <p:cNvPr id="42" name="Google Shape;3399;p35"/>
            <p:cNvSpPr/>
            <p:nvPr/>
          </p:nvSpPr>
          <p:spPr>
            <a:xfrm>
              <a:off x="4393876" y="3094060"/>
              <a:ext cx="420812" cy="518130"/>
            </a:xfrm>
            <a:custGeom>
              <a:avLst/>
              <a:gdLst/>
              <a:ahLst/>
              <a:cxnLst/>
              <a:rect l="l" t="t" r="r" b="b"/>
              <a:pathLst>
                <a:path w="13556" h="16691" extrusionOk="0">
                  <a:moveTo>
                    <a:pt x="1" y="1"/>
                  </a:moveTo>
                  <a:lnTo>
                    <a:pt x="1" y="16690"/>
                  </a:lnTo>
                  <a:lnTo>
                    <a:pt x="13555" y="16690"/>
                  </a:lnTo>
                  <a:lnTo>
                    <a:pt x="13555" y="1"/>
                  </a:lnTo>
                  <a:close/>
                </a:path>
              </a:pathLst>
            </a:custGeom>
            <a:solidFill>
              <a:srgbClr val="F25D07"/>
            </a:solidFill>
            <a:ln>
              <a:noFill/>
            </a:ln>
          </p:spPr>
          <p:txBody>
            <a:bodyPr spcFirstLastPara="1" wrap="square" lIns="121900" tIns="121900" rIns="121900" bIns="121900" anchor="ctr" anchorCtr="0">
              <a:noAutofit/>
            </a:bodyPr>
            <a:lstStyle/>
            <a:p>
              <a:pPr algn="ctr"/>
              <a:r>
                <a:rPr lang="en" sz="2533" dirty="0">
                  <a:solidFill>
                    <a:srgbClr val="FFFFFF"/>
                  </a:solidFill>
                  <a:latin typeface="Fira Sans"/>
                  <a:ea typeface="Fira Sans"/>
                  <a:cs typeface="Fira Sans"/>
                  <a:sym typeface="Fira Sans"/>
                </a:rPr>
                <a:t>4</a:t>
              </a:r>
              <a:endParaRPr sz="2533" dirty="0">
                <a:solidFill>
                  <a:srgbClr val="FFFFFF"/>
                </a:solidFill>
                <a:latin typeface="Fira Sans"/>
                <a:ea typeface="Fira Sans"/>
                <a:cs typeface="Fira Sans"/>
                <a:sym typeface="Fira Sans"/>
              </a:endParaRPr>
            </a:p>
          </p:txBody>
        </p:sp>
        <p:sp>
          <p:nvSpPr>
            <p:cNvPr id="51" name="Google Shape;3400;p35"/>
            <p:cNvSpPr/>
            <p:nvPr/>
          </p:nvSpPr>
          <p:spPr>
            <a:xfrm>
              <a:off x="4393876" y="2575996"/>
              <a:ext cx="421774" cy="518099"/>
            </a:xfrm>
            <a:custGeom>
              <a:avLst/>
              <a:gdLst/>
              <a:ahLst/>
              <a:cxnLst/>
              <a:rect l="l" t="t" r="r" b="b"/>
              <a:pathLst>
                <a:path w="13587" h="16690" extrusionOk="0">
                  <a:moveTo>
                    <a:pt x="1" y="0"/>
                  </a:moveTo>
                  <a:lnTo>
                    <a:pt x="1" y="16690"/>
                  </a:lnTo>
                  <a:lnTo>
                    <a:pt x="13587" y="16690"/>
                  </a:lnTo>
                  <a:lnTo>
                    <a:pt x="13587" y="0"/>
                  </a:lnTo>
                  <a:close/>
                </a:path>
              </a:pathLst>
            </a:custGeom>
            <a:solidFill>
              <a:srgbClr val="ACE5F2"/>
            </a:solidFill>
            <a:ln>
              <a:noFill/>
            </a:ln>
          </p:spPr>
          <p:txBody>
            <a:bodyPr spcFirstLastPara="1" wrap="square" lIns="121900" tIns="121900" rIns="121900" bIns="121900" anchor="ctr" anchorCtr="0">
              <a:noAutofit/>
            </a:bodyPr>
            <a:lstStyle/>
            <a:p>
              <a:pPr algn="ctr"/>
              <a:r>
                <a:rPr lang="en" sz="2533">
                  <a:solidFill>
                    <a:srgbClr val="FFFFFF"/>
                  </a:solidFill>
                  <a:latin typeface="Fira Sans"/>
                  <a:ea typeface="Fira Sans"/>
                  <a:cs typeface="Fira Sans"/>
                  <a:sym typeface="Fira Sans"/>
                </a:rPr>
                <a:t>3</a:t>
              </a:r>
              <a:endParaRPr sz="2533">
                <a:solidFill>
                  <a:srgbClr val="FFFFFF"/>
                </a:solidFill>
                <a:latin typeface="Fira Sans"/>
                <a:ea typeface="Fira Sans"/>
                <a:cs typeface="Fira Sans"/>
                <a:sym typeface="Fira Sans"/>
              </a:endParaRPr>
            </a:p>
          </p:txBody>
        </p:sp>
        <p:sp>
          <p:nvSpPr>
            <p:cNvPr id="59" name="Google Shape;3401;p35"/>
            <p:cNvSpPr/>
            <p:nvPr/>
          </p:nvSpPr>
          <p:spPr>
            <a:xfrm>
              <a:off x="4398812" y="2056938"/>
              <a:ext cx="416839" cy="518099"/>
            </a:xfrm>
            <a:custGeom>
              <a:avLst/>
              <a:gdLst/>
              <a:ahLst/>
              <a:cxnLst/>
              <a:rect l="l" t="t" r="r" b="b"/>
              <a:pathLst>
                <a:path w="13428" h="16690" extrusionOk="0">
                  <a:moveTo>
                    <a:pt x="0" y="0"/>
                  </a:moveTo>
                  <a:lnTo>
                    <a:pt x="0" y="16690"/>
                  </a:lnTo>
                  <a:lnTo>
                    <a:pt x="13428" y="16690"/>
                  </a:lnTo>
                  <a:lnTo>
                    <a:pt x="13428" y="0"/>
                  </a:lnTo>
                  <a:close/>
                </a:path>
              </a:pathLst>
            </a:custGeom>
            <a:solidFill>
              <a:srgbClr val="C6C6C6"/>
            </a:solidFill>
            <a:ln>
              <a:noFill/>
            </a:ln>
          </p:spPr>
          <p:txBody>
            <a:bodyPr spcFirstLastPara="1" wrap="square" lIns="121900" tIns="121900" rIns="121900" bIns="121900" anchor="ctr" anchorCtr="0">
              <a:noAutofit/>
            </a:bodyPr>
            <a:lstStyle/>
            <a:p>
              <a:pPr algn="ctr"/>
              <a:r>
                <a:rPr lang="en" sz="2533">
                  <a:solidFill>
                    <a:srgbClr val="FFFFFF"/>
                  </a:solidFill>
                  <a:latin typeface="Fira Sans"/>
                  <a:ea typeface="Fira Sans"/>
                  <a:cs typeface="Fira Sans"/>
                  <a:sym typeface="Fira Sans"/>
                </a:rPr>
                <a:t>2</a:t>
              </a:r>
              <a:endParaRPr sz="2533">
                <a:solidFill>
                  <a:srgbClr val="FFFFFF"/>
                </a:solidFill>
                <a:latin typeface="Fira Sans"/>
                <a:ea typeface="Fira Sans"/>
                <a:cs typeface="Fira Sans"/>
                <a:sym typeface="Fira Sans"/>
              </a:endParaRPr>
            </a:p>
          </p:txBody>
        </p:sp>
        <p:sp>
          <p:nvSpPr>
            <p:cNvPr id="60" name="Google Shape;3402;p35"/>
            <p:cNvSpPr/>
            <p:nvPr/>
          </p:nvSpPr>
          <p:spPr>
            <a:xfrm>
              <a:off x="4398812" y="1538842"/>
              <a:ext cx="416839" cy="518130"/>
            </a:xfrm>
            <a:custGeom>
              <a:avLst/>
              <a:gdLst/>
              <a:ahLst/>
              <a:cxnLst/>
              <a:rect l="l" t="t" r="r" b="b"/>
              <a:pathLst>
                <a:path w="13428" h="16691" extrusionOk="0">
                  <a:moveTo>
                    <a:pt x="0" y="1"/>
                  </a:moveTo>
                  <a:lnTo>
                    <a:pt x="0" y="16690"/>
                  </a:lnTo>
                  <a:lnTo>
                    <a:pt x="13428" y="16690"/>
                  </a:lnTo>
                  <a:lnTo>
                    <a:pt x="13428" y="1"/>
                  </a:lnTo>
                  <a:close/>
                </a:path>
              </a:pathLst>
            </a:custGeom>
            <a:solidFill>
              <a:srgbClr val="2B76D9"/>
            </a:solidFill>
            <a:ln>
              <a:noFill/>
            </a:ln>
          </p:spPr>
          <p:txBody>
            <a:bodyPr spcFirstLastPara="1" wrap="square" lIns="121900" tIns="121900" rIns="121900" bIns="121900" anchor="ctr" anchorCtr="0">
              <a:noAutofit/>
            </a:bodyPr>
            <a:lstStyle/>
            <a:p>
              <a:pPr algn="ctr"/>
              <a:r>
                <a:rPr lang="en" sz="2533">
                  <a:solidFill>
                    <a:srgbClr val="FFFFFF"/>
                  </a:solidFill>
                  <a:latin typeface="Fira Sans"/>
                  <a:ea typeface="Fira Sans"/>
                  <a:cs typeface="Fira Sans"/>
                  <a:sym typeface="Fira Sans"/>
                </a:rPr>
                <a:t>1</a:t>
              </a:r>
              <a:endParaRPr sz="2533">
                <a:solidFill>
                  <a:srgbClr val="FFFFFF"/>
                </a:solidFill>
                <a:latin typeface="Fira Sans"/>
                <a:ea typeface="Fira Sans"/>
                <a:cs typeface="Fira Sans"/>
                <a:sym typeface="Fira Sans"/>
              </a:endParaRPr>
            </a:p>
          </p:txBody>
        </p:sp>
        <p:sp>
          <p:nvSpPr>
            <p:cNvPr id="61" name="Google Shape;3403;p35"/>
            <p:cNvSpPr/>
            <p:nvPr/>
          </p:nvSpPr>
          <p:spPr>
            <a:xfrm>
              <a:off x="4502027" y="4407459"/>
              <a:ext cx="217297" cy="260540"/>
            </a:xfrm>
            <a:custGeom>
              <a:avLst/>
              <a:gdLst/>
              <a:ahLst/>
              <a:cxnLst/>
              <a:rect l="l" t="t" r="r" b="b"/>
              <a:pathLst>
                <a:path w="7000" h="8393" extrusionOk="0">
                  <a:moveTo>
                    <a:pt x="1" y="0"/>
                  </a:moveTo>
                  <a:lnTo>
                    <a:pt x="3674" y="8393"/>
                  </a:lnTo>
                  <a:lnTo>
                    <a:pt x="6999" y="0"/>
                  </a:lnTo>
                  <a:close/>
                </a:path>
              </a:pathLst>
            </a:custGeom>
            <a:solidFill>
              <a:srgbClr val="2B76D9"/>
            </a:solidFill>
            <a:ln>
              <a:noFill/>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793" y="1303050"/>
            <a:ext cx="11512446" cy="5082760"/>
          </a:xfrm>
        </p:spPr>
        <p:txBody>
          <a:bodyPr/>
          <a:lstStyle/>
          <a:p>
            <a:pPr indent="10584" algn="just"/>
            <a:r>
              <a:rPr lang="en-US" sz="2667" dirty="0" smtClean="0">
                <a:solidFill>
                  <a:schemeClr val="tx1"/>
                </a:solidFill>
                <a:latin typeface="Arial" panose="020B0604020202020204" pitchFamily="34" charset="0"/>
                <a:cs typeface="Arial" panose="020B0604020202020204" pitchFamily="34" charset="0"/>
              </a:rPr>
              <a:t>	</a:t>
            </a:r>
            <a:r>
              <a:rPr lang="ru-RU" sz="3200" b="0" dirty="0" smtClean="0">
                <a:solidFill>
                  <a:schemeClr val="accent6"/>
                </a:solidFill>
                <a:latin typeface="Arial" panose="020B0604020202020204" pitchFamily="34" charset="0"/>
                <a:cs typeface="Arial" panose="020B0604020202020204" pitchFamily="34" charset="0"/>
              </a:rPr>
              <a:t>2017-yil </a:t>
            </a:r>
            <a:r>
              <a:rPr lang="ru-RU" sz="3200" b="0" dirty="0">
                <a:solidFill>
                  <a:schemeClr val="accent6"/>
                </a:solidFill>
                <a:latin typeface="Arial" panose="020B0604020202020204" pitchFamily="34" charset="0"/>
                <a:cs typeface="Arial" panose="020B0604020202020204" pitchFamily="34" charset="0"/>
              </a:rPr>
              <a:t>6-aprel</a:t>
            </a:r>
            <a:r>
              <a:rPr lang="en-US" sz="3200" b="0" dirty="0">
                <a:solidFill>
                  <a:schemeClr val="accent6"/>
                </a:solidFill>
                <a:latin typeface="Arial" panose="020B0604020202020204" pitchFamily="34" charset="0"/>
                <a:cs typeface="Arial" panose="020B0604020202020204" pitchFamily="34" charset="0"/>
              </a:rPr>
              <a:t> </a:t>
            </a:r>
            <a:r>
              <a:rPr lang="en-US" sz="3200" b="0" dirty="0" err="1">
                <a:solidFill>
                  <a:schemeClr val="accent6"/>
                </a:solidFill>
                <a:latin typeface="Arial" panose="020B0604020202020204" pitchFamily="34" charset="0"/>
                <a:cs typeface="Arial" panose="020B0604020202020204" pitchFamily="34" charset="0"/>
              </a:rPr>
              <a:t>kunida</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O‘zbekiston</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Respublikasi</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Vazirlar</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Mahkamasining</a:t>
            </a:r>
            <a:r>
              <a:rPr lang="ru-RU" sz="3200" b="0" dirty="0">
                <a:solidFill>
                  <a:schemeClr val="accent6"/>
                </a:solidFill>
                <a:latin typeface="Arial" panose="020B0604020202020204" pitchFamily="34" charset="0"/>
                <a:cs typeface="Arial" panose="020B0604020202020204" pitchFamily="34" charset="0"/>
              </a:rPr>
              <a:t>  187-sonli «</a:t>
            </a:r>
            <a:r>
              <a:rPr lang="ru-RU" sz="3200" b="0" dirty="0" err="1">
                <a:solidFill>
                  <a:schemeClr val="accent6"/>
                </a:solidFill>
                <a:latin typeface="Arial" panose="020B0604020202020204" pitchFamily="34" charset="0"/>
                <a:cs typeface="Arial" panose="020B0604020202020204" pitchFamily="34" charset="0"/>
              </a:rPr>
              <a:t>Umumiy</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o‘rta</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va</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o‘rta</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maxsus</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kasb-hunar</a:t>
            </a:r>
            <a:r>
              <a:rPr lang="ru-RU" sz="3200" b="0" dirty="0">
                <a:solidFill>
                  <a:schemeClr val="accent6"/>
                </a:solidFill>
                <a:latin typeface="Arial" panose="020B0604020202020204" pitchFamily="34" charset="0"/>
                <a:cs typeface="Arial" panose="020B0604020202020204" pitchFamily="34" charset="0"/>
              </a:rPr>
              <a:t> </a:t>
            </a:r>
            <a:r>
              <a:rPr lang="en-US" sz="3200" b="0" dirty="0" err="1" smtClean="0">
                <a:solidFill>
                  <a:schemeClr val="accent6"/>
                </a:solidFill>
                <a:latin typeface="Arial" panose="020B0604020202020204" pitchFamily="34" charset="0"/>
                <a:cs typeface="Arial" panose="020B0604020202020204" pitchFamily="34" charset="0"/>
              </a:rPr>
              <a:t>ta’lim</a:t>
            </a:r>
            <a:r>
              <a:rPr lang="ru-RU" sz="3200" b="0" dirty="0" err="1" smtClean="0">
                <a:solidFill>
                  <a:schemeClr val="accent6"/>
                </a:solidFill>
                <a:latin typeface="Arial" panose="020B0604020202020204" pitchFamily="34" charset="0"/>
                <a:cs typeface="Arial" panose="020B0604020202020204" pitchFamily="34" charset="0"/>
              </a:rPr>
              <a:t>ining</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davlat</a:t>
            </a:r>
            <a:r>
              <a:rPr lang="ru-RU" sz="3200" b="0" dirty="0">
                <a:solidFill>
                  <a:schemeClr val="accent6"/>
                </a:solidFill>
                <a:latin typeface="Arial" panose="020B0604020202020204" pitchFamily="34" charset="0"/>
                <a:cs typeface="Arial" panose="020B0604020202020204" pitchFamily="34" charset="0"/>
              </a:rPr>
              <a:t> </a:t>
            </a:r>
            <a:r>
              <a:rPr lang="en-US" sz="3200" b="0" dirty="0" err="1" smtClean="0">
                <a:solidFill>
                  <a:schemeClr val="accent6"/>
                </a:solidFill>
                <a:latin typeface="Arial" panose="020B0604020202020204" pitchFamily="34" charset="0"/>
                <a:cs typeface="Arial" panose="020B0604020202020204" pitchFamily="34" charset="0"/>
              </a:rPr>
              <a:t>ta’lim</a:t>
            </a:r>
            <a:r>
              <a:rPr lang="en-US" sz="3200" b="0" dirty="0" smtClean="0">
                <a:solidFill>
                  <a:schemeClr val="accent6"/>
                </a:solidFill>
                <a:latin typeface="Arial" panose="020B0604020202020204" pitchFamily="34" charset="0"/>
                <a:cs typeface="Arial" panose="020B0604020202020204" pitchFamily="34" charset="0"/>
              </a:rPr>
              <a:t>  </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standartlarini</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tasdiqlash</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to‘g‘risida»gi</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Qarori</a:t>
            </a:r>
            <a:r>
              <a:rPr lang="en-US" sz="3200" b="0" dirty="0">
                <a:solidFill>
                  <a:schemeClr val="accent6"/>
                </a:solidFill>
                <a:latin typeface="Arial" panose="020B0604020202020204" pitchFamily="34" charset="0"/>
                <a:cs typeface="Arial" panose="020B0604020202020204" pitchFamily="34" charset="0"/>
              </a:rPr>
              <a:t> </a:t>
            </a:r>
            <a:r>
              <a:rPr lang="en-US" sz="3200" b="0" dirty="0" err="1" smtClean="0">
                <a:solidFill>
                  <a:schemeClr val="accent6"/>
                </a:solidFill>
                <a:latin typeface="Arial" panose="020B0604020202020204" pitchFamily="34" charset="0"/>
                <a:cs typeface="Arial" panose="020B0604020202020204" pitchFamily="34" charset="0"/>
              </a:rPr>
              <a:t>qabul</a:t>
            </a:r>
            <a:r>
              <a:rPr lang="en-US" sz="3200" b="0" dirty="0" smtClean="0">
                <a:solidFill>
                  <a:schemeClr val="accent6"/>
                </a:solidFill>
                <a:latin typeface="Arial" panose="020B0604020202020204" pitchFamily="34" charset="0"/>
                <a:cs typeface="Arial" panose="020B0604020202020204" pitchFamily="34" charset="0"/>
              </a:rPr>
              <a:t> </a:t>
            </a:r>
            <a:r>
              <a:rPr lang="en-US" sz="3200" b="0" dirty="0" err="1" smtClean="0">
                <a:solidFill>
                  <a:schemeClr val="accent6"/>
                </a:solidFill>
                <a:latin typeface="Arial" panose="020B0604020202020204" pitchFamily="34" charset="0"/>
                <a:cs typeface="Arial" panose="020B0604020202020204" pitchFamily="34" charset="0"/>
              </a:rPr>
              <a:t>qilindi</a:t>
            </a:r>
            <a:r>
              <a:rPr lang="en-US" sz="3200" b="0" dirty="0">
                <a:solidFill>
                  <a:schemeClr val="accent6"/>
                </a:solidFill>
                <a:latin typeface="Arial" panose="020B0604020202020204" pitchFamily="34" charset="0"/>
                <a:cs typeface="Arial" panose="020B0604020202020204" pitchFamily="34" charset="0"/>
              </a:rPr>
              <a:t>. </a:t>
            </a:r>
            <a:r>
              <a:rPr lang="en-US" sz="3200" b="0" dirty="0" err="1" smtClean="0">
                <a:solidFill>
                  <a:schemeClr val="accent6"/>
                </a:solidFill>
                <a:latin typeface="Arial" panose="020B0604020202020204" pitchFamily="34" charset="0"/>
                <a:cs typeface="Arial" panose="020B0604020202020204" pitchFamily="34" charset="0"/>
              </a:rPr>
              <a:t>Qaror</a:t>
            </a:r>
            <a:r>
              <a:rPr lang="ru-RU" sz="3200" b="0" dirty="0" smtClean="0">
                <a:solidFill>
                  <a:schemeClr val="accent6"/>
                </a:solidFill>
                <a:latin typeface="Arial" panose="020B0604020202020204" pitchFamily="34" charset="0"/>
                <a:cs typeface="Arial" panose="020B0604020202020204" pitchFamily="34" charset="0"/>
              </a:rPr>
              <a:t> «</a:t>
            </a:r>
            <a:r>
              <a:rPr lang="en-US" sz="3200" b="0" dirty="0" err="1">
                <a:solidFill>
                  <a:schemeClr val="accent6"/>
                </a:solidFill>
                <a:latin typeface="Arial" panose="020B0604020202020204" pitchFamily="34" charset="0"/>
                <a:cs typeface="Arial" panose="020B0604020202020204" pitchFamily="34" charset="0"/>
              </a:rPr>
              <a:t>T</a:t>
            </a:r>
            <a:r>
              <a:rPr lang="en-US" sz="3200" b="0" dirty="0" err="1" smtClean="0">
                <a:solidFill>
                  <a:schemeClr val="accent6"/>
                </a:solidFill>
                <a:latin typeface="Arial" panose="020B0604020202020204" pitchFamily="34" charset="0"/>
                <a:cs typeface="Arial" panose="020B0604020202020204" pitchFamily="34" charset="0"/>
              </a:rPr>
              <a:t>a’lim</a:t>
            </a:r>
            <a:r>
              <a:rPr lang="en-US" sz="3200" b="0" dirty="0" smtClean="0">
                <a:solidFill>
                  <a:schemeClr val="accent6"/>
                </a:solidFill>
                <a:latin typeface="Arial" panose="020B0604020202020204" pitchFamily="34" charset="0"/>
                <a:cs typeface="Arial" panose="020B0604020202020204" pitchFamily="34" charset="0"/>
              </a:rPr>
              <a:t>  </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to‘g‘risida»gi</a:t>
            </a:r>
            <a:r>
              <a:rPr lang="ru-RU" sz="3200" b="0" dirty="0" smtClean="0">
                <a:solidFill>
                  <a:schemeClr val="accent6"/>
                </a:solidFill>
                <a:latin typeface="Arial" panose="020B0604020202020204" pitchFamily="34" charset="0"/>
                <a:cs typeface="Arial" panose="020B0604020202020204" pitchFamily="34" charset="0"/>
              </a:rPr>
              <a:t> </a:t>
            </a:r>
            <a:r>
              <a:rPr lang="en-US" sz="3200" b="0" dirty="0" err="1" smtClean="0">
                <a:solidFill>
                  <a:schemeClr val="accent6"/>
                </a:solidFill>
                <a:latin typeface="Arial" panose="020B0604020202020204" pitchFamily="34" charset="0"/>
                <a:cs typeface="Arial" panose="020B0604020202020204" pitchFamily="34" charset="0"/>
              </a:rPr>
              <a:t>qonun</a:t>
            </a:r>
            <a:r>
              <a:rPr lang="en-US" sz="3200" b="0" dirty="0" smtClean="0">
                <a:solidFill>
                  <a:schemeClr val="accent6"/>
                </a:solidFill>
                <a:latin typeface="Arial" panose="020B0604020202020204" pitchFamily="34" charset="0"/>
                <a:cs typeface="Arial" panose="020B0604020202020204" pitchFamily="34" charset="0"/>
              </a:rPr>
              <a:t>,</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a:solidFill>
                  <a:schemeClr val="accent6"/>
                </a:solidFill>
                <a:latin typeface="Arial" panose="020B0604020202020204" pitchFamily="34" charset="0"/>
                <a:cs typeface="Arial" panose="020B0604020202020204" pitchFamily="34" charset="0"/>
              </a:rPr>
              <a:t>«</a:t>
            </a:r>
            <a:r>
              <a:rPr lang="ru-RU" sz="3200" b="0" dirty="0" err="1">
                <a:solidFill>
                  <a:schemeClr val="accent6"/>
                </a:solidFill>
                <a:latin typeface="Arial" panose="020B0604020202020204" pitchFamily="34" charset="0"/>
                <a:cs typeface="Arial" panose="020B0604020202020204" pitchFamily="34" charset="0"/>
              </a:rPr>
              <a:t>Kadrlar</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tayyorlash</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milliy</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dasturi</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to‘g‘risida»gi</a:t>
            </a:r>
            <a:r>
              <a:rPr lang="ru-RU" sz="3200" b="0" dirty="0" smtClean="0">
                <a:solidFill>
                  <a:schemeClr val="accent6"/>
                </a:solidFill>
                <a:latin typeface="Arial" panose="020B0604020202020204" pitchFamily="34" charset="0"/>
                <a:cs typeface="Arial" panose="020B0604020202020204" pitchFamily="34" charset="0"/>
              </a:rPr>
              <a:t> </a:t>
            </a:r>
            <a:r>
              <a:rPr lang="en-US" sz="3200" b="0" dirty="0" err="1">
                <a:solidFill>
                  <a:schemeClr val="accent6"/>
                </a:solidFill>
                <a:latin typeface="Arial" panose="020B0604020202020204" pitchFamily="34" charset="0"/>
                <a:cs typeface="Arial" panose="020B0604020202020204" pitchFamily="34" charset="0"/>
              </a:rPr>
              <a:t>hamda</a:t>
            </a:r>
            <a:r>
              <a:rPr lang="en-US"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O‘zbekiston</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Respublikasi</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qonunlariga</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muvofiq</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umum</a:t>
            </a:r>
            <a:r>
              <a:rPr lang="en-US" sz="3200" b="0" dirty="0" err="1" smtClean="0">
                <a:solidFill>
                  <a:schemeClr val="accent6"/>
                </a:solidFill>
                <a:latin typeface="Arial" panose="020B0604020202020204" pitchFamily="34" charset="0"/>
                <a:cs typeface="Arial" panose="020B0604020202020204" pitchFamily="34" charset="0"/>
              </a:rPr>
              <a:t>ta’lim</a:t>
            </a:r>
            <a:r>
              <a:rPr lang="en-US" sz="3200" b="0" dirty="0" smtClean="0">
                <a:solidFill>
                  <a:schemeClr val="accent6"/>
                </a:solidFill>
                <a:latin typeface="Arial" panose="020B0604020202020204" pitchFamily="34" charset="0"/>
                <a:cs typeface="Arial" panose="020B0604020202020204" pitchFamily="34" charset="0"/>
              </a:rPr>
              <a:t>  </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fanlarini</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o‘qitishning</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uzluksizligi</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va</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izchilligini</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ta</a:t>
            </a:r>
            <a:r>
              <a:rPr lang="en-US" sz="3200" b="0" dirty="0" smtClean="0">
                <a:solidFill>
                  <a:schemeClr val="accent6"/>
                </a:solidFill>
                <a:latin typeface="Arial" panose="020B0604020202020204" pitchFamily="34" charset="0"/>
                <a:cs typeface="Arial" panose="020B0604020202020204" pitchFamily="34" charset="0"/>
              </a:rPr>
              <a:t>‘</a:t>
            </a:r>
            <a:r>
              <a:rPr lang="ru-RU" sz="3200" b="0" dirty="0" err="1" smtClean="0">
                <a:solidFill>
                  <a:schemeClr val="accent6"/>
                </a:solidFill>
                <a:latin typeface="Arial" panose="020B0604020202020204" pitchFamily="34" charset="0"/>
                <a:cs typeface="Arial" panose="020B0604020202020204" pitchFamily="34" charset="0"/>
              </a:rPr>
              <a:t>minlash</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zamonaviy</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metodologiyasini</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yaratish</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davlat</a:t>
            </a:r>
            <a:r>
              <a:rPr lang="ru-RU" sz="3200" b="0" dirty="0">
                <a:solidFill>
                  <a:schemeClr val="accent6"/>
                </a:solidFill>
                <a:latin typeface="Arial" panose="020B0604020202020204" pitchFamily="34" charset="0"/>
                <a:cs typeface="Arial" panose="020B0604020202020204" pitchFamily="34" charset="0"/>
              </a:rPr>
              <a:t> </a:t>
            </a:r>
            <a:r>
              <a:rPr lang="en-US" sz="3200" b="0" dirty="0" err="1" smtClean="0">
                <a:solidFill>
                  <a:schemeClr val="accent6"/>
                </a:solidFill>
                <a:latin typeface="Arial" panose="020B0604020202020204" pitchFamily="34" charset="0"/>
                <a:cs typeface="Arial" panose="020B0604020202020204" pitchFamily="34" charset="0"/>
              </a:rPr>
              <a:t>ta’lim</a:t>
            </a:r>
            <a:r>
              <a:rPr lang="en-US" sz="3200" b="0" dirty="0" smtClean="0">
                <a:solidFill>
                  <a:schemeClr val="accent6"/>
                </a:solidFill>
                <a:latin typeface="Arial" panose="020B0604020202020204" pitchFamily="34" charset="0"/>
                <a:cs typeface="Arial" panose="020B0604020202020204" pitchFamily="34" charset="0"/>
              </a:rPr>
              <a:t>  </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standartlarini</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kompetensiyaviy</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yondashuv</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asosida</a:t>
            </a:r>
            <a:r>
              <a:rPr lang="ru-RU" sz="3200" b="0" dirty="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takomillashtirish</a:t>
            </a:r>
            <a:r>
              <a:rPr lang="ru-RU" sz="3200" b="0" dirty="0" smtClean="0">
                <a:solidFill>
                  <a:schemeClr val="accent6"/>
                </a:solidFill>
                <a:latin typeface="Arial" panose="020B0604020202020204" pitchFamily="34" charset="0"/>
                <a:cs typeface="Arial" panose="020B0604020202020204" pitchFamily="34" charset="0"/>
              </a:rPr>
              <a:t>,</a:t>
            </a:r>
            <a:r>
              <a:rPr lang="en-US" sz="3200" b="0" dirty="0" smtClean="0">
                <a:solidFill>
                  <a:schemeClr val="accent6"/>
                </a:solidFill>
                <a:latin typeface="Arial" panose="020B0604020202020204" pitchFamily="34" charset="0"/>
                <a:cs typeface="Arial" panose="020B0604020202020204" pitchFamily="34" charset="0"/>
              </a:rPr>
              <a:t> </a:t>
            </a:r>
            <a:r>
              <a:rPr lang="ru-RU" sz="3200" b="0" dirty="0" err="1" smtClean="0">
                <a:solidFill>
                  <a:schemeClr val="accent6"/>
                </a:solidFill>
                <a:latin typeface="Arial" panose="020B0604020202020204" pitchFamily="34" charset="0"/>
                <a:cs typeface="Arial" panose="020B0604020202020204" pitchFamily="34" charset="0"/>
              </a:rPr>
              <a:t>o‘quv-metodik</a:t>
            </a:r>
            <a:r>
              <a:rPr lang="ru-RU" sz="3200" b="0" dirty="0" smtClean="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majmualarning</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yangi</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avlodini</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ishlab</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chiqish</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va</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amaliyotga</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joriy</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etishni</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tashkil</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etish</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maqsadida</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qabul</a:t>
            </a:r>
            <a:r>
              <a:rPr lang="ru-RU" sz="3200" b="0" dirty="0">
                <a:solidFill>
                  <a:schemeClr val="accent6"/>
                </a:solidFill>
                <a:latin typeface="Arial" panose="020B0604020202020204" pitchFamily="34" charset="0"/>
                <a:cs typeface="Arial" panose="020B0604020202020204" pitchFamily="34" charset="0"/>
              </a:rPr>
              <a:t> </a:t>
            </a:r>
            <a:r>
              <a:rPr lang="ru-RU" sz="3200" b="0" dirty="0" err="1">
                <a:solidFill>
                  <a:schemeClr val="accent6"/>
                </a:solidFill>
                <a:latin typeface="Arial" panose="020B0604020202020204" pitchFamily="34" charset="0"/>
                <a:cs typeface="Arial" panose="020B0604020202020204" pitchFamily="34" charset="0"/>
              </a:rPr>
              <a:t>qilindi</a:t>
            </a:r>
            <a:r>
              <a:rPr lang="ru-RU" sz="3200" b="0" dirty="0">
                <a:solidFill>
                  <a:schemeClr val="accent6"/>
                </a:solidFill>
                <a:latin typeface="Arial" panose="020B0604020202020204" pitchFamily="34" charset="0"/>
                <a:cs typeface="Arial" panose="020B0604020202020204" pitchFamily="34" charset="0"/>
              </a:rPr>
              <a:t>.</a:t>
            </a:r>
            <a:r>
              <a:rPr lang="en-US" sz="3200" b="0" dirty="0">
                <a:solidFill>
                  <a:schemeClr val="accent6"/>
                </a:solidFill>
                <a:latin typeface="Arial" panose="020B0604020202020204" pitchFamily="34" charset="0"/>
                <a:cs typeface="Arial" panose="020B0604020202020204" pitchFamily="34" charset="0"/>
              </a:rPr>
              <a:t> </a:t>
            </a:r>
            <a:endParaRPr lang="ru-RU" sz="3200" b="0" dirty="0">
              <a:solidFill>
                <a:schemeClr val="accent6"/>
              </a:solidFill>
              <a:latin typeface="Arial" panose="020B0604020202020204" pitchFamily="34" charset="0"/>
              <a:cs typeface="Arial" panose="020B0604020202020204" pitchFamily="34" charset="0"/>
            </a:endParaRPr>
          </a:p>
        </p:txBody>
      </p:sp>
      <p:sp>
        <p:nvSpPr>
          <p:cNvPr id="4" name="Объект 3"/>
          <p:cNvSpPr>
            <a:spLocks noGrp="1"/>
          </p:cNvSpPr>
          <p:nvPr>
            <p:ph sz="half" idx="2"/>
          </p:nvPr>
        </p:nvSpPr>
        <p:spPr>
          <a:xfrm>
            <a:off x="239842" y="194873"/>
            <a:ext cx="11662347" cy="747897"/>
          </a:xfrm>
        </p:spPr>
        <p:style>
          <a:lnRef idx="1">
            <a:schemeClr val="accent5"/>
          </a:lnRef>
          <a:fillRef idx="2">
            <a:schemeClr val="accent5"/>
          </a:fillRef>
          <a:effectRef idx="1">
            <a:schemeClr val="accent5"/>
          </a:effectRef>
          <a:fontRef idx="minor">
            <a:schemeClr val="dk1"/>
          </a:fontRef>
        </p:style>
        <p:txBody>
          <a:bodyPr/>
          <a:lstStyle/>
          <a:p>
            <a:pPr marL="0" lvl="0" indent="0" algn="ctr">
              <a:buNone/>
            </a:pPr>
            <a:r>
              <a:rPr lang="ru-RU" sz="5400" b="1" dirty="0" err="1" smtClean="0">
                <a:solidFill>
                  <a:srgbClr val="C00000"/>
                </a:solidFill>
                <a:latin typeface="Arial" panose="020B0604020202020204" pitchFamily="34" charset="0"/>
                <a:cs typeface="Arial" panose="020B0604020202020204" pitchFamily="34" charset="0"/>
              </a:rPr>
              <a:t>Davlat</a:t>
            </a:r>
            <a:r>
              <a:rPr lang="ru-RU" sz="5400" b="1" dirty="0" smtClean="0">
                <a:solidFill>
                  <a:srgbClr val="C00000"/>
                </a:solidFill>
                <a:latin typeface="Arial" panose="020B0604020202020204" pitchFamily="34" charset="0"/>
                <a:cs typeface="Arial" panose="020B0604020202020204" pitchFamily="34" charset="0"/>
              </a:rPr>
              <a:t> </a:t>
            </a:r>
            <a:r>
              <a:rPr lang="en-US" sz="5400" b="1" dirty="0" err="1" smtClean="0">
                <a:solidFill>
                  <a:srgbClr val="C00000"/>
                </a:solidFill>
                <a:latin typeface="Arial" panose="020B0604020202020204" pitchFamily="34" charset="0"/>
                <a:cs typeface="Arial" panose="020B0604020202020204" pitchFamily="34" charset="0"/>
              </a:rPr>
              <a:t>ta’lim</a:t>
            </a:r>
            <a:r>
              <a:rPr lang="en-US" sz="5400" b="1" dirty="0" smtClean="0">
                <a:solidFill>
                  <a:srgbClr val="C00000"/>
                </a:solidFill>
                <a:latin typeface="Arial" panose="020B0604020202020204" pitchFamily="34" charset="0"/>
                <a:cs typeface="Arial" panose="020B0604020202020204" pitchFamily="34" charset="0"/>
              </a:rPr>
              <a:t>  </a:t>
            </a:r>
            <a:r>
              <a:rPr lang="ru-RU" sz="5400" b="1" dirty="0" smtClean="0">
                <a:solidFill>
                  <a:srgbClr val="C00000"/>
                </a:solidFill>
                <a:latin typeface="Arial" panose="020B0604020202020204" pitchFamily="34" charset="0"/>
                <a:cs typeface="Arial" panose="020B0604020202020204" pitchFamily="34" charset="0"/>
              </a:rPr>
              <a:t> </a:t>
            </a:r>
            <a:r>
              <a:rPr lang="ru-RU" sz="5400" b="1" dirty="0" err="1">
                <a:solidFill>
                  <a:srgbClr val="C00000"/>
                </a:solidFill>
                <a:latin typeface="Arial" panose="020B0604020202020204" pitchFamily="34" charset="0"/>
                <a:cs typeface="Arial" panose="020B0604020202020204" pitchFamily="34" charset="0"/>
              </a:rPr>
              <a:t>standart</a:t>
            </a:r>
            <a:endParaRPr lang="ru-RU" sz="5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23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6759" y="1298377"/>
            <a:ext cx="10737272" cy="507820"/>
          </a:xfrm>
        </p:spPr>
        <p:txBody>
          <a:bodyPr/>
          <a:lstStyle/>
          <a:p>
            <a:pPr algn="ctr">
              <a:defRPr/>
            </a:pPr>
            <a:r>
              <a:rPr lang="en-US" sz="2400" dirty="0" err="1">
                <a:latin typeface="Arial" panose="020B0604020202020204" pitchFamily="34" charset="0"/>
                <a:cs typeface="Arial" panose="020B0604020202020204" pitchFamily="34" charset="0"/>
              </a:rPr>
              <a:t>Umumiy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o`rta</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ta’lim</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davlat</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ta’lim</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standartining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tarkibiy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qismlari</a:t>
            </a:r>
            <a:endParaRPr lang="ru-RU" sz="2400" dirty="0">
              <a:latin typeface="Arial" panose="020B0604020202020204" pitchFamily="34" charset="0"/>
              <a:cs typeface="Arial" panose="020B0604020202020204" pitchFamily="34" charset="0"/>
            </a:endParaRPr>
          </a:p>
        </p:txBody>
      </p:sp>
      <p:grpSp>
        <p:nvGrpSpPr>
          <p:cNvPr id="40963" name="Group 3"/>
          <p:cNvGrpSpPr>
            <a:grpSpLocks/>
          </p:cNvGrpSpPr>
          <p:nvPr/>
        </p:nvGrpSpPr>
        <p:grpSpPr bwMode="auto">
          <a:xfrm>
            <a:off x="2207568" y="1846059"/>
            <a:ext cx="762000" cy="665163"/>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grpSp>
      <p:grpSp>
        <p:nvGrpSpPr>
          <p:cNvPr id="40967" name="Group 7"/>
          <p:cNvGrpSpPr>
            <a:grpSpLocks/>
          </p:cNvGrpSpPr>
          <p:nvPr/>
        </p:nvGrpSpPr>
        <p:grpSpPr bwMode="auto">
          <a:xfrm>
            <a:off x="2207568" y="2730501"/>
            <a:ext cx="762000" cy="665163"/>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grpSp>
      <p:sp>
        <p:nvSpPr>
          <p:cNvPr id="40971" name="Line 11"/>
          <p:cNvSpPr>
            <a:spLocks noChangeShapeType="1"/>
          </p:cNvSpPr>
          <p:nvPr/>
        </p:nvSpPr>
        <p:spPr bwMode="auto">
          <a:xfrm>
            <a:off x="3962400" y="2481263"/>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72" name="Text Box 12"/>
          <p:cNvSpPr txBox="1">
            <a:spLocks noChangeArrowheads="1"/>
          </p:cNvSpPr>
          <p:nvPr/>
        </p:nvSpPr>
        <p:spPr bwMode="auto">
          <a:xfrm>
            <a:off x="2993742" y="1909570"/>
            <a:ext cx="7150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ru-RU"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Umumiy</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o`rta</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ta`limning</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tayanch</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o`quv</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rejasi</a:t>
            </a:r>
            <a:endParaRPr lang="ru-RU" sz="2400" b="1" i="1" dirty="0">
              <a:solidFill>
                <a:schemeClr val="tx2"/>
              </a:solidFill>
              <a:latin typeface="Arial" panose="020B0604020202020204" pitchFamily="34" charset="0"/>
              <a:cs typeface="Arial" panose="020B0604020202020204" pitchFamily="34" charset="0"/>
            </a:endParaRPr>
          </a:p>
        </p:txBody>
      </p:sp>
      <p:sp>
        <p:nvSpPr>
          <p:cNvPr id="40973" name="Text Box 13"/>
          <p:cNvSpPr txBox="1">
            <a:spLocks noChangeArrowheads="1"/>
          </p:cNvSpPr>
          <p:nvPr/>
        </p:nvSpPr>
        <p:spPr bwMode="gray">
          <a:xfrm>
            <a:off x="2413670" y="1970089"/>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chemeClr val="bg1"/>
                </a:solidFill>
                <a:latin typeface="Arial" panose="020B0604020202020204" pitchFamily="34" charset="0"/>
                <a:cs typeface="Arial" panose="020B0604020202020204" pitchFamily="34" charset="0"/>
              </a:rPr>
              <a:t>1</a:t>
            </a:r>
          </a:p>
        </p:txBody>
      </p:sp>
      <p:sp>
        <p:nvSpPr>
          <p:cNvPr id="40974" name="Line 14"/>
          <p:cNvSpPr>
            <a:spLocks noChangeShapeType="1"/>
          </p:cNvSpPr>
          <p:nvPr/>
        </p:nvSpPr>
        <p:spPr bwMode="auto">
          <a:xfrm>
            <a:off x="3962400" y="3395663"/>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75" name="Text Box 15"/>
          <p:cNvSpPr txBox="1">
            <a:spLocks noChangeArrowheads="1"/>
          </p:cNvSpPr>
          <p:nvPr/>
        </p:nvSpPr>
        <p:spPr bwMode="auto">
          <a:xfrm>
            <a:off x="3158344" y="2659587"/>
            <a:ext cx="64087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i="1" dirty="0" err="1">
                <a:solidFill>
                  <a:schemeClr val="tx2"/>
                </a:solidFill>
                <a:latin typeface="Arial" panose="020B0604020202020204" pitchFamily="34" charset="0"/>
                <a:cs typeface="Arial" panose="020B0604020202020204" pitchFamily="34" charset="0"/>
              </a:rPr>
              <a:t>Umumiy</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o`rta</a:t>
            </a:r>
            <a:r>
              <a:rPr lang="en-US" sz="2400" b="1" i="1" dirty="0">
                <a:solidFill>
                  <a:schemeClr val="tx2"/>
                </a:solidFill>
                <a:latin typeface="Arial" panose="020B0604020202020204" pitchFamily="34" charset="0"/>
                <a:cs typeface="Arial" panose="020B0604020202020204" pitchFamily="34" charset="0"/>
              </a:rPr>
              <a:t> </a:t>
            </a:r>
            <a:r>
              <a:rPr lang="en-US" sz="2400" b="1" i="1" dirty="0" err="1" smtClean="0">
                <a:solidFill>
                  <a:schemeClr val="tx2"/>
                </a:solidFill>
                <a:latin typeface="Arial" panose="020B0604020202020204" pitchFamily="34" charset="0"/>
                <a:cs typeface="Arial" panose="020B0604020202020204" pitchFamily="34" charset="0"/>
              </a:rPr>
              <a:t>ta’limning</a:t>
            </a:r>
            <a:r>
              <a:rPr lang="en-US" sz="2400" b="1" i="1" dirty="0" smtClean="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o`quv</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dasturi</a:t>
            </a:r>
            <a:endParaRPr lang="ru-RU" sz="2400" b="1" i="1" dirty="0">
              <a:solidFill>
                <a:schemeClr val="bg1"/>
              </a:solidFill>
              <a:latin typeface="Arial" panose="020B0604020202020204" pitchFamily="34" charset="0"/>
              <a:cs typeface="Arial" panose="020B0604020202020204" pitchFamily="34" charset="0"/>
            </a:endParaRPr>
          </a:p>
        </p:txBody>
      </p:sp>
      <p:sp>
        <p:nvSpPr>
          <p:cNvPr id="40976" name="Text Box 16"/>
          <p:cNvSpPr txBox="1">
            <a:spLocks noChangeArrowheads="1"/>
          </p:cNvSpPr>
          <p:nvPr/>
        </p:nvSpPr>
        <p:spPr bwMode="gray">
          <a:xfrm>
            <a:off x="2413670" y="2840145"/>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chemeClr val="bg1"/>
                </a:solidFill>
                <a:latin typeface="Arial" panose="020B0604020202020204" pitchFamily="34" charset="0"/>
                <a:cs typeface="Arial" panose="020B0604020202020204" pitchFamily="34" charset="0"/>
              </a:rPr>
              <a:t>2</a:t>
            </a:r>
          </a:p>
        </p:txBody>
      </p:sp>
      <p:grpSp>
        <p:nvGrpSpPr>
          <p:cNvPr id="40977" name="Group 17"/>
          <p:cNvGrpSpPr>
            <a:grpSpLocks/>
          </p:cNvGrpSpPr>
          <p:nvPr/>
        </p:nvGrpSpPr>
        <p:grpSpPr bwMode="auto">
          <a:xfrm>
            <a:off x="2285363" y="3622676"/>
            <a:ext cx="762000" cy="665163"/>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grpSp>
      <p:grpSp>
        <p:nvGrpSpPr>
          <p:cNvPr id="40981" name="Group 21"/>
          <p:cNvGrpSpPr>
            <a:grpSpLocks/>
          </p:cNvGrpSpPr>
          <p:nvPr/>
        </p:nvGrpSpPr>
        <p:grpSpPr bwMode="auto">
          <a:xfrm>
            <a:off x="2344424" y="4537076"/>
            <a:ext cx="762000" cy="665163"/>
            <a:chOff x="3174" y="2656"/>
            <a:chExt cx="1549" cy="1351"/>
          </a:xfrm>
        </p:grpSpPr>
        <p:sp>
          <p:nvSpPr>
            <p:cNvPr id="4098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8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8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grpSp>
      <p:sp>
        <p:nvSpPr>
          <p:cNvPr id="40985" name="Line 25"/>
          <p:cNvSpPr>
            <a:spLocks noChangeShapeType="1"/>
          </p:cNvSpPr>
          <p:nvPr/>
        </p:nvSpPr>
        <p:spPr bwMode="auto">
          <a:xfrm>
            <a:off x="3962400" y="428783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86" name="Text Box 26"/>
          <p:cNvSpPr txBox="1">
            <a:spLocks noChangeArrowheads="1"/>
          </p:cNvSpPr>
          <p:nvPr/>
        </p:nvSpPr>
        <p:spPr bwMode="auto">
          <a:xfrm>
            <a:off x="3186941" y="3468510"/>
            <a:ext cx="70135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en-US" sz="2400" b="1" i="1" dirty="0" err="1">
                <a:solidFill>
                  <a:schemeClr val="tx2"/>
                </a:solidFill>
                <a:latin typeface="Arial" panose="020B0604020202020204" pitchFamily="34" charset="0"/>
                <a:cs typeface="Arial" panose="020B0604020202020204" pitchFamily="34" charset="0"/>
              </a:rPr>
              <a:t>Umumiy</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o`rta</a:t>
            </a:r>
            <a:r>
              <a:rPr lang="en-US" sz="2400" b="1" i="1" dirty="0">
                <a:solidFill>
                  <a:schemeClr val="tx2"/>
                </a:solidFill>
                <a:latin typeface="Arial" panose="020B0604020202020204" pitchFamily="34" charset="0"/>
                <a:cs typeface="Arial" panose="020B0604020202020204" pitchFamily="34" charset="0"/>
              </a:rPr>
              <a:t> </a:t>
            </a:r>
            <a:r>
              <a:rPr lang="en-US" sz="2400" b="1" i="1" dirty="0" err="1" smtClean="0">
                <a:solidFill>
                  <a:schemeClr val="tx2"/>
                </a:solidFill>
                <a:latin typeface="Arial" panose="020B0604020202020204" pitchFamily="34" charset="0"/>
                <a:cs typeface="Arial" panose="020B0604020202020204" pitchFamily="34" charset="0"/>
              </a:rPr>
              <a:t>ta’limning</a:t>
            </a:r>
            <a:r>
              <a:rPr lang="en-US" sz="2400" b="1" i="1" dirty="0" smtClean="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malaka</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talablari</a:t>
            </a:r>
            <a:r>
              <a:rPr lang="ru-RU" sz="2400" b="1" i="1" dirty="0">
                <a:solidFill>
                  <a:schemeClr val="tx2"/>
                </a:solidFill>
                <a:latin typeface="Arial" panose="020B0604020202020204" pitchFamily="34" charset="0"/>
                <a:cs typeface="Arial" panose="020B0604020202020204" pitchFamily="34" charset="0"/>
              </a:rPr>
              <a:t>;</a:t>
            </a:r>
          </a:p>
        </p:txBody>
      </p:sp>
      <p:sp>
        <p:nvSpPr>
          <p:cNvPr id="40987" name="Text Box 27"/>
          <p:cNvSpPr txBox="1">
            <a:spLocks noChangeArrowheads="1"/>
          </p:cNvSpPr>
          <p:nvPr/>
        </p:nvSpPr>
        <p:spPr bwMode="gray">
          <a:xfrm>
            <a:off x="2483595" y="373232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chemeClr val="bg1"/>
                </a:solidFill>
                <a:latin typeface="Arial" panose="020B0604020202020204" pitchFamily="34" charset="0"/>
                <a:cs typeface="Arial" panose="020B0604020202020204" pitchFamily="34" charset="0"/>
              </a:rPr>
              <a:t>3</a:t>
            </a:r>
          </a:p>
        </p:txBody>
      </p:sp>
      <p:sp>
        <p:nvSpPr>
          <p:cNvPr id="40988" name="Line 28"/>
          <p:cNvSpPr>
            <a:spLocks noChangeShapeType="1"/>
          </p:cNvSpPr>
          <p:nvPr/>
        </p:nvSpPr>
        <p:spPr bwMode="auto">
          <a:xfrm>
            <a:off x="3962400" y="520223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400">
              <a:latin typeface="Arial" panose="020B0604020202020204" pitchFamily="34" charset="0"/>
              <a:cs typeface="Arial" panose="020B0604020202020204" pitchFamily="34" charset="0"/>
            </a:endParaRPr>
          </a:p>
        </p:txBody>
      </p:sp>
      <p:sp>
        <p:nvSpPr>
          <p:cNvPr id="40989" name="Text Box 29"/>
          <p:cNvSpPr txBox="1">
            <a:spLocks noChangeArrowheads="1"/>
          </p:cNvSpPr>
          <p:nvPr/>
        </p:nvSpPr>
        <p:spPr bwMode="auto">
          <a:xfrm>
            <a:off x="3290640" y="4356658"/>
            <a:ext cx="56166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r>
              <a:rPr lang="en-US" sz="2400" b="1" i="1" dirty="0" err="1">
                <a:solidFill>
                  <a:schemeClr val="tx2"/>
                </a:solidFill>
                <a:latin typeface="Arial" panose="020B0604020202020204" pitchFamily="34" charset="0"/>
                <a:cs typeface="Arial" panose="020B0604020202020204" pitchFamily="34" charset="0"/>
              </a:rPr>
              <a:t>Baholsh</a:t>
            </a:r>
            <a:r>
              <a:rPr lang="en-US" sz="2400" b="1" i="1" dirty="0">
                <a:solidFill>
                  <a:schemeClr val="tx2"/>
                </a:solidFill>
                <a:latin typeface="Arial" panose="020B0604020202020204" pitchFamily="34" charset="0"/>
                <a:cs typeface="Arial" panose="020B0604020202020204" pitchFamily="34" charset="0"/>
              </a:rPr>
              <a:t> </a:t>
            </a:r>
            <a:r>
              <a:rPr lang="en-US" sz="2400" b="1" i="1" dirty="0" err="1">
                <a:solidFill>
                  <a:schemeClr val="tx2"/>
                </a:solidFill>
                <a:latin typeface="Arial" panose="020B0604020202020204" pitchFamily="34" charset="0"/>
                <a:cs typeface="Arial" panose="020B0604020202020204" pitchFamily="34" charset="0"/>
              </a:rPr>
              <a:t>tizimi</a:t>
            </a:r>
            <a:endParaRPr lang="ru-RU" sz="2400" b="1" i="1" dirty="0">
              <a:solidFill>
                <a:schemeClr val="tx2"/>
              </a:solidFill>
              <a:latin typeface="Arial" panose="020B0604020202020204" pitchFamily="34" charset="0"/>
              <a:cs typeface="Arial" panose="020B0604020202020204" pitchFamily="34" charset="0"/>
            </a:endParaRPr>
          </a:p>
          <a:p>
            <a:pPr eaLnBrk="0" hangingPunct="0"/>
            <a:endParaRPr lang="en-US" sz="2400" dirty="0">
              <a:latin typeface="Arial" panose="020B0604020202020204" pitchFamily="34" charset="0"/>
              <a:cs typeface="Arial" panose="020B0604020202020204" pitchFamily="34" charset="0"/>
            </a:endParaRPr>
          </a:p>
        </p:txBody>
      </p:sp>
      <p:sp>
        <p:nvSpPr>
          <p:cNvPr id="40990" name="Text Box 30"/>
          <p:cNvSpPr txBox="1">
            <a:spLocks noChangeArrowheads="1"/>
          </p:cNvSpPr>
          <p:nvPr/>
        </p:nvSpPr>
        <p:spPr bwMode="gray">
          <a:xfrm>
            <a:off x="2542656" y="4628104"/>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chemeClr val="bg1"/>
                </a:solidFill>
                <a:latin typeface="Arial" panose="020B0604020202020204" pitchFamily="34" charset="0"/>
                <a:cs typeface="Arial" panose="020B0604020202020204" pitchFamily="34" charset="0"/>
              </a:rPr>
              <a:t>4</a:t>
            </a:r>
          </a:p>
        </p:txBody>
      </p:sp>
      <p:grpSp>
        <p:nvGrpSpPr>
          <p:cNvPr id="46" name="Группа 45">
            <a:extLst>
              <a:ext uri="{FF2B5EF4-FFF2-40B4-BE49-F238E27FC236}">
                <a16:creationId xmlns:a16="http://schemas.microsoft.com/office/drawing/2014/main" id="{5746343E-CA97-422B-95E3-2FD34E5DD040}"/>
              </a:ext>
            </a:extLst>
          </p:cNvPr>
          <p:cNvGrpSpPr/>
          <p:nvPr/>
        </p:nvGrpSpPr>
        <p:grpSpPr>
          <a:xfrm>
            <a:off x="-5691" y="-2376"/>
            <a:ext cx="12197692" cy="1231935"/>
            <a:chOff x="-4269" y="-1782"/>
            <a:chExt cx="12196764" cy="1389518"/>
          </a:xfrm>
        </p:grpSpPr>
        <p:grpSp>
          <p:nvGrpSpPr>
            <p:cNvPr id="51" name="Группа 50">
              <a:extLst>
                <a:ext uri="{FF2B5EF4-FFF2-40B4-BE49-F238E27FC236}">
                  <a16:creationId xmlns:a16="http://schemas.microsoft.com/office/drawing/2014/main" id="{B78AB53D-47A2-4A59-93BC-D0086AF70495}"/>
                </a:ext>
              </a:extLst>
            </p:cNvPr>
            <p:cNvGrpSpPr/>
            <p:nvPr/>
          </p:nvGrpSpPr>
          <p:grpSpPr>
            <a:xfrm>
              <a:off x="-4269" y="-1782"/>
              <a:ext cx="12196764" cy="1389518"/>
              <a:chOff x="7428" y="15656"/>
              <a:chExt cx="12196764" cy="892175"/>
            </a:xfrm>
          </p:grpSpPr>
          <p:grpSp>
            <p:nvGrpSpPr>
              <p:cNvPr id="53" name="Group 74">
                <a:extLst>
                  <a:ext uri="{FF2B5EF4-FFF2-40B4-BE49-F238E27FC236}">
                    <a16:creationId xmlns:a16="http://schemas.microsoft.com/office/drawing/2014/main" id="{6B1405B5-AC7E-4FA7-B137-694CD7078390}"/>
                  </a:ext>
                </a:extLst>
              </p:cNvPr>
              <p:cNvGrpSpPr>
                <a:grpSpLocks/>
              </p:cNvGrpSpPr>
              <p:nvPr/>
            </p:nvGrpSpPr>
            <p:grpSpPr bwMode="auto">
              <a:xfrm>
                <a:off x="7428" y="15656"/>
                <a:ext cx="12196764" cy="892175"/>
                <a:chOff x="6576" y="12171"/>
                <a:chExt cx="9909327" cy="931895"/>
              </a:xfrm>
            </p:grpSpPr>
            <p:sp>
              <p:nvSpPr>
                <p:cNvPr id="58" name="Rectangle 75">
                  <a:extLst>
                    <a:ext uri="{FF2B5EF4-FFF2-40B4-BE49-F238E27FC236}">
                      <a16:creationId xmlns:a16="http://schemas.microsoft.com/office/drawing/2014/main" id="{76ECA5EE-829F-467A-80F4-82A1A011F427}"/>
                    </a:ext>
                  </a:extLst>
                </p:cNvPr>
                <p:cNvSpPr/>
                <p:nvPr/>
              </p:nvSpPr>
              <p:spPr>
                <a:xfrm>
                  <a:off x="6576" y="13366"/>
                  <a:ext cx="8356624" cy="919877"/>
                </a:xfrm>
                <a:prstGeom prst="rect">
                  <a:avLst/>
                </a:prstGeom>
                <a:solidFill>
                  <a:srgbClr val="5B9BD5">
                    <a:lumMod val="20000"/>
                    <a:lumOff val="80000"/>
                  </a:srgbClr>
                </a:solidFill>
                <a:ln w="12700" cap="flat" cmpd="sng" algn="ctr">
                  <a:noFill/>
                  <a:prstDash val="solid"/>
                  <a:miter lim="800000"/>
                </a:ln>
                <a:effectLst/>
              </p:spPr>
              <p:txBody>
                <a:bodyPr anchor="ctr"/>
                <a:lstStyle/>
                <a:p>
                  <a:pPr algn="ctr">
                    <a:defRPr/>
                  </a:pPr>
                  <a:endParaRPr lang="uz-Cyrl-UZ" sz="4144" b="1" kern="0" dirty="0">
                    <a:solidFill>
                      <a:prstClr val="white"/>
                    </a:solidFill>
                    <a:latin typeface="Arial" panose="020B0604020202020204" pitchFamily="34" charset="0"/>
                    <a:cs typeface="Arial" panose="020B0604020202020204" pitchFamily="34" charset="0"/>
                  </a:endParaRPr>
                </a:p>
              </p:txBody>
            </p:sp>
            <p:sp>
              <p:nvSpPr>
                <p:cNvPr id="59" name="Rectangle: Single Corner Snipped 1026">
                  <a:extLst>
                    <a:ext uri="{FF2B5EF4-FFF2-40B4-BE49-F238E27FC236}">
                      <a16:creationId xmlns:a16="http://schemas.microsoft.com/office/drawing/2014/main" id="{D08E1C16-0011-4137-A62A-778FF93E1495}"/>
                    </a:ext>
                  </a:extLst>
                </p:cNvPr>
                <p:cNvSpPr/>
                <p:nvPr/>
              </p:nvSpPr>
              <p:spPr>
                <a:xfrm flipH="1">
                  <a:off x="7089641" y="12171"/>
                  <a:ext cx="2826262" cy="931895"/>
                </a:xfrm>
                <a:custGeom>
                  <a:avLst/>
                  <a:gdLst>
                    <a:gd name="connsiteX0" fmla="*/ 0 w 3967529"/>
                    <a:gd name="connsiteY0" fmla="*/ 0 h 931876"/>
                    <a:gd name="connsiteX1" fmla="*/ 3501591 w 3967529"/>
                    <a:gd name="connsiteY1" fmla="*/ 0 h 931876"/>
                    <a:gd name="connsiteX2" fmla="*/ 3967529 w 3967529"/>
                    <a:gd name="connsiteY2" fmla="*/ 465938 h 931876"/>
                    <a:gd name="connsiteX3" fmla="*/ 3967529 w 3967529"/>
                    <a:gd name="connsiteY3" fmla="*/ 931876 h 931876"/>
                    <a:gd name="connsiteX4" fmla="*/ 0 w 3967529"/>
                    <a:gd name="connsiteY4" fmla="*/ 931876 h 931876"/>
                    <a:gd name="connsiteX5" fmla="*/ 0 w 3967529"/>
                    <a:gd name="connsiteY5" fmla="*/ 0 h 931876"/>
                    <a:gd name="connsiteX0" fmla="*/ 0 w 3973879"/>
                    <a:gd name="connsiteY0" fmla="*/ 0 h 931876"/>
                    <a:gd name="connsiteX1" fmla="*/ 3501591 w 3973879"/>
                    <a:gd name="connsiteY1" fmla="*/ 0 h 931876"/>
                    <a:gd name="connsiteX2" fmla="*/ 3973879 w 3973879"/>
                    <a:gd name="connsiteY2" fmla="*/ 926313 h 931876"/>
                    <a:gd name="connsiteX3" fmla="*/ 3967529 w 3973879"/>
                    <a:gd name="connsiteY3" fmla="*/ 931876 h 931876"/>
                    <a:gd name="connsiteX4" fmla="*/ 0 w 3973879"/>
                    <a:gd name="connsiteY4" fmla="*/ 931876 h 931876"/>
                    <a:gd name="connsiteX5" fmla="*/ 0 w 3973879"/>
                    <a:gd name="connsiteY5" fmla="*/ 0 h 9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879" h="931876">
                      <a:moveTo>
                        <a:pt x="0" y="0"/>
                      </a:moveTo>
                      <a:lnTo>
                        <a:pt x="3501591" y="0"/>
                      </a:lnTo>
                      <a:lnTo>
                        <a:pt x="3973879" y="926313"/>
                      </a:lnTo>
                      <a:lnTo>
                        <a:pt x="3967529" y="931876"/>
                      </a:lnTo>
                      <a:lnTo>
                        <a:pt x="0" y="931876"/>
                      </a:lnTo>
                      <a:lnTo>
                        <a:pt x="0" y="0"/>
                      </a:lnTo>
                      <a:close/>
                    </a:path>
                  </a:pathLst>
                </a:custGeom>
                <a:solidFill>
                  <a:srgbClr val="32B5D3"/>
                </a:solidFill>
                <a:ln w="12700" cap="flat" cmpd="sng" algn="ctr">
                  <a:noFill/>
                  <a:prstDash val="solid"/>
                  <a:miter lim="800000"/>
                </a:ln>
                <a:effectLst/>
              </p:spPr>
              <p:txBody>
                <a:bodyPr anchor="ctr"/>
                <a:lstStyle/>
                <a:p>
                  <a:pPr algn="ctr">
                    <a:defRPr/>
                  </a:pPr>
                  <a:r>
                    <a:rPr lang="en-US" sz="4144" b="1" kern="0" dirty="0">
                      <a:ln>
                        <a:solidFill>
                          <a:srgbClr val="00B0F0"/>
                        </a:solidFill>
                      </a:ln>
                      <a:latin typeface="Arial" panose="020B0604020202020204" pitchFamily="34" charset="0"/>
                      <a:cs typeface="Arial" panose="020B0604020202020204" pitchFamily="34" charset="0"/>
                    </a:rPr>
                    <a:t>DTS</a:t>
                  </a:r>
                  <a:endParaRPr lang="uz-Cyrl-UZ" sz="4144" b="1" kern="0" dirty="0">
                    <a:ln>
                      <a:solidFill>
                        <a:srgbClr val="00B0F0"/>
                      </a:solidFill>
                    </a:ln>
                    <a:latin typeface="Arial" panose="020B0604020202020204" pitchFamily="34" charset="0"/>
                    <a:cs typeface="Arial" panose="020B0604020202020204" pitchFamily="34" charset="0"/>
                  </a:endParaRPr>
                </a:p>
              </p:txBody>
            </p:sp>
          </p:grpSp>
          <p:grpSp>
            <p:nvGrpSpPr>
              <p:cNvPr id="54" name="Group 77">
                <a:extLst>
                  <a:ext uri="{FF2B5EF4-FFF2-40B4-BE49-F238E27FC236}">
                    <a16:creationId xmlns:a16="http://schemas.microsoft.com/office/drawing/2014/main" id="{78154EB7-178C-40C5-84EE-BAFC47A2ADA7}"/>
                  </a:ext>
                </a:extLst>
              </p:cNvPr>
              <p:cNvGrpSpPr>
                <a:grpSpLocks/>
              </p:cNvGrpSpPr>
              <p:nvPr/>
            </p:nvGrpSpPr>
            <p:grpSpPr bwMode="auto">
              <a:xfrm>
                <a:off x="66125" y="76200"/>
                <a:ext cx="207798" cy="706438"/>
                <a:chOff x="-67409" y="114300"/>
                <a:chExt cx="166035" cy="731520"/>
              </a:xfrm>
            </p:grpSpPr>
            <p:sp>
              <p:nvSpPr>
                <p:cNvPr id="56" name="Rectangle 78">
                  <a:extLst>
                    <a:ext uri="{FF2B5EF4-FFF2-40B4-BE49-F238E27FC236}">
                      <a16:creationId xmlns:a16="http://schemas.microsoft.com/office/drawing/2014/main" id="{CDEB361E-7B08-46CE-8237-7DAF31E2987D}"/>
                    </a:ext>
                  </a:extLst>
                </p:cNvPr>
                <p:cNvSpPr/>
                <p:nvPr/>
              </p:nvSpPr>
              <p:spPr>
                <a:xfrm>
                  <a:off x="-67409" y="114300"/>
                  <a:ext cx="68496" cy="731520"/>
                </a:xfrm>
                <a:prstGeom prst="rect">
                  <a:avLst/>
                </a:prstGeom>
                <a:solidFill>
                  <a:srgbClr val="3C6893"/>
                </a:solidFill>
                <a:ln w="12700" cap="flat" cmpd="sng" algn="ctr">
                  <a:noFill/>
                  <a:prstDash val="solid"/>
                  <a:miter lim="800000"/>
                </a:ln>
                <a:effectLst/>
              </p:spPr>
              <p:txBody>
                <a:bodyPr anchor="ctr"/>
                <a:lstStyle/>
                <a:p>
                  <a:pPr algn="ctr">
                    <a:defRPr/>
                  </a:pPr>
                  <a:endParaRPr lang="uz-Cyrl-UZ" sz="4144" kern="0" dirty="0">
                    <a:solidFill>
                      <a:srgbClr val="3C6893"/>
                    </a:solidFill>
                    <a:latin typeface="Arial" panose="020B0604020202020204" pitchFamily="34" charset="0"/>
                    <a:cs typeface="Arial" panose="020B0604020202020204" pitchFamily="34" charset="0"/>
                  </a:endParaRPr>
                </a:p>
              </p:txBody>
            </p:sp>
            <p:sp>
              <p:nvSpPr>
                <p:cNvPr id="57" name="Rectangle 79">
                  <a:extLst>
                    <a:ext uri="{FF2B5EF4-FFF2-40B4-BE49-F238E27FC236}">
                      <a16:creationId xmlns:a16="http://schemas.microsoft.com/office/drawing/2014/main" id="{81947B3E-BE17-4145-9467-793737C52CC5}"/>
                    </a:ext>
                  </a:extLst>
                </p:cNvPr>
                <p:cNvSpPr/>
                <p:nvPr/>
              </p:nvSpPr>
              <p:spPr>
                <a:xfrm>
                  <a:off x="30130" y="114300"/>
                  <a:ext cx="68496" cy="731520"/>
                </a:xfrm>
                <a:prstGeom prst="rect">
                  <a:avLst/>
                </a:prstGeom>
                <a:solidFill>
                  <a:srgbClr val="63AC41"/>
                </a:solidFill>
                <a:ln w="12700" cap="flat" cmpd="sng" algn="ctr">
                  <a:noFill/>
                  <a:prstDash val="solid"/>
                  <a:miter lim="800000"/>
                </a:ln>
                <a:effectLst/>
              </p:spPr>
              <p:txBody>
                <a:bodyPr anchor="ctr"/>
                <a:lstStyle/>
                <a:p>
                  <a:pPr algn="ctr">
                    <a:defRPr/>
                  </a:pPr>
                  <a:endParaRPr lang="uz-Cyrl-UZ" sz="4144" kern="0" dirty="0">
                    <a:solidFill>
                      <a:prstClr val="white"/>
                    </a:solidFill>
                    <a:latin typeface="Arial" panose="020B0604020202020204" pitchFamily="34" charset="0"/>
                    <a:cs typeface="Arial" panose="020B0604020202020204" pitchFamily="34" charset="0"/>
                  </a:endParaRPr>
                </a:p>
              </p:txBody>
            </p:sp>
          </p:grpSp>
          <p:sp>
            <p:nvSpPr>
              <p:cNvPr id="55" name="Полилиния: фигура 311">
                <a:extLst>
                  <a:ext uri="{FF2B5EF4-FFF2-40B4-BE49-F238E27FC236}">
                    <a16:creationId xmlns:a16="http://schemas.microsoft.com/office/drawing/2014/main" id="{C7C2A54D-B24D-4907-BE93-6B137B58A236}"/>
                  </a:ext>
                </a:extLst>
              </p:cNvPr>
              <p:cNvSpPr>
                <a:spLocks/>
              </p:cNvSpPr>
              <p:nvPr/>
            </p:nvSpPr>
            <p:spPr bwMode="auto">
              <a:xfrm>
                <a:off x="59097" y="368947"/>
                <a:ext cx="8809491" cy="511175"/>
              </a:xfrm>
              <a:custGeom>
                <a:avLst/>
                <a:gdLst>
                  <a:gd name="T0" fmla="*/ 6775259 w 7681749"/>
                  <a:gd name="T1" fmla="*/ 23928 h 562609"/>
                  <a:gd name="T2" fmla="*/ 6802819 w 7681749"/>
                  <a:gd name="T3" fmla="*/ 24903 h 562609"/>
                  <a:gd name="T4" fmla="*/ 6808997 w 7681749"/>
                  <a:gd name="T5" fmla="*/ 25554 h 562609"/>
                  <a:gd name="T6" fmla="*/ 6811166 w 7681749"/>
                  <a:gd name="T7" fmla="*/ 26463 h 562609"/>
                  <a:gd name="T8" fmla="*/ 6808756 w 7681749"/>
                  <a:gd name="T9" fmla="*/ 27115 h 562609"/>
                  <a:gd name="T10" fmla="*/ 6801890 w 7681749"/>
                  <a:gd name="T11" fmla="*/ 27763 h 562609"/>
                  <a:gd name="T12" fmla="*/ 6791647 w 7681749"/>
                  <a:gd name="T13" fmla="*/ 28285 h 562609"/>
                  <a:gd name="T14" fmla="*/ 6776878 w 7681749"/>
                  <a:gd name="T15" fmla="*/ 28673 h 562609"/>
                  <a:gd name="T16" fmla="*/ 6748567 w 7681749"/>
                  <a:gd name="T17" fmla="*/ 28739 h 562609"/>
                  <a:gd name="T18" fmla="*/ 6732917 w 7681749"/>
                  <a:gd name="T19" fmla="*/ 28349 h 562609"/>
                  <a:gd name="T20" fmla="*/ 6722496 w 7681749"/>
                  <a:gd name="T21" fmla="*/ 27830 h 562609"/>
                  <a:gd name="T22" fmla="*/ 6715689 w 7681749"/>
                  <a:gd name="T23" fmla="*/ 27178 h 562609"/>
                  <a:gd name="T24" fmla="*/ 6712833 w 7681749"/>
                  <a:gd name="T25" fmla="*/ 26529 h 562609"/>
                  <a:gd name="T26" fmla="*/ 6725156 w 7681749"/>
                  <a:gd name="T27" fmla="*/ 24642 h 562609"/>
                  <a:gd name="T28" fmla="*/ 6749348 w 7681749"/>
                  <a:gd name="T29" fmla="*/ 23928 h 562609"/>
                  <a:gd name="T30" fmla="*/ 6924928 w 7681749"/>
                  <a:gd name="T31" fmla="*/ 10924 h 562609"/>
                  <a:gd name="T32" fmla="*/ 7362109 w 7681749"/>
                  <a:gd name="T33" fmla="*/ 9363 h 562609"/>
                  <a:gd name="T34" fmla="*/ 7371149 w 7681749"/>
                  <a:gd name="T35" fmla="*/ 9947 h 562609"/>
                  <a:gd name="T36" fmla="*/ 7376764 w 7681749"/>
                  <a:gd name="T37" fmla="*/ 10599 h 562609"/>
                  <a:gd name="T38" fmla="*/ 7378070 w 7681749"/>
                  <a:gd name="T39" fmla="*/ 11509 h 562609"/>
                  <a:gd name="T40" fmla="*/ 7376093 w 7681749"/>
                  <a:gd name="T41" fmla="*/ 11964 h 562609"/>
                  <a:gd name="T42" fmla="*/ 7369864 w 7681749"/>
                  <a:gd name="T43" fmla="*/ 12614 h 562609"/>
                  <a:gd name="T44" fmla="*/ 7360316 w 7681749"/>
                  <a:gd name="T45" fmla="*/ 13134 h 562609"/>
                  <a:gd name="T46" fmla="*/ 7345894 w 7681749"/>
                  <a:gd name="T47" fmla="*/ 13591 h 562609"/>
                  <a:gd name="T48" fmla="*/ 7319027 w 7681749"/>
                  <a:gd name="T49" fmla="*/ 13654 h 562609"/>
                  <a:gd name="T50" fmla="*/ 7303398 w 7681749"/>
                  <a:gd name="T51" fmla="*/ 13394 h 562609"/>
                  <a:gd name="T52" fmla="*/ 7292445 w 7681749"/>
                  <a:gd name="T53" fmla="*/ 12939 h 562609"/>
                  <a:gd name="T54" fmla="*/ 7284443 w 7681749"/>
                  <a:gd name="T55" fmla="*/ 12289 h 562609"/>
                  <a:gd name="T56" fmla="*/ 6935591 w 7681749"/>
                  <a:gd name="T57" fmla="*/ 11833 h 562609"/>
                  <a:gd name="T58" fmla="*/ 6924928 w 7681749"/>
                  <a:gd name="T59" fmla="*/ 10924 h 562609"/>
                  <a:gd name="T60" fmla="*/ 7279619 w 7681749"/>
                  <a:gd name="T61" fmla="*/ 11118 h 562609"/>
                  <a:gd name="T62" fmla="*/ 7286747 w 7681749"/>
                  <a:gd name="T63" fmla="*/ 9947 h 562609"/>
                  <a:gd name="T64" fmla="*/ 7307591 w 7681749"/>
                  <a:gd name="T65" fmla="*/ 8971 h 562609"/>
                  <a:gd name="T66" fmla="*/ 7341268 w 7681749"/>
                  <a:gd name="T67" fmla="*/ 8843 h 562609"/>
                  <a:gd name="T68" fmla="*/ 7319027 w 7681749"/>
                  <a:gd name="T69" fmla="*/ 8778 h 562609"/>
                  <a:gd name="T70" fmla="*/ 6806149 w 7681749"/>
                  <a:gd name="T71" fmla="*/ 1885 h 562609"/>
                  <a:gd name="T72" fmla="*/ 7674040 w 7681749"/>
                  <a:gd name="T73" fmla="*/ 846 h 562609"/>
                  <a:gd name="T74" fmla="*/ 7682014 w 7681749"/>
                  <a:gd name="T75" fmla="*/ 1431 h 562609"/>
                  <a:gd name="T76" fmla="*/ 7686327 w 7681749"/>
                  <a:gd name="T77" fmla="*/ 2145 h 562609"/>
                  <a:gd name="T78" fmla="*/ 7685890 w 7681749"/>
                  <a:gd name="T79" fmla="*/ 3056 h 562609"/>
                  <a:gd name="T80" fmla="*/ 7680920 w 7681749"/>
                  <a:gd name="T81" fmla="*/ 3706 h 562609"/>
                  <a:gd name="T82" fmla="*/ 7672400 w 7681749"/>
                  <a:gd name="T83" fmla="*/ 4291 h 562609"/>
                  <a:gd name="T84" fmla="*/ 7661005 w 7681749"/>
                  <a:gd name="T85" fmla="*/ 4746 h 562609"/>
                  <a:gd name="T86" fmla="*/ 7630024 w 7681749"/>
                  <a:gd name="T87" fmla="*/ 5007 h 562609"/>
                  <a:gd name="T88" fmla="*/ 7611945 w 7681749"/>
                  <a:gd name="T89" fmla="*/ 4682 h 562609"/>
                  <a:gd name="T90" fmla="*/ 7600990 w 7681749"/>
                  <a:gd name="T91" fmla="*/ 4226 h 562609"/>
                  <a:gd name="T92" fmla="*/ 7593015 w 7681749"/>
                  <a:gd name="T93" fmla="*/ 3576 h 562609"/>
                  <a:gd name="T94" fmla="*/ 6813242 w 7681749"/>
                  <a:gd name="T95" fmla="*/ 3122 h 562609"/>
                  <a:gd name="T96" fmla="*/ 0 w 7681749"/>
                  <a:gd name="T97" fmla="*/ 27048 h 562609"/>
                  <a:gd name="T98" fmla="*/ 7589690 w 7681749"/>
                  <a:gd name="T99" fmla="*/ 1885 h 562609"/>
                  <a:gd name="T100" fmla="*/ 7591139 w 7681749"/>
                  <a:gd name="T101" fmla="*/ 1691 h 562609"/>
                  <a:gd name="T102" fmla="*/ 7597970 w 7681749"/>
                  <a:gd name="T103" fmla="*/ 1040 h 562609"/>
                  <a:gd name="T104" fmla="*/ 7627602 w 7681749"/>
                  <a:gd name="T105" fmla="*/ 64 h 562609"/>
                  <a:gd name="T106" fmla="*/ 7622880 w 7681749"/>
                  <a:gd name="T107" fmla="*/ 131 h 562609"/>
                  <a:gd name="T108" fmla="*/ 7637514 w 7681749"/>
                  <a:gd name="T109" fmla="*/ 0 h 562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681749" h="562609">
                    <a:moveTo>
                      <a:pt x="6754239" y="464820"/>
                    </a:moveTo>
                    <a:lnTo>
                      <a:pt x="6761389" y="464820"/>
                    </a:lnTo>
                    <a:lnTo>
                      <a:pt x="6763775" y="466089"/>
                    </a:lnTo>
                    <a:lnTo>
                      <a:pt x="6768529" y="466089"/>
                    </a:lnTo>
                    <a:lnTo>
                      <a:pt x="6770793" y="467310"/>
                    </a:lnTo>
                    <a:lnTo>
                      <a:pt x="6770764" y="467359"/>
                    </a:lnTo>
                    <a:lnTo>
                      <a:pt x="6773228" y="467359"/>
                    </a:lnTo>
                    <a:lnTo>
                      <a:pt x="6792524" y="479322"/>
                    </a:lnTo>
                    <a:lnTo>
                      <a:pt x="6793854" y="481329"/>
                    </a:lnTo>
                    <a:lnTo>
                      <a:pt x="6795443" y="482600"/>
                    </a:lnTo>
                    <a:lnTo>
                      <a:pt x="6796933" y="485139"/>
                    </a:lnTo>
                    <a:lnTo>
                      <a:pt x="6798324" y="486409"/>
                    </a:lnTo>
                    <a:lnTo>
                      <a:pt x="6799613" y="488950"/>
                    </a:lnTo>
                    <a:lnTo>
                      <a:pt x="6800798" y="490220"/>
                    </a:lnTo>
                    <a:lnTo>
                      <a:pt x="6801883" y="492759"/>
                    </a:lnTo>
                    <a:lnTo>
                      <a:pt x="6802863" y="495300"/>
                    </a:lnTo>
                    <a:lnTo>
                      <a:pt x="6803733" y="496570"/>
                    </a:lnTo>
                    <a:lnTo>
                      <a:pt x="6804502" y="499109"/>
                    </a:lnTo>
                    <a:lnTo>
                      <a:pt x="6805162" y="501650"/>
                    </a:lnTo>
                    <a:lnTo>
                      <a:pt x="6805712" y="504189"/>
                    </a:lnTo>
                    <a:lnTo>
                      <a:pt x="6806153" y="506729"/>
                    </a:lnTo>
                    <a:lnTo>
                      <a:pt x="6806481" y="508000"/>
                    </a:lnTo>
                    <a:lnTo>
                      <a:pt x="6806590" y="509270"/>
                    </a:lnTo>
                    <a:lnTo>
                      <a:pt x="6806671" y="516889"/>
                    </a:lnTo>
                    <a:lnTo>
                      <a:pt x="6806544" y="519429"/>
                    </a:lnTo>
                    <a:lnTo>
                      <a:pt x="6806421" y="520700"/>
                    </a:lnTo>
                    <a:lnTo>
                      <a:pt x="6806062" y="523239"/>
                    </a:lnTo>
                    <a:lnTo>
                      <a:pt x="6805583" y="524509"/>
                    </a:lnTo>
                    <a:lnTo>
                      <a:pt x="6804983" y="527050"/>
                    </a:lnTo>
                    <a:lnTo>
                      <a:pt x="6804261" y="529589"/>
                    </a:lnTo>
                    <a:lnTo>
                      <a:pt x="6803421" y="532129"/>
                    </a:lnTo>
                    <a:lnTo>
                      <a:pt x="6802452" y="534670"/>
                    </a:lnTo>
                    <a:lnTo>
                      <a:pt x="6801362" y="535939"/>
                    </a:lnTo>
                    <a:lnTo>
                      <a:pt x="6800145" y="538479"/>
                    </a:lnTo>
                    <a:lnTo>
                      <a:pt x="6798819" y="541020"/>
                    </a:lnTo>
                    <a:lnTo>
                      <a:pt x="6797395" y="542289"/>
                    </a:lnTo>
                    <a:lnTo>
                      <a:pt x="6795887" y="544829"/>
                    </a:lnTo>
                    <a:lnTo>
                      <a:pt x="6794292" y="546100"/>
                    </a:lnTo>
                    <a:lnTo>
                      <a:pt x="6792616" y="548639"/>
                    </a:lnTo>
                    <a:lnTo>
                      <a:pt x="6790864" y="549909"/>
                    </a:lnTo>
                    <a:lnTo>
                      <a:pt x="6789042" y="551179"/>
                    </a:lnTo>
                    <a:lnTo>
                      <a:pt x="6787152" y="552450"/>
                    </a:lnTo>
                    <a:lnTo>
                      <a:pt x="6785196" y="554989"/>
                    </a:lnTo>
                    <a:lnTo>
                      <a:pt x="6783180" y="556259"/>
                    </a:lnTo>
                    <a:lnTo>
                      <a:pt x="6781115" y="556259"/>
                    </a:lnTo>
                    <a:lnTo>
                      <a:pt x="6776832" y="558800"/>
                    </a:lnTo>
                    <a:lnTo>
                      <a:pt x="6774624" y="560070"/>
                    </a:lnTo>
                    <a:lnTo>
                      <a:pt x="6772383" y="560070"/>
                    </a:lnTo>
                    <a:lnTo>
                      <a:pt x="6770107" y="561339"/>
                    </a:lnTo>
                    <a:lnTo>
                      <a:pt x="6767800" y="561339"/>
                    </a:lnTo>
                    <a:lnTo>
                      <a:pt x="6765469" y="562609"/>
                    </a:lnTo>
                    <a:lnTo>
                      <a:pt x="6748832" y="562609"/>
                    </a:lnTo>
                    <a:lnTo>
                      <a:pt x="6746461" y="561339"/>
                    </a:lnTo>
                    <a:lnTo>
                      <a:pt x="6744103" y="561339"/>
                    </a:lnTo>
                    <a:lnTo>
                      <a:pt x="6741761" y="560070"/>
                    </a:lnTo>
                    <a:lnTo>
                      <a:pt x="6739446" y="560070"/>
                    </a:lnTo>
                    <a:lnTo>
                      <a:pt x="6734898" y="557529"/>
                    </a:lnTo>
                    <a:lnTo>
                      <a:pt x="6732677" y="556259"/>
                    </a:lnTo>
                    <a:lnTo>
                      <a:pt x="6730521" y="554989"/>
                    </a:lnTo>
                    <a:lnTo>
                      <a:pt x="6728453" y="553720"/>
                    </a:lnTo>
                    <a:lnTo>
                      <a:pt x="6726480" y="552450"/>
                    </a:lnTo>
                    <a:lnTo>
                      <a:pt x="6724603" y="549909"/>
                    </a:lnTo>
                    <a:lnTo>
                      <a:pt x="6722818" y="548639"/>
                    </a:lnTo>
                    <a:lnTo>
                      <a:pt x="6721136" y="547370"/>
                    </a:lnTo>
                    <a:lnTo>
                      <a:pt x="6719548" y="544829"/>
                    </a:lnTo>
                    <a:lnTo>
                      <a:pt x="6718057" y="543559"/>
                    </a:lnTo>
                    <a:lnTo>
                      <a:pt x="6716666" y="541020"/>
                    </a:lnTo>
                    <a:lnTo>
                      <a:pt x="6715377" y="539750"/>
                    </a:lnTo>
                    <a:lnTo>
                      <a:pt x="6714193" y="537209"/>
                    </a:lnTo>
                    <a:lnTo>
                      <a:pt x="6713107" y="534670"/>
                    </a:lnTo>
                    <a:lnTo>
                      <a:pt x="6712127" y="533400"/>
                    </a:lnTo>
                    <a:lnTo>
                      <a:pt x="6711256" y="530859"/>
                    </a:lnTo>
                    <a:lnTo>
                      <a:pt x="6710488" y="528320"/>
                    </a:lnTo>
                    <a:lnTo>
                      <a:pt x="6709828" y="527050"/>
                    </a:lnTo>
                    <a:lnTo>
                      <a:pt x="6709279" y="524509"/>
                    </a:lnTo>
                    <a:lnTo>
                      <a:pt x="6708838" y="521970"/>
                    </a:lnTo>
                    <a:lnTo>
                      <a:pt x="6708510" y="519429"/>
                    </a:lnTo>
                    <a:lnTo>
                      <a:pt x="6708400" y="518159"/>
                    </a:lnTo>
                    <a:lnTo>
                      <a:pt x="6710007" y="500379"/>
                    </a:lnTo>
                    <a:lnTo>
                      <a:pt x="6710728" y="499109"/>
                    </a:lnTo>
                    <a:lnTo>
                      <a:pt x="6716171" y="487679"/>
                    </a:lnTo>
                    <a:lnTo>
                      <a:pt x="6717595" y="485139"/>
                    </a:lnTo>
                    <a:lnTo>
                      <a:pt x="6719103" y="483870"/>
                    </a:lnTo>
                    <a:lnTo>
                      <a:pt x="6720698" y="481329"/>
                    </a:lnTo>
                    <a:lnTo>
                      <a:pt x="6722374" y="480059"/>
                    </a:lnTo>
                    <a:lnTo>
                      <a:pt x="6733874" y="471170"/>
                    </a:lnTo>
                    <a:lnTo>
                      <a:pt x="6738158" y="468629"/>
                    </a:lnTo>
                    <a:lnTo>
                      <a:pt x="6740366" y="468629"/>
                    </a:lnTo>
                    <a:lnTo>
                      <a:pt x="6742607" y="467359"/>
                    </a:lnTo>
                    <a:lnTo>
                      <a:pt x="6744884" y="467359"/>
                    </a:lnTo>
                    <a:lnTo>
                      <a:pt x="6747190" y="466089"/>
                    </a:lnTo>
                    <a:lnTo>
                      <a:pt x="6751871" y="466089"/>
                    </a:lnTo>
                    <a:lnTo>
                      <a:pt x="6754239" y="464820"/>
                    </a:lnTo>
                    <a:close/>
                    <a:moveTo>
                      <a:pt x="6923911" y="207009"/>
                    </a:moveTo>
                    <a:lnTo>
                      <a:pt x="6931003" y="207009"/>
                    </a:lnTo>
                    <a:lnTo>
                      <a:pt x="6920340" y="213359"/>
                    </a:lnTo>
                    <a:lnTo>
                      <a:pt x="6923911" y="207009"/>
                    </a:lnTo>
                    <a:close/>
                    <a:moveTo>
                      <a:pt x="7304941" y="173989"/>
                    </a:moveTo>
                    <a:lnTo>
                      <a:pt x="7343263" y="173989"/>
                    </a:lnTo>
                    <a:lnTo>
                      <a:pt x="7345449" y="175259"/>
                    </a:lnTo>
                    <a:lnTo>
                      <a:pt x="7355449" y="181609"/>
                    </a:lnTo>
                    <a:lnTo>
                      <a:pt x="7357242" y="182879"/>
                    </a:lnTo>
                    <a:lnTo>
                      <a:pt x="7358957" y="185420"/>
                    </a:lnTo>
                    <a:lnTo>
                      <a:pt x="7360595" y="186689"/>
                    </a:lnTo>
                    <a:lnTo>
                      <a:pt x="7362148" y="187959"/>
                    </a:lnTo>
                    <a:lnTo>
                      <a:pt x="7363616" y="190500"/>
                    </a:lnTo>
                    <a:lnTo>
                      <a:pt x="7364997" y="191770"/>
                    </a:lnTo>
                    <a:lnTo>
                      <a:pt x="7366282" y="194309"/>
                    </a:lnTo>
                    <a:lnTo>
                      <a:pt x="7367477" y="195579"/>
                    </a:lnTo>
                    <a:lnTo>
                      <a:pt x="7368571" y="198120"/>
                    </a:lnTo>
                    <a:lnTo>
                      <a:pt x="7369562" y="200659"/>
                    </a:lnTo>
                    <a:lnTo>
                      <a:pt x="7370446" y="203200"/>
                    </a:lnTo>
                    <a:lnTo>
                      <a:pt x="7371226" y="204470"/>
                    </a:lnTo>
                    <a:lnTo>
                      <a:pt x="7371897" y="207009"/>
                    </a:lnTo>
                    <a:lnTo>
                      <a:pt x="7372447" y="209550"/>
                    </a:lnTo>
                    <a:lnTo>
                      <a:pt x="7372884" y="212089"/>
                    </a:lnTo>
                    <a:lnTo>
                      <a:pt x="7373199" y="214629"/>
                    </a:lnTo>
                    <a:lnTo>
                      <a:pt x="7373390" y="217170"/>
                    </a:lnTo>
                    <a:lnTo>
                      <a:pt x="7373390" y="222250"/>
                    </a:lnTo>
                    <a:lnTo>
                      <a:pt x="7373199" y="224789"/>
                    </a:lnTo>
                    <a:lnTo>
                      <a:pt x="7372884" y="227329"/>
                    </a:lnTo>
                    <a:lnTo>
                      <a:pt x="7372447" y="228600"/>
                    </a:lnTo>
                    <a:lnTo>
                      <a:pt x="7371897" y="231139"/>
                    </a:lnTo>
                    <a:lnTo>
                      <a:pt x="7324102" y="231139"/>
                    </a:lnTo>
                    <a:lnTo>
                      <a:pt x="7371897" y="231139"/>
                    </a:lnTo>
                    <a:lnTo>
                      <a:pt x="7371226" y="233679"/>
                    </a:lnTo>
                    <a:lnTo>
                      <a:pt x="7370446" y="236220"/>
                    </a:lnTo>
                    <a:lnTo>
                      <a:pt x="7369562" y="238759"/>
                    </a:lnTo>
                    <a:lnTo>
                      <a:pt x="7368571" y="240029"/>
                    </a:lnTo>
                    <a:lnTo>
                      <a:pt x="7367477" y="242570"/>
                    </a:lnTo>
                    <a:lnTo>
                      <a:pt x="7366282" y="245109"/>
                    </a:lnTo>
                    <a:lnTo>
                      <a:pt x="7364997" y="246379"/>
                    </a:lnTo>
                    <a:lnTo>
                      <a:pt x="7363616" y="248920"/>
                    </a:lnTo>
                    <a:lnTo>
                      <a:pt x="7362148" y="250189"/>
                    </a:lnTo>
                    <a:lnTo>
                      <a:pt x="7360595" y="252729"/>
                    </a:lnTo>
                    <a:lnTo>
                      <a:pt x="7358957" y="254000"/>
                    </a:lnTo>
                    <a:lnTo>
                      <a:pt x="7357242" y="255270"/>
                    </a:lnTo>
                    <a:lnTo>
                      <a:pt x="7355449" y="256539"/>
                    </a:lnTo>
                    <a:lnTo>
                      <a:pt x="7353584" y="257809"/>
                    </a:lnTo>
                    <a:lnTo>
                      <a:pt x="7351646" y="260350"/>
                    </a:lnTo>
                    <a:lnTo>
                      <a:pt x="7349642" y="261620"/>
                    </a:lnTo>
                    <a:lnTo>
                      <a:pt x="7347576" y="261620"/>
                    </a:lnTo>
                    <a:lnTo>
                      <a:pt x="7345449" y="262889"/>
                    </a:lnTo>
                    <a:lnTo>
                      <a:pt x="7341027" y="265429"/>
                    </a:lnTo>
                    <a:lnTo>
                      <a:pt x="7338736" y="265429"/>
                    </a:lnTo>
                    <a:lnTo>
                      <a:pt x="7336401" y="266700"/>
                    </a:lnTo>
                    <a:lnTo>
                      <a:pt x="7334015" y="266700"/>
                    </a:lnTo>
                    <a:lnTo>
                      <a:pt x="7331592" y="267970"/>
                    </a:lnTo>
                    <a:lnTo>
                      <a:pt x="7316613" y="267970"/>
                    </a:lnTo>
                    <a:lnTo>
                      <a:pt x="7314191" y="266700"/>
                    </a:lnTo>
                    <a:lnTo>
                      <a:pt x="7311803" y="266700"/>
                    </a:lnTo>
                    <a:lnTo>
                      <a:pt x="7309469" y="265429"/>
                    </a:lnTo>
                    <a:lnTo>
                      <a:pt x="7307177" y="265429"/>
                    </a:lnTo>
                    <a:lnTo>
                      <a:pt x="7302755" y="262889"/>
                    </a:lnTo>
                    <a:lnTo>
                      <a:pt x="7300628" y="261620"/>
                    </a:lnTo>
                    <a:lnTo>
                      <a:pt x="7298562" y="261620"/>
                    </a:lnTo>
                    <a:lnTo>
                      <a:pt x="7296558" y="260350"/>
                    </a:lnTo>
                    <a:lnTo>
                      <a:pt x="7294620" y="257809"/>
                    </a:lnTo>
                    <a:lnTo>
                      <a:pt x="7292755" y="256539"/>
                    </a:lnTo>
                    <a:lnTo>
                      <a:pt x="7290963" y="255270"/>
                    </a:lnTo>
                    <a:lnTo>
                      <a:pt x="7289247" y="254000"/>
                    </a:lnTo>
                    <a:lnTo>
                      <a:pt x="7287609" y="252729"/>
                    </a:lnTo>
                    <a:lnTo>
                      <a:pt x="7286057" y="250189"/>
                    </a:lnTo>
                    <a:lnTo>
                      <a:pt x="7284588" y="248920"/>
                    </a:lnTo>
                    <a:lnTo>
                      <a:pt x="7283207" y="246379"/>
                    </a:lnTo>
                    <a:lnTo>
                      <a:pt x="7281922" y="245109"/>
                    </a:lnTo>
                    <a:lnTo>
                      <a:pt x="7280727" y="242570"/>
                    </a:lnTo>
                    <a:lnTo>
                      <a:pt x="7279633" y="240029"/>
                    </a:lnTo>
                    <a:lnTo>
                      <a:pt x="7278642" y="238759"/>
                    </a:lnTo>
                    <a:lnTo>
                      <a:pt x="7277758" y="236220"/>
                    </a:lnTo>
                    <a:lnTo>
                      <a:pt x="7276979" y="233679"/>
                    </a:lnTo>
                    <a:lnTo>
                      <a:pt x="7276308" y="231139"/>
                    </a:lnTo>
                    <a:lnTo>
                      <a:pt x="6938673" y="231139"/>
                    </a:lnTo>
                    <a:lnTo>
                      <a:pt x="6931003" y="231139"/>
                    </a:lnTo>
                    <a:lnTo>
                      <a:pt x="6938673" y="231139"/>
                    </a:lnTo>
                    <a:lnTo>
                      <a:pt x="6792524" y="479322"/>
                    </a:lnTo>
                    <a:lnTo>
                      <a:pt x="6777833" y="469900"/>
                    </a:lnTo>
                    <a:lnTo>
                      <a:pt x="6773228" y="467359"/>
                    </a:lnTo>
                    <a:lnTo>
                      <a:pt x="6770793" y="467310"/>
                    </a:lnTo>
                    <a:lnTo>
                      <a:pt x="6920340" y="213359"/>
                    </a:lnTo>
                    <a:lnTo>
                      <a:pt x="6931003" y="207009"/>
                    </a:lnTo>
                    <a:lnTo>
                      <a:pt x="7276308" y="207009"/>
                    </a:lnTo>
                    <a:lnTo>
                      <a:pt x="7275758" y="209550"/>
                    </a:lnTo>
                    <a:lnTo>
                      <a:pt x="7275320" y="212089"/>
                    </a:lnTo>
                    <a:lnTo>
                      <a:pt x="7275005" y="214629"/>
                    </a:lnTo>
                    <a:lnTo>
                      <a:pt x="7274814" y="217170"/>
                    </a:lnTo>
                    <a:lnTo>
                      <a:pt x="7276979" y="204470"/>
                    </a:lnTo>
                    <a:lnTo>
                      <a:pt x="7277758" y="203200"/>
                    </a:lnTo>
                    <a:lnTo>
                      <a:pt x="7278642" y="200659"/>
                    </a:lnTo>
                    <a:lnTo>
                      <a:pt x="7279633" y="198120"/>
                    </a:lnTo>
                    <a:lnTo>
                      <a:pt x="7280727" y="195579"/>
                    </a:lnTo>
                    <a:lnTo>
                      <a:pt x="7281922" y="194309"/>
                    </a:lnTo>
                    <a:lnTo>
                      <a:pt x="7283207" y="191770"/>
                    </a:lnTo>
                    <a:lnTo>
                      <a:pt x="7284588" y="190500"/>
                    </a:lnTo>
                    <a:lnTo>
                      <a:pt x="7286057" y="187959"/>
                    </a:lnTo>
                    <a:lnTo>
                      <a:pt x="7287609" y="186689"/>
                    </a:lnTo>
                    <a:lnTo>
                      <a:pt x="7289247" y="185420"/>
                    </a:lnTo>
                    <a:lnTo>
                      <a:pt x="7302755" y="175259"/>
                    </a:lnTo>
                    <a:lnTo>
                      <a:pt x="7304941" y="173989"/>
                    </a:lnTo>
                    <a:close/>
                    <a:moveTo>
                      <a:pt x="7321574" y="170179"/>
                    </a:moveTo>
                    <a:lnTo>
                      <a:pt x="7326630" y="170179"/>
                    </a:lnTo>
                    <a:lnTo>
                      <a:pt x="7329129" y="171450"/>
                    </a:lnTo>
                    <a:lnTo>
                      <a:pt x="7334015" y="171450"/>
                    </a:lnTo>
                    <a:lnTo>
                      <a:pt x="7336401" y="172720"/>
                    </a:lnTo>
                    <a:lnTo>
                      <a:pt x="7338736" y="172720"/>
                    </a:lnTo>
                    <a:lnTo>
                      <a:pt x="7341027" y="173989"/>
                    </a:lnTo>
                    <a:lnTo>
                      <a:pt x="7307177" y="173989"/>
                    </a:lnTo>
                    <a:lnTo>
                      <a:pt x="7309469" y="172720"/>
                    </a:lnTo>
                    <a:lnTo>
                      <a:pt x="7311803" y="172720"/>
                    </a:lnTo>
                    <a:lnTo>
                      <a:pt x="7314191" y="171450"/>
                    </a:lnTo>
                    <a:lnTo>
                      <a:pt x="7319075" y="171450"/>
                    </a:lnTo>
                    <a:lnTo>
                      <a:pt x="7321574" y="170179"/>
                    </a:lnTo>
                    <a:close/>
                    <a:moveTo>
                      <a:pt x="6801654" y="36829"/>
                    </a:moveTo>
                    <a:lnTo>
                      <a:pt x="6808747" y="36829"/>
                    </a:lnTo>
                    <a:lnTo>
                      <a:pt x="6798084" y="43179"/>
                    </a:lnTo>
                    <a:lnTo>
                      <a:pt x="6801654" y="36829"/>
                    </a:lnTo>
                    <a:close/>
                    <a:moveTo>
                      <a:pt x="7613300" y="3809"/>
                    </a:moveTo>
                    <a:lnTo>
                      <a:pt x="7651623" y="3809"/>
                    </a:lnTo>
                    <a:lnTo>
                      <a:pt x="7653808" y="5079"/>
                    </a:lnTo>
                    <a:lnTo>
                      <a:pt x="7665600" y="12700"/>
                    </a:lnTo>
                    <a:lnTo>
                      <a:pt x="7667316" y="15239"/>
                    </a:lnTo>
                    <a:lnTo>
                      <a:pt x="7668956" y="16509"/>
                    </a:lnTo>
                    <a:lnTo>
                      <a:pt x="7670507" y="17779"/>
                    </a:lnTo>
                    <a:lnTo>
                      <a:pt x="7671975" y="20320"/>
                    </a:lnTo>
                    <a:lnTo>
                      <a:pt x="7673356" y="21589"/>
                    </a:lnTo>
                    <a:lnTo>
                      <a:pt x="7674641" y="24129"/>
                    </a:lnTo>
                    <a:lnTo>
                      <a:pt x="7675836" y="26670"/>
                    </a:lnTo>
                    <a:lnTo>
                      <a:pt x="7676930" y="27939"/>
                    </a:lnTo>
                    <a:lnTo>
                      <a:pt x="7677921" y="30479"/>
                    </a:lnTo>
                    <a:lnTo>
                      <a:pt x="7678805" y="33020"/>
                    </a:lnTo>
                    <a:lnTo>
                      <a:pt x="7679585" y="34289"/>
                    </a:lnTo>
                    <a:lnTo>
                      <a:pt x="7680255" y="36829"/>
                    </a:lnTo>
                    <a:lnTo>
                      <a:pt x="7680806" y="39370"/>
                    </a:lnTo>
                    <a:lnTo>
                      <a:pt x="7681243" y="41909"/>
                    </a:lnTo>
                    <a:lnTo>
                      <a:pt x="7681559" y="44450"/>
                    </a:lnTo>
                    <a:lnTo>
                      <a:pt x="7681749" y="46989"/>
                    </a:lnTo>
                    <a:lnTo>
                      <a:pt x="7681749" y="52070"/>
                    </a:lnTo>
                    <a:lnTo>
                      <a:pt x="7681559" y="54609"/>
                    </a:lnTo>
                    <a:lnTo>
                      <a:pt x="7681243" y="57150"/>
                    </a:lnTo>
                    <a:lnTo>
                      <a:pt x="7680806" y="59689"/>
                    </a:lnTo>
                    <a:lnTo>
                      <a:pt x="7680255" y="60959"/>
                    </a:lnTo>
                    <a:lnTo>
                      <a:pt x="7679585" y="63500"/>
                    </a:lnTo>
                    <a:lnTo>
                      <a:pt x="7678805" y="66039"/>
                    </a:lnTo>
                    <a:lnTo>
                      <a:pt x="7677921" y="68579"/>
                    </a:lnTo>
                    <a:lnTo>
                      <a:pt x="7676930" y="69850"/>
                    </a:lnTo>
                    <a:lnTo>
                      <a:pt x="7675836" y="72389"/>
                    </a:lnTo>
                    <a:lnTo>
                      <a:pt x="7674641" y="74929"/>
                    </a:lnTo>
                    <a:lnTo>
                      <a:pt x="7673356" y="76200"/>
                    </a:lnTo>
                    <a:lnTo>
                      <a:pt x="7671975" y="78739"/>
                    </a:lnTo>
                    <a:lnTo>
                      <a:pt x="7670507" y="80009"/>
                    </a:lnTo>
                    <a:lnTo>
                      <a:pt x="7668956" y="82550"/>
                    </a:lnTo>
                    <a:lnTo>
                      <a:pt x="7667316" y="83820"/>
                    </a:lnTo>
                    <a:lnTo>
                      <a:pt x="7665600" y="85089"/>
                    </a:lnTo>
                    <a:lnTo>
                      <a:pt x="7663808" y="86359"/>
                    </a:lnTo>
                    <a:lnTo>
                      <a:pt x="7661943" y="88900"/>
                    </a:lnTo>
                    <a:lnTo>
                      <a:pt x="7660005" y="90170"/>
                    </a:lnTo>
                    <a:lnTo>
                      <a:pt x="7658002" y="91439"/>
                    </a:lnTo>
                    <a:lnTo>
                      <a:pt x="7655936" y="92709"/>
                    </a:lnTo>
                    <a:lnTo>
                      <a:pt x="7653808" y="92709"/>
                    </a:lnTo>
                    <a:lnTo>
                      <a:pt x="7649386" y="95250"/>
                    </a:lnTo>
                    <a:lnTo>
                      <a:pt x="7647094" y="96520"/>
                    </a:lnTo>
                    <a:lnTo>
                      <a:pt x="7642373" y="96520"/>
                    </a:lnTo>
                    <a:lnTo>
                      <a:pt x="7639950" y="97789"/>
                    </a:lnTo>
                    <a:lnTo>
                      <a:pt x="7624971" y="97789"/>
                    </a:lnTo>
                    <a:lnTo>
                      <a:pt x="7622549" y="96520"/>
                    </a:lnTo>
                    <a:lnTo>
                      <a:pt x="7617827" y="96520"/>
                    </a:lnTo>
                    <a:lnTo>
                      <a:pt x="7615536" y="95250"/>
                    </a:lnTo>
                    <a:lnTo>
                      <a:pt x="7611114" y="92709"/>
                    </a:lnTo>
                    <a:lnTo>
                      <a:pt x="7608987" y="92709"/>
                    </a:lnTo>
                    <a:lnTo>
                      <a:pt x="7606921" y="91439"/>
                    </a:lnTo>
                    <a:lnTo>
                      <a:pt x="7604917" y="90170"/>
                    </a:lnTo>
                    <a:lnTo>
                      <a:pt x="7602980" y="88900"/>
                    </a:lnTo>
                    <a:lnTo>
                      <a:pt x="7601115" y="86359"/>
                    </a:lnTo>
                    <a:lnTo>
                      <a:pt x="7599322" y="85089"/>
                    </a:lnTo>
                    <a:lnTo>
                      <a:pt x="7597606" y="83820"/>
                    </a:lnTo>
                    <a:lnTo>
                      <a:pt x="7595968" y="82550"/>
                    </a:lnTo>
                    <a:lnTo>
                      <a:pt x="7594415" y="80009"/>
                    </a:lnTo>
                    <a:lnTo>
                      <a:pt x="7592948" y="78739"/>
                    </a:lnTo>
                    <a:lnTo>
                      <a:pt x="7591566" y="76200"/>
                    </a:lnTo>
                    <a:lnTo>
                      <a:pt x="7590281" y="74929"/>
                    </a:lnTo>
                    <a:lnTo>
                      <a:pt x="7589086" y="72389"/>
                    </a:lnTo>
                    <a:lnTo>
                      <a:pt x="7587993" y="69850"/>
                    </a:lnTo>
                    <a:lnTo>
                      <a:pt x="7587003" y="68579"/>
                    </a:lnTo>
                    <a:lnTo>
                      <a:pt x="7586117" y="66039"/>
                    </a:lnTo>
                    <a:lnTo>
                      <a:pt x="7585337" y="63500"/>
                    </a:lnTo>
                    <a:lnTo>
                      <a:pt x="7584668" y="60959"/>
                    </a:lnTo>
                    <a:lnTo>
                      <a:pt x="6816416" y="60959"/>
                    </a:lnTo>
                    <a:lnTo>
                      <a:pt x="6808747" y="60959"/>
                    </a:lnTo>
                    <a:lnTo>
                      <a:pt x="6816416" y="60959"/>
                    </a:lnTo>
                    <a:lnTo>
                      <a:pt x="6555234" y="504189"/>
                    </a:lnTo>
                    <a:lnTo>
                      <a:pt x="6544757" y="521970"/>
                    </a:lnTo>
                    <a:lnTo>
                      <a:pt x="6541187" y="528320"/>
                    </a:lnTo>
                    <a:lnTo>
                      <a:pt x="6534095" y="528320"/>
                    </a:lnTo>
                    <a:lnTo>
                      <a:pt x="0" y="528320"/>
                    </a:lnTo>
                    <a:lnTo>
                      <a:pt x="0" y="504189"/>
                    </a:lnTo>
                    <a:lnTo>
                      <a:pt x="6526425" y="504189"/>
                    </a:lnTo>
                    <a:lnTo>
                      <a:pt x="6523432" y="509270"/>
                    </a:lnTo>
                    <a:lnTo>
                      <a:pt x="6798084" y="43179"/>
                    </a:lnTo>
                    <a:lnTo>
                      <a:pt x="6808747" y="36829"/>
                    </a:lnTo>
                    <a:lnTo>
                      <a:pt x="7584668" y="36829"/>
                    </a:lnTo>
                    <a:lnTo>
                      <a:pt x="7584117" y="39370"/>
                    </a:lnTo>
                    <a:lnTo>
                      <a:pt x="7583680" y="41909"/>
                    </a:lnTo>
                    <a:lnTo>
                      <a:pt x="7583363" y="44450"/>
                    </a:lnTo>
                    <a:lnTo>
                      <a:pt x="7583174" y="46989"/>
                    </a:lnTo>
                    <a:lnTo>
                      <a:pt x="7585337" y="34289"/>
                    </a:lnTo>
                    <a:lnTo>
                      <a:pt x="7586117" y="33020"/>
                    </a:lnTo>
                    <a:lnTo>
                      <a:pt x="7587003" y="30479"/>
                    </a:lnTo>
                    <a:lnTo>
                      <a:pt x="7587993" y="27939"/>
                    </a:lnTo>
                    <a:lnTo>
                      <a:pt x="7589086" y="26670"/>
                    </a:lnTo>
                    <a:lnTo>
                      <a:pt x="7590281" y="24129"/>
                    </a:lnTo>
                    <a:lnTo>
                      <a:pt x="7591566" y="21589"/>
                    </a:lnTo>
                    <a:lnTo>
                      <a:pt x="7592948" y="20320"/>
                    </a:lnTo>
                    <a:lnTo>
                      <a:pt x="7594415" y="17779"/>
                    </a:lnTo>
                    <a:lnTo>
                      <a:pt x="7595968" y="16509"/>
                    </a:lnTo>
                    <a:lnTo>
                      <a:pt x="7597606" y="15239"/>
                    </a:lnTo>
                    <a:lnTo>
                      <a:pt x="7611114" y="5079"/>
                    </a:lnTo>
                    <a:lnTo>
                      <a:pt x="7613300" y="3809"/>
                    </a:lnTo>
                    <a:close/>
                    <a:moveTo>
                      <a:pt x="7622549" y="1270"/>
                    </a:moveTo>
                    <a:lnTo>
                      <a:pt x="7642373" y="1270"/>
                    </a:lnTo>
                    <a:lnTo>
                      <a:pt x="7644760" y="2539"/>
                    </a:lnTo>
                    <a:lnTo>
                      <a:pt x="7647094" y="2539"/>
                    </a:lnTo>
                    <a:lnTo>
                      <a:pt x="7649386" y="3809"/>
                    </a:lnTo>
                    <a:lnTo>
                      <a:pt x="7615536" y="3809"/>
                    </a:lnTo>
                    <a:lnTo>
                      <a:pt x="7617827" y="2539"/>
                    </a:lnTo>
                    <a:lnTo>
                      <a:pt x="7620163" y="2539"/>
                    </a:lnTo>
                    <a:lnTo>
                      <a:pt x="7622549" y="1270"/>
                    </a:lnTo>
                    <a:close/>
                    <a:moveTo>
                      <a:pt x="7632461" y="0"/>
                    </a:moveTo>
                    <a:lnTo>
                      <a:pt x="7634989" y="1270"/>
                    </a:lnTo>
                    <a:lnTo>
                      <a:pt x="7629934" y="1270"/>
                    </a:lnTo>
                    <a:lnTo>
                      <a:pt x="7632461" y="0"/>
                    </a:lnTo>
                    <a:close/>
                  </a:path>
                </a:pathLst>
              </a:custGeom>
              <a:solidFill>
                <a:srgbClr val="00A7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uz-Cyrl-UZ" sz="2400" dirty="0">
                  <a:latin typeface="Arial" panose="020B0604020202020204" pitchFamily="34" charset="0"/>
                  <a:cs typeface="Arial" panose="020B0604020202020204" pitchFamily="34" charset="0"/>
                </a:endParaRPr>
              </a:p>
            </p:txBody>
          </p:sp>
        </p:grpSp>
        <p:sp>
          <p:nvSpPr>
            <p:cNvPr id="48" name="Прямоугольник 47">
              <a:extLst>
                <a:ext uri="{FF2B5EF4-FFF2-40B4-BE49-F238E27FC236}">
                  <a16:creationId xmlns:a16="http://schemas.microsoft.com/office/drawing/2014/main" id="{116ACD44-8A34-4845-80CB-5C61CF917D22}"/>
                </a:ext>
              </a:extLst>
            </p:cNvPr>
            <p:cNvSpPr/>
            <p:nvPr/>
          </p:nvSpPr>
          <p:spPr>
            <a:xfrm>
              <a:off x="9073690" y="185145"/>
              <a:ext cx="2975996" cy="567077"/>
            </a:xfrm>
            <a:prstGeom prst="rect">
              <a:avLst/>
            </a:prstGeom>
          </p:spPr>
          <p:txBody>
            <a:bodyPr wrap="square">
              <a:spAutoFit/>
            </a:bodyPr>
            <a:lstStyle/>
            <a:p>
              <a:pPr algn="ctr"/>
              <a:endParaRPr lang="uz-Cyrl-UZ" sz="2667" b="1" dirty="0">
                <a:solidFill>
                  <a:srgbClr val="09038B"/>
                </a:solidFill>
                <a:effectLst>
                  <a:innerShdw blurRad="63500" dist="50800" dir="16200000">
                    <a:prstClr val="black">
                      <a:alpha val="50000"/>
                    </a:prstClr>
                  </a:inn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753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905" y="191583"/>
            <a:ext cx="8921646" cy="864096"/>
          </a:xfrm>
        </p:spPr>
        <p:txBody>
          <a:bodyPr/>
          <a:lstStyle/>
          <a:p>
            <a:r>
              <a:rPr lang="ru-RU" sz="3200" b="1" i="1" dirty="0" smtClean="0">
                <a:solidFill>
                  <a:srgbClr val="C00000"/>
                </a:solidFill>
                <a:latin typeface="Times New Roman" pitchFamily="18" charset="0"/>
                <a:cs typeface="Times New Roman" pitchFamily="18" charset="0"/>
              </a:rPr>
              <a:t> </a:t>
            </a:r>
            <a:r>
              <a:rPr lang="ru-RU" sz="3200" dirty="0" err="1" smtClean="0">
                <a:solidFill>
                  <a:srgbClr val="C00000"/>
                </a:solidFill>
                <a:latin typeface="Arial" panose="020B0604020202020204" pitchFamily="34" charset="0"/>
                <a:cs typeface="Arial" panose="020B0604020202020204" pitchFamily="34" charset="0"/>
              </a:rPr>
              <a:t>Umumiy</a:t>
            </a:r>
            <a:r>
              <a:rPr lang="ru-RU" sz="3200" dirty="0" smtClean="0">
                <a:solidFill>
                  <a:srgbClr val="C00000"/>
                </a:solidFill>
                <a:latin typeface="Arial" panose="020B0604020202020204" pitchFamily="34" charset="0"/>
                <a:cs typeface="Arial" panose="020B0604020202020204" pitchFamily="34" charset="0"/>
              </a:rPr>
              <a:t> </a:t>
            </a:r>
            <a:r>
              <a:rPr lang="ru-RU" sz="3200" dirty="0" err="1" smtClean="0">
                <a:solidFill>
                  <a:srgbClr val="C00000"/>
                </a:solidFill>
                <a:latin typeface="Arial" panose="020B0604020202020204" pitchFamily="34" charset="0"/>
                <a:cs typeface="Arial" panose="020B0604020202020204" pitchFamily="34" charset="0"/>
              </a:rPr>
              <a:t>o‘rta</a:t>
            </a:r>
            <a:r>
              <a:rPr lang="ru-RU" sz="3200" dirty="0" smtClean="0">
                <a:solidFill>
                  <a:srgbClr val="C00000"/>
                </a:solidFill>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ta’lim</a:t>
            </a:r>
            <a:r>
              <a:rPr lang="ru-RU" sz="3200" dirty="0" err="1" smtClean="0">
                <a:solidFill>
                  <a:srgbClr val="C00000"/>
                </a:solidFill>
                <a:latin typeface="Arial" panose="020B0604020202020204" pitchFamily="34" charset="0"/>
                <a:cs typeface="Arial" panose="020B0604020202020204" pitchFamily="34" charset="0"/>
              </a:rPr>
              <a:t>ning</a:t>
            </a:r>
            <a:r>
              <a:rPr lang="ru-RU" sz="3200" dirty="0" smtClean="0">
                <a:solidFill>
                  <a:srgbClr val="C00000"/>
                </a:solidFill>
                <a:latin typeface="Arial" panose="020B0604020202020204" pitchFamily="34" charset="0"/>
                <a:cs typeface="Arial" panose="020B0604020202020204" pitchFamily="34" charset="0"/>
              </a:rPr>
              <a:t> </a:t>
            </a:r>
            <a:r>
              <a:rPr lang="ru-RU" sz="3200" dirty="0" err="1" smtClean="0">
                <a:solidFill>
                  <a:srgbClr val="C00000"/>
                </a:solidFill>
                <a:latin typeface="Arial" panose="020B0604020202020204" pitchFamily="34" charset="0"/>
                <a:cs typeface="Arial" panose="020B0604020202020204" pitchFamily="34" charset="0"/>
              </a:rPr>
              <a:t>tayanch</a:t>
            </a:r>
            <a:r>
              <a:rPr lang="ru-RU" sz="3200" dirty="0" smtClean="0">
                <a:solidFill>
                  <a:srgbClr val="C00000"/>
                </a:solidFill>
                <a:latin typeface="Arial" panose="020B0604020202020204" pitchFamily="34" charset="0"/>
                <a:cs typeface="Arial" panose="020B0604020202020204" pitchFamily="34" charset="0"/>
              </a:rPr>
              <a:t> </a:t>
            </a:r>
            <a:r>
              <a:rPr lang="ru-RU" sz="3200" dirty="0" err="1" smtClean="0">
                <a:solidFill>
                  <a:srgbClr val="C00000"/>
                </a:solidFill>
                <a:latin typeface="Arial" panose="020B0604020202020204" pitchFamily="34" charset="0"/>
                <a:cs typeface="Arial" panose="020B0604020202020204" pitchFamily="34" charset="0"/>
              </a:rPr>
              <a:t>o‘quv</a:t>
            </a:r>
            <a:r>
              <a:rPr lang="ru-RU" sz="3200" dirty="0" smtClean="0">
                <a:solidFill>
                  <a:srgbClr val="C00000"/>
                </a:solidFill>
                <a:latin typeface="Arial" panose="020B0604020202020204" pitchFamily="34" charset="0"/>
                <a:cs typeface="Arial" panose="020B0604020202020204" pitchFamily="34" charset="0"/>
              </a:rPr>
              <a:t> </a:t>
            </a:r>
            <a:r>
              <a:rPr lang="ru-RU" sz="3200" dirty="0" err="1" smtClean="0">
                <a:solidFill>
                  <a:srgbClr val="C00000"/>
                </a:solidFill>
                <a:latin typeface="Arial" panose="020B0604020202020204" pitchFamily="34" charset="0"/>
                <a:cs typeface="Arial" panose="020B0604020202020204" pitchFamily="34" charset="0"/>
              </a:rPr>
              <a:t>rejasi</a:t>
            </a:r>
            <a:endParaRPr lang="ru-RU" sz="3200" dirty="0">
              <a:solidFill>
                <a:srgbClr val="C00000"/>
              </a:solidFill>
            </a:endParaRPr>
          </a:p>
        </p:txBody>
      </p:sp>
      <p:sp>
        <p:nvSpPr>
          <p:cNvPr id="3" name="Объект 2"/>
          <p:cNvSpPr>
            <a:spLocks noGrp="1"/>
          </p:cNvSpPr>
          <p:nvPr>
            <p:ph idx="1"/>
          </p:nvPr>
        </p:nvSpPr>
        <p:spPr>
          <a:xfrm>
            <a:off x="434715" y="1369102"/>
            <a:ext cx="10628026" cy="5353072"/>
          </a:xfrm>
        </p:spPr>
        <p:txBody>
          <a:bodyPr/>
          <a:lstStyle/>
          <a:p>
            <a:pPr lvl="0"/>
            <a:r>
              <a:rPr lang="ru-RU" b="1" dirty="0" err="1">
                <a:latin typeface="Arial" panose="020B0604020202020204" pitchFamily="34" charset="0"/>
                <a:cs typeface="Arial" panose="020B0604020202020204" pitchFamily="34" charset="0"/>
              </a:rPr>
              <a:t>Umumiy</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o‘rta</a:t>
            </a:r>
            <a:r>
              <a:rPr lang="ru-RU"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ta’lim</a:t>
            </a:r>
            <a:r>
              <a:rPr lang="ru-RU" b="1" dirty="0" err="1" smtClean="0">
                <a:latin typeface="Arial" panose="020B0604020202020204" pitchFamily="34" charset="0"/>
                <a:cs typeface="Arial" panose="020B0604020202020204" pitchFamily="34" charset="0"/>
              </a:rPr>
              <a:t>ning</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tayanch</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o‘quv</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rejasi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umumiy</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o‘rta</a:t>
            </a:r>
            <a:r>
              <a:rPr lang="ru-RU"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ta’lim</a:t>
            </a:r>
            <a:r>
              <a:rPr lang="en-US" b="1" dirty="0" smtClean="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muassasalarida</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o‘qitiladigan</a:t>
            </a:r>
            <a:r>
              <a:rPr lang="ru-RU" b="1" dirty="0" smtClean="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o‘quv</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fanlari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nomi</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o‘quv</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yuklamasining</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minimal</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hajmi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hamda</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ularning</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sinflar</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bo‘yicha</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taqsimoti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belgilangan</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hujjat</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hisoblanadi</a:t>
            </a:r>
            <a:r>
              <a:rPr lang="ru-RU" b="1"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lvl="0"/>
            <a:r>
              <a:rPr lang="en-US" b="1" dirty="0" err="1">
                <a:latin typeface="Arial" panose="020B0604020202020204" pitchFamily="34" charset="0"/>
                <a:cs typeface="Arial" panose="020B0604020202020204" pitchFamily="34" charset="0"/>
              </a:rPr>
              <a:t>Tayanch</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o‘quv</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reja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umumiy</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o‘rta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ta’lim</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muassasalarining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dars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jadvalini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ishlab</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chiqish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uchun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asos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hisoblanadi</a:t>
            </a:r>
            <a:r>
              <a:rPr lang="en-US" b="1"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r>
              <a:rPr lang="ru-RU" b="1" dirty="0" err="1">
                <a:latin typeface="Arial" panose="020B0604020202020204" pitchFamily="34" charset="0"/>
                <a:cs typeface="Arial" panose="020B0604020202020204" pitchFamily="34" charset="0"/>
              </a:rPr>
              <a:t>Tayanch</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o‘quv</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reja</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umum</a:t>
            </a:r>
            <a:r>
              <a:rPr lang="en-US" b="1" dirty="0" err="1" smtClean="0">
                <a:latin typeface="Arial" panose="020B0604020202020204" pitchFamily="34" charset="0"/>
                <a:cs typeface="Arial" panose="020B0604020202020204" pitchFamily="34" charset="0"/>
              </a:rPr>
              <a:t>ta’lim</a:t>
            </a:r>
            <a:r>
              <a:rPr lang="en-US" b="1" dirty="0" smtClean="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fanlari</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bo‘yicha</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belgilangan</a:t>
            </a:r>
            <a:r>
              <a:rPr lang="ru-RU"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ta’lim</a:t>
            </a:r>
            <a:r>
              <a:rPr lang="en-US" b="1" dirty="0" smtClean="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mazmunini</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o‘quvchiga</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yetkazish</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uchun</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ajratilgan</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o‘quv</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soatlari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davlat</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ixtiyoridagi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va</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maktab</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ixtiyoridagi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soatlar</a:t>
            </a:r>
            <a:r>
              <a:rPr lang="ru-RU" b="1" dirty="0">
                <a:latin typeface="Arial" panose="020B0604020202020204" pitchFamily="34" charset="0"/>
                <a:cs typeface="Arial" panose="020B0604020202020204" pitchFamily="34" charset="0"/>
              </a:rPr>
              <a:t>)</a:t>
            </a:r>
            <a:r>
              <a:rPr lang="ru-RU" b="1" dirty="0" err="1">
                <a:latin typeface="Arial" panose="020B0604020202020204" pitchFamily="34" charset="0"/>
                <a:cs typeface="Arial" panose="020B0604020202020204" pitchFamily="34" charset="0"/>
              </a:rPr>
              <a:t>ning</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minimal</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hajmini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belgilaydi</a:t>
            </a:r>
            <a:r>
              <a:rPr lang="ru-RU" b="1" dirty="0">
                <a:latin typeface="Arial" panose="020B0604020202020204" pitchFamily="34" charset="0"/>
                <a:cs typeface="Arial" panose="020B0604020202020204" pitchFamily="34" charset="0"/>
              </a:rPr>
              <a:t>. </a:t>
            </a:r>
            <a:endParaRPr lang="ru-RU" sz="2400" b="1" dirty="0">
              <a:solidFill>
                <a:schemeClr val="tx2"/>
              </a:solidFill>
              <a:latin typeface="Arial" panose="020B0604020202020204" pitchFamily="34" charset="0"/>
              <a:cs typeface="Arial" panose="020B0604020202020204" pitchFamily="34" charset="0"/>
            </a:endParaRPr>
          </a:p>
          <a:p>
            <a:pPr lvl="0"/>
            <a:endParaRPr lang="ru-RU" sz="2400" b="1" dirty="0">
              <a:solidFill>
                <a:srgbClr val="7030A0"/>
              </a:solidFill>
              <a:latin typeface="Times New Roman" pitchFamily="18" charset="0"/>
              <a:cs typeface="Times New Roman" pitchFamily="18" charset="0"/>
            </a:endParaRPr>
          </a:p>
          <a:p>
            <a:endParaRPr lang="ru-RU" sz="2400" b="1" dirty="0">
              <a:solidFill>
                <a:srgbClr val="7030A0"/>
              </a:solidFill>
            </a:endParaRPr>
          </a:p>
        </p:txBody>
      </p:sp>
    </p:spTree>
    <p:extLst>
      <p:ext uri="{BB962C8B-B14F-4D97-AF65-F5344CB8AC3E}">
        <p14:creationId xmlns:p14="http://schemas.microsoft.com/office/powerpoint/2010/main" val="89268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459" y="149902"/>
            <a:ext cx="9386341" cy="947062"/>
          </a:xfrm>
        </p:spPr>
        <p:txBody>
          <a:bodyPr/>
          <a:lstStyle/>
          <a:p>
            <a:r>
              <a:rPr lang="en-US" sz="3600" i="1" dirty="0" err="1">
                <a:solidFill>
                  <a:srgbClr val="C00000"/>
                </a:solidFill>
                <a:latin typeface="Arial" panose="020B0604020202020204" pitchFamily="34" charset="0"/>
                <a:cs typeface="Arial" panose="020B0604020202020204" pitchFamily="34" charset="0"/>
              </a:rPr>
              <a:t>U</a:t>
            </a:r>
            <a:r>
              <a:rPr lang="en-US" sz="3600" i="1" dirty="0" err="1" smtClean="0">
                <a:solidFill>
                  <a:srgbClr val="C00000"/>
                </a:solidFill>
                <a:latin typeface="Arial" panose="020B0604020202020204" pitchFamily="34" charset="0"/>
                <a:cs typeface="Arial" panose="020B0604020202020204" pitchFamily="34" charset="0"/>
              </a:rPr>
              <a:t>mumiy</a:t>
            </a:r>
            <a:r>
              <a:rPr lang="en-US" sz="3600" i="1" dirty="0" smtClean="0">
                <a:solidFill>
                  <a:srgbClr val="C00000"/>
                </a:solidFill>
                <a:latin typeface="Arial" panose="020B0604020202020204" pitchFamily="34" charset="0"/>
                <a:cs typeface="Arial" panose="020B0604020202020204" pitchFamily="34" charset="0"/>
              </a:rPr>
              <a:t> </a:t>
            </a:r>
            <a:r>
              <a:rPr lang="en-US" sz="3600" i="1" dirty="0" err="1" smtClean="0">
                <a:solidFill>
                  <a:srgbClr val="C00000"/>
                </a:solidFill>
                <a:latin typeface="Arial" panose="020B0604020202020204" pitchFamily="34" charset="0"/>
                <a:cs typeface="Arial" panose="020B0604020202020204" pitchFamily="34" charset="0"/>
              </a:rPr>
              <a:t>o‘rta</a:t>
            </a:r>
            <a:r>
              <a:rPr lang="en-US" sz="3600" i="1" dirty="0" smtClean="0">
                <a:solidFill>
                  <a:srgbClr val="C00000"/>
                </a:solidFill>
                <a:latin typeface="Arial" panose="020B0604020202020204" pitchFamily="34" charset="0"/>
                <a:cs typeface="Arial" panose="020B0604020202020204" pitchFamily="34" charset="0"/>
              </a:rPr>
              <a:t> </a:t>
            </a:r>
            <a:r>
              <a:rPr lang="en-US" sz="3600" i="1" dirty="0" err="1" smtClean="0">
                <a:solidFill>
                  <a:srgbClr val="C00000"/>
                </a:solidFill>
                <a:latin typeface="Arial" panose="020B0604020202020204" pitchFamily="34" charset="0"/>
                <a:cs typeface="Arial" panose="020B0604020202020204" pitchFamily="34" charset="0"/>
              </a:rPr>
              <a:t>ta’limning</a:t>
            </a:r>
            <a:r>
              <a:rPr lang="en-US" sz="3600" i="1" dirty="0" smtClean="0">
                <a:solidFill>
                  <a:srgbClr val="C00000"/>
                </a:solidFill>
                <a:latin typeface="Arial" panose="020B0604020202020204" pitchFamily="34" charset="0"/>
                <a:cs typeface="Arial" panose="020B0604020202020204" pitchFamily="34" charset="0"/>
              </a:rPr>
              <a:t> </a:t>
            </a:r>
            <a:r>
              <a:rPr lang="en-US" sz="3600" i="1" dirty="0" err="1">
                <a:solidFill>
                  <a:srgbClr val="C00000"/>
                </a:solidFill>
                <a:latin typeface="Arial" panose="020B0604020202020204" pitchFamily="34" charset="0"/>
                <a:cs typeface="Arial" panose="020B0604020202020204" pitchFamily="34" charset="0"/>
              </a:rPr>
              <a:t>malaka</a:t>
            </a:r>
            <a:r>
              <a:rPr lang="en-US" sz="3600" i="1" dirty="0">
                <a:solidFill>
                  <a:srgbClr val="C00000"/>
                </a:solidFill>
                <a:latin typeface="Arial" panose="020B0604020202020204" pitchFamily="34" charset="0"/>
                <a:cs typeface="Arial" panose="020B0604020202020204" pitchFamily="34" charset="0"/>
              </a:rPr>
              <a:t> </a:t>
            </a:r>
            <a:r>
              <a:rPr lang="en-US" sz="3600" i="1" dirty="0" err="1">
                <a:solidFill>
                  <a:srgbClr val="C00000"/>
                </a:solidFill>
                <a:latin typeface="Arial" panose="020B0604020202020204" pitchFamily="34" charset="0"/>
                <a:cs typeface="Arial" panose="020B0604020202020204" pitchFamily="34" charset="0"/>
              </a:rPr>
              <a:t>talablari</a:t>
            </a:r>
            <a:endParaRPr lang="ru-RU" sz="3600" dirty="0">
              <a:solidFill>
                <a:srgbClr val="C0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24459" y="2034001"/>
            <a:ext cx="11152141" cy="4097963"/>
          </a:xfrm>
        </p:spPr>
        <p:txBody>
          <a:bodyPr/>
          <a:lstStyle/>
          <a:p>
            <a:pPr lvl="0"/>
            <a:r>
              <a:rPr lang="en-US" b="1" dirty="0" err="1">
                <a:solidFill>
                  <a:srgbClr val="C00000"/>
                </a:solidFill>
                <a:latin typeface="Arial" panose="020B0604020202020204" pitchFamily="34" charset="0"/>
                <a:cs typeface="Arial" panose="020B0604020202020204" pitchFamily="34" charset="0"/>
              </a:rPr>
              <a:t>bilim</a:t>
            </a:r>
            <a:r>
              <a:rPr lang="en-US" b="1" dirty="0">
                <a:latin typeface="Arial" panose="020B0604020202020204" pitchFamily="34" charset="0"/>
                <a:cs typeface="Arial" panose="020B0604020202020204" pitchFamily="34" charset="0"/>
              </a:rPr>
              <a:t> — </a:t>
            </a:r>
            <a:r>
              <a:rPr lang="en-US" b="1" dirty="0" err="1" smtClean="0">
                <a:latin typeface="Arial" panose="020B0604020202020204" pitchFamily="34" charset="0"/>
                <a:cs typeface="Arial" panose="020B0604020202020204" pitchFamily="34" charset="0"/>
              </a:rPr>
              <a:t>o‘rganilgan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ma‘lumotlarni</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eslab</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qolish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qayta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tushuntirib</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berish</a:t>
            </a:r>
            <a:r>
              <a:rPr lang="en-US" b="1"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lvl="0"/>
            <a:r>
              <a:rPr lang="ru-RU" b="1" dirty="0" err="1" smtClean="0">
                <a:solidFill>
                  <a:srgbClr val="C00000"/>
                </a:solidFill>
                <a:latin typeface="Arial" panose="020B0604020202020204" pitchFamily="34" charset="0"/>
                <a:cs typeface="Arial" panose="020B0604020202020204" pitchFamily="34" charset="0"/>
              </a:rPr>
              <a:t>ko‘nikma</a:t>
            </a:r>
            <a:r>
              <a:rPr lang="ru-RU" b="1" dirty="0" smtClean="0">
                <a:solidFill>
                  <a:srgbClr val="C00000"/>
                </a:solidFill>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o‘rganilgan</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bilimlarni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tanish</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vaziyatlarda</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qo‘llay</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olish</a:t>
            </a:r>
            <a:r>
              <a:rPr lang="ru-RU" b="1"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lvl="0"/>
            <a:r>
              <a:rPr lang="ru-RU" b="1" dirty="0" err="1">
                <a:solidFill>
                  <a:srgbClr val="C00000"/>
                </a:solidFill>
                <a:latin typeface="Arial" panose="020B0604020202020204" pitchFamily="34" charset="0"/>
                <a:cs typeface="Arial" panose="020B0604020202020204" pitchFamily="34" charset="0"/>
              </a:rPr>
              <a:t>malaka</a:t>
            </a:r>
            <a:r>
              <a:rPr lang="ru-RU" b="1" dirty="0">
                <a:latin typeface="Arial" panose="020B0604020202020204" pitchFamily="34" charset="0"/>
                <a:cs typeface="Arial" panose="020B0604020202020204" pitchFamily="34" charset="0"/>
              </a:rPr>
              <a:t> — </a:t>
            </a:r>
            <a:r>
              <a:rPr lang="ru-RU" b="1" dirty="0" err="1" smtClean="0">
                <a:latin typeface="Arial" panose="020B0604020202020204" pitchFamily="34" charset="0"/>
                <a:cs typeface="Arial" panose="020B0604020202020204" pitchFamily="34" charset="0"/>
              </a:rPr>
              <a:t>o‘rganilgan</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bilim</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va</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shakllangan</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ko‘nikmalarni</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notanish</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vaziyatlarda</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qo‘llay</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olish</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va</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yangi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bilimlar</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hosil</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qilish</a:t>
            </a:r>
            <a:r>
              <a:rPr lang="ru-RU" b="1"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r>
              <a:rPr lang="ru-RU" b="1" dirty="0" err="1">
                <a:solidFill>
                  <a:srgbClr val="C00000"/>
                </a:solidFill>
                <a:latin typeface="Arial" panose="020B0604020202020204" pitchFamily="34" charset="0"/>
                <a:cs typeface="Arial" panose="020B0604020202020204" pitchFamily="34" charset="0"/>
              </a:rPr>
              <a:t>kompetensiya</a:t>
            </a:r>
            <a:r>
              <a:rPr lang="ru-RU" b="1" dirty="0">
                <a:latin typeface="Arial" panose="020B0604020202020204" pitchFamily="34" charset="0"/>
                <a:cs typeface="Arial" panose="020B0604020202020204" pitchFamily="34" charset="0"/>
              </a:rPr>
              <a:t> — </a:t>
            </a:r>
            <a:r>
              <a:rPr lang="ru-RU" b="1" dirty="0" err="1">
                <a:latin typeface="Arial" panose="020B0604020202020204" pitchFamily="34" charset="0"/>
                <a:cs typeface="Arial" panose="020B0604020202020204" pitchFamily="34" charset="0"/>
              </a:rPr>
              <a:t>mavjud</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bilim</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ko‘nikma</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va</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malakalarni</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kundalik</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faoliyatda</a:t>
            </a:r>
            <a:r>
              <a:rPr lang="ru-RU" b="1" dirty="0">
                <a:latin typeface="Arial" panose="020B0604020202020204" pitchFamily="34" charset="0"/>
                <a:cs typeface="Arial" panose="020B0604020202020204" pitchFamily="34" charset="0"/>
              </a:rPr>
              <a:t> </a:t>
            </a:r>
            <a:r>
              <a:rPr lang="ru-RU" b="1" dirty="0" err="1" smtClean="0">
                <a:latin typeface="Arial" panose="020B0604020202020204" pitchFamily="34" charset="0"/>
                <a:cs typeface="Arial" panose="020B0604020202020204" pitchFamily="34" charset="0"/>
              </a:rPr>
              <a:t>qo‘llay</a:t>
            </a:r>
            <a:r>
              <a:rPr lang="ru-RU" b="1" dirty="0" smtClean="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olish</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qobiliyati</a:t>
            </a:r>
            <a:r>
              <a:rPr lang="ru-RU" b="1"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91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3299" y="332657"/>
            <a:ext cx="7518854" cy="487363"/>
          </a:xfrm>
        </p:spPr>
        <p:txBody>
          <a:bodyPr/>
          <a:lstStyle/>
          <a:p>
            <a:pPr algn="ctr"/>
            <a:r>
              <a:rPr lang="en-US" sz="5400" i="1" dirty="0" err="1" smtClean="0">
                <a:solidFill>
                  <a:srgbClr val="C00000"/>
                </a:solidFill>
                <a:latin typeface="Arial" panose="020B0604020202020204" pitchFamily="34" charset="0"/>
                <a:cs typeface="Arial" panose="020B0604020202020204" pitchFamily="34" charset="0"/>
              </a:rPr>
              <a:t>Baholash</a:t>
            </a:r>
            <a:r>
              <a:rPr lang="en-US" sz="5400" i="1" dirty="0" smtClean="0">
                <a:solidFill>
                  <a:srgbClr val="C00000"/>
                </a:solidFill>
                <a:latin typeface="Arial" panose="020B0604020202020204" pitchFamily="34" charset="0"/>
                <a:cs typeface="Arial" panose="020B0604020202020204" pitchFamily="34" charset="0"/>
              </a:rPr>
              <a:t> </a:t>
            </a:r>
            <a:r>
              <a:rPr lang="en-US" sz="5400" i="1" dirty="0" err="1" smtClean="0">
                <a:solidFill>
                  <a:srgbClr val="C00000"/>
                </a:solidFill>
                <a:latin typeface="Arial" panose="020B0604020202020204" pitchFamily="34" charset="0"/>
                <a:cs typeface="Arial" panose="020B0604020202020204" pitchFamily="34" charset="0"/>
              </a:rPr>
              <a:t>tizimi</a:t>
            </a:r>
            <a:endParaRPr lang="ru-RU" sz="5400" i="1" dirty="0">
              <a:solidFill>
                <a:srgbClr val="C0000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5741232" y="1933731"/>
            <a:ext cx="6175947" cy="3972394"/>
          </a:xfrm>
        </p:spPr>
        <p:txBody>
          <a:bodyPr/>
          <a:lstStyle/>
          <a:p>
            <a:pPr marL="50800" lvl="0" indent="0" algn="just">
              <a:buNone/>
            </a:pPr>
            <a:r>
              <a:rPr lang="ru-RU" b="1" i="1" dirty="0" err="1"/>
              <a:t>Davlat</a:t>
            </a:r>
            <a:r>
              <a:rPr lang="ru-RU" b="1" i="1" dirty="0"/>
              <a:t> </a:t>
            </a:r>
            <a:r>
              <a:rPr lang="en-US" b="1" i="1" dirty="0" err="1" smtClean="0"/>
              <a:t>ta’lim</a:t>
            </a:r>
            <a:r>
              <a:rPr lang="en-US" b="1" i="1" dirty="0" smtClean="0"/>
              <a:t>  </a:t>
            </a:r>
            <a:r>
              <a:rPr lang="ru-RU" b="1" i="1" dirty="0" smtClean="0"/>
              <a:t> </a:t>
            </a:r>
            <a:r>
              <a:rPr lang="ru-RU" b="1" i="1" dirty="0" err="1"/>
              <a:t>standarti</a:t>
            </a:r>
            <a:r>
              <a:rPr lang="ru-RU" b="1" i="1" dirty="0"/>
              <a:t> </a:t>
            </a:r>
            <a:r>
              <a:rPr lang="ru-RU" b="1" i="1" dirty="0" err="1" smtClean="0"/>
              <a:t>bo‘yicha</a:t>
            </a:r>
            <a:r>
              <a:rPr lang="ru-RU" b="1" i="1" dirty="0" smtClean="0"/>
              <a:t> </a:t>
            </a:r>
            <a:r>
              <a:rPr lang="ru-RU" b="1" i="1" dirty="0" err="1"/>
              <a:t>umumiy</a:t>
            </a:r>
            <a:r>
              <a:rPr lang="ru-RU" b="1" i="1" dirty="0"/>
              <a:t> </a:t>
            </a:r>
            <a:r>
              <a:rPr lang="ru-RU" b="1" i="1" dirty="0" err="1" smtClean="0"/>
              <a:t>o‘rta</a:t>
            </a:r>
            <a:r>
              <a:rPr lang="ru-RU" b="1" i="1" dirty="0" smtClean="0"/>
              <a:t> </a:t>
            </a:r>
            <a:r>
              <a:rPr lang="en-US" b="1" i="1" dirty="0" err="1" smtClean="0"/>
              <a:t>ta’lim</a:t>
            </a:r>
            <a:r>
              <a:rPr lang="ru-RU" b="1" i="1" dirty="0" err="1" smtClean="0"/>
              <a:t>ning</a:t>
            </a:r>
            <a:r>
              <a:rPr lang="ru-RU" b="1" i="1" dirty="0" smtClean="0"/>
              <a:t> </a:t>
            </a:r>
            <a:r>
              <a:rPr lang="ru-RU" b="1" i="1" dirty="0" err="1"/>
              <a:t>malaka</a:t>
            </a:r>
            <a:r>
              <a:rPr lang="ru-RU" b="1" i="1" dirty="0"/>
              <a:t> </a:t>
            </a:r>
            <a:r>
              <a:rPr lang="ru-RU" b="1" i="1" dirty="0" err="1"/>
              <a:t>talablarini</a:t>
            </a:r>
            <a:r>
              <a:rPr lang="ru-RU" b="1" i="1" dirty="0"/>
              <a:t> </a:t>
            </a:r>
            <a:r>
              <a:rPr lang="ru-RU" b="1" i="1" dirty="0" err="1" smtClean="0"/>
              <a:t>o‘quvchilar</a:t>
            </a:r>
            <a:r>
              <a:rPr lang="ru-RU" b="1" i="1" dirty="0" smtClean="0"/>
              <a:t> </a:t>
            </a:r>
            <a:r>
              <a:rPr lang="ru-RU" b="1" i="1" dirty="0" err="1"/>
              <a:t>tomonidan</a:t>
            </a:r>
            <a:r>
              <a:rPr lang="ru-RU" b="1" i="1" dirty="0"/>
              <a:t> </a:t>
            </a:r>
            <a:r>
              <a:rPr lang="ru-RU" b="1" i="1" dirty="0" err="1" smtClean="0"/>
              <a:t>o‘zlashtirilishi</a:t>
            </a:r>
            <a:r>
              <a:rPr lang="ru-RU" b="1" i="1" dirty="0" smtClean="0"/>
              <a:t> </a:t>
            </a:r>
            <a:r>
              <a:rPr lang="ru-RU" b="1" i="1" dirty="0" err="1"/>
              <a:t>darajasini</a:t>
            </a:r>
            <a:r>
              <a:rPr lang="ru-RU" b="1" i="1" dirty="0"/>
              <a:t> </a:t>
            </a:r>
            <a:r>
              <a:rPr lang="ru-RU" b="1" i="1" dirty="0" err="1"/>
              <a:t>hamda</a:t>
            </a:r>
            <a:r>
              <a:rPr lang="ru-RU" b="1" i="1" dirty="0"/>
              <a:t> </a:t>
            </a:r>
            <a:r>
              <a:rPr lang="ru-RU" b="1" i="1" dirty="0" err="1"/>
              <a:t>umumiy</a:t>
            </a:r>
            <a:r>
              <a:rPr lang="ru-RU" b="1" i="1" dirty="0"/>
              <a:t> </a:t>
            </a:r>
            <a:r>
              <a:rPr lang="ru-RU" b="1" i="1" dirty="0" err="1" smtClean="0"/>
              <a:t>o‘rta</a:t>
            </a:r>
            <a:r>
              <a:rPr lang="ru-RU" b="1" i="1" dirty="0" smtClean="0"/>
              <a:t> </a:t>
            </a:r>
            <a:r>
              <a:rPr lang="en-US" b="1" i="1" dirty="0" err="1" smtClean="0"/>
              <a:t>ta’lim</a:t>
            </a:r>
            <a:r>
              <a:rPr lang="en-US" b="1" i="1" dirty="0" smtClean="0"/>
              <a:t>  </a:t>
            </a:r>
            <a:r>
              <a:rPr lang="ru-RU" b="1" i="1" dirty="0" smtClean="0"/>
              <a:t> </a:t>
            </a:r>
            <a:r>
              <a:rPr lang="ru-RU" b="1" i="1" dirty="0" err="1"/>
              <a:t>muassasasining</a:t>
            </a:r>
            <a:r>
              <a:rPr lang="ru-RU" b="1" i="1" dirty="0"/>
              <a:t> </a:t>
            </a:r>
            <a:r>
              <a:rPr lang="ru-RU" b="1" i="1" dirty="0" err="1"/>
              <a:t>faoliyati</a:t>
            </a:r>
            <a:r>
              <a:rPr lang="ru-RU" b="1" i="1" dirty="0"/>
              <a:t> </a:t>
            </a:r>
            <a:r>
              <a:rPr lang="ru-RU" b="1" i="1" dirty="0" err="1"/>
              <a:t>samaradorligini</a:t>
            </a:r>
            <a:r>
              <a:rPr lang="ru-RU" b="1" i="1" dirty="0"/>
              <a:t> </a:t>
            </a:r>
            <a:r>
              <a:rPr lang="ru-RU" b="1" i="1" dirty="0" err="1"/>
              <a:t>aniqlaydigan</a:t>
            </a:r>
            <a:r>
              <a:rPr lang="ru-RU" b="1" i="1" dirty="0"/>
              <a:t> </a:t>
            </a:r>
            <a:r>
              <a:rPr lang="ru-RU" b="1" i="1" dirty="0" err="1"/>
              <a:t>mezonlar</a:t>
            </a:r>
            <a:r>
              <a:rPr lang="ru-RU" b="1" i="1" dirty="0"/>
              <a:t> </a:t>
            </a:r>
            <a:r>
              <a:rPr lang="ru-RU" b="1" i="1" dirty="0" err="1"/>
              <a:t>majmuidan</a:t>
            </a:r>
            <a:r>
              <a:rPr lang="ru-RU" b="1" i="1" dirty="0"/>
              <a:t> </a:t>
            </a:r>
            <a:r>
              <a:rPr lang="ru-RU" b="1" i="1" dirty="0" err="1"/>
              <a:t>iborat</a:t>
            </a:r>
            <a:r>
              <a:rPr lang="ru-RU" b="1" i="1" dirty="0"/>
              <a:t>.</a:t>
            </a:r>
            <a:endParaRPr lang="ru-RU" dirty="0"/>
          </a:p>
        </p:txBody>
      </p:sp>
      <p:pic>
        <p:nvPicPr>
          <p:cNvPr id="4" name="Рисунок 3"/>
          <p:cNvPicPr>
            <a:picLocks noChangeAspect="1"/>
          </p:cNvPicPr>
          <p:nvPr/>
        </p:nvPicPr>
        <p:blipFill>
          <a:blip r:embed="rId2"/>
          <a:stretch>
            <a:fillRect/>
          </a:stretch>
        </p:blipFill>
        <p:spPr>
          <a:xfrm>
            <a:off x="787997" y="1663908"/>
            <a:ext cx="4578481" cy="4242217"/>
          </a:xfrm>
          <a:prstGeom prst="rect">
            <a:avLst/>
          </a:prstGeom>
        </p:spPr>
      </p:pic>
    </p:spTree>
    <p:extLst>
      <p:ext uri="{BB962C8B-B14F-4D97-AF65-F5344CB8AC3E}">
        <p14:creationId xmlns:p14="http://schemas.microsoft.com/office/powerpoint/2010/main" val="280979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6" t="1679" r="2114" b="805"/>
          <a:stretch/>
        </p:blipFill>
        <p:spPr bwMode="auto">
          <a:xfrm>
            <a:off x="1" y="0"/>
            <a:ext cx="53039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Схема 2"/>
          <p:cNvGraphicFramePr/>
          <p:nvPr>
            <p:extLst>
              <p:ext uri="{D42A27DB-BD31-4B8C-83A1-F6EECF244321}">
                <p14:modId xmlns:p14="http://schemas.microsoft.com/office/powerpoint/2010/main" val="3603397183"/>
              </p:ext>
            </p:extLst>
          </p:nvPr>
        </p:nvGraphicFramePr>
        <p:xfrm>
          <a:off x="5591945" y="116632"/>
          <a:ext cx="6407992" cy="69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4"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7247" r="14778" b="35213"/>
          <a:stretch/>
        </p:blipFill>
        <p:spPr bwMode="auto">
          <a:xfrm>
            <a:off x="5459617" y="3284984"/>
            <a:ext cx="1584176" cy="142028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l="20453" t="4950" r="20000" b="5784"/>
          <a:stretch/>
        </p:blipFill>
        <p:spPr bwMode="auto">
          <a:xfrm>
            <a:off x="5591945" y="1979995"/>
            <a:ext cx="1057550" cy="10602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9561" y="5013176"/>
            <a:ext cx="1230526" cy="101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07968" y="476672"/>
            <a:ext cx="4392488" cy="830997"/>
          </a:xfrm>
          <a:prstGeom prst="rect">
            <a:avLst/>
          </a:prstGeom>
          <a:noFill/>
        </p:spPr>
        <p:txBody>
          <a:bodyPr wrap="square" rtlCol="0">
            <a:spAutoFit/>
          </a:bodyPr>
          <a:lstStyle/>
          <a:p>
            <a:r>
              <a:rPr lang="en-US" sz="4800" b="1" dirty="0">
                <a:solidFill>
                  <a:srgbClr val="C00000"/>
                </a:solidFill>
              </a:rPr>
              <a:t>HAMKORLAR:</a:t>
            </a:r>
            <a:endParaRPr lang="ru-RU" sz="4800" b="1" dirty="0">
              <a:solidFill>
                <a:srgbClr val="C00000"/>
              </a:solidFill>
            </a:endParaRPr>
          </a:p>
        </p:txBody>
      </p:sp>
      <p:cxnSp>
        <p:nvCxnSpPr>
          <p:cNvPr id="5" name="Прямая соединительная линия 4"/>
          <p:cNvCxnSpPr/>
          <p:nvPr/>
        </p:nvCxnSpPr>
        <p:spPr>
          <a:xfrm>
            <a:off x="5312654" y="0"/>
            <a:ext cx="0" cy="6858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766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02A7B454-A300-45D8-8C9D-099525FC2188}"/>
              </a:ext>
            </a:extLst>
          </p:cNvPr>
          <p:cNvGraphicFramePr/>
          <p:nvPr/>
        </p:nvGraphicFramePr>
        <p:xfrm>
          <a:off x="300136" y="2407085"/>
          <a:ext cx="11567185" cy="3375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1AC7594A-4B13-4399-A427-43F7CAA39A00}"/>
              </a:ext>
            </a:extLst>
          </p:cNvPr>
          <p:cNvSpPr txBox="1"/>
          <p:nvPr/>
        </p:nvSpPr>
        <p:spPr>
          <a:xfrm>
            <a:off x="1202065" y="1315105"/>
            <a:ext cx="10174189" cy="584775"/>
          </a:xfrm>
          <a:prstGeom prst="rect">
            <a:avLst/>
          </a:prstGeom>
          <a:noFill/>
        </p:spPr>
        <p:txBody>
          <a:bodyPr wrap="square">
            <a:spAutoFit/>
          </a:bodyPr>
          <a:lstStyle/>
          <a:p>
            <a:pPr algn="ctr"/>
            <a:r>
              <a:rPr lang="en-US" altLang="ko-KR" sz="3200" b="1" dirty="0">
                <a:solidFill>
                  <a:srgbClr val="002060"/>
                </a:solidFill>
                <a:latin typeface="Arial" panose="020B0604020202020204" pitchFamily="34" charset="0"/>
                <a:cs typeface="Arial" panose="020B0604020202020204" pitchFamily="34" charset="0"/>
              </a:rPr>
              <a:t>MILLIY </a:t>
            </a:r>
            <a:r>
              <a:rPr lang="en-US" altLang="ko-KR" sz="3200" b="1" dirty="0" smtClean="0">
                <a:solidFill>
                  <a:srgbClr val="002060"/>
                </a:solidFill>
                <a:latin typeface="Arial" panose="020B0604020202020204" pitchFamily="34" charset="0"/>
                <a:cs typeface="Arial" panose="020B0604020202020204" pitchFamily="34" charset="0"/>
              </a:rPr>
              <a:t>O‘QUV DASTURI </a:t>
            </a:r>
            <a:r>
              <a:rPr lang="en-US" altLang="ko-KR" sz="3200" b="1" dirty="0">
                <a:solidFill>
                  <a:srgbClr val="002060"/>
                </a:solidFill>
                <a:latin typeface="Arial" panose="020B0604020202020204" pitchFamily="34" charset="0"/>
                <a:cs typeface="Arial" panose="020B0604020202020204" pitchFamily="34" charset="0"/>
              </a:rPr>
              <a:t>KOMPONENTLARI</a:t>
            </a:r>
            <a:endParaRPr lang="ru-RU" sz="3200" dirty="0"/>
          </a:p>
        </p:txBody>
      </p:sp>
      <p:grpSp>
        <p:nvGrpSpPr>
          <p:cNvPr id="13" name="Group 74">
            <a:extLst>
              <a:ext uri="{FF2B5EF4-FFF2-40B4-BE49-F238E27FC236}">
                <a16:creationId xmlns:a16="http://schemas.microsoft.com/office/drawing/2014/main" id="{5C566FD0-0BB9-49EA-B1BE-39C8FAEF6321}"/>
              </a:ext>
            </a:extLst>
          </p:cNvPr>
          <p:cNvGrpSpPr>
            <a:grpSpLocks/>
          </p:cNvGrpSpPr>
          <p:nvPr/>
        </p:nvGrpSpPr>
        <p:grpSpPr bwMode="auto">
          <a:xfrm>
            <a:off x="-4763" y="0"/>
            <a:ext cx="12196763" cy="896938"/>
            <a:chOff x="-3329" y="-4182"/>
            <a:chExt cx="9909327" cy="936870"/>
          </a:xfrm>
        </p:grpSpPr>
        <p:sp>
          <p:nvSpPr>
            <p:cNvPr id="15" name="Rectangle 75">
              <a:extLst>
                <a:ext uri="{FF2B5EF4-FFF2-40B4-BE49-F238E27FC236}">
                  <a16:creationId xmlns:a16="http://schemas.microsoft.com/office/drawing/2014/main" id="{F8A2E68C-0F92-4240-B067-95FFE5E701DE}"/>
                </a:ext>
              </a:extLst>
            </p:cNvPr>
            <p:cNvSpPr/>
            <p:nvPr/>
          </p:nvSpPr>
          <p:spPr>
            <a:xfrm>
              <a:off x="-3329" y="793"/>
              <a:ext cx="7167269" cy="931895"/>
            </a:xfrm>
            <a:prstGeom prst="rect">
              <a:avLst/>
            </a:prstGeom>
            <a:solidFill>
              <a:srgbClr val="5B9BD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3108" b="1" kern="0">
                <a:solidFill>
                  <a:prstClr val="white"/>
                </a:solidFill>
                <a:latin typeface="Arial" panose="020B0604020202020204" pitchFamily="34" charset="0"/>
                <a:cs typeface="Arial" panose="020B0604020202020204" pitchFamily="34" charset="0"/>
              </a:endParaRPr>
            </a:p>
          </p:txBody>
        </p:sp>
        <p:sp>
          <p:nvSpPr>
            <p:cNvPr id="16" name="Rectangle: Single Corner Snipped 1026">
              <a:extLst>
                <a:ext uri="{FF2B5EF4-FFF2-40B4-BE49-F238E27FC236}">
                  <a16:creationId xmlns:a16="http://schemas.microsoft.com/office/drawing/2014/main" id="{FB958E10-A05A-4174-8B86-1DE21A8C249C}"/>
                </a:ext>
              </a:extLst>
            </p:cNvPr>
            <p:cNvSpPr/>
            <p:nvPr/>
          </p:nvSpPr>
          <p:spPr>
            <a:xfrm flipH="1">
              <a:off x="6053446" y="-4182"/>
              <a:ext cx="3852552" cy="931895"/>
            </a:xfrm>
            <a:custGeom>
              <a:avLst/>
              <a:gdLst>
                <a:gd name="connsiteX0" fmla="*/ 0 w 3967529"/>
                <a:gd name="connsiteY0" fmla="*/ 0 h 931876"/>
                <a:gd name="connsiteX1" fmla="*/ 3501591 w 3967529"/>
                <a:gd name="connsiteY1" fmla="*/ 0 h 931876"/>
                <a:gd name="connsiteX2" fmla="*/ 3967529 w 3967529"/>
                <a:gd name="connsiteY2" fmla="*/ 465938 h 931876"/>
                <a:gd name="connsiteX3" fmla="*/ 3967529 w 3967529"/>
                <a:gd name="connsiteY3" fmla="*/ 931876 h 931876"/>
                <a:gd name="connsiteX4" fmla="*/ 0 w 3967529"/>
                <a:gd name="connsiteY4" fmla="*/ 931876 h 931876"/>
                <a:gd name="connsiteX5" fmla="*/ 0 w 3967529"/>
                <a:gd name="connsiteY5" fmla="*/ 0 h 931876"/>
                <a:gd name="connsiteX0" fmla="*/ 0 w 3973879"/>
                <a:gd name="connsiteY0" fmla="*/ 0 h 931876"/>
                <a:gd name="connsiteX1" fmla="*/ 3501591 w 3973879"/>
                <a:gd name="connsiteY1" fmla="*/ 0 h 931876"/>
                <a:gd name="connsiteX2" fmla="*/ 3973879 w 3973879"/>
                <a:gd name="connsiteY2" fmla="*/ 926313 h 931876"/>
                <a:gd name="connsiteX3" fmla="*/ 3967529 w 3973879"/>
                <a:gd name="connsiteY3" fmla="*/ 931876 h 931876"/>
                <a:gd name="connsiteX4" fmla="*/ 0 w 3973879"/>
                <a:gd name="connsiteY4" fmla="*/ 931876 h 931876"/>
                <a:gd name="connsiteX5" fmla="*/ 0 w 3973879"/>
                <a:gd name="connsiteY5" fmla="*/ 0 h 9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879" h="931876">
                  <a:moveTo>
                    <a:pt x="0" y="0"/>
                  </a:moveTo>
                  <a:lnTo>
                    <a:pt x="3501591" y="0"/>
                  </a:lnTo>
                  <a:lnTo>
                    <a:pt x="3973879" y="926313"/>
                  </a:lnTo>
                  <a:lnTo>
                    <a:pt x="3967529" y="931876"/>
                  </a:lnTo>
                  <a:lnTo>
                    <a:pt x="0" y="931876"/>
                  </a:lnTo>
                  <a:lnTo>
                    <a:pt x="0" y="0"/>
                  </a:lnTo>
                  <a:close/>
                </a:path>
              </a:pathLst>
            </a:custGeom>
            <a:solidFill>
              <a:srgbClr val="0000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3108" b="1" kern="0">
                <a:solidFill>
                  <a:prstClr val="white"/>
                </a:solidFill>
                <a:latin typeface="Arial" panose="020B0604020202020204" pitchFamily="34" charset="0"/>
                <a:cs typeface="Arial" panose="020B0604020202020204" pitchFamily="34" charset="0"/>
              </a:endParaRPr>
            </a:p>
          </p:txBody>
        </p:sp>
      </p:grpSp>
      <p:grpSp>
        <p:nvGrpSpPr>
          <p:cNvPr id="17" name="Group 77">
            <a:extLst>
              <a:ext uri="{FF2B5EF4-FFF2-40B4-BE49-F238E27FC236}">
                <a16:creationId xmlns:a16="http://schemas.microsoft.com/office/drawing/2014/main" id="{C7AB5AB2-B8C4-4F87-AB88-F3F858BC2E88}"/>
              </a:ext>
            </a:extLst>
          </p:cNvPr>
          <p:cNvGrpSpPr>
            <a:grpSpLocks/>
          </p:cNvGrpSpPr>
          <p:nvPr/>
        </p:nvGrpSpPr>
        <p:grpSpPr bwMode="auto">
          <a:xfrm>
            <a:off x="398463" y="76200"/>
            <a:ext cx="207962" cy="706438"/>
            <a:chOff x="198138" y="114300"/>
            <a:chExt cx="166167" cy="731520"/>
          </a:xfrm>
        </p:grpSpPr>
        <p:sp>
          <p:nvSpPr>
            <p:cNvPr id="18" name="Rectangle 78">
              <a:extLst>
                <a:ext uri="{FF2B5EF4-FFF2-40B4-BE49-F238E27FC236}">
                  <a16:creationId xmlns:a16="http://schemas.microsoft.com/office/drawing/2014/main" id="{0E3E6CB6-C129-4890-870D-D35BC151A46B}"/>
                </a:ext>
              </a:extLst>
            </p:cNvPr>
            <p:cNvSpPr/>
            <p:nvPr/>
          </p:nvSpPr>
          <p:spPr>
            <a:xfrm>
              <a:off x="198138" y="114300"/>
              <a:ext cx="68496" cy="731520"/>
            </a:xfrm>
            <a:prstGeom prst="rect">
              <a:avLst/>
            </a:prstGeom>
            <a:solidFill>
              <a:srgbClr val="3C689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3108" kern="0">
                <a:solidFill>
                  <a:srgbClr val="3C6893"/>
                </a:solidFill>
                <a:latin typeface="Arial" panose="020B0604020202020204" pitchFamily="34" charset="0"/>
                <a:cs typeface="Arial" panose="020B0604020202020204" pitchFamily="34" charset="0"/>
              </a:endParaRPr>
            </a:p>
          </p:txBody>
        </p:sp>
        <p:sp>
          <p:nvSpPr>
            <p:cNvPr id="19" name="Rectangle 79">
              <a:extLst>
                <a:ext uri="{FF2B5EF4-FFF2-40B4-BE49-F238E27FC236}">
                  <a16:creationId xmlns:a16="http://schemas.microsoft.com/office/drawing/2014/main" id="{DAEE1311-A6ED-4480-A222-9CFA1EC80435}"/>
                </a:ext>
              </a:extLst>
            </p:cNvPr>
            <p:cNvSpPr/>
            <p:nvPr/>
          </p:nvSpPr>
          <p:spPr>
            <a:xfrm>
              <a:off x="295809" y="114300"/>
              <a:ext cx="68496" cy="731520"/>
            </a:xfrm>
            <a:prstGeom prst="rect">
              <a:avLst/>
            </a:prstGeom>
            <a:solidFill>
              <a:srgbClr val="63AC4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3108" kern="0" dirty="0">
                <a:solidFill>
                  <a:prstClr val="white"/>
                </a:solidFill>
                <a:latin typeface="Arial" panose="020B0604020202020204" pitchFamily="34" charset="0"/>
                <a:cs typeface="Arial" panose="020B0604020202020204" pitchFamily="34" charset="0"/>
              </a:endParaRPr>
            </a:p>
          </p:txBody>
        </p:sp>
      </p:grpSp>
      <p:sp>
        <p:nvSpPr>
          <p:cNvPr id="3" name="Стрелка: вниз 2">
            <a:extLst>
              <a:ext uri="{FF2B5EF4-FFF2-40B4-BE49-F238E27FC236}">
                <a16:creationId xmlns:a16="http://schemas.microsoft.com/office/drawing/2014/main" id="{BE39904B-321C-4BA7-A2DF-F707F787A242}"/>
              </a:ext>
            </a:extLst>
          </p:cNvPr>
          <p:cNvSpPr/>
          <p:nvPr/>
        </p:nvSpPr>
        <p:spPr>
          <a:xfrm rot="16200000">
            <a:off x="403427" y="4797092"/>
            <a:ext cx="742270" cy="855006"/>
          </a:xfrm>
          <a:prstGeom prst="downArrow">
            <a:avLst/>
          </a:prstGeom>
        </p:spPr>
        <p:style>
          <a:lnRef idx="0">
            <a:schemeClr val="accent6"/>
          </a:lnRef>
          <a:fillRef idx="3">
            <a:schemeClr val="accent6"/>
          </a:fillRef>
          <a:effectRef idx="3">
            <a:schemeClr val="accent6"/>
          </a:effectRef>
          <a:fontRef idx="minor">
            <a:schemeClr val="lt1"/>
          </a:fontRef>
        </p:style>
        <p:txBody>
          <a:bodyPr vert="vert" rtlCol="0" anchor="ctr"/>
          <a:lstStyle/>
          <a:p>
            <a:pPr algn="ctr"/>
            <a:r>
              <a:rPr lang="en-US" sz="2400" b="1" dirty="0">
                <a:solidFill>
                  <a:schemeClr val="tx1"/>
                </a:solidFill>
                <a:latin typeface="Arial" panose="020B0604020202020204" pitchFamily="34" charset="0"/>
                <a:cs typeface="Arial" panose="020B0604020202020204" pitchFamily="34" charset="0"/>
              </a:rPr>
              <a:t>1</a:t>
            </a:r>
            <a:endParaRPr lang="ru-RU" b="1" dirty="0">
              <a:solidFill>
                <a:schemeClr val="tx1"/>
              </a:solidFill>
              <a:latin typeface="Arial" panose="020B0604020202020204" pitchFamily="34" charset="0"/>
              <a:cs typeface="Arial" panose="020B0604020202020204" pitchFamily="34" charset="0"/>
            </a:endParaRPr>
          </a:p>
        </p:txBody>
      </p:sp>
      <p:sp>
        <p:nvSpPr>
          <p:cNvPr id="25" name="Стрелка: вниз 24">
            <a:extLst>
              <a:ext uri="{FF2B5EF4-FFF2-40B4-BE49-F238E27FC236}">
                <a16:creationId xmlns:a16="http://schemas.microsoft.com/office/drawing/2014/main" id="{C7C049CF-9609-45E7-BE43-8FB0EC36FEFF}"/>
              </a:ext>
            </a:extLst>
          </p:cNvPr>
          <p:cNvSpPr/>
          <p:nvPr/>
        </p:nvSpPr>
        <p:spPr>
          <a:xfrm rot="16200000">
            <a:off x="2303628" y="4797093"/>
            <a:ext cx="742270" cy="855004"/>
          </a:xfrm>
          <a:prstGeom prst="downArrow">
            <a:avLst/>
          </a:prstGeom>
        </p:spPr>
        <p:style>
          <a:lnRef idx="0">
            <a:schemeClr val="accent6"/>
          </a:lnRef>
          <a:fillRef idx="3">
            <a:schemeClr val="accent6"/>
          </a:fillRef>
          <a:effectRef idx="3">
            <a:schemeClr val="accent6"/>
          </a:effectRef>
          <a:fontRef idx="minor">
            <a:schemeClr val="lt1"/>
          </a:fontRef>
        </p:style>
        <p:txBody>
          <a:bodyPr vert="vert" rtlCol="0" anchor="ctr"/>
          <a:lstStyle/>
          <a:p>
            <a:pPr algn="ctr"/>
            <a:r>
              <a:rPr lang="en-US" sz="2400" b="1" dirty="0">
                <a:solidFill>
                  <a:schemeClr val="tx1"/>
                </a:solidFill>
                <a:latin typeface="Arial" panose="020B0604020202020204" pitchFamily="34" charset="0"/>
                <a:cs typeface="Arial" panose="020B0604020202020204" pitchFamily="34" charset="0"/>
              </a:rPr>
              <a:t>2</a:t>
            </a:r>
            <a:endParaRPr lang="ru-RU" b="1" dirty="0">
              <a:solidFill>
                <a:schemeClr val="tx1"/>
              </a:solidFill>
              <a:latin typeface="Arial" panose="020B0604020202020204" pitchFamily="34" charset="0"/>
              <a:cs typeface="Arial" panose="020B0604020202020204" pitchFamily="34" charset="0"/>
            </a:endParaRPr>
          </a:p>
        </p:txBody>
      </p:sp>
      <p:sp>
        <p:nvSpPr>
          <p:cNvPr id="26" name="Стрелка: вниз 25">
            <a:extLst>
              <a:ext uri="{FF2B5EF4-FFF2-40B4-BE49-F238E27FC236}">
                <a16:creationId xmlns:a16="http://schemas.microsoft.com/office/drawing/2014/main" id="{EB1EB1E3-58FE-49EF-B01A-15377FBBFAE9}"/>
              </a:ext>
            </a:extLst>
          </p:cNvPr>
          <p:cNvSpPr/>
          <p:nvPr/>
        </p:nvSpPr>
        <p:spPr>
          <a:xfrm rot="16200000">
            <a:off x="4274221" y="4797093"/>
            <a:ext cx="742270" cy="855003"/>
          </a:xfrm>
          <a:prstGeom prst="downArrow">
            <a:avLst/>
          </a:prstGeom>
        </p:spPr>
        <p:style>
          <a:lnRef idx="0">
            <a:schemeClr val="accent6"/>
          </a:lnRef>
          <a:fillRef idx="3">
            <a:schemeClr val="accent6"/>
          </a:fillRef>
          <a:effectRef idx="3">
            <a:schemeClr val="accent6"/>
          </a:effectRef>
          <a:fontRef idx="minor">
            <a:schemeClr val="lt1"/>
          </a:fontRef>
        </p:style>
        <p:txBody>
          <a:bodyPr vert="vert" rtlCol="0" anchor="ctr"/>
          <a:lstStyle/>
          <a:p>
            <a:pPr algn="ctr"/>
            <a:r>
              <a:rPr lang="en-US" sz="2400" b="1" dirty="0">
                <a:solidFill>
                  <a:schemeClr val="tx1"/>
                </a:solidFill>
                <a:latin typeface="Arial" panose="020B0604020202020204" pitchFamily="34" charset="0"/>
                <a:cs typeface="Arial" panose="020B0604020202020204" pitchFamily="34" charset="0"/>
              </a:rPr>
              <a:t>3</a:t>
            </a:r>
            <a:endParaRPr lang="ru-RU" b="1" dirty="0">
              <a:solidFill>
                <a:schemeClr val="tx1"/>
              </a:solidFill>
              <a:latin typeface="Arial" panose="020B0604020202020204" pitchFamily="34" charset="0"/>
              <a:cs typeface="Arial" panose="020B0604020202020204" pitchFamily="34" charset="0"/>
            </a:endParaRPr>
          </a:p>
        </p:txBody>
      </p:sp>
      <p:sp>
        <p:nvSpPr>
          <p:cNvPr id="27" name="Стрелка: вниз 26">
            <a:extLst>
              <a:ext uri="{FF2B5EF4-FFF2-40B4-BE49-F238E27FC236}">
                <a16:creationId xmlns:a16="http://schemas.microsoft.com/office/drawing/2014/main" id="{D485910D-4722-4FFF-A9B1-1DCDD94DA3B5}"/>
              </a:ext>
            </a:extLst>
          </p:cNvPr>
          <p:cNvSpPr/>
          <p:nvPr/>
        </p:nvSpPr>
        <p:spPr>
          <a:xfrm rot="16200000">
            <a:off x="8291100" y="4797092"/>
            <a:ext cx="742271" cy="855004"/>
          </a:xfrm>
          <a:prstGeom prst="downArrow">
            <a:avLst/>
          </a:prstGeom>
        </p:spPr>
        <p:style>
          <a:lnRef idx="0">
            <a:schemeClr val="accent6"/>
          </a:lnRef>
          <a:fillRef idx="3">
            <a:schemeClr val="accent6"/>
          </a:fillRef>
          <a:effectRef idx="3">
            <a:schemeClr val="accent6"/>
          </a:effectRef>
          <a:fontRef idx="minor">
            <a:schemeClr val="lt1"/>
          </a:fontRef>
        </p:style>
        <p:txBody>
          <a:bodyPr vert="vert" rtlCol="0" anchor="ctr"/>
          <a:lstStyle/>
          <a:p>
            <a:pPr algn="ctr"/>
            <a:r>
              <a:rPr lang="en-US" sz="2400" b="1" dirty="0">
                <a:solidFill>
                  <a:schemeClr val="tx1"/>
                </a:solidFill>
                <a:latin typeface="Arial" panose="020B0604020202020204" pitchFamily="34" charset="0"/>
                <a:cs typeface="Arial" panose="020B0604020202020204" pitchFamily="34" charset="0"/>
              </a:rPr>
              <a:t>5</a:t>
            </a:r>
            <a:endParaRPr lang="ru-RU" b="1" dirty="0">
              <a:solidFill>
                <a:schemeClr val="tx1"/>
              </a:solidFill>
              <a:latin typeface="Arial" panose="020B0604020202020204" pitchFamily="34" charset="0"/>
              <a:cs typeface="Arial" panose="020B0604020202020204" pitchFamily="34" charset="0"/>
            </a:endParaRPr>
          </a:p>
        </p:txBody>
      </p:sp>
      <p:sp>
        <p:nvSpPr>
          <p:cNvPr id="28" name="Стрелка: вниз 27">
            <a:extLst>
              <a:ext uri="{FF2B5EF4-FFF2-40B4-BE49-F238E27FC236}">
                <a16:creationId xmlns:a16="http://schemas.microsoft.com/office/drawing/2014/main" id="{D7720F68-F03C-4047-8BAD-AC039FFA4A93}"/>
              </a:ext>
            </a:extLst>
          </p:cNvPr>
          <p:cNvSpPr/>
          <p:nvPr/>
        </p:nvSpPr>
        <p:spPr>
          <a:xfrm rot="16200000">
            <a:off x="6152371" y="4797092"/>
            <a:ext cx="742270" cy="855006"/>
          </a:xfrm>
          <a:prstGeom prst="downArrow">
            <a:avLst/>
          </a:prstGeom>
        </p:spPr>
        <p:style>
          <a:lnRef idx="0">
            <a:schemeClr val="accent6"/>
          </a:lnRef>
          <a:fillRef idx="3">
            <a:schemeClr val="accent6"/>
          </a:fillRef>
          <a:effectRef idx="3">
            <a:schemeClr val="accent6"/>
          </a:effectRef>
          <a:fontRef idx="minor">
            <a:schemeClr val="lt1"/>
          </a:fontRef>
        </p:style>
        <p:txBody>
          <a:bodyPr vert="vert" rtlCol="0" anchor="ctr"/>
          <a:lstStyle/>
          <a:p>
            <a:pPr algn="ctr"/>
            <a:r>
              <a:rPr lang="en-US" sz="2400" b="1" dirty="0">
                <a:solidFill>
                  <a:schemeClr val="tx1"/>
                </a:solidFill>
                <a:latin typeface="Arial" panose="020B0604020202020204" pitchFamily="34" charset="0"/>
                <a:cs typeface="Arial" panose="020B0604020202020204" pitchFamily="34" charset="0"/>
              </a:rPr>
              <a:t>4</a:t>
            </a:r>
            <a:endParaRPr lang="ru-RU" b="1" dirty="0">
              <a:solidFill>
                <a:schemeClr val="tx1"/>
              </a:solidFill>
              <a:latin typeface="Arial" panose="020B0604020202020204" pitchFamily="34" charset="0"/>
              <a:cs typeface="Arial" panose="020B0604020202020204" pitchFamily="34" charset="0"/>
            </a:endParaRPr>
          </a:p>
        </p:txBody>
      </p:sp>
      <p:sp>
        <p:nvSpPr>
          <p:cNvPr id="29" name="Стрелка: вниз 28">
            <a:extLst>
              <a:ext uri="{FF2B5EF4-FFF2-40B4-BE49-F238E27FC236}">
                <a16:creationId xmlns:a16="http://schemas.microsoft.com/office/drawing/2014/main" id="{848612F5-53D5-495F-80B0-13A5FC9F1D3D}"/>
              </a:ext>
            </a:extLst>
          </p:cNvPr>
          <p:cNvSpPr/>
          <p:nvPr/>
        </p:nvSpPr>
        <p:spPr>
          <a:xfrm rot="16200000">
            <a:off x="10280531" y="4797092"/>
            <a:ext cx="742271" cy="855003"/>
          </a:xfrm>
          <a:prstGeom prst="downArrow">
            <a:avLst/>
          </a:prstGeom>
        </p:spPr>
        <p:style>
          <a:lnRef idx="0">
            <a:schemeClr val="accent6"/>
          </a:lnRef>
          <a:fillRef idx="3">
            <a:schemeClr val="accent6"/>
          </a:fillRef>
          <a:effectRef idx="3">
            <a:schemeClr val="accent6"/>
          </a:effectRef>
          <a:fontRef idx="minor">
            <a:schemeClr val="lt1"/>
          </a:fontRef>
        </p:style>
        <p:txBody>
          <a:bodyPr vert="vert" rtlCol="0" anchor="ctr"/>
          <a:lstStyle/>
          <a:p>
            <a:pPr algn="ctr"/>
            <a:r>
              <a:rPr lang="en-US" sz="2400" b="1" dirty="0">
                <a:solidFill>
                  <a:schemeClr val="tx1"/>
                </a:solidFill>
                <a:latin typeface="Arial" panose="020B0604020202020204" pitchFamily="34" charset="0"/>
                <a:cs typeface="Arial" panose="020B0604020202020204" pitchFamily="34" charset="0"/>
              </a:rPr>
              <a:t>6</a:t>
            </a:r>
            <a:endParaRPr lang="ru-RU" b="1" dirty="0">
              <a:solidFill>
                <a:schemeClr val="tx1"/>
              </a:solidFill>
              <a:latin typeface="Arial" panose="020B0604020202020204" pitchFamily="34" charset="0"/>
              <a:cs typeface="Arial" panose="020B0604020202020204" pitchFamily="34" charset="0"/>
            </a:endParaRPr>
          </a:p>
        </p:txBody>
      </p:sp>
      <p:sp>
        <p:nvSpPr>
          <p:cNvPr id="32" name="Rectangle 83">
            <a:extLst>
              <a:ext uri="{FF2B5EF4-FFF2-40B4-BE49-F238E27FC236}">
                <a16:creationId xmlns:a16="http://schemas.microsoft.com/office/drawing/2014/main" id="{1F49A9CE-C675-4ED2-9D3C-0F0C894D480E}"/>
              </a:ext>
            </a:extLst>
          </p:cNvPr>
          <p:cNvSpPr>
            <a:spLocks noChangeArrowheads="1"/>
          </p:cNvSpPr>
          <p:nvPr/>
        </p:nvSpPr>
        <p:spPr bwMode="auto">
          <a:xfrm>
            <a:off x="606425" y="52940"/>
            <a:ext cx="4875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ru-RU" sz="2400" b="1" dirty="0">
                <a:latin typeface="Arial" panose="020B0604020202020204" pitchFamily="34" charset="0"/>
                <a:cs typeface="Arial" panose="020B0604020202020204" pitchFamily="34" charset="0"/>
              </a:rPr>
              <a:t>UMUMIY </a:t>
            </a:r>
            <a:r>
              <a:rPr lang="en-AU" altLang="ru-RU" sz="2400" b="1" dirty="0" smtClean="0">
                <a:latin typeface="Arial" panose="020B0604020202020204" pitchFamily="34" charset="0"/>
                <a:cs typeface="Arial" panose="020B0604020202020204" pitchFamily="34" charset="0"/>
              </a:rPr>
              <a:t>O‘RTA </a:t>
            </a:r>
            <a:r>
              <a:rPr lang="en-AU" altLang="ru-RU" sz="2400" b="1" dirty="0" err="1" smtClean="0">
                <a:latin typeface="Arial" panose="020B0604020202020204" pitchFamily="34" charset="0"/>
                <a:cs typeface="Arial" panose="020B0604020202020204" pitchFamily="34" charset="0"/>
              </a:rPr>
              <a:t>ta’lim</a:t>
            </a:r>
            <a:r>
              <a:rPr lang="en-AU" altLang="ru-RU" sz="2400" b="1" dirty="0" smtClean="0">
                <a:latin typeface="Arial" panose="020B0604020202020204" pitchFamily="34" charset="0"/>
                <a:cs typeface="Arial" panose="020B0604020202020204" pitchFamily="34" charset="0"/>
              </a:rPr>
              <a:t>  NING</a:t>
            </a:r>
            <a:endParaRPr lang="en-AU" altLang="ru-RU" sz="2400" b="1" dirty="0">
              <a:latin typeface="Arial" panose="020B0604020202020204" pitchFamily="34" charset="0"/>
              <a:cs typeface="Arial" panose="020B0604020202020204" pitchFamily="34" charset="0"/>
            </a:endParaRPr>
          </a:p>
          <a:p>
            <a:pPr algn="ctr">
              <a:lnSpc>
                <a:spcPct val="100000"/>
              </a:lnSpc>
              <a:spcBef>
                <a:spcPct val="0"/>
              </a:spcBef>
              <a:buFontTx/>
              <a:buNone/>
            </a:pPr>
            <a:r>
              <a:rPr lang="en-AU" altLang="ru-RU" sz="2400" b="1" dirty="0">
                <a:latin typeface="Arial" panose="020B0604020202020204" pitchFamily="34" charset="0"/>
                <a:cs typeface="Arial" panose="020B0604020202020204" pitchFamily="34" charset="0"/>
              </a:rPr>
              <a:t> MILLIY </a:t>
            </a:r>
            <a:r>
              <a:rPr lang="en-AU" altLang="ru-RU" sz="2400" b="1" dirty="0" smtClean="0">
                <a:latin typeface="Arial" panose="020B0604020202020204" pitchFamily="34" charset="0"/>
                <a:cs typeface="Arial" panose="020B0604020202020204" pitchFamily="34" charset="0"/>
              </a:rPr>
              <a:t>O‘QUV </a:t>
            </a:r>
            <a:r>
              <a:rPr lang="en-AU" altLang="ru-RU" sz="2400" b="1" dirty="0">
                <a:latin typeface="Arial" panose="020B0604020202020204" pitchFamily="34" charset="0"/>
                <a:cs typeface="Arial" panose="020B0604020202020204" pitchFamily="34" charset="0"/>
              </a:rPr>
              <a:t>DASTURI</a:t>
            </a:r>
            <a:endParaRPr lang="ru-RU" alt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130287"/>
      </p:ext>
    </p:extLst>
  </p:cSld>
  <p:clrMapOvr>
    <a:masterClrMapping/>
  </p:clrMapOvr>
</p:sld>
</file>

<file path=ppt/theme/theme1.xml><?xml version="1.0" encoding="utf-8"?>
<a:theme xmlns:a="http://schemas.openxmlformats.org/drawingml/2006/main" name="Contents Slide Master">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LLPPT FONT">
      <a:majorFont>
        <a:latin typeface="Arial"/>
        <a:ea typeface="Arial Unicode MS"/>
        <a:cs typeface=""/>
      </a:majorFont>
      <a:minorFont>
        <a:latin typeface="Arial"/>
        <a:ea typeface="Arial Unicode MS"/>
        <a:cs typeface=""/>
      </a:minorFont>
    </a:fontScheme>
    <a:fmtScheme name="Молочное стекло">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COLOR-145">
      <a:dk1>
        <a:sysClr val="windowText" lastClr="000000"/>
      </a:dk1>
      <a:lt1>
        <a:sysClr val="window" lastClr="FFFFFF"/>
      </a:lt1>
      <a:dk2>
        <a:srgbClr val="1F497D"/>
      </a:dk2>
      <a:lt2>
        <a:srgbClr val="EEECE1"/>
      </a:lt2>
      <a:accent1>
        <a:srgbClr val="EE6CC1"/>
      </a:accent1>
      <a:accent2>
        <a:srgbClr val="B982D5"/>
      </a:accent2>
      <a:accent3>
        <a:srgbClr val="6DB0E4"/>
      </a:accent3>
      <a:accent4>
        <a:srgbClr val="47D3DC"/>
      </a:accent4>
      <a:accent5>
        <a:srgbClr val="476ADD"/>
      </a:accent5>
      <a:accent6>
        <a:srgbClr val="5A28C8"/>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6499</TotalTime>
  <Words>843</Words>
  <Application>Microsoft Office PowerPoint</Application>
  <PresentationFormat>Широкоэкранный</PresentationFormat>
  <Paragraphs>161</Paragraphs>
  <Slides>23</Slides>
  <Notes>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23</vt:i4>
      </vt:variant>
    </vt:vector>
  </HeadingPairs>
  <TitlesOfParts>
    <vt:vector size="35" baseType="lpstr">
      <vt:lpstr>Arial</vt:lpstr>
      <vt:lpstr>Arial Unicode MS</vt:lpstr>
      <vt:lpstr>Calibri</vt:lpstr>
      <vt:lpstr>Cambria</vt:lpstr>
      <vt:lpstr>Candara</vt:lpstr>
      <vt:lpstr>Century Gothic</vt:lpstr>
      <vt:lpstr>Courier New</vt:lpstr>
      <vt:lpstr>Fira Sans</vt:lpstr>
      <vt:lpstr>Tahoma</vt:lpstr>
      <vt:lpstr>Times New Roman</vt:lpstr>
      <vt:lpstr>Contents Slide Master</vt:lpstr>
      <vt:lpstr>Section Break Slide Master</vt:lpstr>
      <vt:lpstr>Презентация PowerPoint</vt:lpstr>
      <vt:lpstr>Презентация PowerPoint</vt:lpstr>
      <vt:lpstr> 2017-yil 6-aprel kunida O‘zbekiston Respublikasi Vazirlar Mahkamasining  187-sonli «Umumiy o‘rta va o‘rta maxsus kasb-hunar ta’limining davlat ta’lim   standartlarini tasdiqlash to‘g‘risida»gi Qarori qabul qilindi. Qaror «Ta’lim   to‘g‘risida»gi qonun, «Kadrlar tayyorlash milliy dasturi to‘g‘risida»gi hamda O‘zbekiston Respublikasi qonunlariga muvofiq, umumta’lim   fanlarini o‘qitishning uzluksizligi va izchilligini ta‘minlash, zamonaviy metodologiyasini yaratish, davlat ta’lim   standartlarini kompetensiyaviy yondashuv asosida takomillashtirish, o‘quv-metodik majmualarning yangi avlodini ishlab chiqish va amaliyotga joriy etishni tashkil etish maqsadida qabul qilindi. </vt:lpstr>
      <vt:lpstr>Umumiy o`rta ta’lim   davlat ta’lim   standartining tarkibiy qismlari</vt:lpstr>
      <vt:lpstr> Umumiy o‘rta ta’limning tayanch o‘quv rejasi</vt:lpstr>
      <vt:lpstr>Umumiy o‘rta ta’limning malaka talablari</vt:lpstr>
      <vt:lpstr>Baholash tizimi</vt:lpstr>
      <vt:lpstr>Презентация PowerPoint</vt:lpstr>
      <vt:lpstr>Презентация PowerPoint</vt:lpstr>
      <vt:lpstr>SIFATLI ta’lim  -TARBIYA BOSH MAQSADIMIZ </vt:lpstr>
      <vt:lpstr>Презентация PowerPoint</vt:lpstr>
      <vt:lpstr>Презентация PowerPoint</vt:lpstr>
      <vt:lpstr>Презентация PowerPoint</vt:lpstr>
      <vt:lpstr>FIZIKA darsligidagi o‘zgarishlar</vt:lpstr>
      <vt:lpstr>Презентация PowerPoint</vt:lpstr>
      <vt:lpstr>Презентация PowerPoint</vt:lpstr>
      <vt:lpstr>Uzluksiz kasbiy rivojlantirish platformasi va undan foydalanish.</vt:lpstr>
      <vt:lpstr>O‘QITUVChI  KASBIY STANDARTI (7 kompetensiya)</vt:lpstr>
      <vt:lpstr>Презентация PowerPoint</vt:lpstr>
      <vt:lpstr>BARCHA QULAYLIKLAR O‘QITUVCHILAR UCHUN</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Пользователь</cp:lastModifiedBy>
  <cp:revision>284</cp:revision>
  <dcterms:created xsi:type="dcterms:W3CDTF">2020-01-20T05:08:25Z</dcterms:created>
  <dcterms:modified xsi:type="dcterms:W3CDTF">2023-09-22T07:31:45Z</dcterms:modified>
</cp:coreProperties>
</file>