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6"/>
  </p:notesMasterIdLst>
  <p:sldIdLst>
    <p:sldId id="298" r:id="rId2"/>
    <p:sldId id="288" r:id="rId3"/>
    <p:sldId id="301" r:id="rId4"/>
    <p:sldId id="289" r:id="rId5"/>
    <p:sldId id="299" r:id="rId6"/>
    <p:sldId id="300" r:id="rId7"/>
    <p:sldId id="302" r:id="rId8"/>
    <p:sldId id="303" r:id="rId9"/>
    <p:sldId id="304" r:id="rId10"/>
    <p:sldId id="305" r:id="rId11"/>
    <p:sldId id="306" r:id="rId12"/>
    <p:sldId id="308" r:id="rId13"/>
    <p:sldId id="307" r:id="rId14"/>
    <p:sldId id="297" r:id="rId15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17"/>
      <p:bold r:id="rId18"/>
      <p:italic r:id="rId19"/>
      <p:boldItalic r:id="rId20"/>
    </p:embeddedFont>
    <p:embeddedFont>
      <p:font typeface="Roboto" panose="020B0604020202020204" charset="0"/>
      <p:regular r:id="rId21"/>
      <p:bold r:id="rId22"/>
      <p:italic r:id="rId23"/>
      <p:boldItalic r:id="rId24"/>
    </p:embeddedFont>
    <p:embeddedFont>
      <p:font typeface="Aharoni" panose="02010803020104030203" pitchFamily="2" charset="-79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Arial Black" panose="020B0A04020102020204" pitchFamily="34" charset="0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97782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2991;g98099b62ae_0_217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Google Shape;2992;g98099b62ae_0_217:note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44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3" y="0"/>
            <a:ext cx="7524328" cy="802136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951570"/>
            <a:ext cx="6563072" cy="34548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383619"/>
            <a:ext cx="6563072" cy="3110899"/>
          </a:xfrm>
          <a:prstGeom prst="rect">
            <a:avLst/>
          </a:prstGeom>
        </p:spPr>
        <p:txBody>
          <a:bodyPr lIns="396000"/>
          <a:lstStyle>
            <a:lvl1pPr marL="0" indent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252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6F23F-4DFC-4429-850F-CA4A5B174D65}" type="datetimeFigureOut">
              <a:rPr lang="ru-RU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04BD4-6332-4B70-B945-31CB695D02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382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2"/>
            <a:ext cx="7772401" cy="30585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96006" indent="-96006">
              <a:buFont typeface="Arial" panose="020B0604020202020204" pitchFamily="34" charset="0"/>
              <a:buChar char="•"/>
              <a:defRPr sz="900"/>
            </a:lvl2pPr>
            <a:lvl3pPr marL="192011" indent="-96006">
              <a:defRPr sz="900"/>
            </a:lvl3pPr>
            <a:lvl4pPr marL="336020" indent="-144009">
              <a:defRPr sz="900"/>
            </a:lvl4pPr>
            <a:lvl5pPr marL="480029" indent="-144009"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96006" indent="-96006">
              <a:buFont typeface="Arial" panose="020B0604020202020204" pitchFamily="34" charset="0"/>
              <a:buChar char="•"/>
              <a:defRPr sz="900"/>
            </a:lvl2pPr>
            <a:lvl3pPr marL="192011" indent="-96006">
              <a:defRPr sz="900"/>
            </a:lvl3pPr>
            <a:lvl4pPr marL="336020" indent="-144009">
              <a:defRPr sz="900"/>
            </a:lvl4pPr>
            <a:lvl5pPr marL="480029" indent="-144009"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96006" indent="-96006">
              <a:buFont typeface="Arial" panose="020B0604020202020204" pitchFamily="34" charset="0"/>
              <a:buChar char="•"/>
              <a:defRPr sz="900"/>
            </a:lvl2pPr>
            <a:lvl3pPr marL="192011" indent="-96006">
              <a:defRPr sz="900"/>
            </a:lvl3pPr>
            <a:lvl4pPr marL="336020" indent="-144009">
              <a:defRPr sz="900"/>
            </a:lvl4pPr>
            <a:lvl5pPr marL="480029" indent="-144009"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12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8432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1" r:id="rId11"/>
    <p:sldLayoutId id="2147483662" r:id="rId12"/>
    <p:sldLayoutId id="214748366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47">
          <p15:clr>
            <a:srgbClr val="EA4335"/>
          </p15:clr>
        </p15:guide>
        <p15:guide id="4" pos="5313">
          <p15:clr>
            <a:srgbClr val="EA4335"/>
          </p15:clr>
        </p15:guide>
        <p15:guide id="5" orient="horz" pos="338">
          <p15:clr>
            <a:srgbClr val="EA4335"/>
          </p15:clr>
        </p15:guide>
        <p15:guide id="6" orient="horz" pos="290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1"/>
            <a:ext cx="9144000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500" dirty="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643467" y="1706016"/>
            <a:ext cx="5046133" cy="2845197"/>
          </a:xfrm>
          <a:prstGeom prst="rect">
            <a:avLst/>
          </a:prstGeom>
        </p:spPr>
        <p:txBody>
          <a:bodyPr vert="horz" wrap="square" lIns="0" tIns="18601" rIns="0" bIns="0" rtlCol="0">
            <a:spAutoFit/>
          </a:bodyPr>
          <a:lstStyle/>
          <a:p>
            <a:pPr algn="ctr"/>
            <a:r>
              <a:rPr sz="2400" b="1" dirty="0" err="1" smtClean="0">
                <a:latin typeface="Times New Roman" pitchFamily="18" charset="0"/>
                <a:cs typeface="Times New Roman" pitchFamily="18" charset="0"/>
              </a:rPr>
              <a:t>Mavzu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Fanni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o‘qitishda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zamonaviy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pedagogik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texnologiyalardan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foydalanish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Muammoli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373435"/>
              </a:solidFill>
              <a:latin typeface="Times New Roman" pitchFamily="18" charset="0"/>
              <a:cs typeface="Times New Roman" pitchFamily="18" charset="0"/>
            </a:endParaRPr>
          </a:p>
          <a:p>
            <a:pPr marL="24519">
              <a:lnSpc>
                <a:spcPts val="2603"/>
              </a:lnSpc>
              <a:spcBef>
                <a:spcPts val="147"/>
              </a:spcBef>
            </a:pPr>
            <a:endParaRPr lang="en-US" sz="2325" dirty="0">
              <a:solidFill>
                <a:srgbClr val="373435"/>
              </a:solidFill>
              <a:latin typeface="Times New Roman" pitchFamily="18" charset="0"/>
              <a:cs typeface="Times New Roman" pitchFamily="18" charset="0"/>
            </a:endParaRPr>
          </a:p>
          <a:p>
            <a:pPr marL="24519" algn="ctr">
              <a:lnSpc>
                <a:spcPts val="2603"/>
              </a:lnSpc>
              <a:spcBef>
                <a:spcPts val="147"/>
              </a:spcBef>
            </a:pPr>
            <a:endParaRPr lang="en-US" sz="2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4519" algn="ctr">
              <a:lnSpc>
                <a:spcPts val="2603"/>
              </a:lnSpc>
              <a:spcBef>
                <a:spcPts val="147"/>
              </a:spcBef>
            </a:pPr>
            <a:endParaRPr lang="en-US" sz="2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4519" algn="ctr">
              <a:lnSpc>
                <a:spcPts val="2603"/>
              </a:lnSpc>
              <a:spcBef>
                <a:spcPts val="147"/>
              </a:spcBef>
            </a:pPr>
            <a:r>
              <a:rPr sz="2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O‘qituvchi</a:t>
            </a:r>
            <a:r>
              <a:rPr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75" b="1" spc="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Samyayev</a:t>
            </a:r>
            <a:r>
              <a:rPr lang="en-US" sz="1875" b="1" spc="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75" b="1" spc="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Anvar</a:t>
            </a:r>
            <a:r>
              <a:rPr lang="en-US" sz="1875" b="1" spc="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3119" algn="ctr">
              <a:lnSpc>
                <a:spcPts val="2615"/>
              </a:lnSpc>
            </a:pPr>
            <a:r>
              <a:rPr lang="en-US" sz="1875" b="1" spc="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Kadirovich</a:t>
            </a:r>
            <a:r>
              <a:rPr lang="en-US" sz="1875" b="1" spc="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1875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37037" y="1754886"/>
            <a:ext cx="409215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500" dirty="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137037" y="3859891"/>
            <a:ext cx="409215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500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734890" y="361576"/>
            <a:ext cx="718014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500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734890" y="361576"/>
            <a:ext cx="718014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500" dirty="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999099" y="394731"/>
            <a:ext cx="206118" cy="483010"/>
          </a:xfrm>
          <a:prstGeom prst="rect">
            <a:avLst/>
          </a:prstGeom>
        </p:spPr>
        <p:txBody>
          <a:bodyPr vert="horz" wrap="square" lIns="0" tIns="21139" rIns="0" bIns="0" rtlCol="0">
            <a:spAutoFit/>
          </a:bodyPr>
          <a:lstStyle/>
          <a:p>
            <a:pPr>
              <a:spcBef>
                <a:spcPts val="167"/>
              </a:spcBef>
            </a:pPr>
            <a:r>
              <a:rPr lang="en-US" sz="3000" b="1" spc="14" dirty="0">
                <a:solidFill>
                  <a:srgbClr val="FEFEFE"/>
                </a:solidFill>
              </a:rPr>
              <a:t>7</a:t>
            </a:r>
            <a:endParaRPr sz="3000" dirty="0"/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6734890" y="859055"/>
            <a:ext cx="718014" cy="281679"/>
          </a:xfrm>
          <a:prstGeom prst="rect">
            <a:avLst/>
          </a:prstGeom>
        </p:spPr>
        <p:txBody>
          <a:bodyPr vert="horz" wrap="square" lIns="0" tIns="16065" rIns="0" bIns="0" rtlCol="0">
            <a:spAutoFit/>
          </a:bodyPr>
          <a:lstStyle/>
          <a:p>
            <a:pPr algn="ctr">
              <a:spcBef>
                <a:spcPts val="127"/>
              </a:spcBef>
            </a:pPr>
            <a:r>
              <a:rPr lang="en-US" sz="1725" spc="-7" dirty="0" err="1">
                <a:solidFill>
                  <a:srgbClr val="FEFEFE"/>
                </a:solidFill>
              </a:rPr>
              <a:t>Modul</a:t>
            </a:r>
            <a:endParaRPr sz="1725" dirty="0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xmlns="" id="{CE68ADA6-8540-41B8-AEDA-12525C40B298}"/>
              </a:ext>
            </a:extLst>
          </p:cNvPr>
          <p:cNvSpPr txBox="1">
            <a:spLocks/>
          </p:cNvSpPr>
          <p:nvPr/>
        </p:nvSpPr>
        <p:spPr>
          <a:xfrm>
            <a:off x="2074001" y="87475"/>
            <a:ext cx="4496222" cy="1266160"/>
          </a:xfrm>
          <a:prstGeom prst="rect">
            <a:avLst/>
          </a:prstGeom>
        </p:spPr>
        <p:txBody>
          <a:bodyPr vert="horz" wrap="square" lIns="0" tIns="19475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6" algn="ctr" defTabSz="1219352">
              <a:spcBef>
                <a:spcPts val="152"/>
              </a:spcBef>
              <a:defRPr/>
            </a:pPr>
            <a:r>
              <a:rPr lang="en-US" sz="2700" spc="14" dirty="0" err="1">
                <a:solidFill>
                  <a:sysClr val="window" lastClr="FFFFFF"/>
                </a:solidFill>
              </a:rPr>
              <a:t>Fandagi</a:t>
            </a:r>
            <a:r>
              <a:rPr lang="en-US" sz="2700" spc="14" dirty="0">
                <a:solidFill>
                  <a:sysClr val="window" lastClr="FFFFFF"/>
                </a:solidFill>
              </a:rPr>
              <a:t> </a:t>
            </a:r>
            <a:r>
              <a:rPr lang="en-US" sz="2700" spc="14" dirty="0" err="1">
                <a:solidFill>
                  <a:sysClr val="window" lastClr="FFFFFF"/>
                </a:solidFill>
              </a:rPr>
              <a:t>yangiliklar</a:t>
            </a:r>
            <a:r>
              <a:rPr lang="en-US" sz="2700" spc="14" dirty="0">
                <a:solidFill>
                  <a:sysClr val="window" lastClr="FFFFFF"/>
                </a:solidFill>
              </a:rPr>
              <a:t>, </a:t>
            </a:r>
            <a:r>
              <a:rPr lang="en-US" sz="2700" spc="14" dirty="0" err="1">
                <a:solidFill>
                  <a:sysClr val="window" lastClr="FFFFFF"/>
                </a:solidFill>
              </a:rPr>
              <a:t>fanni</a:t>
            </a:r>
            <a:r>
              <a:rPr lang="en-US" sz="2700" spc="14" dirty="0">
                <a:solidFill>
                  <a:sysClr val="window" lastClr="FFFFFF"/>
                </a:solidFill>
              </a:rPr>
              <a:t> </a:t>
            </a:r>
            <a:r>
              <a:rPr lang="en-US" sz="2700" spc="14" dirty="0" err="1">
                <a:solidFill>
                  <a:sysClr val="window" lastClr="FFFFFF"/>
                </a:solidFill>
              </a:rPr>
              <a:t>o‘qitishning</a:t>
            </a:r>
            <a:r>
              <a:rPr lang="en-US" sz="2700" spc="14" dirty="0">
                <a:solidFill>
                  <a:sysClr val="window" lastClr="FFFFFF"/>
                </a:solidFill>
              </a:rPr>
              <a:t> </a:t>
            </a:r>
            <a:r>
              <a:rPr lang="en-US" sz="2700" spc="14" dirty="0" err="1">
                <a:solidFill>
                  <a:sysClr val="window" lastClr="FFFFFF"/>
                </a:solidFill>
              </a:rPr>
              <a:t>dolzarb</a:t>
            </a:r>
            <a:r>
              <a:rPr lang="en-US" sz="2700" spc="14" dirty="0">
                <a:solidFill>
                  <a:sysClr val="window" lastClr="FFFFFF"/>
                </a:solidFill>
              </a:rPr>
              <a:t> </a:t>
            </a:r>
            <a:r>
              <a:rPr lang="en-US" sz="2700" spc="14" dirty="0" err="1">
                <a:solidFill>
                  <a:sysClr val="window" lastClr="FFFFFF"/>
                </a:solidFill>
              </a:rPr>
              <a:t>masalalari</a:t>
            </a:r>
            <a:endParaRPr lang="en-US" sz="2400" spc="14" dirty="0">
              <a:solidFill>
                <a:sysClr val="window" lastClr="FFFFFF"/>
              </a:solidFill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xmlns="" id="{51515ADB-0A54-4D48-B21C-0D1BD48457B7}"/>
              </a:ext>
            </a:extLst>
          </p:cNvPr>
          <p:cNvSpPr/>
          <p:nvPr/>
        </p:nvSpPr>
        <p:spPr>
          <a:xfrm>
            <a:off x="1534397" y="400833"/>
            <a:ext cx="399231" cy="736872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219352"/>
            <a:endParaRPr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xmlns="" id="{7BBBEFBB-2F62-43EB-AF31-953972EFBEBF}"/>
              </a:ext>
            </a:extLst>
          </p:cNvPr>
          <p:cNvSpPr/>
          <p:nvPr/>
        </p:nvSpPr>
        <p:spPr>
          <a:xfrm>
            <a:off x="1798716" y="669946"/>
            <a:ext cx="74100" cy="172374"/>
          </a:xfrm>
          <a:custGeom>
            <a:avLst/>
            <a:gdLst/>
            <a:ahLst/>
            <a:cxnLst/>
            <a:rect l="l" t="t" r="r" b="b"/>
            <a:pathLst>
              <a:path w="62229" h="108584">
                <a:moveTo>
                  <a:pt x="46944" y="0"/>
                </a:moveTo>
                <a:lnTo>
                  <a:pt x="44046" y="388"/>
                </a:lnTo>
                <a:lnTo>
                  <a:pt x="41704" y="2223"/>
                </a:lnTo>
                <a:lnTo>
                  <a:pt x="3186" y="33036"/>
                </a:lnTo>
                <a:lnTo>
                  <a:pt x="1061" y="34678"/>
                </a:lnTo>
                <a:lnTo>
                  <a:pt x="0" y="37288"/>
                </a:lnTo>
                <a:lnTo>
                  <a:pt x="288" y="39992"/>
                </a:lnTo>
                <a:lnTo>
                  <a:pt x="8500" y="105677"/>
                </a:lnTo>
                <a:lnTo>
                  <a:pt x="11686" y="108574"/>
                </a:lnTo>
                <a:lnTo>
                  <a:pt x="16517" y="108574"/>
                </a:lnTo>
                <a:lnTo>
                  <a:pt x="17481" y="108380"/>
                </a:lnTo>
                <a:lnTo>
                  <a:pt x="60177" y="91285"/>
                </a:lnTo>
                <a:lnTo>
                  <a:pt x="61001" y="90027"/>
                </a:lnTo>
                <a:lnTo>
                  <a:pt x="22021" y="90027"/>
                </a:lnTo>
                <a:lnTo>
                  <a:pt x="16035" y="42407"/>
                </a:lnTo>
                <a:lnTo>
                  <a:pt x="40184" y="23086"/>
                </a:lnTo>
                <a:lnTo>
                  <a:pt x="55742" y="23086"/>
                </a:lnTo>
                <a:lnTo>
                  <a:pt x="54187" y="7533"/>
                </a:lnTo>
                <a:lnTo>
                  <a:pt x="54090" y="4733"/>
                </a:lnTo>
                <a:lnTo>
                  <a:pt x="52257" y="2223"/>
                </a:lnTo>
                <a:lnTo>
                  <a:pt x="49550" y="1065"/>
                </a:lnTo>
                <a:lnTo>
                  <a:pt x="46944" y="0"/>
                </a:lnTo>
                <a:close/>
              </a:path>
              <a:path w="62229" h="108584">
                <a:moveTo>
                  <a:pt x="55742" y="23086"/>
                </a:moveTo>
                <a:lnTo>
                  <a:pt x="40184" y="23086"/>
                </a:lnTo>
                <a:lnTo>
                  <a:pt x="45882" y="80467"/>
                </a:lnTo>
                <a:lnTo>
                  <a:pt x="22021" y="90027"/>
                </a:lnTo>
                <a:lnTo>
                  <a:pt x="61001" y="90027"/>
                </a:lnTo>
                <a:lnTo>
                  <a:pt x="62204" y="88192"/>
                </a:lnTo>
                <a:lnTo>
                  <a:pt x="61916" y="84811"/>
                </a:lnTo>
                <a:lnTo>
                  <a:pt x="55742" y="2308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219352"/>
            <a:endParaRPr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3" r="22923"/>
          <a:stretch>
            <a:fillRect/>
          </a:stretch>
        </p:blipFill>
        <p:spPr>
          <a:xfrm>
            <a:off x="5689600" y="1851114"/>
            <a:ext cx="3251200" cy="2924085"/>
          </a:xfrm>
        </p:spPr>
      </p:pic>
    </p:spTree>
    <p:extLst>
      <p:ext uri="{BB962C8B-B14F-4D97-AF65-F5344CB8AC3E}">
        <p14:creationId xmlns:p14="http://schemas.microsoft.com/office/powerpoint/2010/main" val="403092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2"/>
          <p:cNvSpPr>
            <a:spLocks noChangeArrowheads="1"/>
          </p:cNvSpPr>
          <p:nvPr/>
        </p:nvSpPr>
        <p:spPr bwMode="auto">
          <a:xfrm>
            <a:off x="560" y="2521"/>
            <a:ext cx="9142880" cy="740906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7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285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Muammoga</a:t>
            </a:r>
            <a:r>
              <a:rPr lang="en-US" altLang="ru-RU" sz="285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285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asoslangan</a:t>
            </a:r>
            <a:r>
              <a:rPr lang="en-US" altLang="ru-RU" sz="285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5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ta’lim</a:t>
            </a:r>
            <a:endParaRPr lang="en-US" altLang="ru-RU" sz="2858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AutoShape 8" descr="Henk J.A. Berendsen's Personal Homepage"/>
          <p:cNvSpPr>
            <a:spLocks noChangeAspect="1" noChangeArrowheads="1"/>
          </p:cNvSpPr>
          <p:nvPr/>
        </p:nvSpPr>
        <p:spPr bwMode="auto">
          <a:xfrm>
            <a:off x="207207" y="-229329"/>
            <a:ext cx="483857" cy="48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7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746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207" y="1005516"/>
            <a:ext cx="5821060" cy="382801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Muammoni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etish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bosqichlari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defRPr/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Isbotlash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muammoning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ilgari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deb tan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olingan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sabablar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bog‘liqlarini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topish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amalga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oshiriladi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defRPr/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Tekshirish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buni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tanlangan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sababning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oqibatida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etilayotgan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muammo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bo‘lishi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to‘g‘riligini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asoslash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amalga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oshiriladi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defRPr/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Tushuntirish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muammoning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yechimi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to‘g‘riligini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tasdiqlovchi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sabablarni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aniqlash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amalga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oshiriladi</a:t>
            </a:r>
            <a:endParaRPr lang="en-US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86" y="1666240"/>
            <a:ext cx="2621281" cy="247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3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2"/>
          <p:cNvSpPr>
            <a:spLocks noChangeArrowheads="1"/>
          </p:cNvSpPr>
          <p:nvPr/>
        </p:nvSpPr>
        <p:spPr bwMode="auto">
          <a:xfrm>
            <a:off x="560" y="2521"/>
            <a:ext cx="9142880" cy="740906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7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285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Muammoga</a:t>
            </a:r>
            <a:r>
              <a:rPr lang="en-US" altLang="ru-RU" sz="285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285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asoslangan</a:t>
            </a:r>
            <a:r>
              <a:rPr lang="en-US" altLang="ru-RU" sz="285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5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ta’lim</a:t>
            </a:r>
            <a:endParaRPr lang="en-US" altLang="ru-RU" sz="2858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AutoShape 8" descr="Henk J.A. Berendsen's Personal Homepage"/>
          <p:cNvSpPr>
            <a:spLocks noChangeAspect="1" noChangeArrowheads="1"/>
          </p:cNvSpPr>
          <p:nvPr/>
        </p:nvSpPr>
        <p:spPr bwMode="auto">
          <a:xfrm>
            <a:off x="207207" y="-229329"/>
            <a:ext cx="483857" cy="48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7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746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207" y="1005516"/>
            <a:ext cx="5374020" cy="382801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Muammoli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ta’limni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amerikalik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psixolog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faylasuf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pedagog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D.Dyui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1894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yilda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Chikagoda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tashkil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etgan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tajriba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maktabida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qo‘llagan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XX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asrning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60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yillarida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yo‘nalishda</a:t>
            </a:r>
            <a:r>
              <a:rPr lang="en-US" sz="222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tadqiqotlar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borildi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70-80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yillarga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kelib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amaliyotga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keng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joriy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etildi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Muammoli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o‘qitishni</a:t>
            </a:r>
            <a:r>
              <a:rPr lang="en-US" sz="222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chuqur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o‘rganish</a:t>
            </a:r>
            <a:r>
              <a:rPr lang="en-US" sz="222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asrning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60-yillarida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boshlangan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223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Tafakkur</a:t>
            </a:r>
            <a:r>
              <a:rPr lang="en-US" sz="222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23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muammoli</a:t>
            </a:r>
            <a:r>
              <a:rPr lang="en-US" sz="222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vaziyatdan</a:t>
            </a:r>
            <a:r>
              <a:rPr lang="en-US" sz="222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boshlanadi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”-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degan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g‘oya</a:t>
            </a:r>
            <a:r>
              <a:rPr lang="en-US" sz="222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yotadi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493" y="1253066"/>
            <a:ext cx="2695787" cy="329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2"/>
          <p:cNvSpPr>
            <a:spLocks noChangeArrowheads="1"/>
          </p:cNvSpPr>
          <p:nvPr/>
        </p:nvSpPr>
        <p:spPr bwMode="auto">
          <a:xfrm>
            <a:off x="560" y="2521"/>
            <a:ext cx="9142880" cy="740906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7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285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Muammoga</a:t>
            </a:r>
            <a:r>
              <a:rPr lang="en-US" altLang="ru-RU" sz="285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285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asoslangan</a:t>
            </a:r>
            <a:r>
              <a:rPr lang="en-US" altLang="ru-RU" sz="285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5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ta’lim</a:t>
            </a:r>
            <a:endParaRPr lang="en-US" altLang="ru-RU" sz="2858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AutoShape 8" descr="Henk J.A. Berendsen's Personal Homepage"/>
          <p:cNvSpPr>
            <a:spLocks noChangeAspect="1" noChangeArrowheads="1"/>
          </p:cNvSpPr>
          <p:nvPr/>
        </p:nvSpPr>
        <p:spPr bwMode="auto">
          <a:xfrm>
            <a:off x="207207" y="-229329"/>
            <a:ext cx="483857" cy="48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7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746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5262" y="975277"/>
            <a:ext cx="4080312" cy="382801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Fikrlash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psixologiyasi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nuqtai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nazaridan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muammoli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o‘qitish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g‘oyasi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tamoyillari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S.L.Rubinshteyn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M.I.Maxmutov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V.Okon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I.Ya.Lerner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tomonidan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ishlab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chiqilgan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902" y="1541462"/>
            <a:ext cx="1847850" cy="24669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850" y="1541461"/>
            <a:ext cx="2112986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7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2"/>
          <p:cNvSpPr>
            <a:spLocks noChangeArrowheads="1"/>
          </p:cNvSpPr>
          <p:nvPr/>
        </p:nvSpPr>
        <p:spPr bwMode="auto">
          <a:xfrm>
            <a:off x="560" y="2521"/>
            <a:ext cx="9142880" cy="740906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7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285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Muammoga</a:t>
            </a:r>
            <a:r>
              <a:rPr lang="en-US" altLang="ru-RU" sz="285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5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asoslangan</a:t>
            </a:r>
            <a:r>
              <a:rPr lang="en-US" altLang="ru-RU" sz="285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5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ta’lim</a:t>
            </a:r>
            <a:endParaRPr lang="en-US" altLang="ru-RU" sz="2858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AutoShape 8" descr="Henk J.A. Berendsen's Personal Homepage"/>
          <p:cNvSpPr>
            <a:spLocks noChangeAspect="1" noChangeArrowheads="1"/>
          </p:cNvSpPr>
          <p:nvPr/>
        </p:nvSpPr>
        <p:spPr bwMode="auto">
          <a:xfrm>
            <a:off x="207207" y="-229329"/>
            <a:ext cx="483857" cy="48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7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746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207" y="1005516"/>
            <a:ext cx="5096313" cy="382801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Muammoli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turi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ilmiy-uslubiy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jihatdan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xil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ko‘rinishga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ega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Muammoli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vaziyatni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vujudga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keltirish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Muammoning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qo‘yilishi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Muammoning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yechimini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topish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84" y="1490134"/>
            <a:ext cx="3409180" cy="289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7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8603E1-D1BC-4951-95D5-114202D90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337236"/>
            <a:ext cx="8178800" cy="3295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            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E’tiboringiz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uchun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rahmat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</a:p>
          <a:p>
            <a:pPr marL="0" indent="0">
              <a:buNone/>
            </a:pPr>
            <a:endParaRPr lang="en-US" sz="2400" dirty="0">
              <a:solidFill>
                <a:schemeClr val="accent4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984" y="2087126"/>
            <a:ext cx="2897332" cy="289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693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2996;p31"/>
          <p:cNvSpPr>
            <a:spLocks/>
          </p:cNvSpPr>
          <p:nvPr/>
        </p:nvSpPr>
        <p:spPr bwMode="auto">
          <a:xfrm>
            <a:off x="5129212" y="695325"/>
            <a:ext cx="3177779" cy="1062038"/>
          </a:xfrm>
          <a:custGeom>
            <a:avLst/>
            <a:gdLst>
              <a:gd name="T0" fmla="*/ 2147483647 w 90353"/>
              <a:gd name="T1" fmla="*/ 2147483647 h 24196"/>
              <a:gd name="T2" fmla="*/ 2147483647 w 90353"/>
              <a:gd name="T3" fmla="*/ 2147483647 h 24196"/>
              <a:gd name="T4" fmla="*/ 2147483647 w 90353"/>
              <a:gd name="T5" fmla="*/ 2147483647 h 24196"/>
              <a:gd name="T6" fmla="*/ 0 w 90353"/>
              <a:gd name="T7" fmla="*/ 2147483647 h 24196"/>
              <a:gd name="T8" fmla="*/ 0 w 90353"/>
              <a:gd name="T9" fmla="*/ 2147483647 h 24196"/>
              <a:gd name="T10" fmla="*/ 2147483647 w 90353"/>
              <a:gd name="T11" fmla="*/ 2147483647 h 24196"/>
              <a:gd name="T12" fmla="*/ 2147483647 w 90353"/>
              <a:gd name="T13" fmla="*/ 2147483647 h 24196"/>
              <a:gd name="T14" fmla="*/ 2147483647 w 90353"/>
              <a:gd name="T15" fmla="*/ 2147483647 h 24196"/>
              <a:gd name="T16" fmla="*/ 2147483647 w 90353"/>
              <a:gd name="T17" fmla="*/ 2147483647 h 241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353"/>
              <a:gd name="T28" fmla="*/ 0 h 24196"/>
              <a:gd name="T29" fmla="*/ 90353 w 90353"/>
              <a:gd name="T30" fmla="*/ 24196 h 241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353" h="24196" fill="none" extrusionOk="0">
                <a:moveTo>
                  <a:pt x="90352" y="23087"/>
                </a:moveTo>
                <a:cubicBezTo>
                  <a:pt x="90352" y="23689"/>
                  <a:pt x="89846" y="24196"/>
                  <a:pt x="89244" y="24196"/>
                </a:cubicBezTo>
                <a:lnTo>
                  <a:pt x="1109" y="24196"/>
                </a:lnTo>
                <a:cubicBezTo>
                  <a:pt x="476" y="24196"/>
                  <a:pt x="0" y="23689"/>
                  <a:pt x="0" y="23087"/>
                </a:cubicBezTo>
                <a:lnTo>
                  <a:pt x="0" y="1109"/>
                </a:lnTo>
                <a:cubicBezTo>
                  <a:pt x="0" y="507"/>
                  <a:pt x="476" y="1"/>
                  <a:pt x="1109" y="1"/>
                </a:cubicBezTo>
                <a:lnTo>
                  <a:pt x="89244" y="1"/>
                </a:lnTo>
                <a:cubicBezTo>
                  <a:pt x="89846" y="1"/>
                  <a:pt x="90352" y="507"/>
                  <a:pt x="90352" y="1109"/>
                </a:cubicBezTo>
                <a:lnTo>
                  <a:pt x="90352" y="23087"/>
                </a:lnTo>
                <a:close/>
              </a:path>
            </a:pathLst>
          </a:custGeom>
          <a:noFill/>
          <a:ln w="10300" cap="flat" cmpd="sng">
            <a:solidFill>
              <a:srgbClr val="ACE5F2"/>
            </a:solidFill>
            <a:prstDash val="solid"/>
            <a:miter lim="3167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3" tIns="91423" rIns="91423" bIns="91423" anchor="ctr"/>
          <a:lstStyle/>
          <a:p>
            <a:endParaRPr lang="ru-RU" sz="1050"/>
          </a:p>
        </p:txBody>
      </p:sp>
      <p:sp>
        <p:nvSpPr>
          <p:cNvPr id="13315" name="Google Shape;2997;p31"/>
          <p:cNvSpPr>
            <a:spLocks/>
          </p:cNvSpPr>
          <p:nvPr/>
        </p:nvSpPr>
        <p:spPr bwMode="auto">
          <a:xfrm>
            <a:off x="8306991" y="695325"/>
            <a:ext cx="84534" cy="1081088"/>
          </a:xfrm>
          <a:custGeom>
            <a:avLst/>
            <a:gdLst>
              <a:gd name="T0" fmla="*/ 0 w 2661"/>
              <a:gd name="T1" fmla="*/ 2147483647 h 24196"/>
              <a:gd name="T2" fmla="*/ 0 w 2661"/>
              <a:gd name="T3" fmla="*/ 2147483647 h 24196"/>
              <a:gd name="T4" fmla="*/ 2147483647 w 2661"/>
              <a:gd name="T5" fmla="*/ 2147483647 h 24196"/>
              <a:gd name="T6" fmla="*/ 2147483647 w 2661"/>
              <a:gd name="T7" fmla="*/ 2147483647 h 24196"/>
              <a:gd name="T8" fmla="*/ 2147483647 w 2661"/>
              <a:gd name="T9" fmla="*/ 2147483647 h 24196"/>
              <a:gd name="T10" fmla="*/ 2147483647 w 2661"/>
              <a:gd name="T11" fmla="*/ 2147483647 h 24196"/>
              <a:gd name="T12" fmla="*/ 0 w 2661"/>
              <a:gd name="T13" fmla="*/ 2147483647 h 241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61"/>
              <a:gd name="T22" fmla="*/ 0 h 24196"/>
              <a:gd name="T23" fmla="*/ 2661 w 2661"/>
              <a:gd name="T24" fmla="*/ 24196 h 241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61" h="24196" extrusionOk="0">
                <a:moveTo>
                  <a:pt x="0" y="1"/>
                </a:moveTo>
                <a:lnTo>
                  <a:pt x="0" y="24196"/>
                </a:lnTo>
                <a:lnTo>
                  <a:pt x="1552" y="24196"/>
                </a:lnTo>
                <a:cubicBezTo>
                  <a:pt x="2154" y="24196"/>
                  <a:pt x="2660" y="23689"/>
                  <a:pt x="2660" y="23087"/>
                </a:cubicBezTo>
                <a:lnTo>
                  <a:pt x="2660" y="1109"/>
                </a:lnTo>
                <a:cubicBezTo>
                  <a:pt x="2660" y="507"/>
                  <a:pt x="2154" y="1"/>
                  <a:pt x="1552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ACE5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3" tIns="91423" rIns="91423" bIns="91423" anchor="ctr"/>
          <a:lstStyle/>
          <a:p>
            <a:endParaRPr lang="ru-RU" sz="1050"/>
          </a:p>
        </p:txBody>
      </p:sp>
      <p:sp>
        <p:nvSpPr>
          <p:cNvPr id="13316" name="Google Shape;2998;p31"/>
          <p:cNvSpPr>
            <a:spLocks/>
          </p:cNvSpPr>
          <p:nvPr/>
        </p:nvSpPr>
        <p:spPr bwMode="auto">
          <a:xfrm>
            <a:off x="5129212" y="1976438"/>
            <a:ext cx="3187304" cy="1115616"/>
          </a:xfrm>
          <a:custGeom>
            <a:avLst/>
            <a:gdLst>
              <a:gd name="T0" fmla="*/ 2147483647 w 90353"/>
              <a:gd name="T1" fmla="*/ 2147483647 h 24196"/>
              <a:gd name="T2" fmla="*/ 2147483647 w 90353"/>
              <a:gd name="T3" fmla="*/ 2147483647 h 24196"/>
              <a:gd name="T4" fmla="*/ 2147483647 w 90353"/>
              <a:gd name="T5" fmla="*/ 2147483647 h 24196"/>
              <a:gd name="T6" fmla="*/ 0 w 90353"/>
              <a:gd name="T7" fmla="*/ 2147483647 h 24196"/>
              <a:gd name="T8" fmla="*/ 0 w 90353"/>
              <a:gd name="T9" fmla="*/ 2147483647 h 24196"/>
              <a:gd name="T10" fmla="*/ 2147483647 w 90353"/>
              <a:gd name="T11" fmla="*/ 0 h 24196"/>
              <a:gd name="T12" fmla="*/ 2147483647 w 90353"/>
              <a:gd name="T13" fmla="*/ 0 h 24196"/>
              <a:gd name="T14" fmla="*/ 2147483647 w 90353"/>
              <a:gd name="T15" fmla="*/ 2147483647 h 24196"/>
              <a:gd name="T16" fmla="*/ 2147483647 w 90353"/>
              <a:gd name="T17" fmla="*/ 2147483647 h 241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353"/>
              <a:gd name="T28" fmla="*/ 0 h 24196"/>
              <a:gd name="T29" fmla="*/ 90353 w 90353"/>
              <a:gd name="T30" fmla="*/ 24196 h 241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353" h="24196" fill="none" extrusionOk="0">
                <a:moveTo>
                  <a:pt x="90352" y="23087"/>
                </a:moveTo>
                <a:cubicBezTo>
                  <a:pt x="90352" y="23688"/>
                  <a:pt x="89846" y="24195"/>
                  <a:pt x="89244" y="24195"/>
                </a:cubicBezTo>
                <a:lnTo>
                  <a:pt x="1109" y="24195"/>
                </a:lnTo>
                <a:cubicBezTo>
                  <a:pt x="476" y="24195"/>
                  <a:pt x="0" y="23688"/>
                  <a:pt x="0" y="23087"/>
                </a:cubicBezTo>
                <a:lnTo>
                  <a:pt x="0" y="1108"/>
                </a:lnTo>
                <a:cubicBezTo>
                  <a:pt x="0" y="507"/>
                  <a:pt x="476" y="0"/>
                  <a:pt x="1109" y="0"/>
                </a:cubicBezTo>
                <a:lnTo>
                  <a:pt x="89244" y="0"/>
                </a:lnTo>
                <a:cubicBezTo>
                  <a:pt x="89846" y="0"/>
                  <a:pt x="90352" y="507"/>
                  <a:pt x="90352" y="1108"/>
                </a:cubicBezTo>
                <a:lnTo>
                  <a:pt x="90352" y="23087"/>
                </a:lnTo>
                <a:close/>
              </a:path>
            </a:pathLst>
          </a:custGeom>
          <a:noFill/>
          <a:ln w="10300" cap="flat" cmpd="sng">
            <a:solidFill>
              <a:srgbClr val="F25D07"/>
            </a:solidFill>
            <a:prstDash val="solid"/>
            <a:miter lim="3167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3" tIns="91423" rIns="91423" bIns="91423" anchor="ctr"/>
          <a:lstStyle/>
          <a:p>
            <a:endParaRPr lang="ru-RU" sz="1050"/>
          </a:p>
        </p:txBody>
      </p:sp>
      <p:sp>
        <p:nvSpPr>
          <p:cNvPr id="13317" name="Google Shape;2999;p31"/>
          <p:cNvSpPr>
            <a:spLocks/>
          </p:cNvSpPr>
          <p:nvPr/>
        </p:nvSpPr>
        <p:spPr bwMode="auto">
          <a:xfrm>
            <a:off x="8316516" y="1995487"/>
            <a:ext cx="75009" cy="1062038"/>
          </a:xfrm>
          <a:custGeom>
            <a:avLst/>
            <a:gdLst>
              <a:gd name="T0" fmla="*/ 0 w 2661"/>
              <a:gd name="T1" fmla="*/ 0 h 24196"/>
              <a:gd name="T2" fmla="*/ 0 w 2661"/>
              <a:gd name="T3" fmla="*/ 2147483647 h 24196"/>
              <a:gd name="T4" fmla="*/ 2147483647 w 2661"/>
              <a:gd name="T5" fmla="*/ 2147483647 h 24196"/>
              <a:gd name="T6" fmla="*/ 2147483647 w 2661"/>
              <a:gd name="T7" fmla="*/ 2147483647 h 24196"/>
              <a:gd name="T8" fmla="*/ 2147483647 w 2661"/>
              <a:gd name="T9" fmla="*/ 2147483647 h 24196"/>
              <a:gd name="T10" fmla="*/ 2147483647 w 2661"/>
              <a:gd name="T11" fmla="*/ 0 h 24196"/>
              <a:gd name="T12" fmla="*/ 0 w 2661"/>
              <a:gd name="T13" fmla="*/ 0 h 241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61"/>
              <a:gd name="T22" fmla="*/ 0 h 24196"/>
              <a:gd name="T23" fmla="*/ 2661 w 2661"/>
              <a:gd name="T24" fmla="*/ 24196 h 241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61" h="24196" extrusionOk="0">
                <a:moveTo>
                  <a:pt x="0" y="0"/>
                </a:moveTo>
                <a:lnTo>
                  <a:pt x="0" y="24195"/>
                </a:lnTo>
                <a:lnTo>
                  <a:pt x="1552" y="24195"/>
                </a:lnTo>
                <a:cubicBezTo>
                  <a:pt x="2154" y="24195"/>
                  <a:pt x="2660" y="23688"/>
                  <a:pt x="2660" y="23087"/>
                </a:cubicBezTo>
                <a:lnTo>
                  <a:pt x="2660" y="1108"/>
                </a:lnTo>
                <a:cubicBezTo>
                  <a:pt x="2660" y="507"/>
                  <a:pt x="2154" y="0"/>
                  <a:pt x="155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25D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3" tIns="91423" rIns="91423" bIns="91423" anchor="ctr"/>
          <a:lstStyle/>
          <a:p>
            <a:endParaRPr lang="ru-RU" sz="1050"/>
          </a:p>
        </p:txBody>
      </p:sp>
      <p:sp>
        <p:nvSpPr>
          <p:cNvPr id="13318" name="Google Shape;3000;p31"/>
          <p:cNvSpPr>
            <a:spLocks/>
          </p:cNvSpPr>
          <p:nvPr/>
        </p:nvSpPr>
        <p:spPr bwMode="auto">
          <a:xfrm>
            <a:off x="5162550" y="3334941"/>
            <a:ext cx="3153966" cy="1051322"/>
          </a:xfrm>
          <a:custGeom>
            <a:avLst/>
            <a:gdLst>
              <a:gd name="T0" fmla="*/ 2147483647 w 90353"/>
              <a:gd name="T1" fmla="*/ 2147483647 h 24196"/>
              <a:gd name="T2" fmla="*/ 2147483647 w 90353"/>
              <a:gd name="T3" fmla="*/ 2147483647 h 24196"/>
              <a:gd name="T4" fmla="*/ 2147483647 w 90353"/>
              <a:gd name="T5" fmla="*/ 2147483647 h 24196"/>
              <a:gd name="T6" fmla="*/ 0 w 90353"/>
              <a:gd name="T7" fmla="*/ 2147483647 h 24196"/>
              <a:gd name="T8" fmla="*/ 0 w 90353"/>
              <a:gd name="T9" fmla="*/ 2147483647 h 24196"/>
              <a:gd name="T10" fmla="*/ 2147483647 w 90353"/>
              <a:gd name="T11" fmla="*/ 0 h 24196"/>
              <a:gd name="T12" fmla="*/ 2147483647 w 90353"/>
              <a:gd name="T13" fmla="*/ 0 h 24196"/>
              <a:gd name="T14" fmla="*/ 2147483647 w 90353"/>
              <a:gd name="T15" fmla="*/ 2147483647 h 24196"/>
              <a:gd name="T16" fmla="*/ 2147483647 w 90353"/>
              <a:gd name="T17" fmla="*/ 2147483647 h 241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353"/>
              <a:gd name="T28" fmla="*/ 0 h 24196"/>
              <a:gd name="T29" fmla="*/ 90353 w 90353"/>
              <a:gd name="T30" fmla="*/ 24196 h 241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353" h="24196" fill="none" extrusionOk="0">
                <a:moveTo>
                  <a:pt x="90352" y="23087"/>
                </a:moveTo>
                <a:cubicBezTo>
                  <a:pt x="90352" y="23689"/>
                  <a:pt x="89846" y="24195"/>
                  <a:pt x="89244" y="24195"/>
                </a:cubicBezTo>
                <a:lnTo>
                  <a:pt x="1109" y="24195"/>
                </a:lnTo>
                <a:cubicBezTo>
                  <a:pt x="476" y="24195"/>
                  <a:pt x="0" y="23689"/>
                  <a:pt x="0" y="23087"/>
                </a:cubicBezTo>
                <a:lnTo>
                  <a:pt x="0" y="1109"/>
                </a:lnTo>
                <a:cubicBezTo>
                  <a:pt x="0" y="507"/>
                  <a:pt x="476" y="0"/>
                  <a:pt x="1109" y="0"/>
                </a:cubicBezTo>
                <a:lnTo>
                  <a:pt x="89244" y="0"/>
                </a:lnTo>
                <a:cubicBezTo>
                  <a:pt x="89846" y="0"/>
                  <a:pt x="90352" y="507"/>
                  <a:pt x="90352" y="1109"/>
                </a:cubicBezTo>
                <a:lnTo>
                  <a:pt x="90352" y="23087"/>
                </a:lnTo>
                <a:close/>
              </a:path>
            </a:pathLst>
          </a:custGeom>
          <a:noFill/>
          <a:ln w="10300" cap="flat" cmpd="sng">
            <a:solidFill>
              <a:srgbClr val="BF3604"/>
            </a:solidFill>
            <a:prstDash val="solid"/>
            <a:miter lim="3167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3" tIns="91423" rIns="91423" bIns="91423" anchor="ctr"/>
          <a:lstStyle/>
          <a:p>
            <a:endParaRPr lang="ru-RU" sz="1050"/>
          </a:p>
        </p:txBody>
      </p:sp>
      <p:sp>
        <p:nvSpPr>
          <p:cNvPr id="13319" name="Google Shape;3001;p31"/>
          <p:cNvSpPr>
            <a:spLocks/>
          </p:cNvSpPr>
          <p:nvPr/>
        </p:nvSpPr>
        <p:spPr bwMode="auto">
          <a:xfrm>
            <a:off x="8318897" y="3346848"/>
            <a:ext cx="123825" cy="1039415"/>
          </a:xfrm>
          <a:custGeom>
            <a:avLst/>
            <a:gdLst>
              <a:gd name="T0" fmla="*/ 0 w 2661"/>
              <a:gd name="T1" fmla="*/ 0 h 24196"/>
              <a:gd name="T2" fmla="*/ 0 w 2661"/>
              <a:gd name="T3" fmla="*/ 2147483647 h 24196"/>
              <a:gd name="T4" fmla="*/ 2147483647 w 2661"/>
              <a:gd name="T5" fmla="*/ 2147483647 h 24196"/>
              <a:gd name="T6" fmla="*/ 2147483647 w 2661"/>
              <a:gd name="T7" fmla="*/ 2147483647 h 24196"/>
              <a:gd name="T8" fmla="*/ 2147483647 w 2661"/>
              <a:gd name="T9" fmla="*/ 2147483647 h 24196"/>
              <a:gd name="T10" fmla="*/ 2147483647 w 2661"/>
              <a:gd name="T11" fmla="*/ 0 h 24196"/>
              <a:gd name="T12" fmla="*/ 0 w 2661"/>
              <a:gd name="T13" fmla="*/ 0 h 241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61"/>
              <a:gd name="T22" fmla="*/ 0 h 24196"/>
              <a:gd name="T23" fmla="*/ 2661 w 2661"/>
              <a:gd name="T24" fmla="*/ 24196 h 241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61" h="24196" extrusionOk="0">
                <a:moveTo>
                  <a:pt x="0" y="0"/>
                </a:moveTo>
                <a:lnTo>
                  <a:pt x="0" y="24195"/>
                </a:lnTo>
                <a:lnTo>
                  <a:pt x="1552" y="24195"/>
                </a:lnTo>
                <a:cubicBezTo>
                  <a:pt x="2154" y="24195"/>
                  <a:pt x="2660" y="23689"/>
                  <a:pt x="2660" y="23087"/>
                </a:cubicBezTo>
                <a:lnTo>
                  <a:pt x="2660" y="1109"/>
                </a:lnTo>
                <a:cubicBezTo>
                  <a:pt x="2660" y="507"/>
                  <a:pt x="2154" y="0"/>
                  <a:pt x="155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F36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3" tIns="91423" rIns="91423" bIns="91423" anchor="ctr"/>
          <a:lstStyle/>
          <a:p>
            <a:endParaRPr lang="ru-RU" sz="1050"/>
          </a:p>
        </p:txBody>
      </p:sp>
      <p:sp>
        <p:nvSpPr>
          <p:cNvPr id="13320" name="Google Shape;3053;p31"/>
          <p:cNvSpPr>
            <a:spLocks/>
          </p:cNvSpPr>
          <p:nvPr/>
        </p:nvSpPr>
        <p:spPr bwMode="auto">
          <a:xfrm>
            <a:off x="3963591" y="1323975"/>
            <a:ext cx="98822" cy="96441"/>
          </a:xfrm>
          <a:custGeom>
            <a:avLst/>
            <a:gdLst>
              <a:gd name="T0" fmla="*/ 2147483647 w 3041"/>
              <a:gd name="T1" fmla="*/ 0 h 3041"/>
              <a:gd name="T2" fmla="*/ 2147483647 w 3041"/>
              <a:gd name="T3" fmla="*/ 2147483647 h 3041"/>
              <a:gd name="T4" fmla="*/ 2147483647 w 3041"/>
              <a:gd name="T5" fmla="*/ 2147483647 h 3041"/>
              <a:gd name="T6" fmla="*/ 2147483647 w 3041"/>
              <a:gd name="T7" fmla="*/ 2147483647 h 3041"/>
              <a:gd name="T8" fmla="*/ 2147483647 w 3041"/>
              <a:gd name="T9" fmla="*/ 0 h 30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1"/>
              <a:gd name="T16" fmla="*/ 0 h 3041"/>
              <a:gd name="T17" fmla="*/ 3041 w 3041"/>
              <a:gd name="T18" fmla="*/ 3041 h 30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1" h="3041" extrusionOk="0">
                <a:moveTo>
                  <a:pt x="1521" y="0"/>
                </a:moveTo>
                <a:cubicBezTo>
                  <a:pt x="666" y="0"/>
                  <a:pt x="1" y="665"/>
                  <a:pt x="1" y="1520"/>
                </a:cubicBezTo>
                <a:cubicBezTo>
                  <a:pt x="1" y="2344"/>
                  <a:pt x="666" y="3040"/>
                  <a:pt x="1521" y="3040"/>
                </a:cubicBezTo>
                <a:cubicBezTo>
                  <a:pt x="2344" y="3040"/>
                  <a:pt x="3041" y="2344"/>
                  <a:pt x="3041" y="1520"/>
                </a:cubicBezTo>
                <a:cubicBezTo>
                  <a:pt x="3041" y="665"/>
                  <a:pt x="2344" y="0"/>
                  <a:pt x="1521" y="0"/>
                </a:cubicBezTo>
                <a:close/>
              </a:path>
            </a:pathLst>
          </a:custGeom>
          <a:solidFill>
            <a:srgbClr val="B2B1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3" tIns="91423" rIns="91423" bIns="91423" anchor="ctr"/>
          <a:lstStyle/>
          <a:p>
            <a:endParaRPr lang="ru-RU" sz="1050"/>
          </a:p>
        </p:txBody>
      </p:sp>
      <p:sp>
        <p:nvSpPr>
          <p:cNvPr id="13321" name="Google Shape;3054;p31"/>
          <p:cNvSpPr>
            <a:spLocks/>
          </p:cNvSpPr>
          <p:nvPr/>
        </p:nvSpPr>
        <p:spPr bwMode="auto">
          <a:xfrm>
            <a:off x="3963591" y="2233613"/>
            <a:ext cx="98822" cy="96441"/>
          </a:xfrm>
          <a:custGeom>
            <a:avLst/>
            <a:gdLst>
              <a:gd name="T0" fmla="*/ 2147483647 w 3041"/>
              <a:gd name="T1" fmla="*/ 0 h 3041"/>
              <a:gd name="T2" fmla="*/ 2147483647 w 3041"/>
              <a:gd name="T3" fmla="*/ 2147483647 h 3041"/>
              <a:gd name="T4" fmla="*/ 2147483647 w 3041"/>
              <a:gd name="T5" fmla="*/ 2147483647 h 3041"/>
              <a:gd name="T6" fmla="*/ 2147483647 w 3041"/>
              <a:gd name="T7" fmla="*/ 2147483647 h 3041"/>
              <a:gd name="T8" fmla="*/ 2147483647 w 3041"/>
              <a:gd name="T9" fmla="*/ 0 h 30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1"/>
              <a:gd name="T16" fmla="*/ 0 h 3041"/>
              <a:gd name="T17" fmla="*/ 3041 w 3041"/>
              <a:gd name="T18" fmla="*/ 3041 h 30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1" h="3041" extrusionOk="0">
                <a:moveTo>
                  <a:pt x="1521" y="0"/>
                </a:moveTo>
                <a:cubicBezTo>
                  <a:pt x="666" y="0"/>
                  <a:pt x="1" y="666"/>
                  <a:pt x="1" y="1521"/>
                </a:cubicBezTo>
                <a:cubicBezTo>
                  <a:pt x="1" y="2344"/>
                  <a:pt x="666" y="3041"/>
                  <a:pt x="1521" y="3041"/>
                </a:cubicBezTo>
                <a:cubicBezTo>
                  <a:pt x="2344" y="3041"/>
                  <a:pt x="3041" y="2344"/>
                  <a:pt x="3041" y="1521"/>
                </a:cubicBezTo>
                <a:cubicBezTo>
                  <a:pt x="3041" y="697"/>
                  <a:pt x="2344" y="0"/>
                  <a:pt x="1521" y="0"/>
                </a:cubicBezTo>
                <a:close/>
              </a:path>
            </a:pathLst>
          </a:custGeom>
          <a:solidFill>
            <a:srgbClr val="B2B1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3" tIns="91423" rIns="91423" bIns="91423" anchor="ctr"/>
          <a:lstStyle/>
          <a:p>
            <a:endParaRPr lang="ru-RU" sz="1050"/>
          </a:p>
        </p:txBody>
      </p:sp>
      <p:sp>
        <p:nvSpPr>
          <p:cNvPr id="13322" name="Google Shape;3055;p31"/>
          <p:cNvSpPr>
            <a:spLocks/>
          </p:cNvSpPr>
          <p:nvPr/>
        </p:nvSpPr>
        <p:spPr bwMode="auto">
          <a:xfrm>
            <a:off x="3963591" y="3143250"/>
            <a:ext cx="98822" cy="96441"/>
          </a:xfrm>
          <a:custGeom>
            <a:avLst/>
            <a:gdLst>
              <a:gd name="T0" fmla="*/ 2147483647 w 3041"/>
              <a:gd name="T1" fmla="*/ 2147483647 h 3042"/>
              <a:gd name="T2" fmla="*/ 2147483647 w 3041"/>
              <a:gd name="T3" fmla="*/ 2147483647 h 3042"/>
              <a:gd name="T4" fmla="*/ 2147483647 w 3041"/>
              <a:gd name="T5" fmla="*/ 2147483647 h 3042"/>
              <a:gd name="T6" fmla="*/ 2147483647 w 3041"/>
              <a:gd name="T7" fmla="*/ 2147483647 h 3042"/>
              <a:gd name="T8" fmla="*/ 2147483647 w 3041"/>
              <a:gd name="T9" fmla="*/ 2147483647 h 30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1"/>
              <a:gd name="T16" fmla="*/ 0 h 3042"/>
              <a:gd name="T17" fmla="*/ 3041 w 3041"/>
              <a:gd name="T18" fmla="*/ 3042 h 30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1" h="3042" extrusionOk="0">
                <a:moveTo>
                  <a:pt x="1521" y="1"/>
                </a:moveTo>
                <a:cubicBezTo>
                  <a:pt x="666" y="1"/>
                  <a:pt x="1" y="698"/>
                  <a:pt x="1" y="1521"/>
                </a:cubicBezTo>
                <a:cubicBezTo>
                  <a:pt x="1" y="2344"/>
                  <a:pt x="666" y="3041"/>
                  <a:pt x="1521" y="3041"/>
                </a:cubicBezTo>
                <a:cubicBezTo>
                  <a:pt x="2344" y="3041"/>
                  <a:pt x="3041" y="2376"/>
                  <a:pt x="3041" y="1521"/>
                </a:cubicBezTo>
                <a:cubicBezTo>
                  <a:pt x="3041" y="698"/>
                  <a:pt x="2344" y="1"/>
                  <a:pt x="1521" y="1"/>
                </a:cubicBezTo>
                <a:close/>
              </a:path>
            </a:pathLst>
          </a:custGeom>
          <a:solidFill>
            <a:srgbClr val="B2B1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3" tIns="91423" rIns="91423" bIns="91423" anchor="ctr"/>
          <a:lstStyle/>
          <a:p>
            <a:endParaRPr lang="ru-RU" sz="1050"/>
          </a:p>
        </p:txBody>
      </p:sp>
      <p:sp>
        <p:nvSpPr>
          <p:cNvPr id="13323" name="Google Shape;3059;p31"/>
          <p:cNvSpPr>
            <a:spLocks/>
          </p:cNvSpPr>
          <p:nvPr/>
        </p:nvSpPr>
        <p:spPr bwMode="auto">
          <a:xfrm>
            <a:off x="2600325" y="1365648"/>
            <a:ext cx="1414463" cy="253603"/>
          </a:xfrm>
          <a:custGeom>
            <a:avLst/>
            <a:gdLst>
              <a:gd name="T0" fmla="*/ 2147483647 w 44401"/>
              <a:gd name="T1" fmla="*/ 0 h 7950"/>
              <a:gd name="T2" fmla="*/ 2147483647 w 44401"/>
              <a:gd name="T3" fmla="*/ 2147483647 h 7950"/>
              <a:gd name="T4" fmla="*/ 2147483647 w 44401"/>
              <a:gd name="T5" fmla="*/ 2147483647 h 7950"/>
              <a:gd name="T6" fmla="*/ 2147483647 w 44401"/>
              <a:gd name="T7" fmla="*/ 2147483647 h 7950"/>
              <a:gd name="T8" fmla="*/ 2147483647 w 44401"/>
              <a:gd name="T9" fmla="*/ 0 h 7950"/>
              <a:gd name="T10" fmla="*/ 2147483647 w 44401"/>
              <a:gd name="T11" fmla="*/ 2147483647 h 7950"/>
              <a:gd name="T12" fmla="*/ 2147483647 w 44401"/>
              <a:gd name="T13" fmla="*/ 2147483647 h 7950"/>
              <a:gd name="T14" fmla="*/ 2147483647 w 44401"/>
              <a:gd name="T15" fmla="*/ 2147483647 h 7950"/>
              <a:gd name="T16" fmla="*/ 2147483647 w 44401"/>
              <a:gd name="T17" fmla="*/ 2147483647 h 7950"/>
              <a:gd name="T18" fmla="*/ 2147483647 w 44401"/>
              <a:gd name="T19" fmla="*/ 2147483647 h 7950"/>
              <a:gd name="T20" fmla="*/ 2147483647 w 44401"/>
              <a:gd name="T21" fmla="*/ 2147483647 h 7950"/>
              <a:gd name="T22" fmla="*/ 2147483647 w 44401"/>
              <a:gd name="T23" fmla="*/ 2147483647 h 7950"/>
              <a:gd name="T24" fmla="*/ 2147483647 w 44401"/>
              <a:gd name="T25" fmla="*/ 2147483647 h 7950"/>
              <a:gd name="T26" fmla="*/ 2147483647 w 44401"/>
              <a:gd name="T27" fmla="*/ 2147483647 h 7950"/>
              <a:gd name="T28" fmla="*/ 2147483647 w 44401"/>
              <a:gd name="T29" fmla="*/ 2147483647 h 7950"/>
              <a:gd name="T30" fmla="*/ 2147483647 w 44401"/>
              <a:gd name="T31" fmla="*/ 2147483647 h 7950"/>
              <a:gd name="T32" fmla="*/ 2147483647 w 44401"/>
              <a:gd name="T33" fmla="*/ 2147483647 h 7950"/>
              <a:gd name="T34" fmla="*/ 2147483647 w 44401"/>
              <a:gd name="T35" fmla="*/ 2147483647 h 7950"/>
              <a:gd name="T36" fmla="*/ 2147483647 w 44401"/>
              <a:gd name="T37" fmla="*/ 2147483647 h 7950"/>
              <a:gd name="T38" fmla="*/ 2147483647 w 44401"/>
              <a:gd name="T39" fmla="*/ 2147483647 h 7950"/>
              <a:gd name="T40" fmla="*/ 2147483647 w 44401"/>
              <a:gd name="T41" fmla="*/ 2147483647 h 7950"/>
              <a:gd name="T42" fmla="*/ 2147483647 w 44401"/>
              <a:gd name="T43" fmla="*/ 2147483647 h 7950"/>
              <a:gd name="T44" fmla="*/ 2147483647 w 44401"/>
              <a:gd name="T45" fmla="*/ 2147483647 h 7950"/>
              <a:gd name="T46" fmla="*/ 2147483647 w 44401"/>
              <a:gd name="T47" fmla="*/ 2147483647 h 7950"/>
              <a:gd name="T48" fmla="*/ 2147483647 w 44401"/>
              <a:gd name="T49" fmla="*/ 2147483647 h 7950"/>
              <a:gd name="T50" fmla="*/ 2147483647 w 44401"/>
              <a:gd name="T51" fmla="*/ 2147483647 h 7950"/>
              <a:gd name="T52" fmla="*/ 2147483647 w 44401"/>
              <a:gd name="T53" fmla="*/ 2147483647 h 7950"/>
              <a:gd name="T54" fmla="*/ 2147483647 w 44401"/>
              <a:gd name="T55" fmla="*/ 2147483647 h 7950"/>
              <a:gd name="T56" fmla="*/ 2147483647 w 44401"/>
              <a:gd name="T57" fmla="*/ 2147483647 h 7950"/>
              <a:gd name="T58" fmla="*/ 2147483647 w 44401"/>
              <a:gd name="T59" fmla="*/ 2147483647 h 7950"/>
              <a:gd name="T60" fmla="*/ 2147483647 w 44401"/>
              <a:gd name="T61" fmla="*/ 2147483647 h 7950"/>
              <a:gd name="T62" fmla="*/ 2147483647 w 44401"/>
              <a:gd name="T63" fmla="*/ 2147483647 h 7950"/>
              <a:gd name="T64" fmla="*/ 2147483647 w 44401"/>
              <a:gd name="T65" fmla="*/ 2147483647 h 7950"/>
              <a:gd name="T66" fmla="*/ 2147483647 w 44401"/>
              <a:gd name="T67" fmla="*/ 2147483647 h 7950"/>
              <a:gd name="T68" fmla="*/ 2147483647 w 44401"/>
              <a:gd name="T69" fmla="*/ 2147483647 h 7950"/>
              <a:gd name="T70" fmla="*/ 2147483647 w 44401"/>
              <a:gd name="T71" fmla="*/ 2147483647 h 7950"/>
              <a:gd name="T72" fmla="*/ 2147483647 w 44401"/>
              <a:gd name="T73" fmla="*/ 2147483647 h 7950"/>
              <a:gd name="T74" fmla="*/ 2147483647 w 44401"/>
              <a:gd name="T75" fmla="*/ 2147483647 h 7950"/>
              <a:gd name="T76" fmla="*/ 2147483647 w 44401"/>
              <a:gd name="T77" fmla="*/ 2147483647 h 7950"/>
              <a:gd name="T78" fmla="*/ 2147483647 w 44401"/>
              <a:gd name="T79" fmla="*/ 2147483647 h 7950"/>
              <a:gd name="T80" fmla="*/ 2147483647 w 44401"/>
              <a:gd name="T81" fmla="*/ 2147483647 h 7950"/>
              <a:gd name="T82" fmla="*/ 2147483647 w 44401"/>
              <a:gd name="T83" fmla="*/ 2147483647 h 7950"/>
              <a:gd name="T84" fmla="*/ 2147483647 w 44401"/>
              <a:gd name="T85" fmla="*/ 2147483647 h 7950"/>
              <a:gd name="T86" fmla="*/ 2147483647 w 44401"/>
              <a:gd name="T87" fmla="*/ 2147483647 h 7950"/>
              <a:gd name="T88" fmla="*/ 2147483647 w 44401"/>
              <a:gd name="T89" fmla="*/ 2147483647 h 7950"/>
              <a:gd name="T90" fmla="*/ 2147483647 w 44401"/>
              <a:gd name="T91" fmla="*/ 2147483647 h 7950"/>
              <a:gd name="T92" fmla="*/ 0 w 44401"/>
              <a:gd name="T93" fmla="*/ 2147483647 h 7950"/>
              <a:gd name="T94" fmla="*/ 2147483647 w 44401"/>
              <a:gd name="T95" fmla="*/ 2147483647 h 7950"/>
              <a:gd name="T96" fmla="*/ 2147483647 w 44401"/>
              <a:gd name="T97" fmla="*/ 2147483647 h 7950"/>
              <a:gd name="T98" fmla="*/ 2147483647 w 44401"/>
              <a:gd name="T99" fmla="*/ 2147483647 h 795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4401"/>
              <a:gd name="T151" fmla="*/ 0 h 7950"/>
              <a:gd name="T152" fmla="*/ 44401 w 44401"/>
              <a:gd name="T153" fmla="*/ 7950 h 795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4401" h="7950" extrusionOk="0">
                <a:moveTo>
                  <a:pt x="44337" y="0"/>
                </a:moveTo>
                <a:lnTo>
                  <a:pt x="42152" y="349"/>
                </a:lnTo>
                <a:lnTo>
                  <a:pt x="42215" y="760"/>
                </a:lnTo>
                <a:lnTo>
                  <a:pt x="44400" y="380"/>
                </a:lnTo>
                <a:lnTo>
                  <a:pt x="44337" y="0"/>
                </a:lnTo>
                <a:close/>
                <a:moveTo>
                  <a:pt x="39808" y="760"/>
                </a:moveTo>
                <a:lnTo>
                  <a:pt x="37465" y="1172"/>
                </a:lnTo>
                <a:lnTo>
                  <a:pt x="37528" y="1552"/>
                </a:lnTo>
                <a:lnTo>
                  <a:pt x="39872" y="1140"/>
                </a:lnTo>
                <a:lnTo>
                  <a:pt x="39808" y="760"/>
                </a:lnTo>
                <a:close/>
                <a:moveTo>
                  <a:pt x="35121" y="1552"/>
                </a:moveTo>
                <a:lnTo>
                  <a:pt x="32778" y="1964"/>
                </a:lnTo>
                <a:lnTo>
                  <a:pt x="32841" y="2344"/>
                </a:lnTo>
                <a:lnTo>
                  <a:pt x="35185" y="1964"/>
                </a:lnTo>
                <a:lnTo>
                  <a:pt x="35121" y="1552"/>
                </a:lnTo>
                <a:close/>
                <a:moveTo>
                  <a:pt x="30434" y="2375"/>
                </a:moveTo>
                <a:lnTo>
                  <a:pt x="28091" y="2755"/>
                </a:lnTo>
                <a:lnTo>
                  <a:pt x="28154" y="3167"/>
                </a:lnTo>
                <a:lnTo>
                  <a:pt x="30498" y="2755"/>
                </a:lnTo>
                <a:lnTo>
                  <a:pt x="30434" y="2375"/>
                </a:lnTo>
                <a:close/>
                <a:moveTo>
                  <a:pt x="25747" y="3167"/>
                </a:moveTo>
                <a:lnTo>
                  <a:pt x="23404" y="3547"/>
                </a:lnTo>
                <a:lnTo>
                  <a:pt x="23467" y="3959"/>
                </a:lnTo>
                <a:lnTo>
                  <a:pt x="25811" y="3547"/>
                </a:lnTo>
                <a:lnTo>
                  <a:pt x="25747" y="3167"/>
                </a:lnTo>
                <a:close/>
                <a:moveTo>
                  <a:pt x="21060" y="3959"/>
                </a:moveTo>
                <a:lnTo>
                  <a:pt x="18717" y="4371"/>
                </a:lnTo>
                <a:lnTo>
                  <a:pt x="18780" y="4751"/>
                </a:lnTo>
                <a:lnTo>
                  <a:pt x="21124" y="4339"/>
                </a:lnTo>
                <a:lnTo>
                  <a:pt x="21060" y="3959"/>
                </a:lnTo>
                <a:close/>
                <a:moveTo>
                  <a:pt x="16373" y="4751"/>
                </a:moveTo>
                <a:lnTo>
                  <a:pt x="14030" y="5162"/>
                </a:lnTo>
                <a:lnTo>
                  <a:pt x="14125" y="5542"/>
                </a:lnTo>
                <a:lnTo>
                  <a:pt x="16437" y="5162"/>
                </a:lnTo>
                <a:lnTo>
                  <a:pt x="16373" y="4751"/>
                </a:lnTo>
                <a:close/>
                <a:moveTo>
                  <a:pt x="11686" y="5542"/>
                </a:moveTo>
                <a:lnTo>
                  <a:pt x="9374" y="5954"/>
                </a:lnTo>
                <a:lnTo>
                  <a:pt x="9438" y="6334"/>
                </a:lnTo>
                <a:lnTo>
                  <a:pt x="11781" y="5954"/>
                </a:lnTo>
                <a:lnTo>
                  <a:pt x="11686" y="5542"/>
                </a:lnTo>
                <a:close/>
                <a:moveTo>
                  <a:pt x="7031" y="6366"/>
                </a:moveTo>
                <a:lnTo>
                  <a:pt x="4687" y="6746"/>
                </a:lnTo>
                <a:lnTo>
                  <a:pt x="4751" y="7157"/>
                </a:lnTo>
                <a:lnTo>
                  <a:pt x="7094" y="6746"/>
                </a:lnTo>
                <a:lnTo>
                  <a:pt x="7031" y="6366"/>
                </a:lnTo>
                <a:close/>
                <a:moveTo>
                  <a:pt x="2344" y="7157"/>
                </a:moveTo>
                <a:lnTo>
                  <a:pt x="0" y="7537"/>
                </a:lnTo>
                <a:lnTo>
                  <a:pt x="64" y="7949"/>
                </a:lnTo>
                <a:lnTo>
                  <a:pt x="2407" y="7537"/>
                </a:lnTo>
                <a:lnTo>
                  <a:pt x="2344" y="7157"/>
                </a:lnTo>
                <a:close/>
              </a:path>
            </a:pathLst>
          </a:custGeom>
          <a:solidFill>
            <a:srgbClr val="B2B1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3" tIns="91423" rIns="91423" bIns="91423" anchor="ctr"/>
          <a:lstStyle/>
          <a:p>
            <a:endParaRPr lang="ru-RU" sz="1050"/>
          </a:p>
        </p:txBody>
      </p:sp>
      <p:sp>
        <p:nvSpPr>
          <p:cNvPr id="13324" name="Google Shape;3060;p31"/>
          <p:cNvSpPr>
            <a:spLocks/>
          </p:cNvSpPr>
          <p:nvPr/>
        </p:nvSpPr>
        <p:spPr bwMode="auto">
          <a:xfrm>
            <a:off x="2600326" y="2181225"/>
            <a:ext cx="1413272" cy="105966"/>
          </a:xfrm>
          <a:custGeom>
            <a:avLst/>
            <a:gdLst>
              <a:gd name="T0" fmla="*/ 2147483647 w 44369"/>
              <a:gd name="T1" fmla="*/ 0 h 3326"/>
              <a:gd name="T2" fmla="*/ 0 w 44369"/>
              <a:gd name="T3" fmla="*/ 2147483647 h 3326"/>
              <a:gd name="T4" fmla="*/ 2147483647 w 44369"/>
              <a:gd name="T5" fmla="*/ 2147483647 h 3326"/>
              <a:gd name="T6" fmla="*/ 2147483647 w 44369"/>
              <a:gd name="T7" fmla="*/ 2147483647 h 3326"/>
              <a:gd name="T8" fmla="*/ 2147483647 w 44369"/>
              <a:gd name="T9" fmla="*/ 0 h 3326"/>
              <a:gd name="T10" fmla="*/ 2147483647 w 44369"/>
              <a:gd name="T11" fmla="*/ 2147483647 h 3326"/>
              <a:gd name="T12" fmla="*/ 2147483647 w 44369"/>
              <a:gd name="T13" fmla="*/ 2147483647 h 3326"/>
              <a:gd name="T14" fmla="*/ 2147483647 w 44369"/>
              <a:gd name="T15" fmla="*/ 2147483647 h 3326"/>
              <a:gd name="T16" fmla="*/ 2147483647 w 44369"/>
              <a:gd name="T17" fmla="*/ 2147483647 h 3326"/>
              <a:gd name="T18" fmla="*/ 2147483647 w 44369"/>
              <a:gd name="T19" fmla="*/ 2147483647 h 3326"/>
              <a:gd name="T20" fmla="*/ 2147483647 w 44369"/>
              <a:gd name="T21" fmla="*/ 2147483647 h 3326"/>
              <a:gd name="T22" fmla="*/ 2147483647 w 44369"/>
              <a:gd name="T23" fmla="*/ 2147483647 h 3326"/>
              <a:gd name="T24" fmla="*/ 2147483647 w 44369"/>
              <a:gd name="T25" fmla="*/ 2147483647 h 3326"/>
              <a:gd name="T26" fmla="*/ 2147483647 w 44369"/>
              <a:gd name="T27" fmla="*/ 2147483647 h 3326"/>
              <a:gd name="T28" fmla="*/ 2147483647 w 44369"/>
              <a:gd name="T29" fmla="*/ 2147483647 h 3326"/>
              <a:gd name="T30" fmla="*/ 2147483647 w 44369"/>
              <a:gd name="T31" fmla="*/ 2147483647 h 3326"/>
              <a:gd name="T32" fmla="*/ 2147483647 w 44369"/>
              <a:gd name="T33" fmla="*/ 2147483647 h 3326"/>
              <a:gd name="T34" fmla="*/ 2147483647 w 44369"/>
              <a:gd name="T35" fmla="*/ 2147483647 h 3326"/>
              <a:gd name="T36" fmla="*/ 2147483647 w 44369"/>
              <a:gd name="T37" fmla="*/ 2147483647 h 3326"/>
              <a:gd name="T38" fmla="*/ 2147483647 w 44369"/>
              <a:gd name="T39" fmla="*/ 2147483647 h 3326"/>
              <a:gd name="T40" fmla="*/ 2147483647 w 44369"/>
              <a:gd name="T41" fmla="*/ 2147483647 h 3326"/>
              <a:gd name="T42" fmla="*/ 2147483647 w 44369"/>
              <a:gd name="T43" fmla="*/ 2147483647 h 3326"/>
              <a:gd name="T44" fmla="*/ 2147483647 w 44369"/>
              <a:gd name="T45" fmla="*/ 2147483647 h 3326"/>
              <a:gd name="T46" fmla="*/ 2147483647 w 44369"/>
              <a:gd name="T47" fmla="*/ 2147483647 h 3326"/>
              <a:gd name="T48" fmla="*/ 2147483647 w 44369"/>
              <a:gd name="T49" fmla="*/ 2147483647 h 3326"/>
              <a:gd name="T50" fmla="*/ 2147483647 w 44369"/>
              <a:gd name="T51" fmla="*/ 2147483647 h 3326"/>
              <a:gd name="T52" fmla="*/ 2147483647 w 44369"/>
              <a:gd name="T53" fmla="*/ 2147483647 h 3326"/>
              <a:gd name="T54" fmla="*/ 2147483647 w 44369"/>
              <a:gd name="T55" fmla="*/ 2147483647 h 3326"/>
              <a:gd name="T56" fmla="*/ 2147483647 w 44369"/>
              <a:gd name="T57" fmla="*/ 2147483647 h 3326"/>
              <a:gd name="T58" fmla="*/ 2147483647 w 44369"/>
              <a:gd name="T59" fmla="*/ 2147483647 h 3326"/>
              <a:gd name="T60" fmla="*/ 2147483647 w 44369"/>
              <a:gd name="T61" fmla="*/ 2147483647 h 3326"/>
              <a:gd name="T62" fmla="*/ 2147483647 w 44369"/>
              <a:gd name="T63" fmla="*/ 2147483647 h 3326"/>
              <a:gd name="T64" fmla="*/ 2147483647 w 44369"/>
              <a:gd name="T65" fmla="*/ 2147483647 h 3326"/>
              <a:gd name="T66" fmla="*/ 2147483647 w 44369"/>
              <a:gd name="T67" fmla="*/ 2147483647 h 3326"/>
              <a:gd name="T68" fmla="*/ 2147483647 w 44369"/>
              <a:gd name="T69" fmla="*/ 2147483647 h 3326"/>
              <a:gd name="T70" fmla="*/ 2147483647 w 44369"/>
              <a:gd name="T71" fmla="*/ 2147483647 h 3326"/>
              <a:gd name="T72" fmla="*/ 2147483647 w 44369"/>
              <a:gd name="T73" fmla="*/ 2147483647 h 3326"/>
              <a:gd name="T74" fmla="*/ 2147483647 w 44369"/>
              <a:gd name="T75" fmla="*/ 2147483647 h 3326"/>
              <a:gd name="T76" fmla="*/ 2147483647 w 44369"/>
              <a:gd name="T77" fmla="*/ 2147483647 h 3326"/>
              <a:gd name="T78" fmla="*/ 2147483647 w 44369"/>
              <a:gd name="T79" fmla="*/ 2147483647 h 3326"/>
              <a:gd name="T80" fmla="*/ 2147483647 w 44369"/>
              <a:gd name="T81" fmla="*/ 2147483647 h 3326"/>
              <a:gd name="T82" fmla="*/ 2147483647 w 44369"/>
              <a:gd name="T83" fmla="*/ 2147483647 h 3326"/>
              <a:gd name="T84" fmla="*/ 2147483647 w 44369"/>
              <a:gd name="T85" fmla="*/ 2147483647 h 3326"/>
              <a:gd name="T86" fmla="*/ 2147483647 w 44369"/>
              <a:gd name="T87" fmla="*/ 2147483647 h 3326"/>
              <a:gd name="T88" fmla="*/ 2147483647 w 44369"/>
              <a:gd name="T89" fmla="*/ 2147483647 h 3326"/>
              <a:gd name="T90" fmla="*/ 2147483647 w 44369"/>
              <a:gd name="T91" fmla="*/ 2147483647 h 3326"/>
              <a:gd name="T92" fmla="*/ 2147483647 w 44369"/>
              <a:gd name="T93" fmla="*/ 2147483647 h 3326"/>
              <a:gd name="T94" fmla="*/ 2147483647 w 44369"/>
              <a:gd name="T95" fmla="*/ 2147483647 h 3326"/>
              <a:gd name="T96" fmla="*/ 2147483647 w 44369"/>
              <a:gd name="T97" fmla="*/ 2147483647 h 3326"/>
              <a:gd name="T98" fmla="*/ 2147483647 w 44369"/>
              <a:gd name="T99" fmla="*/ 2147483647 h 332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4369"/>
              <a:gd name="T151" fmla="*/ 0 h 3326"/>
              <a:gd name="T152" fmla="*/ 44369 w 44369"/>
              <a:gd name="T153" fmla="*/ 3326 h 332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4369" h="3326" extrusionOk="0">
                <a:moveTo>
                  <a:pt x="32" y="0"/>
                </a:moveTo>
                <a:lnTo>
                  <a:pt x="0" y="380"/>
                </a:lnTo>
                <a:lnTo>
                  <a:pt x="2376" y="539"/>
                </a:lnTo>
                <a:lnTo>
                  <a:pt x="2407" y="159"/>
                </a:lnTo>
                <a:lnTo>
                  <a:pt x="32" y="0"/>
                </a:lnTo>
                <a:close/>
                <a:moveTo>
                  <a:pt x="4782" y="317"/>
                </a:moveTo>
                <a:lnTo>
                  <a:pt x="4751" y="697"/>
                </a:lnTo>
                <a:lnTo>
                  <a:pt x="7126" y="855"/>
                </a:lnTo>
                <a:lnTo>
                  <a:pt x="7158" y="475"/>
                </a:lnTo>
                <a:lnTo>
                  <a:pt x="4782" y="317"/>
                </a:lnTo>
                <a:close/>
                <a:moveTo>
                  <a:pt x="9533" y="634"/>
                </a:moveTo>
                <a:lnTo>
                  <a:pt x="9501" y="1014"/>
                </a:lnTo>
                <a:lnTo>
                  <a:pt x="11876" y="1172"/>
                </a:lnTo>
                <a:lnTo>
                  <a:pt x="11908" y="792"/>
                </a:lnTo>
                <a:lnTo>
                  <a:pt x="9533" y="634"/>
                </a:lnTo>
                <a:close/>
                <a:moveTo>
                  <a:pt x="14251" y="950"/>
                </a:moveTo>
                <a:lnTo>
                  <a:pt x="14251" y="1330"/>
                </a:lnTo>
                <a:lnTo>
                  <a:pt x="16595" y="1489"/>
                </a:lnTo>
                <a:lnTo>
                  <a:pt x="16627" y="1109"/>
                </a:lnTo>
                <a:lnTo>
                  <a:pt x="14251" y="950"/>
                </a:lnTo>
                <a:close/>
                <a:moveTo>
                  <a:pt x="19002" y="1267"/>
                </a:moveTo>
                <a:lnTo>
                  <a:pt x="18970" y="1647"/>
                </a:lnTo>
                <a:lnTo>
                  <a:pt x="21345" y="1806"/>
                </a:lnTo>
                <a:lnTo>
                  <a:pt x="21377" y="1425"/>
                </a:lnTo>
                <a:lnTo>
                  <a:pt x="19002" y="1267"/>
                </a:lnTo>
                <a:close/>
                <a:moveTo>
                  <a:pt x="23752" y="1552"/>
                </a:moveTo>
                <a:lnTo>
                  <a:pt x="23721" y="1964"/>
                </a:lnTo>
                <a:lnTo>
                  <a:pt x="26096" y="2122"/>
                </a:lnTo>
                <a:lnTo>
                  <a:pt x="26127" y="1711"/>
                </a:lnTo>
                <a:lnTo>
                  <a:pt x="23752" y="1552"/>
                </a:lnTo>
                <a:close/>
                <a:moveTo>
                  <a:pt x="28471" y="1869"/>
                </a:moveTo>
                <a:lnTo>
                  <a:pt x="28471" y="2281"/>
                </a:lnTo>
                <a:lnTo>
                  <a:pt x="30814" y="2439"/>
                </a:lnTo>
                <a:lnTo>
                  <a:pt x="30846" y="2027"/>
                </a:lnTo>
                <a:lnTo>
                  <a:pt x="28471" y="1869"/>
                </a:lnTo>
                <a:close/>
                <a:moveTo>
                  <a:pt x="33221" y="2186"/>
                </a:moveTo>
                <a:lnTo>
                  <a:pt x="33190" y="2597"/>
                </a:lnTo>
                <a:lnTo>
                  <a:pt x="35565" y="2756"/>
                </a:lnTo>
                <a:lnTo>
                  <a:pt x="35596" y="2344"/>
                </a:lnTo>
                <a:lnTo>
                  <a:pt x="33221" y="2186"/>
                </a:lnTo>
                <a:close/>
                <a:moveTo>
                  <a:pt x="37972" y="2502"/>
                </a:moveTo>
                <a:lnTo>
                  <a:pt x="37940" y="2914"/>
                </a:lnTo>
                <a:lnTo>
                  <a:pt x="40315" y="3072"/>
                </a:lnTo>
                <a:lnTo>
                  <a:pt x="40347" y="2661"/>
                </a:lnTo>
                <a:lnTo>
                  <a:pt x="37972" y="2502"/>
                </a:lnTo>
                <a:close/>
                <a:moveTo>
                  <a:pt x="42690" y="2819"/>
                </a:moveTo>
                <a:lnTo>
                  <a:pt x="42659" y="3231"/>
                </a:lnTo>
                <a:lnTo>
                  <a:pt x="44337" y="3326"/>
                </a:lnTo>
                <a:lnTo>
                  <a:pt x="44369" y="2946"/>
                </a:lnTo>
                <a:lnTo>
                  <a:pt x="42690" y="2819"/>
                </a:lnTo>
                <a:close/>
              </a:path>
            </a:pathLst>
          </a:custGeom>
          <a:solidFill>
            <a:srgbClr val="B2B1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3" tIns="91423" rIns="91423" bIns="91423" anchor="ctr"/>
          <a:lstStyle/>
          <a:p>
            <a:endParaRPr lang="ru-RU" sz="1050"/>
          </a:p>
        </p:txBody>
      </p:sp>
      <p:sp>
        <p:nvSpPr>
          <p:cNvPr id="13325" name="Google Shape;3061;p31"/>
          <p:cNvSpPr>
            <a:spLocks/>
          </p:cNvSpPr>
          <p:nvPr/>
        </p:nvSpPr>
        <p:spPr bwMode="auto">
          <a:xfrm>
            <a:off x="2599135" y="2747963"/>
            <a:ext cx="1377553" cy="438150"/>
          </a:xfrm>
          <a:custGeom>
            <a:avLst/>
            <a:gdLst>
              <a:gd name="T0" fmla="*/ 2147483647 w 43229"/>
              <a:gd name="T1" fmla="*/ 2147483647 h 13745"/>
              <a:gd name="T2" fmla="*/ 2147483647 w 43229"/>
              <a:gd name="T3" fmla="*/ 2147483647 h 13745"/>
              <a:gd name="T4" fmla="*/ 2147483647 w 43229"/>
              <a:gd name="T5" fmla="*/ 2147483647 h 13745"/>
              <a:gd name="T6" fmla="*/ 2147483647 w 43229"/>
              <a:gd name="T7" fmla="*/ 2147483647 h 13745"/>
              <a:gd name="T8" fmla="*/ 2147483647 w 43229"/>
              <a:gd name="T9" fmla="*/ 2147483647 h 13745"/>
              <a:gd name="T10" fmla="*/ 2147483647 w 43229"/>
              <a:gd name="T11" fmla="*/ 2147483647 h 13745"/>
              <a:gd name="T12" fmla="*/ 2147483647 w 43229"/>
              <a:gd name="T13" fmla="*/ 2147483647 h 13745"/>
              <a:gd name="T14" fmla="*/ 2147483647 w 43229"/>
              <a:gd name="T15" fmla="*/ 2147483647 h 13745"/>
              <a:gd name="T16" fmla="*/ 2147483647 w 43229"/>
              <a:gd name="T17" fmla="*/ 2147483647 h 13745"/>
              <a:gd name="T18" fmla="*/ 2147483647 w 43229"/>
              <a:gd name="T19" fmla="*/ 2147483647 h 13745"/>
              <a:gd name="T20" fmla="*/ 2147483647 w 43229"/>
              <a:gd name="T21" fmla="*/ 2147483647 h 13745"/>
              <a:gd name="T22" fmla="*/ 2147483647 w 43229"/>
              <a:gd name="T23" fmla="*/ 2147483647 h 13745"/>
              <a:gd name="T24" fmla="*/ 2147483647 w 43229"/>
              <a:gd name="T25" fmla="*/ 2147483647 h 13745"/>
              <a:gd name="T26" fmla="*/ 2147483647 w 43229"/>
              <a:gd name="T27" fmla="*/ 2147483647 h 13745"/>
              <a:gd name="T28" fmla="*/ 2147483647 w 43229"/>
              <a:gd name="T29" fmla="*/ 2147483647 h 13745"/>
              <a:gd name="T30" fmla="*/ 2147483647 w 43229"/>
              <a:gd name="T31" fmla="*/ 2147483647 h 13745"/>
              <a:gd name="T32" fmla="*/ 2147483647 w 43229"/>
              <a:gd name="T33" fmla="*/ 2147483647 h 13745"/>
              <a:gd name="T34" fmla="*/ 2147483647 w 43229"/>
              <a:gd name="T35" fmla="*/ 2147483647 h 13745"/>
              <a:gd name="T36" fmla="*/ 2147483647 w 43229"/>
              <a:gd name="T37" fmla="*/ 2147483647 h 13745"/>
              <a:gd name="T38" fmla="*/ 2147483647 w 43229"/>
              <a:gd name="T39" fmla="*/ 2147483647 h 13745"/>
              <a:gd name="T40" fmla="*/ 2147483647 w 43229"/>
              <a:gd name="T41" fmla="*/ 2147483647 h 13745"/>
              <a:gd name="T42" fmla="*/ 2147483647 w 43229"/>
              <a:gd name="T43" fmla="*/ 2147483647 h 13745"/>
              <a:gd name="T44" fmla="*/ 2147483647 w 43229"/>
              <a:gd name="T45" fmla="*/ 2147483647 h 13745"/>
              <a:gd name="T46" fmla="*/ 2147483647 w 43229"/>
              <a:gd name="T47" fmla="*/ 2147483647 h 13745"/>
              <a:gd name="T48" fmla="*/ 2147483647 w 43229"/>
              <a:gd name="T49" fmla="*/ 2147483647 h 13745"/>
              <a:gd name="T50" fmla="*/ 2147483647 w 43229"/>
              <a:gd name="T51" fmla="*/ 2147483647 h 13745"/>
              <a:gd name="T52" fmla="*/ 2147483647 w 43229"/>
              <a:gd name="T53" fmla="*/ 2147483647 h 13745"/>
              <a:gd name="T54" fmla="*/ 2147483647 w 43229"/>
              <a:gd name="T55" fmla="*/ 2147483647 h 13745"/>
              <a:gd name="T56" fmla="*/ 2147483647 w 43229"/>
              <a:gd name="T57" fmla="*/ 2147483647 h 13745"/>
              <a:gd name="T58" fmla="*/ 2147483647 w 43229"/>
              <a:gd name="T59" fmla="*/ 2147483647 h 13745"/>
              <a:gd name="T60" fmla="*/ 2147483647 w 43229"/>
              <a:gd name="T61" fmla="*/ 2147483647 h 13745"/>
              <a:gd name="T62" fmla="*/ 2147483647 w 43229"/>
              <a:gd name="T63" fmla="*/ 2147483647 h 13745"/>
              <a:gd name="T64" fmla="*/ 2147483647 w 43229"/>
              <a:gd name="T65" fmla="*/ 2147483647 h 13745"/>
              <a:gd name="T66" fmla="*/ 2147483647 w 43229"/>
              <a:gd name="T67" fmla="*/ 2147483647 h 13745"/>
              <a:gd name="T68" fmla="*/ 2147483647 w 43229"/>
              <a:gd name="T69" fmla="*/ 2147483647 h 13745"/>
              <a:gd name="T70" fmla="*/ 2147483647 w 43229"/>
              <a:gd name="T71" fmla="*/ 2147483647 h 13745"/>
              <a:gd name="T72" fmla="*/ 2147483647 w 43229"/>
              <a:gd name="T73" fmla="*/ 2147483647 h 13745"/>
              <a:gd name="T74" fmla="*/ 2147483647 w 43229"/>
              <a:gd name="T75" fmla="*/ 2147483647 h 13745"/>
              <a:gd name="T76" fmla="*/ 2147483647 w 43229"/>
              <a:gd name="T77" fmla="*/ 2147483647 h 13745"/>
              <a:gd name="T78" fmla="*/ 2147483647 w 43229"/>
              <a:gd name="T79" fmla="*/ 2147483647 h 13745"/>
              <a:gd name="T80" fmla="*/ 2147483647 w 43229"/>
              <a:gd name="T81" fmla="*/ 2147483647 h 13745"/>
              <a:gd name="T82" fmla="*/ 2147483647 w 43229"/>
              <a:gd name="T83" fmla="*/ 2147483647 h 13745"/>
              <a:gd name="T84" fmla="*/ 2147483647 w 43229"/>
              <a:gd name="T85" fmla="*/ 2147483647 h 13745"/>
              <a:gd name="T86" fmla="*/ 2147483647 w 43229"/>
              <a:gd name="T87" fmla="*/ 2147483647 h 13745"/>
              <a:gd name="T88" fmla="*/ 2147483647 w 43229"/>
              <a:gd name="T89" fmla="*/ 2147483647 h 13745"/>
              <a:gd name="T90" fmla="*/ 2147483647 w 43229"/>
              <a:gd name="T91" fmla="*/ 2147483647 h 13745"/>
              <a:gd name="T92" fmla="*/ 2147483647 w 43229"/>
              <a:gd name="T93" fmla="*/ 2147483647 h 13745"/>
              <a:gd name="T94" fmla="*/ 2147483647 w 43229"/>
              <a:gd name="T95" fmla="*/ 2147483647 h 13745"/>
              <a:gd name="T96" fmla="*/ 2147483647 w 43229"/>
              <a:gd name="T97" fmla="*/ 2147483647 h 13745"/>
              <a:gd name="T98" fmla="*/ 2147483647 w 43229"/>
              <a:gd name="T99" fmla="*/ 2147483647 h 1374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3229"/>
              <a:gd name="T151" fmla="*/ 0 h 13745"/>
              <a:gd name="T152" fmla="*/ 43229 w 43229"/>
              <a:gd name="T153" fmla="*/ 13745 h 1374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3229" h="13745" extrusionOk="0">
                <a:moveTo>
                  <a:pt x="127" y="1"/>
                </a:moveTo>
                <a:lnTo>
                  <a:pt x="1" y="381"/>
                </a:lnTo>
                <a:lnTo>
                  <a:pt x="2281" y="1109"/>
                </a:lnTo>
                <a:lnTo>
                  <a:pt x="2376" y="729"/>
                </a:lnTo>
                <a:lnTo>
                  <a:pt x="127" y="1"/>
                </a:lnTo>
                <a:close/>
                <a:moveTo>
                  <a:pt x="4656" y="1426"/>
                </a:moveTo>
                <a:lnTo>
                  <a:pt x="4529" y="1806"/>
                </a:lnTo>
                <a:lnTo>
                  <a:pt x="6810" y="2502"/>
                </a:lnTo>
                <a:lnTo>
                  <a:pt x="6936" y="2122"/>
                </a:lnTo>
                <a:lnTo>
                  <a:pt x="4656" y="1426"/>
                </a:lnTo>
                <a:close/>
                <a:moveTo>
                  <a:pt x="9185" y="2819"/>
                </a:moveTo>
                <a:lnTo>
                  <a:pt x="9090" y="3199"/>
                </a:lnTo>
                <a:lnTo>
                  <a:pt x="11338" y="3896"/>
                </a:lnTo>
                <a:lnTo>
                  <a:pt x="11465" y="3516"/>
                </a:lnTo>
                <a:lnTo>
                  <a:pt x="9185" y="2819"/>
                </a:lnTo>
                <a:close/>
                <a:moveTo>
                  <a:pt x="13745" y="4244"/>
                </a:moveTo>
                <a:lnTo>
                  <a:pt x="13618" y="4624"/>
                </a:lnTo>
                <a:lnTo>
                  <a:pt x="15899" y="5321"/>
                </a:lnTo>
                <a:lnTo>
                  <a:pt x="15994" y="4941"/>
                </a:lnTo>
                <a:lnTo>
                  <a:pt x="13745" y="4244"/>
                </a:lnTo>
                <a:close/>
                <a:moveTo>
                  <a:pt x="18274" y="5638"/>
                </a:moveTo>
                <a:lnTo>
                  <a:pt x="18147" y="6018"/>
                </a:lnTo>
                <a:lnTo>
                  <a:pt x="20427" y="6714"/>
                </a:lnTo>
                <a:lnTo>
                  <a:pt x="20554" y="6334"/>
                </a:lnTo>
                <a:lnTo>
                  <a:pt x="18274" y="5638"/>
                </a:lnTo>
                <a:close/>
                <a:moveTo>
                  <a:pt x="22802" y="7031"/>
                </a:moveTo>
                <a:lnTo>
                  <a:pt x="22707" y="7411"/>
                </a:lnTo>
                <a:lnTo>
                  <a:pt x="24956" y="8140"/>
                </a:lnTo>
                <a:lnTo>
                  <a:pt x="25083" y="7760"/>
                </a:lnTo>
                <a:lnTo>
                  <a:pt x="22802" y="7031"/>
                </a:lnTo>
                <a:close/>
                <a:moveTo>
                  <a:pt x="27363" y="8456"/>
                </a:moveTo>
                <a:lnTo>
                  <a:pt x="27236" y="8836"/>
                </a:lnTo>
                <a:lnTo>
                  <a:pt x="29485" y="9533"/>
                </a:lnTo>
                <a:lnTo>
                  <a:pt x="29611" y="9153"/>
                </a:lnTo>
                <a:lnTo>
                  <a:pt x="27363" y="8456"/>
                </a:lnTo>
                <a:close/>
                <a:moveTo>
                  <a:pt x="31891" y="9850"/>
                </a:moveTo>
                <a:lnTo>
                  <a:pt x="31765" y="10230"/>
                </a:lnTo>
                <a:lnTo>
                  <a:pt x="34045" y="10926"/>
                </a:lnTo>
                <a:lnTo>
                  <a:pt x="34140" y="10546"/>
                </a:lnTo>
                <a:lnTo>
                  <a:pt x="31891" y="9850"/>
                </a:lnTo>
                <a:close/>
                <a:moveTo>
                  <a:pt x="36420" y="11243"/>
                </a:moveTo>
                <a:lnTo>
                  <a:pt x="36293" y="11623"/>
                </a:lnTo>
                <a:lnTo>
                  <a:pt x="38574" y="12351"/>
                </a:lnTo>
                <a:lnTo>
                  <a:pt x="38700" y="11971"/>
                </a:lnTo>
                <a:lnTo>
                  <a:pt x="36420" y="11243"/>
                </a:lnTo>
                <a:close/>
                <a:moveTo>
                  <a:pt x="40949" y="12668"/>
                </a:moveTo>
                <a:lnTo>
                  <a:pt x="40854" y="13048"/>
                </a:lnTo>
                <a:lnTo>
                  <a:pt x="43102" y="13745"/>
                </a:lnTo>
                <a:lnTo>
                  <a:pt x="43229" y="13365"/>
                </a:lnTo>
                <a:lnTo>
                  <a:pt x="40949" y="12668"/>
                </a:lnTo>
                <a:close/>
              </a:path>
            </a:pathLst>
          </a:custGeom>
          <a:solidFill>
            <a:srgbClr val="B2B1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3" tIns="91423" rIns="91423" bIns="91423" anchor="ctr"/>
          <a:lstStyle/>
          <a:p>
            <a:endParaRPr lang="ru-RU" sz="1050"/>
          </a:p>
        </p:txBody>
      </p:sp>
      <p:grpSp>
        <p:nvGrpSpPr>
          <p:cNvPr id="13326" name="Google Shape;3078;p31"/>
          <p:cNvGrpSpPr>
            <a:grpSpLocks/>
          </p:cNvGrpSpPr>
          <p:nvPr/>
        </p:nvGrpSpPr>
        <p:grpSpPr bwMode="auto">
          <a:xfrm>
            <a:off x="4268391" y="987029"/>
            <a:ext cx="685800" cy="685800"/>
            <a:chOff x="4067127" y="2037475"/>
            <a:chExt cx="685791" cy="685791"/>
          </a:xfrm>
        </p:grpSpPr>
        <p:sp>
          <p:nvSpPr>
            <p:cNvPr id="13358" name="Google Shape;3079;p31"/>
            <p:cNvSpPr>
              <a:spLocks/>
            </p:cNvSpPr>
            <p:nvPr/>
          </p:nvSpPr>
          <p:spPr bwMode="auto">
            <a:xfrm>
              <a:off x="4067127" y="2037475"/>
              <a:ext cx="685791" cy="685791"/>
            </a:xfrm>
            <a:custGeom>
              <a:avLst/>
              <a:gdLst>
                <a:gd name="T0" fmla="*/ 2147483647 w 16881"/>
                <a:gd name="T1" fmla="*/ 2147483647 h 16881"/>
                <a:gd name="T2" fmla="*/ 2147483647 w 16881"/>
                <a:gd name="T3" fmla="*/ 2147483647 h 16881"/>
                <a:gd name="T4" fmla="*/ 2147483647 w 16881"/>
                <a:gd name="T5" fmla="*/ 2147483647 h 16881"/>
                <a:gd name="T6" fmla="*/ 2147483647 w 16881"/>
                <a:gd name="T7" fmla="*/ 2147483647 h 16881"/>
                <a:gd name="T8" fmla="*/ 2147483647 w 16881"/>
                <a:gd name="T9" fmla="*/ 2147483647 h 16881"/>
                <a:gd name="T10" fmla="*/ 2147483647 w 16881"/>
                <a:gd name="T11" fmla="*/ 2147483647 h 16881"/>
                <a:gd name="T12" fmla="*/ 2147483647 w 16881"/>
                <a:gd name="T13" fmla="*/ 2147483647 h 16881"/>
                <a:gd name="T14" fmla="*/ 2147483647 w 16881"/>
                <a:gd name="T15" fmla="*/ 2147483647 h 16881"/>
                <a:gd name="T16" fmla="*/ 2147483647 w 16881"/>
                <a:gd name="T17" fmla="*/ 2147483647 h 16881"/>
                <a:gd name="T18" fmla="*/ 2147483647 w 16881"/>
                <a:gd name="T19" fmla="*/ 2147483647 h 168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881"/>
                <a:gd name="T31" fmla="*/ 0 h 16881"/>
                <a:gd name="T32" fmla="*/ 16881 w 16881"/>
                <a:gd name="T33" fmla="*/ 16881 h 168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881" h="16881" extrusionOk="0">
                  <a:moveTo>
                    <a:pt x="8456" y="1141"/>
                  </a:moveTo>
                  <a:cubicBezTo>
                    <a:pt x="12478" y="1141"/>
                    <a:pt x="15740" y="4434"/>
                    <a:pt x="15740" y="8456"/>
                  </a:cubicBezTo>
                  <a:cubicBezTo>
                    <a:pt x="15740" y="12478"/>
                    <a:pt x="12478" y="15772"/>
                    <a:pt x="8456" y="15772"/>
                  </a:cubicBezTo>
                  <a:cubicBezTo>
                    <a:pt x="4434" y="15772"/>
                    <a:pt x="1141" y="12478"/>
                    <a:pt x="1141" y="8456"/>
                  </a:cubicBezTo>
                  <a:cubicBezTo>
                    <a:pt x="1141" y="4434"/>
                    <a:pt x="4434" y="1141"/>
                    <a:pt x="8456" y="1141"/>
                  </a:cubicBezTo>
                  <a:close/>
                  <a:moveTo>
                    <a:pt x="8456" y="1"/>
                  </a:moveTo>
                  <a:cubicBezTo>
                    <a:pt x="3801" y="1"/>
                    <a:pt x="1" y="3801"/>
                    <a:pt x="1" y="8456"/>
                  </a:cubicBezTo>
                  <a:cubicBezTo>
                    <a:pt x="1" y="13112"/>
                    <a:pt x="3801" y="16880"/>
                    <a:pt x="8456" y="16880"/>
                  </a:cubicBezTo>
                  <a:cubicBezTo>
                    <a:pt x="13112" y="16880"/>
                    <a:pt x="16880" y="13112"/>
                    <a:pt x="16880" y="8456"/>
                  </a:cubicBezTo>
                  <a:cubicBezTo>
                    <a:pt x="16880" y="3801"/>
                    <a:pt x="13112" y="1"/>
                    <a:pt x="8456" y="1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endParaRPr lang="ru-RU" sz="1050"/>
            </a:p>
          </p:txBody>
        </p:sp>
        <p:sp>
          <p:nvSpPr>
            <p:cNvPr id="13359" name="Google Shape;3080;p31"/>
            <p:cNvSpPr>
              <a:spLocks/>
            </p:cNvSpPr>
            <p:nvPr/>
          </p:nvSpPr>
          <p:spPr bwMode="auto">
            <a:xfrm>
              <a:off x="4247296" y="2457191"/>
              <a:ext cx="31828" cy="140999"/>
            </a:xfrm>
            <a:custGeom>
              <a:avLst/>
              <a:gdLst>
                <a:gd name="T0" fmla="*/ 2147483647 w 951"/>
                <a:gd name="T1" fmla="*/ 0 h 4213"/>
                <a:gd name="T2" fmla="*/ 0 w 951"/>
                <a:gd name="T3" fmla="*/ 2147483647 h 4213"/>
                <a:gd name="T4" fmla="*/ 0 w 951"/>
                <a:gd name="T5" fmla="*/ 2147483647 h 4213"/>
                <a:gd name="T6" fmla="*/ 2147483647 w 951"/>
                <a:gd name="T7" fmla="*/ 2147483647 h 4213"/>
                <a:gd name="T8" fmla="*/ 2147483647 w 951"/>
                <a:gd name="T9" fmla="*/ 2147483647 h 4213"/>
                <a:gd name="T10" fmla="*/ 2147483647 w 951"/>
                <a:gd name="T11" fmla="*/ 2147483647 h 4213"/>
                <a:gd name="T12" fmla="*/ 2147483647 w 951"/>
                <a:gd name="T13" fmla="*/ 2147483647 h 4213"/>
                <a:gd name="T14" fmla="*/ 2147483647 w 951"/>
                <a:gd name="T15" fmla="*/ 2147483647 h 4213"/>
                <a:gd name="T16" fmla="*/ 2147483647 w 951"/>
                <a:gd name="T17" fmla="*/ 2147483647 h 4213"/>
                <a:gd name="T18" fmla="*/ 2147483647 w 951"/>
                <a:gd name="T19" fmla="*/ 0 h 4213"/>
                <a:gd name="T20" fmla="*/ 2147483647 w 951"/>
                <a:gd name="T21" fmla="*/ 0 h 42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51"/>
                <a:gd name="T34" fmla="*/ 0 h 4213"/>
                <a:gd name="T35" fmla="*/ 951 w 951"/>
                <a:gd name="T36" fmla="*/ 4213 h 42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51" h="4213" extrusionOk="0">
                  <a:moveTo>
                    <a:pt x="317" y="0"/>
                  </a:moveTo>
                  <a:cubicBezTo>
                    <a:pt x="159" y="0"/>
                    <a:pt x="0" y="159"/>
                    <a:pt x="0" y="317"/>
                  </a:cubicBezTo>
                  <a:lnTo>
                    <a:pt x="0" y="3896"/>
                  </a:lnTo>
                  <a:cubicBezTo>
                    <a:pt x="0" y="3991"/>
                    <a:pt x="32" y="4054"/>
                    <a:pt x="95" y="4117"/>
                  </a:cubicBezTo>
                  <a:cubicBezTo>
                    <a:pt x="159" y="4181"/>
                    <a:pt x="254" y="4212"/>
                    <a:pt x="317" y="4212"/>
                  </a:cubicBezTo>
                  <a:lnTo>
                    <a:pt x="950" y="4212"/>
                  </a:lnTo>
                  <a:cubicBezTo>
                    <a:pt x="855" y="4212"/>
                    <a:pt x="792" y="4181"/>
                    <a:pt x="729" y="4117"/>
                  </a:cubicBezTo>
                  <a:cubicBezTo>
                    <a:pt x="665" y="4054"/>
                    <a:pt x="634" y="3991"/>
                    <a:pt x="634" y="3896"/>
                  </a:cubicBezTo>
                  <a:lnTo>
                    <a:pt x="634" y="317"/>
                  </a:lnTo>
                  <a:cubicBezTo>
                    <a:pt x="634" y="159"/>
                    <a:pt x="760" y="0"/>
                    <a:pt x="950" y="0"/>
                  </a:cubicBezTo>
                  <a:lnTo>
                    <a:pt x="317" y="0"/>
                  </a:ln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endParaRPr lang="ru-RU" sz="1050"/>
            </a:p>
          </p:txBody>
        </p:sp>
        <p:sp>
          <p:nvSpPr>
            <p:cNvPr id="13360" name="Google Shape;3081;p31"/>
            <p:cNvSpPr>
              <a:spLocks/>
            </p:cNvSpPr>
            <p:nvPr/>
          </p:nvSpPr>
          <p:spPr bwMode="auto">
            <a:xfrm>
              <a:off x="4315131" y="2477338"/>
              <a:ext cx="22289" cy="8501"/>
            </a:xfrm>
            <a:custGeom>
              <a:avLst/>
              <a:gdLst>
                <a:gd name="T0" fmla="*/ 2147483647 w 666"/>
                <a:gd name="T1" fmla="*/ 0 h 254"/>
                <a:gd name="T2" fmla="*/ 2147483647 w 666"/>
                <a:gd name="T3" fmla="*/ 2147483647 h 254"/>
                <a:gd name="T4" fmla="*/ 2147483647 w 666"/>
                <a:gd name="T5" fmla="*/ 2147483647 h 254"/>
                <a:gd name="T6" fmla="*/ 2147483647 w 666"/>
                <a:gd name="T7" fmla="*/ 0 h 254"/>
                <a:gd name="T8" fmla="*/ 2147483647 w 666"/>
                <a:gd name="T9" fmla="*/ 0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6"/>
                <a:gd name="T16" fmla="*/ 0 h 254"/>
                <a:gd name="T17" fmla="*/ 666 w 666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6" h="254" extrusionOk="0">
                  <a:moveTo>
                    <a:pt x="159" y="0"/>
                  </a:moveTo>
                  <a:cubicBezTo>
                    <a:pt x="0" y="0"/>
                    <a:pt x="0" y="253"/>
                    <a:pt x="159" y="253"/>
                  </a:cubicBezTo>
                  <a:lnTo>
                    <a:pt x="507" y="253"/>
                  </a:lnTo>
                  <a:cubicBezTo>
                    <a:pt x="665" y="253"/>
                    <a:pt x="665" y="0"/>
                    <a:pt x="507" y="0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endParaRPr lang="ru-RU" sz="1050"/>
            </a:p>
          </p:txBody>
        </p:sp>
        <p:sp>
          <p:nvSpPr>
            <p:cNvPr id="13361" name="Google Shape;3082;p31"/>
            <p:cNvSpPr>
              <a:spLocks/>
            </p:cNvSpPr>
            <p:nvPr/>
          </p:nvSpPr>
          <p:spPr bwMode="auto">
            <a:xfrm>
              <a:off x="4262121" y="2477338"/>
              <a:ext cx="48796" cy="8501"/>
            </a:xfrm>
            <a:custGeom>
              <a:avLst/>
              <a:gdLst>
                <a:gd name="T0" fmla="*/ 2147483647 w 1458"/>
                <a:gd name="T1" fmla="*/ 0 h 254"/>
                <a:gd name="T2" fmla="*/ 2147483647 w 1458"/>
                <a:gd name="T3" fmla="*/ 2147483647 h 254"/>
                <a:gd name="T4" fmla="*/ 2147483647 w 1458"/>
                <a:gd name="T5" fmla="*/ 2147483647 h 254"/>
                <a:gd name="T6" fmla="*/ 2147483647 w 1458"/>
                <a:gd name="T7" fmla="*/ 0 h 254"/>
                <a:gd name="T8" fmla="*/ 2147483647 w 1458"/>
                <a:gd name="T9" fmla="*/ 0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8"/>
                <a:gd name="T16" fmla="*/ 0 h 254"/>
                <a:gd name="T17" fmla="*/ 1458 w 1458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8" h="254" extrusionOk="0">
                  <a:moveTo>
                    <a:pt x="159" y="0"/>
                  </a:moveTo>
                  <a:cubicBezTo>
                    <a:pt x="1" y="0"/>
                    <a:pt x="1" y="253"/>
                    <a:pt x="159" y="253"/>
                  </a:cubicBezTo>
                  <a:lnTo>
                    <a:pt x="1299" y="253"/>
                  </a:lnTo>
                  <a:cubicBezTo>
                    <a:pt x="1458" y="253"/>
                    <a:pt x="1458" y="0"/>
                    <a:pt x="1299" y="0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endParaRPr lang="ru-RU" sz="1050"/>
            </a:p>
          </p:txBody>
        </p:sp>
        <p:sp>
          <p:nvSpPr>
            <p:cNvPr id="13362" name="Google Shape;3083;p31"/>
            <p:cNvSpPr>
              <a:spLocks/>
            </p:cNvSpPr>
            <p:nvPr/>
          </p:nvSpPr>
          <p:spPr bwMode="auto">
            <a:xfrm>
              <a:off x="4288626" y="2506989"/>
              <a:ext cx="48796" cy="8534"/>
            </a:xfrm>
            <a:custGeom>
              <a:avLst/>
              <a:gdLst>
                <a:gd name="T0" fmla="*/ 2147483647 w 1458"/>
                <a:gd name="T1" fmla="*/ 2147483647 h 255"/>
                <a:gd name="T2" fmla="*/ 2147483647 w 1458"/>
                <a:gd name="T3" fmla="*/ 2147483647 h 255"/>
                <a:gd name="T4" fmla="*/ 2147483647 w 1458"/>
                <a:gd name="T5" fmla="*/ 2147483647 h 255"/>
                <a:gd name="T6" fmla="*/ 2147483647 w 1458"/>
                <a:gd name="T7" fmla="*/ 2147483647 h 255"/>
                <a:gd name="T8" fmla="*/ 2147483647 w 1458"/>
                <a:gd name="T9" fmla="*/ 2147483647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8"/>
                <a:gd name="T16" fmla="*/ 0 h 255"/>
                <a:gd name="T17" fmla="*/ 1458 w 145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8" h="255" extrusionOk="0">
                  <a:moveTo>
                    <a:pt x="159" y="1"/>
                  </a:moveTo>
                  <a:cubicBezTo>
                    <a:pt x="1" y="1"/>
                    <a:pt x="1" y="254"/>
                    <a:pt x="159" y="254"/>
                  </a:cubicBezTo>
                  <a:lnTo>
                    <a:pt x="1299" y="254"/>
                  </a:lnTo>
                  <a:cubicBezTo>
                    <a:pt x="1457" y="254"/>
                    <a:pt x="1457" y="1"/>
                    <a:pt x="1299" y="1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endParaRPr lang="ru-RU" sz="1050"/>
            </a:p>
          </p:txBody>
        </p:sp>
        <p:sp>
          <p:nvSpPr>
            <p:cNvPr id="13363" name="Google Shape;3084;p31"/>
            <p:cNvSpPr>
              <a:spLocks/>
            </p:cNvSpPr>
            <p:nvPr/>
          </p:nvSpPr>
          <p:spPr bwMode="auto">
            <a:xfrm>
              <a:off x="4262121" y="2506989"/>
              <a:ext cx="22289" cy="8534"/>
            </a:xfrm>
            <a:custGeom>
              <a:avLst/>
              <a:gdLst>
                <a:gd name="T0" fmla="*/ 2147483647 w 666"/>
                <a:gd name="T1" fmla="*/ 2147483647 h 255"/>
                <a:gd name="T2" fmla="*/ 2147483647 w 666"/>
                <a:gd name="T3" fmla="*/ 2147483647 h 255"/>
                <a:gd name="T4" fmla="*/ 2147483647 w 666"/>
                <a:gd name="T5" fmla="*/ 2147483647 h 255"/>
                <a:gd name="T6" fmla="*/ 2147483647 w 666"/>
                <a:gd name="T7" fmla="*/ 2147483647 h 255"/>
                <a:gd name="T8" fmla="*/ 2147483647 w 666"/>
                <a:gd name="T9" fmla="*/ 2147483647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6"/>
                <a:gd name="T16" fmla="*/ 0 h 255"/>
                <a:gd name="T17" fmla="*/ 666 w 666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6" h="255" extrusionOk="0">
                  <a:moveTo>
                    <a:pt x="159" y="1"/>
                  </a:moveTo>
                  <a:cubicBezTo>
                    <a:pt x="1" y="1"/>
                    <a:pt x="1" y="254"/>
                    <a:pt x="159" y="254"/>
                  </a:cubicBezTo>
                  <a:lnTo>
                    <a:pt x="476" y="254"/>
                  </a:lnTo>
                  <a:cubicBezTo>
                    <a:pt x="666" y="254"/>
                    <a:pt x="666" y="1"/>
                    <a:pt x="476" y="1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endParaRPr lang="ru-RU" sz="1050"/>
            </a:p>
          </p:txBody>
        </p:sp>
        <p:sp>
          <p:nvSpPr>
            <p:cNvPr id="13364" name="Google Shape;3085;p31"/>
            <p:cNvSpPr>
              <a:spLocks/>
            </p:cNvSpPr>
            <p:nvPr/>
          </p:nvSpPr>
          <p:spPr bwMode="auto">
            <a:xfrm>
              <a:off x="4294985" y="2536674"/>
              <a:ext cx="42437" cy="8501"/>
            </a:xfrm>
            <a:custGeom>
              <a:avLst/>
              <a:gdLst>
                <a:gd name="T0" fmla="*/ 2147483647 w 1268"/>
                <a:gd name="T1" fmla="*/ 0 h 254"/>
                <a:gd name="T2" fmla="*/ 2147483647 w 1268"/>
                <a:gd name="T3" fmla="*/ 2147483647 h 254"/>
                <a:gd name="T4" fmla="*/ 2147483647 w 1268"/>
                <a:gd name="T5" fmla="*/ 2147483647 h 254"/>
                <a:gd name="T6" fmla="*/ 2147483647 w 1268"/>
                <a:gd name="T7" fmla="*/ 0 h 254"/>
                <a:gd name="T8" fmla="*/ 2147483647 w 1268"/>
                <a:gd name="T9" fmla="*/ 0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8"/>
                <a:gd name="T16" fmla="*/ 0 h 254"/>
                <a:gd name="T17" fmla="*/ 1268 w 1268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8" h="254" extrusionOk="0">
                  <a:moveTo>
                    <a:pt x="159" y="0"/>
                  </a:moveTo>
                  <a:cubicBezTo>
                    <a:pt x="1" y="0"/>
                    <a:pt x="1" y="254"/>
                    <a:pt x="159" y="254"/>
                  </a:cubicBezTo>
                  <a:lnTo>
                    <a:pt x="1109" y="254"/>
                  </a:lnTo>
                  <a:cubicBezTo>
                    <a:pt x="1267" y="254"/>
                    <a:pt x="1267" y="0"/>
                    <a:pt x="1109" y="0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endParaRPr lang="ru-RU" sz="1050"/>
            </a:p>
          </p:txBody>
        </p:sp>
        <p:sp>
          <p:nvSpPr>
            <p:cNvPr id="13365" name="Google Shape;3086;p31"/>
            <p:cNvSpPr>
              <a:spLocks/>
            </p:cNvSpPr>
            <p:nvPr/>
          </p:nvSpPr>
          <p:spPr bwMode="auto">
            <a:xfrm>
              <a:off x="4262121" y="2536674"/>
              <a:ext cx="28648" cy="8501"/>
            </a:xfrm>
            <a:custGeom>
              <a:avLst/>
              <a:gdLst>
                <a:gd name="T0" fmla="*/ 2147483647 w 856"/>
                <a:gd name="T1" fmla="*/ 0 h 254"/>
                <a:gd name="T2" fmla="*/ 2147483647 w 856"/>
                <a:gd name="T3" fmla="*/ 2147483647 h 254"/>
                <a:gd name="T4" fmla="*/ 2147483647 w 856"/>
                <a:gd name="T5" fmla="*/ 2147483647 h 254"/>
                <a:gd name="T6" fmla="*/ 2147483647 w 856"/>
                <a:gd name="T7" fmla="*/ 0 h 254"/>
                <a:gd name="T8" fmla="*/ 2147483647 w 856"/>
                <a:gd name="T9" fmla="*/ 0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6"/>
                <a:gd name="T16" fmla="*/ 0 h 254"/>
                <a:gd name="T17" fmla="*/ 856 w 856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6" h="254" extrusionOk="0">
                  <a:moveTo>
                    <a:pt x="159" y="0"/>
                  </a:moveTo>
                  <a:cubicBezTo>
                    <a:pt x="1" y="0"/>
                    <a:pt x="1" y="254"/>
                    <a:pt x="159" y="254"/>
                  </a:cubicBezTo>
                  <a:lnTo>
                    <a:pt x="698" y="254"/>
                  </a:lnTo>
                  <a:cubicBezTo>
                    <a:pt x="856" y="254"/>
                    <a:pt x="856" y="0"/>
                    <a:pt x="698" y="0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endParaRPr lang="ru-RU" sz="1050"/>
            </a:p>
          </p:txBody>
        </p:sp>
        <p:sp>
          <p:nvSpPr>
            <p:cNvPr id="13366" name="Google Shape;3087;p31"/>
            <p:cNvSpPr>
              <a:spLocks/>
            </p:cNvSpPr>
            <p:nvPr/>
          </p:nvSpPr>
          <p:spPr bwMode="auto">
            <a:xfrm>
              <a:off x="4312990" y="2567395"/>
              <a:ext cx="24431" cy="8534"/>
            </a:xfrm>
            <a:custGeom>
              <a:avLst/>
              <a:gdLst>
                <a:gd name="T0" fmla="*/ 2147483647 w 730"/>
                <a:gd name="T1" fmla="*/ 2147483647 h 255"/>
                <a:gd name="T2" fmla="*/ 2147483647 w 730"/>
                <a:gd name="T3" fmla="*/ 2147483647 h 255"/>
                <a:gd name="T4" fmla="*/ 2147483647 w 730"/>
                <a:gd name="T5" fmla="*/ 2147483647 h 255"/>
                <a:gd name="T6" fmla="*/ 2147483647 w 730"/>
                <a:gd name="T7" fmla="*/ 2147483647 h 255"/>
                <a:gd name="T8" fmla="*/ 2147483647 w 730"/>
                <a:gd name="T9" fmla="*/ 2147483647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0"/>
                <a:gd name="T16" fmla="*/ 0 h 255"/>
                <a:gd name="T17" fmla="*/ 730 w 730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0" h="255" extrusionOk="0">
                  <a:moveTo>
                    <a:pt x="191" y="1"/>
                  </a:moveTo>
                  <a:cubicBezTo>
                    <a:pt x="1" y="1"/>
                    <a:pt x="1" y="254"/>
                    <a:pt x="191" y="254"/>
                  </a:cubicBezTo>
                  <a:lnTo>
                    <a:pt x="571" y="254"/>
                  </a:lnTo>
                  <a:cubicBezTo>
                    <a:pt x="729" y="254"/>
                    <a:pt x="729" y="1"/>
                    <a:pt x="571" y="1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endParaRPr lang="ru-RU" sz="1050"/>
            </a:p>
          </p:txBody>
        </p:sp>
        <p:sp>
          <p:nvSpPr>
            <p:cNvPr id="13367" name="Google Shape;3088;p31"/>
            <p:cNvSpPr>
              <a:spLocks/>
            </p:cNvSpPr>
            <p:nvPr/>
          </p:nvSpPr>
          <p:spPr bwMode="auto">
            <a:xfrm>
              <a:off x="4262121" y="2567395"/>
              <a:ext cx="47725" cy="8534"/>
            </a:xfrm>
            <a:custGeom>
              <a:avLst/>
              <a:gdLst>
                <a:gd name="T0" fmla="*/ 2147483647 w 1426"/>
                <a:gd name="T1" fmla="*/ 2147483647 h 255"/>
                <a:gd name="T2" fmla="*/ 2147483647 w 1426"/>
                <a:gd name="T3" fmla="*/ 2147483647 h 255"/>
                <a:gd name="T4" fmla="*/ 2147483647 w 1426"/>
                <a:gd name="T5" fmla="*/ 2147483647 h 255"/>
                <a:gd name="T6" fmla="*/ 2147483647 w 1426"/>
                <a:gd name="T7" fmla="*/ 2147483647 h 255"/>
                <a:gd name="T8" fmla="*/ 2147483647 w 1426"/>
                <a:gd name="T9" fmla="*/ 2147483647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6"/>
                <a:gd name="T16" fmla="*/ 0 h 255"/>
                <a:gd name="T17" fmla="*/ 1426 w 1426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6" h="255" extrusionOk="0">
                  <a:moveTo>
                    <a:pt x="159" y="1"/>
                  </a:moveTo>
                  <a:cubicBezTo>
                    <a:pt x="1" y="1"/>
                    <a:pt x="1" y="254"/>
                    <a:pt x="159" y="254"/>
                  </a:cubicBezTo>
                  <a:lnTo>
                    <a:pt x="1236" y="254"/>
                  </a:lnTo>
                  <a:cubicBezTo>
                    <a:pt x="1426" y="254"/>
                    <a:pt x="1426" y="1"/>
                    <a:pt x="1236" y="1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endParaRPr lang="ru-RU" sz="1050"/>
            </a:p>
          </p:txBody>
        </p:sp>
        <p:sp>
          <p:nvSpPr>
            <p:cNvPr id="13368" name="Google Shape;3089;p31"/>
            <p:cNvSpPr>
              <a:spLocks/>
            </p:cNvSpPr>
            <p:nvPr/>
          </p:nvSpPr>
          <p:spPr bwMode="auto">
            <a:xfrm>
              <a:off x="4471087" y="2424739"/>
              <a:ext cx="57931" cy="10319"/>
            </a:xfrm>
            <a:custGeom>
              <a:avLst/>
              <a:gdLst>
                <a:gd name="T0" fmla="*/ 2147483647 w 1426"/>
                <a:gd name="T1" fmla="*/ 0 h 254"/>
                <a:gd name="T2" fmla="*/ 2147483647 w 1426"/>
                <a:gd name="T3" fmla="*/ 2147483647 h 254"/>
                <a:gd name="T4" fmla="*/ 2147483647 w 1426"/>
                <a:gd name="T5" fmla="*/ 2147483647 h 254"/>
                <a:gd name="T6" fmla="*/ 2147483647 w 1426"/>
                <a:gd name="T7" fmla="*/ 0 h 254"/>
                <a:gd name="T8" fmla="*/ 2147483647 w 1426"/>
                <a:gd name="T9" fmla="*/ 0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6"/>
                <a:gd name="T16" fmla="*/ 0 h 254"/>
                <a:gd name="T17" fmla="*/ 1426 w 1426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6" h="254" extrusionOk="0">
                  <a:moveTo>
                    <a:pt x="159" y="0"/>
                  </a:moveTo>
                  <a:cubicBezTo>
                    <a:pt x="1" y="0"/>
                    <a:pt x="1" y="253"/>
                    <a:pt x="159" y="253"/>
                  </a:cubicBezTo>
                  <a:lnTo>
                    <a:pt x="1268" y="253"/>
                  </a:lnTo>
                  <a:cubicBezTo>
                    <a:pt x="1426" y="253"/>
                    <a:pt x="1426" y="0"/>
                    <a:pt x="1268" y="0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endParaRPr lang="ru-RU" sz="1050"/>
            </a:p>
          </p:txBody>
        </p:sp>
        <p:sp>
          <p:nvSpPr>
            <p:cNvPr id="13369" name="Google Shape;3090;p31"/>
            <p:cNvSpPr>
              <a:spLocks/>
            </p:cNvSpPr>
            <p:nvPr/>
          </p:nvSpPr>
          <p:spPr bwMode="auto">
            <a:xfrm>
              <a:off x="4437654" y="2424739"/>
              <a:ext cx="28356" cy="10319"/>
            </a:xfrm>
            <a:custGeom>
              <a:avLst/>
              <a:gdLst>
                <a:gd name="T0" fmla="*/ 2147483647 w 698"/>
                <a:gd name="T1" fmla="*/ 0 h 254"/>
                <a:gd name="T2" fmla="*/ 2147483647 w 698"/>
                <a:gd name="T3" fmla="*/ 2147483647 h 254"/>
                <a:gd name="T4" fmla="*/ 2147483647 w 698"/>
                <a:gd name="T5" fmla="*/ 2147483647 h 254"/>
                <a:gd name="T6" fmla="*/ 2147483647 w 698"/>
                <a:gd name="T7" fmla="*/ 0 h 254"/>
                <a:gd name="T8" fmla="*/ 2147483647 w 698"/>
                <a:gd name="T9" fmla="*/ 0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54"/>
                <a:gd name="T17" fmla="*/ 698 w 698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54" extrusionOk="0">
                  <a:moveTo>
                    <a:pt x="159" y="0"/>
                  </a:moveTo>
                  <a:cubicBezTo>
                    <a:pt x="0" y="0"/>
                    <a:pt x="0" y="253"/>
                    <a:pt x="159" y="253"/>
                  </a:cubicBezTo>
                  <a:lnTo>
                    <a:pt x="539" y="253"/>
                  </a:lnTo>
                  <a:cubicBezTo>
                    <a:pt x="697" y="253"/>
                    <a:pt x="697" y="0"/>
                    <a:pt x="539" y="0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endParaRPr lang="ru-RU" sz="1050"/>
            </a:p>
          </p:txBody>
        </p:sp>
        <p:sp>
          <p:nvSpPr>
            <p:cNvPr id="13370" name="Google Shape;3091;p31"/>
            <p:cNvSpPr>
              <a:spLocks/>
            </p:cNvSpPr>
            <p:nvPr/>
          </p:nvSpPr>
          <p:spPr bwMode="auto">
            <a:xfrm>
              <a:off x="4495543" y="2460732"/>
              <a:ext cx="33475" cy="10359"/>
            </a:xfrm>
            <a:custGeom>
              <a:avLst/>
              <a:gdLst>
                <a:gd name="T0" fmla="*/ 2147483647 w 824"/>
                <a:gd name="T1" fmla="*/ 2147483647 h 255"/>
                <a:gd name="T2" fmla="*/ 2147483647 w 824"/>
                <a:gd name="T3" fmla="*/ 2147483647 h 255"/>
                <a:gd name="T4" fmla="*/ 2147483647 w 824"/>
                <a:gd name="T5" fmla="*/ 2147483647 h 255"/>
                <a:gd name="T6" fmla="*/ 2147483647 w 824"/>
                <a:gd name="T7" fmla="*/ 2147483647 h 255"/>
                <a:gd name="T8" fmla="*/ 2147483647 w 824"/>
                <a:gd name="T9" fmla="*/ 2147483647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4"/>
                <a:gd name="T16" fmla="*/ 0 h 255"/>
                <a:gd name="T17" fmla="*/ 824 w 824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4" h="255" extrusionOk="0">
                  <a:moveTo>
                    <a:pt x="159" y="1"/>
                  </a:moveTo>
                  <a:cubicBezTo>
                    <a:pt x="0" y="1"/>
                    <a:pt x="0" y="254"/>
                    <a:pt x="159" y="254"/>
                  </a:cubicBezTo>
                  <a:lnTo>
                    <a:pt x="666" y="254"/>
                  </a:lnTo>
                  <a:cubicBezTo>
                    <a:pt x="824" y="254"/>
                    <a:pt x="824" y="1"/>
                    <a:pt x="666" y="1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endParaRPr lang="ru-RU" sz="1050"/>
            </a:p>
          </p:txBody>
        </p:sp>
        <p:sp>
          <p:nvSpPr>
            <p:cNvPr id="13371" name="Google Shape;3092;p31"/>
            <p:cNvSpPr>
              <a:spLocks/>
            </p:cNvSpPr>
            <p:nvPr/>
          </p:nvSpPr>
          <p:spPr bwMode="auto">
            <a:xfrm>
              <a:off x="4437654" y="2460732"/>
              <a:ext cx="52772" cy="10359"/>
            </a:xfrm>
            <a:custGeom>
              <a:avLst/>
              <a:gdLst>
                <a:gd name="T0" fmla="*/ 2147483647 w 1299"/>
                <a:gd name="T1" fmla="*/ 2147483647 h 255"/>
                <a:gd name="T2" fmla="*/ 2147483647 w 1299"/>
                <a:gd name="T3" fmla="*/ 2147483647 h 255"/>
                <a:gd name="T4" fmla="*/ 2147483647 w 1299"/>
                <a:gd name="T5" fmla="*/ 2147483647 h 255"/>
                <a:gd name="T6" fmla="*/ 2147483647 w 1299"/>
                <a:gd name="T7" fmla="*/ 2147483647 h 255"/>
                <a:gd name="T8" fmla="*/ 2147483647 w 1299"/>
                <a:gd name="T9" fmla="*/ 2147483647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9"/>
                <a:gd name="T16" fmla="*/ 0 h 255"/>
                <a:gd name="T17" fmla="*/ 1299 w 1299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9" h="255" extrusionOk="0">
                  <a:moveTo>
                    <a:pt x="159" y="1"/>
                  </a:moveTo>
                  <a:cubicBezTo>
                    <a:pt x="0" y="1"/>
                    <a:pt x="0" y="254"/>
                    <a:pt x="159" y="254"/>
                  </a:cubicBezTo>
                  <a:lnTo>
                    <a:pt x="1140" y="254"/>
                  </a:lnTo>
                  <a:cubicBezTo>
                    <a:pt x="1299" y="254"/>
                    <a:pt x="1299" y="1"/>
                    <a:pt x="1140" y="1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endParaRPr lang="ru-RU" sz="1050"/>
            </a:p>
          </p:txBody>
        </p:sp>
        <p:sp>
          <p:nvSpPr>
            <p:cNvPr id="13372" name="Google Shape;3093;p31"/>
            <p:cNvSpPr>
              <a:spLocks/>
            </p:cNvSpPr>
            <p:nvPr/>
          </p:nvSpPr>
          <p:spPr bwMode="auto">
            <a:xfrm>
              <a:off x="4496843" y="2496765"/>
              <a:ext cx="32175" cy="10319"/>
            </a:xfrm>
            <a:custGeom>
              <a:avLst/>
              <a:gdLst>
                <a:gd name="T0" fmla="*/ 2147483647 w 792"/>
                <a:gd name="T1" fmla="*/ 0 h 254"/>
                <a:gd name="T2" fmla="*/ 2147483647 w 792"/>
                <a:gd name="T3" fmla="*/ 2147483647 h 254"/>
                <a:gd name="T4" fmla="*/ 2147483647 w 792"/>
                <a:gd name="T5" fmla="*/ 2147483647 h 254"/>
                <a:gd name="T6" fmla="*/ 2147483647 w 792"/>
                <a:gd name="T7" fmla="*/ 0 h 254"/>
                <a:gd name="T8" fmla="*/ 2147483647 w 792"/>
                <a:gd name="T9" fmla="*/ 0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2"/>
                <a:gd name="T16" fmla="*/ 0 h 254"/>
                <a:gd name="T17" fmla="*/ 792 w 792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2" h="254" extrusionOk="0">
                  <a:moveTo>
                    <a:pt x="190" y="0"/>
                  </a:moveTo>
                  <a:cubicBezTo>
                    <a:pt x="0" y="0"/>
                    <a:pt x="0" y="254"/>
                    <a:pt x="190" y="254"/>
                  </a:cubicBezTo>
                  <a:lnTo>
                    <a:pt x="634" y="254"/>
                  </a:lnTo>
                  <a:cubicBezTo>
                    <a:pt x="792" y="254"/>
                    <a:pt x="792" y="0"/>
                    <a:pt x="634" y="0"/>
                  </a:cubicBezTo>
                  <a:lnTo>
                    <a:pt x="190" y="0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endParaRPr lang="ru-RU" sz="1050"/>
            </a:p>
          </p:txBody>
        </p:sp>
        <p:sp>
          <p:nvSpPr>
            <p:cNvPr id="13373" name="Google Shape;3094;p31"/>
            <p:cNvSpPr>
              <a:spLocks/>
            </p:cNvSpPr>
            <p:nvPr/>
          </p:nvSpPr>
          <p:spPr bwMode="auto">
            <a:xfrm>
              <a:off x="4437654" y="2496765"/>
              <a:ext cx="55372" cy="10319"/>
            </a:xfrm>
            <a:custGeom>
              <a:avLst/>
              <a:gdLst>
                <a:gd name="T0" fmla="*/ 2147483647 w 1363"/>
                <a:gd name="T1" fmla="*/ 0 h 254"/>
                <a:gd name="T2" fmla="*/ 2147483647 w 1363"/>
                <a:gd name="T3" fmla="*/ 2147483647 h 254"/>
                <a:gd name="T4" fmla="*/ 2147483647 w 1363"/>
                <a:gd name="T5" fmla="*/ 2147483647 h 254"/>
                <a:gd name="T6" fmla="*/ 2147483647 w 1363"/>
                <a:gd name="T7" fmla="*/ 0 h 254"/>
                <a:gd name="T8" fmla="*/ 2147483647 w 1363"/>
                <a:gd name="T9" fmla="*/ 0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3"/>
                <a:gd name="T16" fmla="*/ 0 h 254"/>
                <a:gd name="T17" fmla="*/ 1363 w 1363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3" h="254" extrusionOk="0">
                  <a:moveTo>
                    <a:pt x="159" y="0"/>
                  </a:moveTo>
                  <a:cubicBezTo>
                    <a:pt x="0" y="0"/>
                    <a:pt x="0" y="254"/>
                    <a:pt x="159" y="254"/>
                  </a:cubicBezTo>
                  <a:lnTo>
                    <a:pt x="1204" y="254"/>
                  </a:lnTo>
                  <a:cubicBezTo>
                    <a:pt x="1362" y="254"/>
                    <a:pt x="1362" y="0"/>
                    <a:pt x="1204" y="0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endParaRPr lang="ru-RU" sz="1050"/>
            </a:p>
          </p:txBody>
        </p:sp>
        <p:sp>
          <p:nvSpPr>
            <p:cNvPr id="13374" name="Google Shape;3095;p31"/>
            <p:cNvSpPr>
              <a:spLocks/>
            </p:cNvSpPr>
            <p:nvPr/>
          </p:nvSpPr>
          <p:spPr bwMode="auto">
            <a:xfrm>
              <a:off x="4471087" y="2534057"/>
              <a:ext cx="57931" cy="10359"/>
            </a:xfrm>
            <a:custGeom>
              <a:avLst/>
              <a:gdLst>
                <a:gd name="T0" fmla="*/ 2147483647 w 1426"/>
                <a:gd name="T1" fmla="*/ 2147483647 h 255"/>
                <a:gd name="T2" fmla="*/ 2147483647 w 1426"/>
                <a:gd name="T3" fmla="*/ 2147483647 h 255"/>
                <a:gd name="T4" fmla="*/ 2147483647 w 1426"/>
                <a:gd name="T5" fmla="*/ 2147483647 h 255"/>
                <a:gd name="T6" fmla="*/ 2147483647 w 1426"/>
                <a:gd name="T7" fmla="*/ 2147483647 h 255"/>
                <a:gd name="T8" fmla="*/ 2147483647 w 1426"/>
                <a:gd name="T9" fmla="*/ 2147483647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6"/>
                <a:gd name="T16" fmla="*/ 0 h 255"/>
                <a:gd name="T17" fmla="*/ 1426 w 1426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6" h="255" extrusionOk="0">
                  <a:moveTo>
                    <a:pt x="159" y="1"/>
                  </a:moveTo>
                  <a:cubicBezTo>
                    <a:pt x="1" y="1"/>
                    <a:pt x="1" y="254"/>
                    <a:pt x="159" y="254"/>
                  </a:cubicBezTo>
                  <a:lnTo>
                    <a:pt x="1268" y="254"/>
                  </a:lnTo>
                  <a:cubicBezTo>
                    <a:pt x="1426" y="254"/>
                    <a:pt x="1426" y="1"/>
                    <a:pt x="1268" y="1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endParaRPr lang="ru-RU" sz="1050"/>
            </a:p>
          </p:txBody>
        </p:sp>
        <p:sp>
          <p:nvSpPr>
            <p:cNvPr id="13375" name="Google Shape;3096;p31"/>
            <p:cNvSpPr>
              <a:spLocks/>
            </p:cNvSpPr>
            <p:nvPr/>
          </p:nvSpPr>
          <p:spPr bwMode="auto">
            <a:xfrm>
              <a:off x="4437654" y="2534057"/>
              <a:ext cx="27056" cy="10359"/>
            </a:xfrm>
            <a:custGeom>
              <a:avLst/>
              <a:gdLst>
                <a:gd name="T0" fmla="*/ 2147483647 w 666"/>
                <a:gd name="T1" fmla="*/ 2147483647 h 255"/>
                <a:gd name="T2" fmla="*/ 2147483647 w 666"/>
                <a:gd name="T3" fmla="*/ 2147483647 h 255"/>
                <a:gd name="T4" fmla="*/ 2147483647 w 666"/>
                <a:gd name="T5" fmla="*/ 2147483647 h 255"/>
                <a:gd name="T6" fmla="*/ 2147483647 w 666"/>
                <a:gd name="T7" fmla="*/ 2147483647 h 255"/>
                <a:gd name="T8" fmla="*/ 2147483647 w 666"/>
                <a:gd name="T9" fmla="*/ 2147483647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6"/>
                <a:gd name="T16" fmla="*/ 0 h 255"/>
                <a:gd name="T17" fmla="*/ 666 w 666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6" h="255" extrusionOk="0">
                  <a:moveTo>
                    <a:pt x="159" y="1"/>
                  </a:moveTo>
                  <a:cubicBezTo>
                    <a:pt x="0" y="1"/>
                    <a:pt x="0" y="254"/>
                    <a:pt x="159" y="254"/>
                  </a:cubicBezTo>
                  <a:lnTo>
                    <a:pt x="507" y="254"/>
                  </a:lnTo>
                  <a:cubicBezTo>
                    <a:pt x="665" y="254"/>
                    <a:pt x="665" y="1"/>
                    <a:pt x="507" y="1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endParaRPr lang="ru-RU" sz="1050"/>
            </a:p>
          </p:txBody>
        </p:sp>
        <p:sp>
          <p:nvSpPr>
            <p:cNvPr id="13376" name="Google Shape;3097;p31"/>
            <p:cNvSpPr>
              <a:spLocks/>
            </p:cNvSpPr>
            <p:nvPr/>
          </p:nvSpPr>
          <p:spPr bwMode="auto">
            <a:xfrm>
              <a:off x="4245952" y="2172548"/>
              <a:ext cx="329388" cy="268938"/>
            </a:xfrm>
            <a:custGeom>
              <a:avLst/>
              <a:gdLst>
                <a:gd name="T0" fmla="*/ 2147483647 w 8108"/>
                <a:gd name="T1" fmla="*/ 2147483647 h 6620"/>
                <a:gd name="T2" fmla="*/ 2147483647 w 8108"/>
                <a:gd name="T3" fmla="*/ 2147483647 h 6620"/>
                <a:gd name="T4" fmla="*/ 2147483647 w 8108"/>
                <a:gd name="T5" fmla="*/ 2147483647 h 6620"/>
                <a:gd name="T6" fmla="*/ 2147483647 w 8108"/>
                <a:gd name="T7" fmla="*/ 2147483647 h 6620"/>
                <a:gd name="T8" fmla="*/ 2147483647 w 8108"/>
                <a:gd name="T9" fmla="*/ 2147483647 h 6620"/>
                <a:gd name="T10" fmla="*/ 2147483647 w 8108"/>
                <a:gd name="T11" fmla="*/ 2147483647 h 6620"/>
                <a:gd name="T12" fmla="*/ 2147483647 w 8108"/>
                <a:gd name="T13" fmla="*/ 2147483647 h 6620"/>
                <a:gd name="T14" fmla="*/ 2147483647 w 8108"/>
                <a:gd name="T15" fmla="*/ 2147483647 h 6620"/>
                <a:gd name="T16" fmla="*/ 2147483647 w 8108"/>
                <a:gd name="T17" fmla="*/ 2147483647 h 6620"/>
                <a:gd name="T18" fmla="*/ 2147483647 w 8108"/>
                <a:gd name="T19" fmla="*/ 2147483647 h 6620"/>
                <a:gd name="T20" fmla="*/ 2147483647 w 8108"/>
                <a:gd name="T21" fmla="*/ 2147483647 h 6620"/>
                <a:gd name="T22" fmla="*/ 2147483647 w 8108"/>
                <a:gd name="T23" fmla="*/ 2147483647 h 6620"/>
                <a:gd name="T24" fmla="*/ 2147483647 w 8108"/>
                <a:gd name="T25" fmla="*/ 2147483647 h 6620"/>
                <a:gd name="T26" fmla="*/ 2147483647 w 8108"/>
                <a:gd name="T27" fmla="*/ 2147483647 h 6620"/>
                <a:gd name="T28" fmla="*/ 2147483647 w 8108"/>
                <a:gd name="T29" fmla="*/ 2147483647 h 6620"/>
                <a:gd name="T30" fmla="*/ 2147483647 w 8108"/>
                <a:gd name="T31" fmla="*/ 2147483647 h 6620"/>
                <a:gd name="T32" fmla="*/ 2147483647 w 8108"/>
                <a:gd name="T33" fmla="*/ 2147483647 h 6620"/>
                <a:gd name="T34" fmla="*/ 2147483647 w 8108"/>
                <a:gd name="T35" fmla="*/ 2147483647 h 6620"/>
                <a:gd name="T36" fmla="*/ 2147483647 w 8108"/>
                <a:gd name="T37" fmla="*/ 2147483647 h 6620"/>
                <a:gd name="T38" fmla="*/ 2147483647 w 8108"/>
                <a:gd name="T39" fmla="*/ 2147483647 h 6620"/>
                <a:gd name="T40" fmla="*/ 2147483647 w 8108"/>
                <a:gd name="T41" fmla="*/ 2147483647 h 6620"/>
                <a:gd name="T42" fmla="*/ 2147483647 w 8108"/>
                <a:gd name="T43" fmla="*/ 2147483647 h 6620"/>
                <a:gd name="T44" fmla="*/ 2147483647 w 8108"/>
                <a:gd name="T45" fmla="*/ 2147483647 h 6620"/>
                <a:gd name="T46" fmla="*/ 2147483647 w 8108"/>
                <a:gd name="T47" fmla="*/ 2147483647 h 6620"/>
                <a:gd name="T48" fmla="*/ 2147483647 w 8108"/>
                <a:gd name="T49" fmla="*/ 2147483647 h 6620"/>
                <a:gd name="T50" fmla="*/ 2147483647 w 8108"/>
                <a:gd name="T51" fmla="*/ 2147483647 h 6620"/>
                <a:gd name="T52" fmla="*/ 2147483647 w 8108"/>
                <a:gd name="T53" fmla="*/ 2147483647 h 6620"/>
                <a:gd name="T54" fmla="*/ 2147483647 w 8108"/>
                <a:gd name="T55" fmla="*/ 2147483647 h 6620"/>
                <a:gd name="T56" fmla="*/ 2147483647 w 8108"/>
                <a:gd name="T57" fmla="*/ 2147483647 h 6620"/>
                <a:gd name="T58" fmla="*/ 2147483647 w 8108"/>
                <a:gd name="T59" fmla="*/ 2147483647 h 6620"/>
                <a:gd name="T60" fmla="*/ 2147483647 w 8108"/>
                <a:gd name="T61" fmla="*/ 2147483647 h 6620"/>
                <a:gd name="T62" fmla="*/ 2147483647 w 8108"/>
                <a:gd name="T63" fmla="*/ 2147483647 h 6620"/>
                <a:gd name="T64" fmla="*/ 2147483647 w 8108"/>
                <a:gd name="T65" fmla="*/ 2147483647 h 6620"/>
                <a:gd name="T66" fmla="*/ 2147483647 w 8108"/>
                <a:gd name="T67" fmla="*/ 2147483647 h 6620"/>
                <a:gd name="T68" fmla="*/ 2147483647 w 8108"/>
                <a:gd name="T69" fmla="*/ 2147483647 h 6620"/>
                <a:gd name="T70" fmla="*/ 2147483647 w 8108"/>
                <a:gd name="T71" fmla="*/ 2147483647 h 6620"/>
                <a:gd name="T72" fmla="*/ 2147483647 w 8108"/>
                <a:gd name="T73" fmla="*/ 2147483647 h 6620"/>
                <a:gd name="T74" fmla="*/ 2147483647 w 8108"/>
                <a:gd name="T75" fmla="*/ 2147483647 h 6620"/>
                <a:gd name="T76" fmla="*/ 2147483647 w 8108"/>
                <a:gd name="T77" fmla="*/ 2147483647 h 6620"/>
                <a:gd name="T78" fmla="*/ 2147483647 w 8108"/>
                <a:gd name="T79" fmla="*/ 2147483647 h 6620"/>
                <a:gd name="T80" fmla="*/ 2147483647 w 8108"/>
                <a:gd name="T81" fmla="*/ 2147483647 h 6620"/>
                <a:gd name="T82" fmla="*/ 2147483647 w 8108"/>
                <a:gd name="T83" fmla="*/ 2147483647 h 6620"/>
                <a:gd name="T84" fmla="*/ 2147483647 w 8108"/>
                <a:gd name="T85" fmla="*/ 2147483647 h 6620"/>
                <a:gd name="T86" fmla="*/ 2147483647 w 8108"/>
                <a:gd name="T87" fmla="*/ 2147483647 h 6620"/>
                <a:gd name="T88" fmla="*/ 2147483647 w 8108"/>
                <a:gd name="T89" fmla="*/ 2147483647 h 6620"/>
                <a:gd name="T90" fmla="*/ 2147483647 w 8108"/>
                <a:gd name="T91" fmla="*/ 2147483647 h 662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108"/>
                <a:gd name="T139" fmla="*/ 0 h 6620"/>
                <a:gd name="T140" fmla="*/ 8108 w 8108"/>
                <a:gd name="T141" fmla="*/ 6620 h 662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108" h="6620" extrusionOk="0">
                  <a:moveTo>
                    <a:pt x="6461" y="1109"/>
                  </a:moveTo>
                  <a:cubicBezTo>
                    <a:pt x="6556" y="1173"/>
                    <a:pt x="6620" y="1236"/>
                    <a:pt x="6715" y="1331"/>
                  </a:cubicBezTo>
                  <a:cubicBezTo>
                    <a:pt x="7443" y="2028"/>
                    <a:pt x="7855" y="3041"/>
                    <a:pt x="7855" y="4055"/>
                  </a:cubicBezTo>
                  <a:cubicBezTo>
                    <a:pt x="7855" y="4086"/>
                    <a:pt x="7855" y="4086"/>
                    <a:pt x="7855" y="4086"/>
                  </a:cubicBezTo>
                  <a:lnTo>
                    <a:pt x="7696" y="4118"/>
                  </a:lnTo>
                  <a:lnTo>
                    <a:pt x="7601" y="4118"/>
                  </a:lnTo>
                  <a:cubicBezTo>
                    <a:pt x="7411" y="4118"/>
                    <a:pt x="7253" y="4245"/>
                    <a:pt x="7190" y="4403"/>
                  </a:cubicBezTo>
                  <a:lnTo>
                    <a:pt x="7158" y="4435"/>
                  </a:lnTo>
                  <a:cubicBezTo>
                    <a:pt x="7095" y="4625"/>
                    <a:pt x="6936" y="4720"/>
                    <a:pt x="6746" y="4720"/>
                  </a:cubicBezTo>
                  <a:lnTo>
                    <a:pt x="6430" y="4720"/>
                  </a:lnTo>
                  <a:cubicBezTo>
                    <a:pt x="6334" y="4720"/>
                    <a:pt x="6271" y="4625"/>
                    <a:pt x="6239" y="4561"/>
                  </a:cubicBezTo>
                  <a:lnTo>
                    <a:pt x="6239" y="4435"/>
                  </a:lnTo>
                  <a:cubicBezTo>
                    <a:pt x="6239" y="4276"/>
                    <a:pt x="6144" y="4150"/>
                    <a:pt x="6018" y="4055"/>
                  </a:cubicBezTo>
                  <a:cubicBezTo>
                    <a:pt x="5954" y="4023"/>
                    <a:pt x="5923" y="3960"/>
                    <a:pt x="5923" y="3865"/>
                  </a:cubicBezTo>
                  <a:lnTo>
                    <a:pt x="5923" y="3738"/>
                  </a:lnTo>
                  <a:cubicBezTo>
                    <a:pt x="5923" y="3674"/>
                    <a:pt x="5954" y="3579"/>
                    <a:pt x="6018" y="3548"/>
                  </a:cubicBezTo>
                  <a:lnTo>
                    <a:pt x="6556" y="3041"/>
                  </a:lnTo>
                  <a:cubicBezTo>
                    <a:pt x="6715" y="2914"/>
                    <a:pt x="6778" y="2724"/>
                    <a:pt x="6715" y="2534"/>
                  </a:cubicBezTo>
                  <a:cubicBezTo>
                    <a:pt x="6651" y="2344"/>
                    <a:pt x="6493" y="2186"/>
                    <a:pt x="6271" y="2154"/>
                  </a:cubicBezTo>
                  <a:lnTo>
                    <a:pt x="6239" y="2154"/>
                  </a:lnTo>
                  <a:cubicBezTo>
                    <a:pt x="6144" y="2154"/>
                    <a:pt x="6081" y="2123"/>
                    <a:pt x="6049" y="2059"/>
                  </a:cubicBezTo>
                  <a:cubicBezTo>
                    <a:pt x="5986" y="1996"/>
                    <a:pt x="5986" y="1901"/>
                    <a:pt x="6018" y="1838"/>
                  </a:cubicBezTo>
                  <a:lnTo>
                    <a:pt x="6461" y="1109"/>
                  </a:lnTo>
                  <a:close/>
                  <a:moveTo>
                    <a:pt x="4054" y="1"/>
                  </a:moveTo>
                  <a:cubicBezTo>
                    <a:pt x="1806" y="1"/>
                    <a:pt x="1" y="1838"/>
                    <a:pt x="1" y="4055"/>
                  </a:cubicBezTo>
                  <a:cubicBezTo>
                    <a:pt x="1" y="5036"/>
                    <a:pt x="286" y="5891"/>
                    <a:pt x="887" y="6620"/>
                  </a:cubicBezTo>
                  <a:lnTo>
                    <a:pt x="1077" y="6461"/>
                  </a:lnTo>
                  <a:cubicBezTo>
                    <a:pt x="507" y="5765"/>
                    <a:pt x="222" y="4973"/>
                    <a:pt x="222" y="4055"/>
                  </a:cubicBezTo>
                  <a:cubicBezTo>
                    <a:pt x="222" y="3801"/>
                    <a:pt x="254" y="3548"/>
                    <a:pt x="317" y="3263"/>
                  </a:cubicBezTo>
                  <a:lnTo>
                    <a:pt x="507" y="3231"/>
                  </a:lnTo>
                  <a:cubicBezTo>
                    <a:pt x="532" y="3227"/>
                    <a:pt x="556" y="3225"/>
                    <a:pt x="581" y="3225"/>
                  </a:cubicBezTo>
                  <a:cubicBezTo>
                    <a:pt x="745" y="3225"/>
                    <a:pt x="900" y="3315"/>
                    <a:pt x="982" y="3453"/>
                  </a:cubicBezTo>
                  <a:cubicBezTo>
                    <a:pt x="1014" y="3516"/>
                    <a:pt x="1077" y="3579"/>
                    <a:pt x="1141" y="3643"/>
                  </a:cubicBezTo>
                  <a:lnTo>
                    <a:pt x="1457" y="3928"/>
                  </a:lnTo>
                  <a:cubicBezTo>
                    <a:pt x="1552" y="4023"/>
                    <a:pt x="1647" y="4086"/>
                    <a:pt x="1742" y="4086"/>
                  </a:cubicBezTo>
                  <a:lnTo>
                    <a:pt x="1774" y="4118"/>
                  </a:lnTo>
                  <a:cubicBezTo>
                    <a:pt x="1901" y="4150"/>
                    <a:pt x="1996" y="4245"/>
                    <a:pt x="2059" y="4371"/>
                  </a:cubicBezTo>
                  <a:lnTo>
                    <a:pt x="2218" y="4973"/>
                  </a:lnTo>
                  <a:cubicBezTo>
                    <a:pt x="2249" y="5068"/>
                    <a:pt x="2281" y="5163"/>
                    <a:pt x="2344" y="5226"/>
                  </a:cubicBezTo>
                  <a:lnTo>
                    <a:pt x="2693" y="5670"/>
                  </a:lnTo>
                  <a:lnTo>
                    <a:pt x="2883" y="5543"/>
                  </a:lnTo>
                  <a:lnTo>
                    <a:pt x="2534" y="5100"/>
                  </a:lnTo>
                  <a:cubicBezTo>
                    <a:pt x="2503" y="5036"/>
                    <a:pt x="2471" y="4973"/>
                    <a:pt x="2439" y="4910"/>
                  </a:cubicBezTo>
                  <a:lnTo>
                    <a:pt x="2281" y="4308"/>
                  </a:lnTo>
                  <a:cubicBezTo>
                    <a:pt x="2218" y="4086"/>
                    <a:pt x="2059" y="3928"/>
                    <a:pt x="1837" y="3865"/>
                  </a:cubicBezTo>
                  <a:lnTo>
                    <a:pt x="1806" y="3865"/>
                  </a:lnTo>
                  <a:cubicBezTo>
                    <a:pt x="1742" y="3833"/>
                    <a:pt x="1679" y="3801"/>
                    <a:pt x="1616" y="3770"/>
                  </a:cubicBezTo>
                  <a:lnTo>
                    <a:pt x="1331" y="3484"/>
                  </a:lnTo>
                  <a:cubicBezTo>
                    <a:pt x="1267" y="3421"/>
                    <a:pt x="1236" y="3389"/>
                    <a:pt x="1204" y="3326"/>
                  </a:cubicBezTo>
                  <a:cubicBezTo>
                    <a:pt x="1062" y="3098"/>
                    <a:pt x="817" y="2973"/>
                    <a:pt x="562" y="2973"/>
                  </a:cubicBezTo>
                  <a:cubicBezTo>
                    <a:pt x="533" y="2973"/>
                    <a:pt x="505" y="2975"/>
                    <a:pt x="476" y="2978"/>
                  </a:cubicBezTo>
                  <a:lnTo>
                    <a:pt x="381" y="3009"/>
                  </a:lnTo>
                  <a:cubicBezTo>
                    <a:pt x="824" y="1553"/>
                    <a:pt x="2059" y="476"/>
                    <a:pt x="3579" y="286"/>
                  </a:cubicBezTo>
                  <a:lnTo>
                    <a:pt x="4023" y="919"/>
                  </a:lnTo>
                  <a:cubicBezTo>
                    <a:pt x="4149" y="1078"/>
                    <a:pt x="4118" y="1299"/>
                    <a:pt x="4023" y="1458"/>
                  </a:cubicBezTo>
                  <a:lnTo>
                    <a:pt x="3864" y="1616"/>
                  </a:lnTo>
                  <a:cubicBezTo>
                    <a:pt x="3801" y="1711"/>
                    <a:pt x="3706" y="1743"/>
                    <a:pt x="3611" y="1743"/>
                  </a:cubicBezTo>
                  <a:lnTo>
                    <a:pt x="3453" y="1711"/>
                  </a:lnTo>
                  <a:cubicBezTo>
                    <a:pt x="3430" y="1708"/>
                    <a:pt x="3407" y="1706"/>
                    <a:pt x="3384" y="1706"/>
                  </a:cubicBezTo>
                  <a:cubicBezTo>
                    <a:pt x="3186" y="1706"/>
                    <a:pt x="2996" y="1826"/>
                    <a:pt x="2883" y="1996"/>
                  </a:cubicBezTo>
                  <a:cubicBezTo>
                    <a:pt x="2819" y="2091"/>
                    <a:pt x="2724" y="2154"/>
                    <a:pt x="2598" y="2154"/>
                  </a:cubicBezTo>
                  <a:lnTo>
                    <a:pt x="2249" y="2091"/>
                  </a:lnTo>
                  <a:cubicBezTo>
                    <a:pt x="2221" y="2087"/>
                    <a:pt x="2193" y="2085"/>
                    <a:pt x="2165" y="2085"/>
                  </a:cubicBezTo>
                  <a:cubicBezTo>
                    <a:pt x="1973" y="2085"/>
                    <a:pt x="1790" y="2179"/>
                    <a:pt x="1679" y="2344"/>
                  </a:cubicBezTo>
                  <a:cubicBezTo>
                    <a:pt x="1584" y="2534"/>
                    <a:pt x="1552" y="2756"/>
                    <a:pt x="1679" y="2914"/>
                  </a:cubicBezTo>
                  <a:lnTo>
                    <a:pt x="1901" y="3294"/>
                  </a:lnTo>
                  <a:cubicBezTo>
                    <a:pt x="2005" y="3440"/>
                    <a:pt x="2150" y="3517"/>
                    <a:pt x="2300" y="3517"/>
                  </a:cubicBezTo>
                  <a:cubicBezTo>
                    <a:pt x="2378" y="3517"/>
                    <a:pt x="2458" y="3496"/>
                    <a:pt x="2534" y="3453"/>
                  </a:cubicBezTo>
                  <a:lnTo>
                    <a:pt x="2788" y="3326"/>
                  </a:lnTo>
                  <a:cubicBezTo>
                    <a:pt x="2851" y="3294"/>
                    <a:pt x="2922" y="3279"/>
                    <a:pt x="2993" y="3279"/>
                  </a:cubicBezTo>
                  <a:cubicBezTo>
                    <a:pt x="3065" y="3279"/>
                    <a:pt x="3136" y="3294"/>
                    <a:pt x="3199" y="3326"/>
                  </a:cubicBezTo>
                  <a:lnTo>
                    <a:pt x="3674" y="3611"/>
                  </a:lnTo>
                  <a:cubicBezTo>
                    <a:pt x="3674" y="3611"/>
                    <a:pt x="3706" y="3643"/>
                    <a:pt x="3738" y="3643"/>
                  </a:cubicBezTo>
                  <a:cubicBezTo>
                    <a:pt x="3928" y="3643"/>
                    <a:pt x="4118" y="3738"/>
                    <a:pt x="4244" y="3896"/>
                  </a:cubicBezTo>
                  <a:lnTo>
                    <a:pt x="4466" y="4213"/>
                  </a:lnTo>
                  <a:cubicBezTo>
                    <a:pt x="4498" y="4245"/>
                    <a:pt x="4498" y="4245"/>
                    <a:pt x="4529" y="4276"/>
                  </a:cubicBezTo>
                  <a:lnTo>
                    <a:pt x="4814" y="4625"/>
                  </a:lnTo>
                  <a:cubicBezTo>
                    <a:pt x="4878" y="4688"/>
                    <a:pt x="4846" y="4783"/>
                    <a:pt x="4783" y="4815"/>
                  </a:cubicBezTo>
                  <a:lnTo>
                    <a:pt x="4371" y="5163"/>
                  </a:lnTo>
                  <a:cubicBezTo>
                    <a:pt x="4244" y="5258"/>
                    <a:pt x="4149" y="5385"/>
                    <a:pt x="4118" y="5511"/>
                  </a:cubicBezTo>
                  <a:lnTo>
                    <a:pt x="4023" y="5796"/>
                  </a:lnTo>
                  <a:lnTo>
                    <a:pt x="4276" y="5860"/>
                  </a:lnTo>
                  <a:lnTo>
                    <a:pt x="4339" y="5606"/>
                  </a:lnTo>
                  <a:cubicBezTo>
                    <a:pt x="4371" y="5511"/>
                    <a:pt x="4434" y="5416"/>
                    <a:pt x="4529" y="5353"/>
                  </a:cubicBezTo>
                  <a:lnTo>
                    <a:pt x="4941" y="5005"/>
                  </a:lnTo>
                  <a:cubicBezTo>
                    <a:pt x="5036" y="4941"/>
                    <a:pt x="5099" y="4846"/>
                    <a:pt x="5099" y="4751"/>
                  </a:cubicBezTo>
                  <a:cubicBezTo>
                    <a:pt x="5131" y="4656"/>
                    <a:pt x="5099" y="4530"/>
                    <a:pt x="5004" y="4466"/>
                  </a:cubicBezTo>
                  <a:lnTo>
                    <a:pt x="4719" y="4118"/>
                  </a:lnTo>
                  <a:cubicBezTo>
                    <a:pt x="4719" y="4086"/>
                    <a:pt x="4688" y="4086"/>
                    <a:pt x="4688" y="4055"/>
                  </a:cubicBezTo>
                  <a:lnTo>
                    <a:pt x="4466" y="3738"/>
                  </a:lnTo>
                  <a:cubicBezTo>
                    <a:pt x="4308" y="3516"/>
                    <a:pt x="4054" y="3389"/>
                    <a:pt x="3769" y="3389"/>
                  </a:cubicBezTo>
                  <a:lnTo>
                    <a:pt x="3358" y="3136"/>
                  </a:lnTo>
                  <a:cubicBezTo>
                    <a:pt x="3239" y="3068"/>
                    <a:pt x="3111" y="3037"/>
                    <a:pt x="2984" y="3037"/>
                  </a:cubicBezTo>
                  <a:cubicBezTo>
                    <a:pt x="2873" y="3037"/>
                    <a:pt x="2764" y="3060"/>
                    <a:pt x="2661" y="3104"/>
                  </a:cubicBezTo>
                  <a:lnTo>
                    <a:pt x="2439" y="3231"/>
                  </a:lnTo>
                  <a:cubicBezTo>
                    <a:pt x="2394" y="3254"/>
                    <a:pt x="2349" y="3264"/>
                    <a:pt x="2307" y="3264"/>
                  </a:cubicBezTo>
                  <a:cubicBezTo>
                    <a:pt x="2231" y="3264"/>
                    <a:pt x="2163" y="3229"/>
                    <a:pt x="2123" y="3168"/>
                  </a:cubicBezTo>
                  <a:lnTo>
                    <a:pt x="1901" y="2788"/>
                  </a:lnTo>
                  <a:cubicBezTo>
                    <a:pt x="1837" y="2693"/>
                    <a:pt x="1837" y="2566"/>
                    <a:pt x="1901" y="2503"/>
                  </a:cubicBezTo>
                  <a:cubicBezTo>
                    <a:pt x="1953" y="2398"/>
                    <a:pt x="2049" y="2336"/>
                    <a:pt x="2153" y="2336"/>
                  </a:cubicBezTo>
                  <a:cubicBezTo>
                    <a:pt x="2174" y="2336"/>
                    <a:pt x="2196" y="2339"/>
                    <a:pt x="2218" y="2344"/>
                  </a:cubicBezTo>
                  <a:lnTo>
                    <a:pt x="2566" y="2376"/>
                  </a:lnTo>
                  <a:cubicBezTo>
                    <a:pt x="2594" y="2380"/>
                    <a:pt x="2622" y="2382"/>
                    <a:pt x="2650" y="2382"/>
                  </a:cubicBezTo>
                  <a:cubicBezTo>
                    <a:pt x="2842" y="2382"/>
                    <a:pt x="3021" y="2289"/>
                    <a:pt x="3104" y="2123"/>
                  </a:cubicBezTo>
                  <a:cubicBezTo>
                    <a:pt x="3157" y="2018"/>
                    <a:pt x="3253" y="1956"/>
                    <a:pt x="3356" y="1956"/>
                  </a:cubicBezTo>
                  <a:cubicBezTo>
                    <a:pt x="3377" y="1956"/>
                    <a:pt x="3399" y="1959"/>
                    <a:pt x="3421" y="1964"/>
                  </a:cubicBezTo>
                  <a:lnTo>
                    <a:pt x="3579" y="1996"/>
                  </a:lnTo>
                  <a:cubicBezTo>
                    <a:pt x="3769" y="1996"/>
                    <a:pt x="3959" y="1933"/>
                    <a:pt x="4086" y="1774"/>
                  </a:cubicBezTo>
                  <a:lnTo>
                    <a:pt x="4213" y="1584"/>
                  </a:lnTo>
                  <a:cubicBezTo>
                    <a:pt x="4403" y="1363"/>
                    <a:pt x="4403" y="1014"/>
                    <a:pt x="4244" y="793"/>
                  </a:cubicBezTo>
                  <a:lnTo>
                    <a:pt x="3864" y="254"/>
                  </a:lnTo>
                  <a:cubicBezTo>
                    <a:pt x="3928" y="223"/>
                    <a:pt x="3991" y="223"/>
                    <a:pt x="4054" y="223"/>
                  </a:cubicBezTo>
                  <a:cubicBezTo>
                    <a:pt x="4719" y="223"/>
                    <a:pt x="5384" y="413"/>
                    <a:pt x="5954" y="761"/>
                  </a:cubicBezTo>
                  <a:cubicBezTo>
                    <a:pt x="6081" y="793"/>
                    <a:pt x="6176" y="888"/>
                    <a:pt x="6271" y="951"/>
                  </a:cubicBezTo>
                  <a:lnTo>
                    <a:pt x="5796" y="1711"/>
                  </a:lnTo>
                  <a:cubicBezTo>
                    <a:pt x="5701" y="1869"/>
                    <a:pt x="5733" y="2059"/>
                    <a:pt x="5859" y="2218"/>
                  </a:cubicBezTo>
                  <a:cubicBezTo>
                    <a:pt x="5954" y="2313"/>
                    <a:pt x="6081" y="2376"/>
                    <a:pt x="6208" y="2408"/>
                  </a:cubicBezTo>
                  <a:lnTo>
                    <a:pt x="6271" y="2408"/>
                  </a:lnTo>
                  <a:cubicBezTo>
                    <a:pt x="6366" y="2408"/>
                    <a:pt x="6461" y="2503"/>
                    <a:pt x="6493" y="2598"/>
                  </a:cubicBezTo>
                  <a:cubicBezTo>
                    <a:pt x="6493" y="2693"/>
                    <a:pt x="6493" y="2788"/>
                    <a:pt x="6398" y="2851"/>
                  </a:cubicBezTo>
                  <a:lnTo>
                    <a:pt x="5859" y="3326"/>
                  </a:lnTo>
                  <a:cubicBezTo>
                    <a:pt x="5733" y="3453"/>
                    <a:pt x="5669" y="3579"/>
                    <a:pt x="5669" y="3738"/>
                  </a:cubicBezTo>
                  <a:lnTo>
                    <a:pt x="5669" y="3865"/>
                  </a:lnTo>
                  <a:cubicBezTo>
                    <a:pt x="5669" y="4023"/>
                    <a:pt x="5764" y="4181"/>
                    <a:pt x="5891" y="4245"/>
                  </a:cubicBezTo>
                  <a:cubicBezTo>
                    <a:pt x="5954" y="4308"/>
                    <a:pt x="5986" y="4371"/>
                    <a:pt x="5986" y="4435"/>
                  </a:cubicBezTo>
                  <a:lnTo>
                    <a:pt x="6018" y="4561"/>
                  </a:lnTo>
                  <a:cubicBezTo>
                    <a:pt x="6018" y="4783"/>
                    <a:pt x="6208" y="4941"/>
                    <a:pt x="6430" y="4941"/>
                  </a:cubicBezTo>
                  <a:lnTo>
                    <a:pt x="6746" y="4941"/>
                  </a:lnTo>
                  <a:cubicBezTo>
                    <a:pt x="7031" y="4941"/>
                    <a:pt x="7285" y="4783"/>
                    <a:pt x="7411" y="4530"/>
                  </a:cubicBezTo>
                  <a:lnTo>
                    <a:pt x="7411" y="4498"/>
                  </a:lnTo>
                  <a:cubicBezTo>
                    <a:pt x="7443" y="4403"/>
                    <a:pt x="7538" y="4340"/>
                    <a:pt x="7633" y="4340"/>
                  </a:cubicBezTo>
                  <a:lnTo>
                    <a:pt x="7855" y="4340"/>
                  </a:lnTo>
                  <a:cubicBezTo>
                    <a:pt x="7791" y="4910"/>
                    <a:pt x="7633" y="5480"/>
                    <a:pt x="7348" y="5986"/>
                  </a:cubicBezTo>
                  <a:lnTo>
                    <a:pt x="7570" y="6113"/>
                  </a:lnTo>
                  <a:cubicBezTo>
                    <a:pt x="7918" y="5480"/>
                    <a:pt x="8108" y="4783"/>
                    <a:pt x="8108" y="4055"/>
                  </a:cubicBezTo>
                  <a:cubicBezTo>
                    <a:pt x="8108" y="2978"/>
                    <a:pt x="7665" y="1901"/>
                    <a:pt x="6873" y="1141"/>
                  </a:cubicBezTo>
                  <a:cubicBezTo>
                    <a:pt x="6651" y="919"/>
                    <a:pt x="6366" y="698"/>
                    <a:pt x="6081" y="539"/>
                  </a:cubicBezTo>
                  <a:cubicBezTo>
                    <a:pt x="5448" y="191"/>
                    <a:pt x="4751" y="1"/>
                    <a:pt x="4054" y="1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endParaRPr lang="ru-RU" sz="1050"/>
            </a:p>
          </p:txBody>
        </p:sp>
        <p:sp>
          <p:nvSpPr>
            <p:cNvPr id="13377" name="Google Shape;3098;p31"/>
            <p:cNvSpPr>
              <a:spLocks/>
            </p:cNvSpPr>
            <p:nvPr/>
          </p:nvSpPr>
          <p:spPr bwMode="auto">
            <a:xfrm>
              <a:off x="4280685" y="2395124"/>
              <a:ext cx="272797" cy="193659"/>
            </a:xfrm>
            <a:custGeom>
              <a:avLst/>
              <a:gdLst>
                <a:gd name="T0" fmla="*/ 2147483647 w 6715"/>
                <a:gd name="T1" fmla="*/ 2147483647 h 4767"/>
                <a:gd name="T2" fmla="*/ 2147483647 w 6715"/>
                <a:gd name="T3" fmla="*/ 2147483647 h 4767"/>
                <a:gd name="T4" fmla="*/ 2147483647 w 6715"/>
                <a:gd name="T5" fmla="*/ 2147483647 h 4767"/>
                <a:gd name="T6" fmla="*/ 2147483647 w 6715"/>
                <a:gd name="T7" fmla="*/ 2147483647 h 4767"/>
                <a:gd name="T8" fmla="*/ 2147483647 w 6715"/>
                <a:gd name="T9" fmla="*/ 2147483647 h 4767"/>
                <a:gd name="T10" fmla="*/ 2147483647 w 6715"/>
                <a:gd name="T11" fmla="*/ 2147483647 h 4767"/>
                <a:gd name="T12" fmla="*/ 2147483647 w 6715"/>
                <a:gd name="T13" fmla="*/ 2147483647 h 4767"/>
                <a:gd name="T14" fmla="*/ 2147483647 w 6715"/>
                <a:gd name="T15" fmla="*/ 2147483647 h 4767"/>
                <a:gd name="T16" fmla="*/ 2147483647 w 6715"/>
                <a:gd name="T17" fmla="*/ 2147483647 h 4767"/>
                <a:gd name="T18" fmla="*/ 2147483647 w 6715"/>
                <a:gd name="T19" fmla="*/ 2147483647 h 4767"/>
                <a:gd name="T20" fmla="*/ 2147483647 w 6715"/>
                <a:gd name="T21" fmla="*/ 2147483647 h 4767"/>
                <a:gd name="T22" fmla="*/ 2147483647 w 6715"/>
                <a:gd name="T23" fmla="*/ 2147483647 h 4767"/>
                <a:gd name="T24" fmla="*/ 2147483647 w 6715"/>
                <a:gd name="T25" fmla="*/ 2147483647 h 4767"/>
                <a:gd name="T26" fmla="*/ 2147483647 w 6715"/>
                <a:gd name="T27" fmla="*/ 2147483647 h 4767"/>
                <a:gd name="T28" fmla="*/ 2147483647 w 6715"/>
                <a:gd name="T29" fmla="*/ 2147483647 h 4767"/>
                <a:gd name="T30" fmla="*/ 2147483647 w 6715"/>
                <a:gd name="T31" fmla="*/ 2147483647 h 4767"/>
                <a:gd name="T32" fmla="*/ 2147483647 w 6715"/>
                <a:gd name="T33" fmla="*/ 2147483647 h 4767"/>
                <a:gd name="T34" fmla="*/ 2147483647 w 6715"/>
                <a:gd name="T35" fmla="*/ 2147483647 h 4767"/>
                <a:gd name="T36" fmla="*/ 2147483647 w 6715"/>
                <a:gd name="T37" fmla="*/ 2147483647 h 4767"/>
                <a:gd name="T38" fmla="*/ 2147483647 w 6715"/>
                <a:gd name="T39" fmla="*/ 2147483647 h 4767"/>
                <a:gd name="T40" fmla="*/ 2147483647 w 6715"/>
                <a:gd name="T41" fmla="*/ 2147483647 h 4767"/>
                <a:gd name="T42" fmla="*/ 2147483647 w 6715"/>
                <a:gd name="T43" fmla="*/ 2147483647 h 4767"/>
                <a:gd name="T44" fmla="*/ 2147483647 w 6715"/>
                <a:gd name="T45" fmla="*/ 2147483647 h 4767"/>
                <a:gd name="T46" fmla="*/ 2147483647 w 6715"/>
                <a:gd name="T47" fmla="*/ 2147483647 h 4767"/>
                <a:gd name="T48" fmla="*/ 2147483647 w 6715"/>
                <a:gd name="T49" fmla="*/ 2147483647 h 4767"/>
                <a:gd name="T50" fmla="*/ 2147483647 w 6715"/>
                <a:gd name="T51" fmla="*/ 2147483647 h 4767"/>
                <a:gd name="T52" fmla="*/ 2147483647 w 6715"/>
                <a:gd name="T53" fmla="*/ 2147483647 h 4767"/>
                <a:gd name="T54" fmla="*/ 2147483647 w 6715"/>
                <a:gd name="T55" fmla="*/ 2147483647 h 4767"/>
                <a:gd name="T56" fmla="*/ 2147483647 w 6715"/>
                <a:gd name="T57" fmla="*/ 2147483647 h 4767"/>
                <a:gd name="T58" fmla="*/ 2147483647 w 6715"/>
                <a:gd name="T59" fmla="*/ 2147483647 h 4767"/>
                <a:gd name="T60" fmla="*/ 2147483647 w 6715"/>
                <a:gd name="T61" fmla="*/ 2147483647 h 4767"/>
                <a:gd name="T62" fmla="*/ 2147483647 w 6715"/>
                <a:gd name="T63" fmla="*/ 2147483647 h 4767"/>
                <a:gd name="T64" fmla="*/ 2147483647 w 6715"/>
                <a:gd name="T65" fmla="*/ 2147483647 h 4767"/>
                <a:gd name="T66" fmla="*/ 2147483647 w 6715"/>
                <a:gd name="T67" fmla="*/ 2147483647 h 4767"/>
                <a:gd name="T68" fmla="*/ 2147483647 w 6715"/>
                <a:gd name="T69" fmla="*/ 2147483647 h 4767"/>
                <a:gd name="T70" fmla="*/ 2147483647 w 6715"/>
                <a:gd name="T71" fmla="*/ 2147483647 h 4767"/>
                <a:gd name="T72" fmla="*/ 2147483647 w 6715"/>
                <a:gd name="T73" fmla="*/ 2147483647 h 47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15"/>
                <a:gd name="T112" fmla="*/ 0 h 4767"/>
                <a:gd name="T113" fmla="*/ 6715 w 6715"/>
                <a:gd name="T114" fmla="*/ 4767 h 476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15" h="4767" extrusionOk="0">
                  <a:moveTo>
                    <a:pt x="2883" y="254"/>
                  </a:moveTo>
                  <a:cubicBezTo>
                    <a:pt x="3073" y="254"/>
                    <a:pt x="3199" y="381"/>
                    <a:pt x="3199" y="571"/>
                  </a:cubicBezTo>
                  <a:lnTo>
                    <a:pt x="3263" y="4371"/>
                  </a:lnTo>
                  <a:lnTo>
                    <a:pt x="3136" y="4276"/>
                  </a:lnTo>
                  <a:cubicBezTo>
                    <a:pt x="3104" y="4244"/>
                    <a:pt x="3073" y="4213"/>
                    <a:pt x="3009" y="4213"/>
                  </a:cubicBezTo>
                  <a:lnTo>
                    <a:pt x="444" y="4213"/>
                  </a:lnTo>
                  <a:cubicBezTo>
                    <a:pt x="349" y="4213"/>
                    <a:pt x="254" y="4118"/>
                    <a:pt x="254" y="4023"/>
                  </a:cubicBezTo>
                  <a:lnTo>
                    <a:pt x="254" y="444"/>
                  </a:lnTo>
                  <a:cubicBezTo>
                    <a:pt x="254" y="349"/>
                    <a:pt x="349" y="254"/>
                    <a:pt x="444" y="254"/>
                  </a:cubicBezTo>
                  <a:lnTo>
                    <a:pt x="2883" y="254"/>
                  </a:lnTo>
                  <a:close/>
                  <a:moveTo>
                    <a:pt x="6271" y="254"/>
                  </a:moveTo>
                  <a:cubicBezTo>
                    <a:pt x="6398" y="254"/>
                    <a:pt x="6461" y="349"/>
                    <a:pt x="6461" y="444"/>
                  </a:cubicBezTo>
                  <a:lnTo>
                    <a:pt x="6461" y="4023"/>
                  </a:lnTo>
                  <a:cubicBezTo>
                    <a:pt x="6461" y="4118"/>
                    <a:pt x="6366" y="4213"/>
                    <a:pt x="6271" y="4213"/>
                  </a:cubicBezTo>
                  <a:lnTo>
                    <a:pt x="3738" y="4213"/>
                  </a:lnTo>
                  <a:cubicBezTo>
                    <a:pt x="3674" y="4213"/>
                    <a:pt x="3643" y="4244"/>
                    <a:pt x="3611" y="4276"/>
                  </a:cubicBezTo>
                  <a:lnTo>
                    <a:pt x="3484" y="4371"/>
                  </a:lnTo>
                  <a:lnTo>
                    <a:pt x="3453" y="571"/>
                  </a:lnTo>
                  <a:cubicBezTo>
                    <a:pt x="3453" y="381"/>
                    <a:pt x="3611" y="254"/>
                    <a:pt x="3769" y="254"/>
                  </a:cubicBezTo>
                  <a:lnTo>
                    <a:pt x="6271" y="254"/>
                  </a:lnTo>
                  <a:close/>
                  <a:moveTo>
                    <a:pt x="444" y="1"/>
                  </a:moveTo>
                  <a:cubicBezTo>
                    <a:pt x="191" y="1"/>
                    <a:pt x="1" y="191"/>
                    <a:pt x="1" y="444"/>
                  </a:cubicBezTo>
                  <a:lnTo>
                    <a:pt x="1" y="4023"/>
                  </a:lnTo>
                  <a:cubicBezTo>
                    <a:pt x="1" y="4276"/>
                    <a:pt x="191" y="4466"/>
                    <a:pt x="444" y="4466"/>
                  </a:cubicBezTo>
                  <a:lnTo>
                    <a:pt x="3009" y="4466"/>
                  </a:lnTo>
                  <a:lnTo>
                    <a:pt x="3263" y="4719"/>
                  </a:lnTo>
                  <a:cubicBezTo>
                    <a:pt x="3294" y="4751"/>
                    <a:pt x="3334" y="4767"/>
                    <a:pt x="3377" y="4767"/>
                  </a:cubicBezTo>
                  <a:cubicBezTo>
                    <a:pt x="3421" y="4767"/>
                    <a:pt x="3469" y="4751"/>
                    <a:pt x="3516" y="4719"/>
                  </a:cubicBezTo>
                  <a:lnTo>
                    <a:pt x="3769" y="4466"/>
                  </a:lnTo>
                  <a:lnTo>
                    <a:pt x="6271" y="4466"/>
                  </a:lnTo>
                  <a:cubicBezTo>
                    <a:pt x="6525" y="4466"/>
                    <a:pt x="6715" y="4276"/>
                    <a:pt x="6715" y="4023"/>
                  </a:cubicBezTo>
                  <a:lnTo>
                    <a:pt x="6715" y="444"/>
                  </a:lnTo>
                  <a:cubicBezTo>
                    <a:pt x="6715" y="191"/>
                    <a:pt x="6525" y="1"/>
                    <a:pt x="6271" y="1"/>
                  </a:cubicBezTo>
                  <a:lnTo>
                    <a:pt x="3769" y="1"/>
                  </a:lnTo>
                  <a:cubicBezTo>
                    <a:pt x="3611" y="1"/>
                    <a:pt x="3453" y="64"/>
                    <a:pt x="3326" y="222"/>
                  </a:cubicBezTo>
                  <a:cubicBezTo>
                    <a:pt x="3231" y="64"/>
                    <a:pt x="3073" y="1"/>
                    <a:pt x="2883" y="1"/>
                  </a:cubicBezTo>
                  <a:lnTo>
                    <a:pt x="444" y="1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endParaRPr lang="ru-RU" sz="1050"/>
            </a:p>
          </p:txBody>
        </p:sp>
      </p:grpSp>
      <p:grpSp>
        <p:nvGrpSpPr>
          <p:cNvPr id="13327" name="Google Shape;3099;p31"/>
          <p:cNvGrpSpPr>
            <a:grpSpLocks/>
          </p:cNvGrpSpPr>
          <p:nvPr/>
        </p:nvGrpSpPr>
        <p:grpSpPr bwMode="auto">
          <a:xfrm>
            <a:off x="4268391" y="2013347"/>
            <a:ext cx="685800" cy="685800"/>
            <a:chOff x="4067115" y="3062266"/>
            <a:chExt cx="685791" cy="685792"/>
          </a:xfrm>
        </p:grpSpPr>
        <p:sp>
          <p:nvSpPr>
            <p:cNvPr id="13341" name="Google Shape;3100;p31"/>
            <p:cNvSpPr>
              <a:spLocks/>
            </p:cNvSpPr>
            <p:nvPr/>
          </p:nvSpPr>
          <p:spPr bwMode="auto">
            <a:xfrm>
              <a:off x="4067115" y="3062266"/>
              <a:ext cx="685791" cy="685792"/>
            </a:xfrm>
            <a:custGeom>
              <a:avLst/>
              <a:gdLst>
                <a:gd name="T0" fmla="*/ 2147483647 w 16881"/>
                <a:gd name="T1" fmla="*/ 2147483647 h 16880"/>
                <a:gd name="T2" fmla="*/ 2147483647 w 16881"/>
                <a:gd name="T3" fmla="*/ 2147483647 h 16880"/>
                <a:gd name="T4" fmla="*/ 2147483647 w 16881"/>
                <a:gd name="T5" fmla="*/ 2147483647 h 16880"/>
                <a:gd name="T6" fmla="*/ 2147483647 w 16881"/>
                <a:gd name="T7" fmla="*/ 2147483647 h 16880"/>
                <a:gd name="T8" fmla="*/ 2147483647 w 16881"/>
                <a:gd name="T9" fmla="*/ 2147483647 h 16880"/>
                <a:gd name="T10" fmla="*/ 2147483647 w 16881"/>
                <a:gd name="T11" fmla="*/ 0 h 16880"/>
                <a:gd name="T12" fmla="*/ 2147483647 w 16881"/>
                <a:gd name="T13" fmla="*/ 2147483647 h 16880"/>
                <a:gd name="T14" fmla="*/ 2147483647 w 16881"/>
                <a:gd name="T15" fmla="*/ 2147483647 h 16880"/>
                <a:gd name="T16" fmla="*/ 2147483647 w 16881"/>
                <a:gd name="T17" fmla="*/ 2147483647 h 16880"/>
                <a:gd name="T18" fmla="*/ 2147483647 w 16881"/>
                <a:gd name="T19" fmla="*/ 0 h 168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881"/>
                <a:gd name="T31" fmla="*/ 0 h 16880"/>
                <a:gd name="T32" fmla="*/ 16881 w 16881"/>
                <a:gd name="T33" fmla="*/ 16880 h 168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881" h="16880" extrusionOk="0">
                  <a:moveTo>
                    <a:pt x="8456" y="1140"/>
                  </a:moveTo>
                  <a:cubicBezTo>
                    <a:pt x="12478" y="1140"/>
                    <a:pt x="15740" y="4434"/>
                    <a:pt x="15740" y="8456"/>
                  </a:cubicBezTo>
                  <a:cubicBezTo>
                    <a:pt x="15740" y="12478"/>
                    <a:pt x="12478" y="15771"/>
                    <a:pt x="8456" y="15771"/>
                  </a:cubicBezTo>
                  <a:cubicBezTo>
                    <a:pt x="4434" y="15771"/>
                    <a:pt x="1141" y="12478"/>
                    <a:pt x="1141" y="8456"/>
                  </a:cubicBezTo>
                  <a:cubicBezTo>
                    <a:pt x="1141" y="4434"/>
                    <a:pt x="4434" y="1140"/>
                    <a:pt x="8456" y="1140"/>
                  </a:cubicBezTo>
                  <a:close/>
                  <a:moveTo>
                    <a:pt x="8456" y="0"/>
                  </a:moveTo>
                  <a:cubicBezTo>
                    <a:pt x="3801" y="0"/>
                    <a:pt x="1" y="3800"/>
                    <a:pt x="1" y="8456"/>
                  </a:cubicBezTo>
                  <a:cubicBezTo>
                    <a:pt x="1" y="13111"/>
                    <a:pt x="3801" y="16880"/>
                    <a:pt x="8456" y="16880"/>
                  </a:cubicBezTo>
                  <a:cubicBezTo>
                    <a:pt x="13112" y="16880"/>
                    <a:pt x="16880" y="13111"/>
                    <a:pt x="16880" y="8456"/>
                  </a:cubicBezTo>
                  <a:cubicBezTo>
                    <a:pt x="16880" y="3800"/>
                    <a:pt x="13112" y="0"/>
                    <a:pt x="8456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endParaRPr lang="ru-RU" sz="1050"/>
            </a:p>
          </p:txBody>
        </p:sp>
        <p:sp>
          <p:nvSpPr>
            <p:cNvPr id="13342" name="Google Shape;3101;p31"/>
            <p:cNvSpPr>
              <a:spLocks/>
            </p:cNvSpPr>
            <p:nvPr/>
          </p:nvSpPr>
          <p:spPr bwMode="auto">
            <a:xfrm>
              <a:off x="4216367" y="3210185"/>
              <a:ext cx="42494" cy="328148"/>
            </a:xfrm>
            <a:custGeom>
              <a:avLst/>
              <a:gdLst>
                <a:gd name="T0" fmla="*/ 2147483647 w 1046"/>
                <a:gd name="T1" fmla="*/ 2147483647 h 8077"/>
                <a:gd name="T2" fmla="*/ 2147483647 w 1046"/>
                <a:gd name="T3" fmla="*/ 2147483647 h 8077"/>
                <a:gd name="T4" fmla="*/ 0 w 1046"/>
                <a:gd name="T5" fmla="*/ 2147483647 h 8077"/>
                <a:gd name="T6" fmla="*/ 0 w 1046"/>
                <a:gd name="T7" fmla="*/ 2147483647 h 8077"/>
                <a:gd name="T8" fmla="*/ 2147483647 w 1046"/>
                <a:gd name="T9" fmla="*/ 2147483647 h 8077"/>
                <a:gd name="T10" fmla="*/ 2147483647 w 1046"/>
                <a:gd name="T11" fmla="*/ 2147483647 h 8077"/>
                <a:gd name="T12" fmla="*/ 2147483647 w 1046"/>
                <a:gd name="T13" fmla="*/ 2147483647 h 8077"/>
                <a:gd name="T14" fmla="*/ 2147483647 w 1046"/>
                <a:gd name="T15" fmla="*/ 2147483647 h 8077"/>
                <a:gd name="T16" fmla="*/ 2147483647 w 1046"/>
                <a:gd name="T17" fmla="*/ 2147483647 h 8077"/>
                <a:gd name="T18" fmla="*/ 2147483647 w 1046"/>
                <a:gd name="T19" fmla="*/ 2147483647 h 8077"/>
                <a:gd name="T20" fmla="*/ 2147483647 w 1046"/>
                <a:gd name="T21" fmla="*/ 2147483647 h 80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46"/>
                <a:gd name="T34" fmla="*/ 0 h 8077"/>
                <a:gd name="T35" fmla="*/ 1046 w 1046"/>
                <a:gd name="T36" fmla="*/ 8077 h 80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46" h="8077" extrusionOk="0">
                  <a:moveTo>
                    <a:pt x="444" y="1"/>
                  </a:moveTo>
                  <a:cubicBezTo>
                    <a:pt x="317" y="1"/>
                    <a:pt x="222" y="33"/>
                    <a:pt x="127" y="128"/>
                  </a:cubicBezTo>
                  <a:cubicBezTo>
                    <a:pt x="32" y="191"/>
                    <a:pt x="0" y="318"/>
                    <a:pt x="0" y="444"/>
                  </a:cubicBezTo>
                  <a:lnTo>
                    <a:pt x="0" y="7633"/>
                  </a:lnTo>
                  <a:cubicBezTo>
                    <a:pt x="0" y="7855"/>
                    <a:pt x="190" y="8076"/>
                    <a:pt x="444" y="8076"/>
                  </a:cubicBezTo>
                  <a:lnTo>
                    <a:pt x="1045" y="8076"/>
                  </a:lnTo>
                  <a:cubicBezTo>
                    <a:pt x="792" y="8076"/>
                    <a:pt x="602" y="7855"/>
                    <a:pt x="602" y="7633"/>
                  </a:cubicBezTo>
                  <a:lnTo>
                    <a:pt x="602" y="444"/>
                  </a:lnTo>
                  <a:cubicBezTo>
                    <a:pt x="602" y="318"/>
                    <a:pt x="634" y="191"/>
                    <a:pt x="729" y="128"/>
                  </a:cubicBezTo>
                  <a:cubicBezTo>
                    <a:pt x="792" y="33"/>
                    <a:pt x="919" y="1"/>
                    <a:pt x="1045" y="1"/>
                  </a:cubicBezTo>
                  <a:lnTo>
                    <a:pt x="444" y="1"/>
                  </a:ln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endParaRPr lang="ru-RU" sz="1050"/>
            </a:p>
          </p:txBody>
        </p:sp>
        <p:sp>
          <p:nvSpPr>
            <p:cNvPr id="13343" name="Google Shape;3102;p31"/>
            <p:cNvSpPr>
              <a:spLocks/>
            </p:cNvSpPr>
            <p:nvPr/>
          </p:nvSpPr>
          <p:spPr bwMode="auto">
            <a:xfrm>
              <a:off x="4260119" y="3326010"/>
              <a:ext cx="60491" cy="60494"/>
            </a:xfrm>
            <a:custGeom>
              <a:avLst/>
              <a:gdLst>
                <a:gd name="T0" fmla="*/ 2147483647 w 1489"/>
                <a:gd name="T1" fmla="*/ 0 h 1489"/>
                <a:gd name="T2" fmla="*/ 0 w 1489"/>
                <a:gd name="T3" fmla="*/ 2147483647 h 1489"/>
                <a:gd name="T4" fmla="*/ 0 w 1489"/>
                <a:gd name="T5" fmla="*/ 2147483647 h 1489"/>
                <a:gd name="T6" fmla="*/ 2147483647 w 1489"/>
                <a:gd name="T7" fmla="*/ 2147483647 h 1489"/>
                <a:gd name="T8" fmla="*/ 2147483647 w 1489"/>
                <a:gd name="T9" fmla="*/ 2147483647 h 1489"/>
                <a:gd name="T10" fmla="*/ 2147483647 w 1489"/>
                <a:gd name="T11" fmla="*/ 2147483647 h 1489"/>
                <a:gd name="T12" fmla="*/ 2147483647 w 1489"/>
                <a:gd name="T13" fmla="*/ 2147483647 h 1489"/>
                <a:gd name="T14" fmla="*/ 2147483647 w 1489"/>
                <a:gd name="T15" fmla="*/ 2147483647 h 1489"/>
                <a:gd name="T16" fmla="*/ 2147483647 w 1489"/>
                <a:gd name="T17" fmla="*/ 2147483647 h 1489"/>
                <a:gd name="T18" fmla="*/ 2147483647 w 1489"/>
                <a:gd name="T19" fmla="*/ 2147483647 h 1489"/>
                <a:gd name="T20" fmla="*/ 2147483647 w 1489"/>
                <a:gd name="T21" fmla="*/ 2147483647 h 1489"/>
                <a:gd name="T22" fmla="*/ 2147483647 w 1489"/>
                <a:gd name="T23" fmla="*/ 2147483647 h 1489"/>
                <a:gd name="T24" fmla="*/ 2147483647 w 1489"/>
                <a:gd name="T25" fmla="*/ 2147483647 h 1489"/>
                <a:gd name="T26" fmla="*/ 2147483647 w 1489"/>
                <a:gd name="T27" fmla="*/ 0 h 1489"/>
                <a:gd name="T28" fmla="*/ 2147483647 w 1489"/>
                <a:gd name="T29" fmla="*/ 0 h 14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89"/>
                <a:gd name="T46" fmla="*/ 0 h 1489"/>
                <a:gd name="T47" fmla="*/ 1489 w 1489"/>
                <a:gd name="T48" fmla="*/ 1489 h 148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89" h="1489" extrusionOk="0">
                  <a:moveTo>
                    <a:pt x="158" y="0"/>
                  </a:moveTo>
                  <a:cubicBezTo>
                    <a:pt x="63" y="0"/>
                    <a:pt x="0" y="95"/>
                    <a:pt x="0" y="190"/>
                  </a:cubicBezTo>
                  <a:lnTo>
                    <a:pt x="0" y="1330"/>
                  </a:lnTo>
                  <a:cubicBezTo>
                    <a:pt x="0" y="1425"/>
                    <a:pt x="63" y="1489"/>
                    <a:pt x="158" y="1489"/>
                  </a:cubicBezTo>
                  <a:lnTo>
                    <a:pt x="1330" y="1489"/>
                  </a:lnTo>
                  <a:cubicBezTo>
                    <a:pt x="1425" y="1489"/>
                    <a:pt x="1488" y="1425"/>
                    <a:pt x="1488" y="1330"/>
                  </a:cubicBezTo>
                  <a:lnTo>
                    <a:pt x="1488" y="950"/>
                  </a:lnTo>
                  <a:cubicBezTo>
                    <a:pt x="1488" y="871"/>
                    <a:pt x="1433" y="831"/>
                    <a:pt x="1378" y="831"/>
                  </a:cubicBezTo>
                  <a:cubicBezTo>
                    <a:pt x="1322" y="831"/>
                    <a:pt x="1267" y="871"/>
                    <a:pt x="1267" y="950"/>
                  </a:cubicBezTo>
                  <a:lnTo>
                    <a:pt x="1267" y="1267"/>
                  </a:lnTo>
                  <a:lnTo>
                    <a:pt x="222" y="1267"/>
                  </a:lnTo>
                  <a:lnTo>
                    <a:pt x="222" y="253"/>
                  </a:lnTo>
                  <a:lnTo>
                    <a:pt x="728" y="253"/>
                  </a:lnTo>
                  <a:cubicBezTo>
                    <a:pt x="918" y="253"/>
                    <a:pt x="918" y="0"/>
                    <a:pt x="728" y="0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endParaRPr lang="ru-RU" sz="1050"/>
            </a:p>
          </p:txBody>
        </p:sp>
        <p:sp>
          <p:nvSpPr>
            <p:cNvPr id="13344" name="Google Shape;3103;p31"/>
            <p:cNvSpPr>
              <a:spLocks/>
            </p:cNvSpPr>
            <p:nvPr/>
          </p:nvSpPr>
          <p:spPr bwMode="auto">
            <a:xfrm>
              <a:off x="4278116" y="3321948"/>
              <a:ext cx="48913" cy="40749"/>
            </a:xfrm>
            <a:custGeom>
              <a:avLst/>
              <a:gdLst>
                <a:gd name="T0" fmla="*/ 2147483647 w 1204"/>
                <a:gd name="T1" fmla="*/ 0 h 1003"/>
                <a:gd name="T2" fmla="*/ 2147483647 w 1204"/>
                <a:gd name="T3" fmla="*/ 2147483647 h 1003"/>
                <a:gd name="T4" fmla="*/ 2147483647 w 1204"/>
                <a:gd name="T5" fmla="*/ 2147483647 h 1003"/>
                <a:gd name="T6" fmla="*/ 2147483647 w 1204"/>
                <a:gd name="T7" fmla="*/ 2147483647 h 1003"/>
                <a:gd name="T8" fmla="*/ 2147483647 w 1204"/>
                <a:gd name="T9" fmla="*/ 2147483647 h 1003"/>
                <a:gd name="T10" fmla="*/ 2147483647 w 1204"/>
                <a:gd name="T11" fmla="*/ 2147483647 h 1003"/>
                <a:gd name="T12" fmla="*/ 2147483647 w 1204"/>
                <a:gd name="T13" fmla="*/ 2147483647 h 1003"/>
                <a:gd name="T14" fmla="*/ 2147483647 w 1204"/>
                <a:gd name="T15" fmla="*/ 2147483647 h 1003"/>
                <a:gd name="T16" fmla="*/ 2147483647 w 1204"/>
                <a:gd name="T17" fmla="*/ 2147483647 h 1003"/>
                <a:gd name="T18" fmla="*/ 2147483647 w 1204"/>
                <a:gd name="T19" fmla="*/ 2147483647 h 1003"/>
                <a:gd name="T20" fmla="*/ 2147483647 w 1204"/>
                <a:gd name="T21" fmla="*/ 2147483647 h 1003"/>
                <a:gd name="T22" fmla="*/ 2147483647 w 1204"/>
                <a:gd name="T23" fmla="*/ 2147483647 h 1003"/>
                <a:gd name="T24" fmla="*/ 2147483647 w 1204"/>
                <a:gd name="T25" fmla="*/ 2147483647 h 1003"/>
                <a:gd name="T26" fmla="*/ 2147483647 w 1204"/>
                <a:gd name="T27" fmla="*/ 0 h 10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4"/>
                <a:gd name="T43" fmla="*/ 0 h 1003"/>
                <a:gd name="T44" fmla="*/ 1204 w 1204"/>
                <a:gd name="T45" fmla="*/ 1003 h 10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4" h="1003" extrusionOk="0">
                  <a:moveTo>
                    <a:pt x="1076" y="0"/>
                  </a:moveTo>
                  <a:cubicBezTo>
                    <a:pt x="1040" y="0"/>
                    <a:pt x="1000" y="19"/>
                    <a:pt x="982" y="37"/>
                  </a:cubicBezTo>
                  <a:lnTo>
                    <a:pt x="412" y="734"/>
                  </a:lnTo>
                  <a:lnTo>
                    <a:pt x="222" y="575"/>
                  </a:lnTo>
                  <a:cubicBezTo>
                    <a:pt x="196" y="562"/>
                    <a:pt x="170" y="554"/>
                    <a:pt x="146" y="554"/>
                  </a:cubicBezTo>
                  <a:cubicBezTo>
                    <a:pt x="112" y="554"/>
                    <a:pt x="82" y="570"/>
                    <a:pt x="64" y="607"/>
                  </a:cubicBezTo>
                  <a:cubicBezTo>
                    <a:pt x="0" y="670"/>
                    <a:pt x="32" y="734"/>
                    <a:pt x="64" y="765"/>
                  </a:cubicBezTo>
                  <a:lnTo>
                    <a:pt x="285" y="955"/>
                  </a:lnTo>
                  <a:cubicBezTo>
                    <a:pt x="333" y="987"/>
                    <a:pt x="380" y="1003"/>
                    <a:pt x="424" y="1003"/>
                  </a:cubicBezTo>
                  <a:cubicBezTo>
                    <a:pt x="468" y="1003"/>
                    <a:pt x="507" y="987"/>
                    <a:pt x="539" y="955"/>
                  </a:cubicBezTo>
                  <a:lnTo>
                    <a:pt x="539" y="924"/>
                  </a:lnTo>
                  <a:lnTo>
                    <a:pt x="1172" y="195"/>
                  </a:lnTo>
                  <a:cubicBezTo>
                    <a:pt x="1204" y="163"/>
                    <a:pt x="1204" y="68"/>
                    <a:pt x="1140" y="37"/>
                  </a:cubicBezTo>
                  <a:cubicBezTo>
                    <a:pt x="1127" y="10"/>
                    <a:pt x="1102" y="0"/>
                    <a:pt x="1076" y="0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endParaRPr lang="ru-RU" sz="1050"/>
            </a:p>
          </p:txBody>
        </p:sp>
        <p:sp>
          <p:nvSpPr>
            <p:cNvPr id="13345" name="Google Shape;3104;p31"/>
            <p:cNvSpPr>
              <a:spLocks/>
            </p:cNvSpPr>
            <p:nvPr/>
          </p:nvSpPr>
          <p:spPr bwMode="auto">
            <a:xfrm>
              <a:off x="4260119" y="3430216"/>
              <a:ext cx="60491" cy="60494"/>
            </a:xfrm>
            <a:custGeom>
              <a:avLst/>
              <a:gdLst>
                <a:gd name="T0" fmla="*/ 2147483647 w 1489"/>
                <a:gd name="T1" fmla="*/ 0 h 1489"/>
                <a:gd name="T2" fmla="*/ 0 w 1489"/>
                <a:gd name="T3" fmla="*/ 2147483647 h 1489"/>
                <a:gd name="T4" fmla="*/ 0 w 1489"/>
                <a:gd name="T5" fmla="*/ 2147483647 h 1489"/>
                <a:gd name="T6" fmla="*/ 2147483647 w 1489"/>
                <a:gd name="T7" fmla="*/ 2147483647 h 1489"/>
                <a:gd name="T8" fmla="*/ 2147483647 w 1489"/>
                <a:gd name="T9" fmla="*/ 2147483647 h 1489"/>
                <a:gd name="T10" fmla="*/ 2147483647 w 1489"/>
                <a:gd name="T11" fmla="*/ 2147483647 h 1489"/>
                <a:gd name="T12" fmla="*/ 2147483647 w 1489"/>
                <a:gd name="T13" fmla="*/ 2147483647 h 1489"/>
                <a:gd name="T14" fmla="*/ 2147483647 w 1489"/>
                <a:gd name="T15" fmla="*/ 2147483647 h 1489"/>
                <a:gd name="T16" fmla="*/ 2147483647 w 1489"/>
                <a:gd name="T17" fmla="*/ 2147483647 h 1489"/>
                <a:gd name="T18" fmla="*/ 2147483647 w 1489"/>
                <a:gd name="T19" fmla="*/ 2147483647 h 1489"/>
                <a:gd name="T20" fmla="*/ 2147483647 w 1489"/>
                <a:gd name="T21" fmla="*/ 2147483647 h 1489"/>
                <a:gd name="T22" fmla="*/ 2147483647 w 1489"/>
                <a:gd name="T23" fmla="*/ 2147483647 h 1489"/>
                <a:gd name="T24" fmla="*/ 2147483647 w 1489"/>
                <a:gd name="T25" fmla="*/ 2147483647 h 1489"/>
                <a:gd name="T26" fmla="*/ 2147483647 w 1489"/>
                <a:gd name="T27" fmla="*/ 0 h 1489"/>
                <a:gd name="T28" fmla="*/ 2147483647 w 1489"/>
                <a:gd name="T29" fmla="*/ 0 h 14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89"/>
                <a:gd name="T46" fmla="*/ 0 h 1489"/>
                <a:gd name="T47" fmla="*/ 1489 w 1489"/>
                <a:gd name="T48" fmla="*/ 1489 h 148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89" h="1489" extrusionOk="0">
                  <a:moveTo>
                    <a:pt x="158" y="0"/>
                  </a:moveTo>
                  <a:cubicBezTo>
                    <a:pt x="63" y="0"/>
                    <a:pt x="0" y="64"/>
                    <a:pt x="0" y="159"/>
                  </a:cubicBezTo>
                  <a:lnTo>
                    <a:pt x="0" y="1330"/>
                  </a:lnTo>
                  <a:cubicBezTo>
                    <a:pt x="0" y="1425"/>
                    <a:pt x="63" y="1489"/>
                    <a:pt x="158" y="1489"/>
                  </a:cubicBezTo>
                  <a:lnTo>
                    <a:pt x="1330" y="1489"/>
                  </a:lnTo>
                  <a:cubicBezTo>
                    <a:pt x="1425" y="1489"/>
                    <a:pt x="1488" y="1425"/>
                    <a:pt x="1488" y="1330"/>
                  </a:cubicBezTo>
                  <a:lnTo>
                    <a:pt x="1488" y="919"/>
                  </a:lnTo>
                  <a:cubicBezTo>
                    <a:pt x="1488" y="840"/>
                    <a:pt x="1433" y="800"/>
                    <a:pt x="1378" y="800"/>
                  </a:cubicBezTo>
                  <a:cubicBezTo>
                    <a:pt x="1322" y="800"/>
                    <a:pt x="1267" y="840"/>
                    <a:pt x="1267" y="919"/>
                  </a:cubicBezTo>
                  <a:lnTo>
                    <a:pt x="1267" y="1267"/>
                  </a:lnTo>
                  <a:lnTo>
                    <a:pt x="222" y="1267"/>
                  </a:lnTo>
                  <a:lnTo>
                    <a:pt x="222" y="222"/>
                  </a:lnTo>
                  <a:lnTo>
                    <a:pt x="728" y="222"/>
                  </a:lnTo>
                  <a:cubicBezTo>
                    <a:pt x="918" y="222"/>
                    <a:pt x="918" y="0"/>
                    <a:pt x="728" y="0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endParaRPr lang="ru-RU" sz="1050"/>
            </a:p>
          </p:txBody>
        </p:sp>
        <p:sp>
          <p:nvSpPr>
            <p:cNvPr id="13346" name="Google Shape;3105;p31"/>
            <p:cNvSpPr>
              <a:spLocks/>
            </p:cNvSpPr>
            <p:nvPr/>
          </p:nvSpPr>
          <p:spPr bwMode="auto">
            <a:xfrm>
              <a:off x="4278116" y="3425504"/>
              <a:ext cx="48913" cy="40871"/>
            </a:xfrm>
            <a:custGeom>
              <a:avLst/>
              <a:gdLst>
                <a:gd name="T0" fmla="*/ 2147483647 w 1204"/>
                <a:gd name="T1" fmla="*/ 2147483647 h 1006"/>
                <a:gd name="T2" fmla="*/ 2147483647 w 1204"/>
                <a:gd name="T3" fmla="*/ 2147483647 h 1006"/>
                <a:gd name="T4" fmla="*/ 2147483647 w 1204"/>
                <a:gd name="T5" fmla="*/ 2147483647 h 1006"/>
                <a:gd name="T6" fmla="*/ 2147483647 w 1204"/>
                <a:gd name="T7" fmla="*/ 2147483647 h 1006"/>
                <a:gd name="T8" fmla="*/ 2147483647 w 1204"/>
                <a:gd name="T9" fmla="*/ 2147483647 h 1006"/>
                <a:gd name="T10" fmla="*/ 2147483647 w 1204"/>
                <a:gd name="T11" fmla="*/ 2147483647 h 1006"/>
                <a:gd name="T12" fmla="*/ 2147483647 w 1204"/>
                <a:gd name="T13" fmla="*/ 2147483647 h 1006"/>
                <a:gd name="T14" fmla="*/ 2147483647 w 1204"/>
                <a:gd name="T15" fmla="*/ 2147483647 h 1006"/>
                <a:gd name="T16" fmla="*/ 2147483647 w 1204"/>
                <a:gd name="T17" fmla="*/ 2147483647 h 1006"/>
                <a:gd name="T18" fmla="*/ 2147483647 w 1204"/>
                <a:gd name="T19" fmla="*/ 2147483647 h 1006"/>
                <a:gd name="T20" fmla="*/ 2147483647 w 1204"/>
                <a:gd name="T21" fmla="*/ 2147483647 h 1006"/>
                <a:gd name="T22" fmla="*/ 2147483647 w 1204"/>
                <a:gd name="T23" fmla="*/ 2147483647 h 1006"/>
                <a:gd name="T24" fmla="*/ 2147483647 w 1204"/>
                <a:gd name="T25" fmla="*/ 2147483647 h 10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4"/>
                <a:gd name="T40" fmla="*/ 0 h 1006"/>
                <a:gd name="T41" fmla="*/ 1204 w 1204"/>
                <a:gd name="T42" fmla="*/ 1006 h 10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4" h="1006" extrusionOk="0">
                  <a:moveTo>
                    <a:pt x="1078" y="1"/>
                  </a:moveTo>
                  <a:cubicBezTo>
                    <a:pt x="1041" y="1"/>
                    <a:pt x="1001" y="16"/>
                    <a:pt x="982" y="53"/>
                  </a:cubicBezTo>
                  <a:lnTo>
                    <a:pt x="412" y="750"/>
                  </a:lnTo>
                  <a:lnTo>
                    <a:pt x="222" y="591"/>
                  </a:lnTo>
                  <a:cubicBezTo>
                    <a:pt x="196" y="578"/>
                    <a:pt x="170" y="571"/>
                    <a:pt x="146" y="571"/>
                  </a:cubicBezTo>
                  <a:cubicBezTo>
                    <a:pt x="112" y="571"/>
                    <a:pt x="82" y="586"/>
                    <a:pt x="64" y="623"/>
                  </a:cubicBezTo>
                  <a:cubicBezTo>
                    <a:pt x="0" y="655"/>
                    <a:pt x="32" y="750"/>
                    <a:pt x="64" y="781"/>
                  </a:cubicBezTo>
                  <a:lnTo>
                    <a:pt x="285" y="971"/>
                  </a:lnTo>
                  <a:cubicBezTo>
                    <a:pt x="322" y="996"/>
                    <a:pt x="358" y="1006"/>
                    <a:pt x="393" y="1006"/>
                  </a:cubicBezTo>
                  <a:cubicBezTo>
                    <a:pt x="448" y="1006"/>
                    <a:pt x="500" y="979"/>
                    <a:pt x="539" y="940"/>
                  </a:cubicBezTo>
                  <a:lnTo>
                    <a:pt x="1172" y="211"/>
                  </a:lnTo>
                  <a:cubicBezTo>
                    <a:pt x="1204" y="148"/>
                    <a:pt x="1204" y="85"/>
                    <a:pt x="1140" y="21"/>
                  </a:cubicBezTo>
                  <a:cubicBezTo>
                    <a:pt x="1127" y="8"/>
                    <a:pt x="1103" y="1"/>
                    <a:pt x="1078" y="1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endParaRPr lang="ru-RU" sz="1050"/>
            </a:p>
          </p:txBody>
        </p:sp>
        <p:sp>
          <p:nvSpPr>
            <p:cNvPr id="13347" name="Google Shape;3106;p31"/>
            <p:cNvSpPr>
              <a:spLocks/>
            </p:cNvSpPr>
            <p:nvPr/>
          </p:nvSpPr>
          <p:spPr bwMode="auto">
            <a:xfrm>
              <a:off x="4211208" y="3205066"/>
              <a:ext cx="397597" cy="338427"/>
            </a:xfrm>
            <a:custGeom>
              <a:avLst/>
              <a:gdLst>
                <a:gd name="T0" fmla="*/ 2147483647 w 9787"/>
                <a:gd name="T1" fmla="*/ 2147483647 h 8330"/>
                <a:gd name="T2" fmla="*/ 2147483647 w 9787"/>
                <a:gd name="T3" fmla="*/ 2147483647 h 8330"/>
                <a:gd name="T4" fmla="*/ 2147483647 w 9787"/>
                <a:gd name="T5" fmla="*/ 2147483647 h 8330"/>
                <a:gd name="T6" fmla="*/ 2147483647 w 9787"/>
                <a:gd name="T7" fmla="*/ 2147483647 h 8330"/>
                <a:gd name="T8" fmla="*/ 2147483647 w 9787"/>
                <a:gd name="T9" fmla="*/ 2147483647 h 8330"/>
                <a:gd name="T10" fmla="*/ 2147483647 w 9787"/>
                <a:gd name="T11" fmla="*/ 2147483647 h 8330"/>
                <a:gd name="T12" fmla="*/ 2147483647 w 9787"/>
                <a:gd name="T13" fmla="*/ 2147483647 h 8330"/>
                <a:gd name="T14" fmla="*/ 2147483647 w 9787"/>
                <a:gd name="T15" fmla="*/ 0 h 8330"/>
                <a:gd name="T16" fmla="*/ 2147483647 w 9787"/>
                <a:gd name="T17" fmla="*/ 2147483647 h 8330"/>
                <a:gd name="T18" fmla="*/ 2147483647 w 9787"/>
                <a:gd name="T19" fmla="*/ 2147483647 h 8330"/>
                <a:gd name="T20" fmla="*/ 2147483647 w 9787"/>
                <a:gd name="T21" fmla="*/ 2147483647 h 8330"/>
                <a:gd name="T22" fmla="*/ 2147483647 w 9787"/>
                <a:gd name="T23" fmla="*/ 2147483647 h 8330"/>
                <a:gd name="T24" fmla="*/ 2147483647 w 9787"/>
                <a:gd name="T25" fmla="*/ 2147483647 h 8330"/>
                <a:gd name="T26" fmla="*/ 2147483647 w 9787"/>
                <a:gd name="T27" fmla="*/ 2147483647 h 8330"/>
                <a:gd name="T28" fmla="*/ 2147483647 w 9787"/>
                <a:gd name="T29" fmla="*/ 2147483647 h 8330"/>
                <a:gd name="T30" fmla="*/ 2147483647 w 9787"/>
                <a:gd name="T31" fmla="*/ 2147483647 h 8330"/>
                <a:gd name="T32" fmla="*/ 2147483647 w 9787"/>
                <a:gd name="T33" fmla="*/ 2147483647 h 8330"/>
                <a:gd name="T34" fmla="*/ 2147483647 w 9787"/>
                <a:gd name="T35" fmla="*/ 2147483647 h 8330"/>
                <a:gd name="T36" fmla="*/ 2147483647 w 9787"/>
                <a:gd name="T37" fmla="*/ 2147483647 h 8330"/>
                <a:gd name="T38" fmla="*/ 2147483647 w 9787"/>
                <a:gd name="T39" fmla="*/ 2147483647 h 8330"/>
                <a:gd name="T40" fmla="*/ 2147483647 w 9787"/>
                <a:gd name="T41" fmla="*/ 2147483647 h 8330"/>
                <a:gd name="T42" fmla="*/ 2147483647 w 9787"/>
                <a:gd name="T43" fmla="*/ 2147483647 h 8330"/>
                <a:gd name="T44" fmla="*/ 2147483647 w 9787"/>
                <a:gd name="T45" fmla="*/ 2147483647 h 8330"/>
                <a:gd name="T46" fmla="*/ 2147483647 w 9787"/>
                <a:gd name="T47" fmla="*/ 2147483647 h 8330"/>
                <a:gd name="T48" fmla="*/ 2147483647 w 9787"/>
                <a:gd name="T49" fmla="*/ 0 h 8330"/>
                <a:gd name="T50" fmla="*/ 2147483647 w 9787"/>
                <a:gd name="T51" fmla="*/ 0 h 83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87"/>
                <a:gd name="T79" fmla="*/ 0 h 8330"/>
                <a:gd name="T80" fmla="*/ 9787 w 9787"/>
                <a:gd name="T81" fmla="*/ 8330 h 83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87" h="8330" extrusionOk="0">
                  <a:moveTo>
                    <a:pt x="9248" y="254"/>
                  </a:moveTo>
                  <a:cubicBezTo>
                    <a:pt x="9406" y="254"/>
                    <a:pt x="9565" y="380"/>
                    <a:pt x="9565" y="570"/>
                  </a:cubicBezTo>
                  <a:lnTo>
                    <a:pt x="9565" y="1774"/>
                  </a:lnTo>
                  <a:lnTo>
                    <a:pt x="254" y="1774"/>
                  </a:lnTo>
                  <a:lnTo>
                    <a:pt x="254" y="570"/>
                  </a:lnTo>
                  <a:cubicBezTo>
                    <a:pt x="254" y="380"/>
                    <a:pt x="381" y="254"/>
                    <a:pt x="571" y="254"/>
                  </a:cubicBezTo>
                  <a:lnTo>
                    <a:pt x="9248" y="254"/>
                  </a:lnTo>
                  <a:close/>
                  <a:moveTo>
                    <a:pt x="571" y="0"/>
                  </a:moveTo>
                  <a:cubicBezTo>
                    <a:pt x="254" y="0"/>
                    <a:pt x="1" y="254"/>
                    <a:pt x="1" y="570"/>
                  </a:cubicBezTo>
                  <a:lnTo>
                    <a:pt x="1" y="7759"/>
                  </a:lnTo>
                  <a:cubicBezTo>
                    <a:pt x="1" y="8044"/>
                    <a:pt x="254" y="8298"/>
                    <a:pt x="571" y="8298"/>
                  </a:cubicBezTo>
                  <a:lnTo>
                    <a:pt x="5258" y="8329"/>
                  </a:lnTo>
                  <a:lnTo>
                    <a:pt x="5258" y="8107"/>
                  </a:lnTo>
                  <a:lnTo>
                    <a:pt x="571" y="8076"/>
                  </a:lnTo>
                  <a:cubicBezTo>
                    <a:pt x="381" y="8076"/>
                    <a:pt x="254" y="7917"/>
                    <a:pt x="254" y="7759"/>
                  </a:cubicBezTo>
                  <a:lnTo>
                    <a:pt x="254" y="2027"/>
                  </a:lnTo>
                  <a:lnTo>
                    <a:pt x="9565" y="2027"/>
                  </a:lnTo>
                  <a:lnTo>
                    <a:pt x="9565" y="7759"/>
                  </a:lnTo>
                  <a:cubicBezTo>
                    <a:pt x="9565" y="7917"/>
                    <a:pt x="9406" y="8076"/>
                    <a:pt x="9248" y="8076"/>
                  </a:cubicBezTo>
                  <a:lnTo>
                    <a:pt x="8646" y="8107"/>
                  </a:lnTo>
                  <a:lnTo>
                    <a:pt x="8646" y="8329"/>
                  </a:lnTo>
                  <a:lnTo>
                    <a:pt x="9248" y="8298"/>
                  </a:lnTo>
                  <a:cubicBezTo>
                    <a:pt x="9565" y="8298"/>
                    <a:pt x="9786" y="8044"/>
                    <a:pt x="9786" y="7759"/>
                  </a:cubicBezTo>
                  <a:lnTo>
                    <a:pt x="9786" y="570"/>
                  </a:lnTo>
                  <a:cubicBezTo>
                    <a:pt x="9786" y="254"/>
                    <a:pt x="9565" y="0"/>
                    <a:pt x="9248" y="0"/>
                  </a:cubicBezTo>
                  <a:lnTo>
                    <a:pt x="571" y="0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endParaRPr lang="ru-RU" sz="1050"/>
            </a:p>
          </p:txBody>
        </p:sp>
        <p:sp>
          <p:nvSpPr>
            <p:cNvPr id="13348" name="Google Shape;3107;p31"/>
            <p:cNvSpPr>
              <a:spLocks/>
            </p:cNvSpPr>
            <p:nvPr/>
          </p:nvSpPr>
          <p:spPr bwMode="auto">
            <a:xfrm>
              <a:off x="4231804" y="3226923"/>
              <a:ext cx="39934" cy="37377"/>
            </a:xfrm>
            <a:custGeom>
              <a:avLst/>
              <a:gdLst>
                <a:gd name="T0" fmla="*/ 2147483647 w 983"/>
                <a:gd name="T1" fmla="*/ 2147483647 h 920"/>
                <a:gd name="T2" fmla="*/ 2147483647 w 983"/>
                <a:gd name="T3" fmla="*/ 2147483647 h 920"/>
                <a:gd name="T4" fmla="*/ 2147483647 w 983"/>
                <a:gd name="T5" fmla="*/ 2147483647 h 920"/>
                <a:gd name="T6" fmla="*/ 2147483647 w 983"/>
                <a:gd name="T7" fmla="*/ 2147483647 h 920"/>
                <a:gd name="T8" fmla="*/ 2147483647 w 983"/>
                <a:gd name="T9" fmla="*/ 2147483647 h 920"/>
                <a:gd name="T10" fmla="*/ 2147483647 w 983"/>
                <a:gd name="T11" fmla="*/ 2147483647 h 920"/>
                <a:gd name="T12" fmla="*/ 2147483647 w 983"/>
                <a:gd name="T13" fmla="*/ 2147483647 h 920"/>
                <a:gd name="T14" fmla="*/ 2147483647 w 983"/>
                <a:gd name="T15" fmla="*/ 2147483647 h 920"/>
                <a:gd name="T16" fmla="*/ 2147483647 w 983"/>
                <a:gd name="T17" fmla="*/ 2147483647 h 920"/>
                <a:gd name="T18" fmla="*/ 2147483647 w 983"/>
                <a:gd name="T19" fmla="*/ 2147483647 h 920"/>
                <a:gd name="T20" fmla="*/ 2147483647 w 983"/>
                <a:gd name="T21" fmla="*/ 2147483647 h 920"/>
                <a:gd name="T22" fmla="*/ 2147483647 w 983"/>
                <a:gd name="T23" fmla="*/ 2147483647 h 920"/>
                <a:gd name="T24" fmla="*/ 2147483647 w 983"/>
                <a:gd name="T25" fmla="*/ 2147483647 h 920"/>
                <a:gd name="T26" fmla="*/ 2147483647 w 983"/>
                <a:gd name="T27" fmla="*/ 2147483647 h 9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83"/>
                <a:gd name="T43" fmla="*/ 0 h 920"/>
                <a:gd name="T44" fmla="*/ 983 w 983"/>
                <a:gd name="T45" fmla="*/ 920 h 92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83" h="920" extrusionOk="0">
                  <a:moveTo>
                    <a:pt x="526" y="242"/>
                  </a:moveTo>
                  <a:cubicBezTo>
                    <a:pt x="551" y="242"/>
                    <a:pt x="577" y="245"/>
                    <a:pt x="602" y="254"/>
                  </a:cubicBezTo>
                  <a:cubicBezTo>
                    <a:pt x="665" y="286"/>
                    <a:pt x="729" y="381"/>
                    <a:pt x="729" y="476"/>
                  </a:cubicBezTo>
                  <a:cubicBezTo>
                    <a:pt x="729" y="571"/>
                    <a:pt x="634" y="666"/>
                    <a:pt x="507" y="666"/>
                  </a:cubicBezTo>
                  <a:cubicBezTo>
                    <a:pt x="412" y="666"/>
                    <a:pt x="317" y="634"/>
                    <a:pt x="285" y="539"/>
                  </a:cubicBezTo>
                  <a:cubicBezTo>
                    <a:pt x="254" y="476"/>
                    <a:pt x="285" y="381"/>
                    <a:pt x="349" y="317"/>
                  </a:cubicBezTo>
                  <a:cubicBezTo>
                    <a:pt x="395" y="271"/>
                    <a:pt x="458" y="242"/>
                    <a:pt x="526" y="242"/>
                  </a:cubicBezTo>
                  <a:close/>
                  <a:moveTo>
                    <a:pt x="507" y="1"/>
                  </a:moveTo>
                  <a:cubicBezTo>
                    <a:pt x="317" y="1"/>
                    <a:pt x="159" y="96"/>
                    <a:pt x="64" y="286"/>
                  </a:cubicBezTo>
                  <a:cubicBezTo>
                    <a:pt x="0" y="444"/>
                    <a:pt x="32" y="666"/>
                    <a:pt x="190" y="792"/>
                  </a:cubicBezTo>
                  <a:cubicBezTo>
                    <a:pt x="275" y="877"/>
                    <a:pt x="387" y="919"/>
                    <a:pt x="500" y="919"/>
                  </a:cubicBezTo>
                  <a:cubicBezTo>
                    <a:pt x="556" y="919"/>
                    <a:pt x="613" y="908"/>
                    <a:pt x="665" y="887"/>
                  </a:cubicBezTo>
                  <a:cubicBezTo>
                    <a:pt x="855" y="824"/>
                    <a:pt x="950" y="634"/>
                    <a:pt x="950" y="444"/>
                  </a:cubicBezTo>
                  <a:cubicBezTo>
                    <a:pt x="982" y="191"/>
                    <a:pt x="760" y="1"/>
                    <a:pt x="507" y="1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endParaRPr lang="ru-RU" sz="1050"/>
            </a:p>
          </p:txBody>
        </p:sp>
        <p:sp>
          <p:nvSpPr>
            <p:cNvPr id="13349" name="Google Shape;3108;p31"/>
            <p:cNvSpPr>
              <a:spLocks/>
            </p:cNvSpPr>
            <p:nvPr/>
          </p:nvSpPr>
          <p:spPr bwMode="auto">
            <a:xfrm>
              <a:off x="4281975" y="3226923"/>
              <a:ext cx="38634" cy="37377"/>
            </a:xfrm>
            <a:custGeom>
              <a:avLst/>
              <a:gdLst>
                <a:gd name="T0" fmla="*/ 2147483647 w 951"/>
                <a:gd name="T1" fmla="*/ 2147483647 h 920"/>
                <a:gd name="T2" fmla="*/ 2147483647 w 951"/>
                <a:gd name="T3" fmla="*/ 2147483647 h 920"/>
                <a:gd name="T4" fmla="*/ 2147483647 w 951"/>
                <a:gd name="T5" fmla="*/ 2147483647 h 920"/>
                <a:gd name="T6" fmla="*/ 2147483647 w 951"/>
                <a:gd name="T7" fmla="*/ 2147483647 h 920"/>
                <a:gd name="T8" fmla="*/ 2147483647 w 951"/>
                <a:gd name="T9" fmla="*/ 2147483647 h 920"/>
                <a:gd name="T10" fmla="*/ 2147483647 w 951"/>
                <a:gd name="T11" fmla="*/ 2147483647 h 920"/>
                <a:gd name="T12" fmla="*/ 2147483647 w 951"/>
                <a:gd name="T13" fmla="*/ 2147483647 h 920"/>
                <a:gd name="T14" fmla="*/ 2147483647 w 951"/>
                <a:gd name="T15" fmla="*/ 2147483647 h 920"/>
                <a:gd name="T16" fmla="*/ 2147483647 w 951"/>
                <a:gd name="T17" fmla="*/ 2147483647 h 920"/>
                <a:gd name="T18" fmla="*/ 2147483647 w 951"/>
                <a:gd name="T19" fmla="*/ 2147483647 h 920"/>
                <a:gd name="T20" fmla="*/ 2147483647 w 951"/>
                <a:gd name="T21" fmla="*/ 2147483647 h 920"/>
                <a:gd name="T22" fmla="*/ 2147483647 w 951"/>
                <a:gd name="T23" fmla="*/ 2147483647 h 920"/>
                <a:gd name="T24" fmla="*/ 2147483647 w 951"/>
                <a:gd name="T25" fmla="*/ 2147483647 h 920"/>
                <a:gd name="T26" fmla="*/ 2147483647 w 951"/>
                <a:gd name="T27" fmla="*/ 2147483647 h 9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51"/>
                <a:gd name="T43" fmla="*/ 0 h 920"/>
                <a:gd name="T44" fmla="*/ 951 w 951"/>
                <a:gd name="T45" fmla="*/ 920 h 92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51" h="920" extrusionOk="0">
                  <a:moveTo>
                    <a:pt x="495" y="242"/>
                  </a:moveTo>
                  <a:cubicBezTo>
                    <a:pt x="520" y="242"/>
                    <a:pt x="545" y="245"/>
                    <a:pt x="570" y="254"/>
                  </a:cubicBezTo>
                  <a:cubicBezTo>
                    <a:pt x="665" y="286"/>
                    <a:pt x="697" y="381"/>
                    <a:pt x="697" y="476"/>
                  </a:cubicBezTo>
                  <a:cubicBezTo>
                    <a:pt x="697" y="571"/>
                    <a:pt x="602" y="666"/>
                    <a:pt x="475" y="666"/>
                  </a:cubicBezTo>
                  <a:cubicBezTo>
                    <a:pt x="412" y="666"/>
                    <a:pt x="317" y="634"/>
                    <a:pt x="285" y="539"/>
                  </a:cubicBezTo>
                  <a:cubicBezTo>
                    <a:pt x="254" y="476"/>
                    <a:pt x="254" y="381"/>
                    <a:pt x="317" y="317"/>
                  </a:cubicBezTo>
                  <a:cubicBezTo>
                    <a:pt x="363" y="271"/>
                    <a:pt x="427" y="242"/>
                    <a:pt x="495" y="242"/>
                  </a:cubicBezTo>
                  <a:close/>
                  <a:moveTo>
                    <a:pt x="475" y="1"/>
                  </a:moveTo>
                  <a:cubicBezTo>
                    <a:pt x="317" y="1"/>
                    <a:pt x="127" y="96"/>
                    <a:pt x="64" y="286"/>
                  </a:cubicBezTo>
                  <a:cubicBezTo>
                    <a:pt x="0" y="444"/>
                    <a:pt x="32" y="666"/>
                    <a:pt x="159" y="792"/>
                  </a:cubicBezTo>
                  <a:cubicBezTo>
                    <a:pt x="243" y="877"/>
                    <a:pt x="370" y="919"/>
                    <a:pt x="492" y="919"/>
                  </a:cubicBezTo>
                  <a:cubicBezTo>
                    <a:pt x="553" y="919"/>
                    <a:pt x="613" y="908"/>
                    <a:pt x="665" y="887"/>
                  </a:cubicBezTo>
                  <a:cubicBezTo>
                    <a:pt x="824" y="824"/>
                    <a:pt x="950" y="634"/>
                    <a:pt x="950" y="444"/>
                  </a:cubicBezTo>
                  <a:cubicBezTo>
                    <a:pt x="950" y="191"/>
                    <a:pt x="729" y="1"/>
                    <a:pt x="475" y="1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endParaRPr lang="ru-RU" sz="1050"/>
            </a:p>
          </p:txBody>
        </p:sp>
        <p:sp>
          <p:nvSpPr>
            <p:cNvPr id="13350" name="Google Shape;3109;p31"/>
            <p:cNvSpPr>
              <a:spLocks/>
            </p:cNvSpPr>
            <p:nvPr/>
          </p:nvSpPr>
          <p:spPr bwMode="auto">
            <a:xfrm>
              <a:off x="4330845" y="3226923"/>
              <a:ext cx="38634" cy="37377"/>
            </a:xfrm>
            <a:custGeom>
              <a:avLst/>
              <a:gdLst>
                <a:gd name="T0" fmla="*/ 2147483647 w 951"/>
                <a:gd name="T1" fmla="*/ 2147483647 h 920"/>
                <a:gd name="T2" fmla="*/ 2147483647 w 951"/>
                <a:gd name="T3" fmla="*/ 2147483647 h 920"/>
                <a:gd name="T4" fmla="*/ 2147483647 w 951"/>
                <a:gd name="T5" fmla="*/ 2147483647 h 920"/>
                <a:gd name="T6" fmla="*/ 2147483647 w 951"/>
                <a:gd name="T7" fmla="*/ 2147483647 h 920"/>
                <a:gd name="T8" fmla="*/ 2147483647 w 951"/>
                <a:gd name="T9" fmla="*/ 2147483647 h 920"/>
                <a:gd name="T10" fmla="*/ 2147483647 w 951"/>
                <a:gd name="T11" fmla="*/ 2147483647 h 920"/>
                <a:gd name="T12" fmla="*/ 2147483647 w 951"/>
                <a:gd name="T13" fmla="*/ 2147483647 h 920"/>
                <a:gd name="T14" fmla="*/ 2147483647 w 951"/>
                <a:gd name="T15" fmla="*/ 2147483647 h 920"/>
                <a:gd name="T16" fmla="*/ 2147483647 w 951"/>
                <a:gd name="T17" fmla="*/ 2147483647 h 920"/>
                <a:gd name="T18" fmla="*/ 2147483647 w 951"/>
                <a:gd name="T19" fmla="*/ 2147483647 h 920"/>
                <a:gd name="T20" fmla="*/ 2147483647 w 951"/>
                <a:gd name="T21" fmla="*/ 2147483647 h 920"/>
                <a:gd name="T22" fmla="*/ 2147483647 w 951"/>
                <a:gd name="T23" fmla="*/ 2147483647 h 920"/>
                <a:gd name="T24" fmla="*/ 2147483647 w 951"/>
                <a:gd name="T25" fmla="*/ 2147483647 h 920"/>
                <a:gd name="T26" fmla="*/ 2147483647 w 951"/>
                <a:gd name="T27" fmla="*/ 2147483647 h 9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51"/>
                <a:gd name="T43" fmla="*/ 0 h 920"/>
                <a:gd name="T44" fmla="*/ 951 w 951"/>
                <a:gd name="T45" fmla="*/ 920 h 92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51" h="920" extrusionOk="0">
                  <a:moveTo>
                    <a:pt x="514" y="242"/>
                  </a:moveTo>
                  <a:cubicBezTo>
                    <a:pt x="535" y="242"/>
                    <a:pt x="554" y="245"/>
                    <a:pt x="571" y="254"/>
                  </a:cubicBezTo>
                  <a:cubicBezTo>
                    <a:pt x="666" y="286"/>
                    <a:pt x="729" y="381"/>
                    <a:pt x="729" y="476"/>
                  </a:cubicBezTo>
                  <a:cubicBezTo>
                    <a:pt x="729" y="571"/>
                    <a:pt x="634" y="666"/>
                    <a:pt x="508" y="666"/>
                  </a:cubicBezTo>
                  <a:cubicBezTo>
                    <a:pt x="413" y="666"/>
                    <a:pt x="318" y="634"/>
                    <a:pt x="286" y="539"/>
                  </a:cubicBezTo>
                  <a:cubicBezTo>
                    <a:pt x="254" y="476"/>
                    <a:pt x="286" y="381"/>
                    <a:pt x="349" y="317"/>
                  </a:cubicBezTo>
                  <a:cubicBezTo>
                    <a:pt x="396" y="271"/>
                    <a:pt x="459" y="242"/>
                    <a:pt x="514" y="242"/>
                  </a:cubicBezTo>
                  <a:close/>
                  <a:moveTo>
                    <a:pt x="508" y="1"/>
                  </a:moveTo>
                  <a:cubicBezTo>
                    <a:pt x="318" y="1"/>
                    <a:pt x="159" y="96"/>
                    <a:pt x="64" y="286"/>
                  </a:cubicBezTo>
                  <a:cubicBezTo>
                    <a:pt x="1" y="444"/>
                    <a:pt x="33" y="666"/>
                    <a:pt x="159" y="792"/>
                  </a:cubicBezTo>
                  <a:cubicBezTo>
                    <a:pt x="265" y="877"/>
                    <a:pt x="384" y="919"/>
                    <a:pt x="499" y="919"/>
                  </a:cubicBezTo>
                  <a:cubicBezTo>
                    <a:pt x="557" y="919"/>
                    <a:pt x="613" y="908"/>
                    <a:pt x="666" y="887"/>
                  </a:cubicBezTo>
                  <a:cubicBezTo>
                    <a:pt x="856" y="824"/>
                    <a:pt x="951" y="634"/>
                    <a:pt x="951" y="444"/>
                  </a:cubicBezTo>
                  <a:cubicBezTo>
                    <a:pt x="951" y="191"/>
                    <a:pt x="761" y="1"/>
                    <a:pt x="508" y="1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endParaRPr lang="ru-RU" sz="1050"/>
            </a:p>
          </p:txBody>
        </p:sp>
        <p:sp>
          <p:nvSpPr>
            <p:cNvPr id="13351" name="Google Shape;3110;p31"/>
            <p:cNvSpPr>
              <a:spLocks/>
            </p:cNvSpPr>
            <p:nvPr/>
          </p:nvSpPr>
          <p:spPr bwMode="auto">
            <a:xfrm>
              <a:off x="4417049" y="3239802"/>
              <a:ext cx="172453" cy="10319"/>
            </a:xfrm>
            <a:custGeom>
              <a:avLst/>
              <a:gdLst>
                <a:gd name="T0" fmla="*/ 2147483647 w 4245"/>
                <a:gd name="T1" fmla="*/ 0 h 254"/>
                <a:gd name="T2" fmla="*/ 2147483647 w 4245"/>
                <a:gd name="T3" fmla="*/ 2147483647 h 254"/>
                <a:gd name="T4" fmla="*/ 2147483647 w 4245"/>
                <a:gd name="T5" fmla="*/ 2147483647 h 254"/>
                <a:gd name="T6" fmla="*/ 2147483647 w 4245"/>
                <a:gd name="T7" fmla="*/ 0 h 254"/>
                <a:gd name="T8" fmla="*/ 2147483647 w 4245"/>
                <a:gd name="T9" fmla="*/ 0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45"/>
                <a:gd name="T16" fmla="*/ 0 h 254"/>
                <a:gd name="T17" fmla="*/ 4245 w 4245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45" h="254" extrusionOk="0">
                  <a:moveTo>
                    <a:pt x="191" y="0"/>
                  </a:moveTo>
                  <a:cubicBezTo>
                    <a:pt x="1" y="0"/>
                    <a:pt x="1" y="254"/>
                    <a:pt x="191" y="254"/>
                  </a:cubicBezTo>
                  <a:lnTo>
                    <a:pt x="4086" y="254"/>
                  </a:lnTo>
                  <a:cubicBezTo>
                    <a:pt x="4244" y="222"/>
                    <a:pt x="4244" y="0"/>
                    <a:pt x="4086" y="0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endParaRPr lang="ru-RU" sz="1050"/>
            </a:p>
          </p:txBody>
        </p:sp>
        <p:sp>
          <p:nvSpPr>
            <p:cNvPr id="13352" name="Google Shape;3111;p31"/>
            <p:cNvSpPr>
              <a:spLocks/>
            </p:cNvSpPr>
            <p:nvPr/>
          </p:nvSpPr>
          <p:spPr bwMode="auto">
            <a:xfrm>
              <a:off x="4364319" y="3329870"/>
              <a:ext cx="204588" cy="9019"/>
            </a:xfrm>
            <a:custGeom>
              <a:avLst/>
              <a:gdLst>
                <a:gd name="T0" fmla="*/ 2147483647 w 5036"/>
                <a:gd name="T1" fmla="*/ 0 h 222"/>
                <a:gd name="T2" fmla="*/ 2147483647 w 5036"/>
                <a:gd name="T3" fmla="*/ 2147483647 h 222"/>
                <a:gd name="T4" fmla="*/ 2147483647 w 5036"/>
                <a:gd name="T5" fmla="*/ 2147483647 h 222"/>
                <a:gd name="T6" fmla="*/ 2147483647 w 5036"/>
                <a:gd name="T7" fmla="*/ 0 h 222"/>
                <a:gd name="T8" fmla="*/ 2147483647 w 5036"/>
                <a:gd name="T9" fmla="*/ 0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36"/>
                <a:gd name="T16" fmla="*/ 0 h 222"/>
                <a:gd name="T17" fmla="*/ 5036 w 5036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36" h="222" extrusionOk="0">
                  <a:moveTo>
                    <a:pt x="159" y="0"/>
                  </a:moveTo>
                  <a:cubicBezTo>
                    <a:pt x="0" y="0"/>
                    <a:pt x="0" y="222"/>
                    <a:pt x="159" y="222"/>
                  </a:cubicBezTo>
                  <a:lnTo>
                    <a:pt x="4877" y="222"/>
                  </a:lnTo>
                  <a:cubicBezTo>
                    <a:pt x="5036" y="222"/>
                    <a:pt x="5036" y="0"/>
                    <a:pt x="4877" y="0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endParaRPr lang="ru-RU" sz="1050"/>
            </a:p>
          </p:txBody>
        </p:sp>
        <p:sp>
          <p:nvSpPr>
            <p:cNvPr id="13353" name="Google Shape;3112;p31"/>
            <p:cNvSpPr>
              <a:spLocks/>
            </p:cNvSpPr>
            <p:nvPr/>
          </p:nvSpPr>
          <p:spPr bwMode="auto">
            <a:xfrm>
              <a:off x="4364319" y="3369724"/>
              <a:ext cx="204588" cy="10360"/>
            </a:xfrm>
            <a:custGeom>
              <a:avLst/>
              <a:gdLst>
                <a:gd name="T0" fmla="*/ 2147483647 w 5036"/>
                <a:gd name="T1" fmla="*/ 2147483647 h 255"/>
                <a:gd name="T2" fmla="*/ 2147483647 w 5036"/>
                <a:gd name="T3" fmla="*/ 2147483647 h 255"/>
                <a:gd name="T4" fmla="*/ 2147483647 w 5036"/>
                <a:gd name="T5" fmla="*/ 2147483647 h 255"/>
                <a:gd name="T6" fmla="*/ 2147483647 w 5036"/>
                <a:gd name="T7" fmla="*/ 2147483647 h 255"/>
                <a:gd name="T8" fmla="*/ 2147483647 w 5036"/>
                <a:gd name="T9" fmla="*/ 2147483647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36"/>
                <a:gd name="T16" fmla="*/ 0 h 255"/>
                <a:gd name="T17" fmla="*/ 5036 w 5036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36" h="255" extrusionOk="0">
                  <a:moveTo>
                    <a:pt x="159" y="1"/>
                  </a:moveTo>
                  <a:cubicBezTo>
                    <a:pt x="0" y="1"/>
                    <a:pt x="0" y="254"/>
                    <a:pt x="159" y="254"/>
                  </a:cubicBezTo>
                  <a:lnTo>
                    <a:pt x="4877" y="254"/>
                  </a:lnTo>
                  <a:cubicBezTo>
                    <a:pt x="5036" y="254"/>
                    <a:pt x="5036" y="1"/>
                    <a:pt x="4877" y="1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endParaRPr lang="ru-RU" sz="1050"/>
            </a:p>
          </p:txBody>
        </p:sp>
        <p:sp>
          <p:nvSpPr>
            <p:cNvPr id="13354" name="Google Shape;3113;p31"/>
            <p:cNvSpPr>
              <a:spLocks/>
            </p:cNvSpPr>
            <p:nvPr/>
          </p:nvSpPr>
          <p:spPr bwMode="auto">
            <a:xfrm>
              <a:off x="4516131" y="3432776"/>
              <a:ext cx="52772" cy="10319"/>
            </a:xfrm>
            <a:custGeom>
              <a:avLst/>
              <a:gdLst>
                <a:gd name="T0" fmla="*/ 2147483647 w 1299"/>
                <a:gd name="T1" fmla="*/ 2147483647 h 254"/>
                <a:gd name="T2" fmla="*/ 2147483647 w 1299"/>
                <a:gd name="T3" fmla="*/ 2147483647 h 254"/>
                <a:gd name="T4" fmla="*/ 2147483647 w 1299"/>
                <a:gd name="T5" fmla="*/ 2147483647 h 254"/>
                <a:gd name="T6" fmla="*/ 2147483647 w 1299"/>
                <a:gd name="T7" fmla="*/ 2147483647 h 254"/>
                <a:gd name="T8" fmla="*/ 2147483647 w 1299"/>
                <a:gd name="T9" fmla="*/ 2147483647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9"/>
                <a:gd name="T16" fmla="*/ 0 h 254"/>
                <a:gd name="T17" fmla="*/ 1299 w 1299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9" h="254" extrusionOk="0">
                  <a:moveTo>
                    <a:pt x="159" y="1"/>
                  </a:moveTo>
                  <a:cubicBezTo>
                    <a:pt x="0" y="1"/>
                    <a:pt x="0" y="254"/>
                    <a:pt x="159" y="254"/>
                  </a:cubicBezTo>
                  <a:lnTo>
                    <a:pt x="1140" y="254"/>
                  </a:lnTo>
                  <a:cubicBezTo>
                    <a:pt x="1299" y="254"/>
                    <a:pt x="1299" y="1"/>
                    <a:pt x="1140" y="1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endParaRPr lang="ru-RU" sz="1050"/>
            </a:p>
          </p:txBody>
        </p:sp>
        <p:sp>
          <p:nvSpPr>
            <p:cNvPr id="13355" name="Google Shape;3114;p31"/>
            <p:cNvSpPr>
              <a:spLocks/>
            </p:cNvSpPr>
            <p:nvPr/>
          </p:nvSpPr>
          <p:spPr bwMode="auto">
            <a:xfrm>
              <a:off x="4364319" y="3432776"/>
              <a:ext cx="75928" cy="10319"/>
            </a:xfrm>
            <a:custGeom>
              <a:avLst/>
              <a:gdLst>
                <a:gd name="T0" fmla="*/ 2147483647 w 1869"/>
                <a:gd name="T1" fmla="*/ 2147483647 h 254"/>
                <a:gd name="T2" fmla="*/ 2147483647 w 1869"/>
                <a:gd name="T3" fmla="*/ 2147483647 h 254"/>
                <a:gd name="T4" fmla="*/ 2147483647 w 1869"/>
                <a:gd name="T5" fmla="*/ 2147483647 h 254"/>
                <a:gd name="T6" fmla="*/ 2147483647 w 1869"/>
                <a:gd name="T7" fmla="*/ 2147483647 h 254"/>
                <a:gd name="T8" fmla="*/ 2147483647 w 1869"/>
                <a:gd name="T9" fmla="*/ 2147483647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9"/>
                <a:gd name="T16" fmla="*/ 0 h 254"/>
                <a:gd name="T17" fmla="*/ 1869 w 1869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9" h="254" extrusionOk="0">
                  <a:moveTo>
                    <a:pt x="159" y="1"/>
                  </a:moveTo>
                  <a:cubicBezTo>
                    <a:pt x="0" y="1"/>
                    <a:pt x="0" y="254"/>
                    <a:pt x="159" y="254"/>
                  </a:cubicBezTo>
                  <a:lnTo>
                    <a:pt x="1710" y="254"/>
                  </a:lnTo>
                  <a:cubicBezTo>
                    <a:pt x="1869" y="254"/>
                    <a:pt x="1869" y="1"/>
                    <a:pt x="1710" y="1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endParaRPr lang="ru-RU" sz="1050"/>
            </a:p>
          </p:txBody>
        </p:sp>
        <p:sp>
          <p:nvSpPr>
            <p:cNvPr id="13356" name="Google Shape;3115;p31"/>
            <p:cNvSpPr>
              <a:spLocks/>
            </p:cNvSpPr>
            <p:nvPr/>
          </p:nvSpPr>
          <p:spPr bwMode="auto">
            <a:xfrm>
              <a:off x="4364319" y="3473971"/>
              <a:ext cx="29616" cy="9019"/>
            </a:xfrm>
            <a:custGeom>
              <a:avLst/>
              <a:gdLst>
                <a:gd name="T0" fmla="*/ 2147483647 w 729"/>
                <a:gd name="T1" fmla="*/ 0 h 222"/>
                <a:gd name="T2" fmla="*/ 2147483647 w 729"/>
                <a:gd name="T3" fmla="*/ 2147483647 h 222"/>
                <a:gd name="T4" fmla="*/ 2147483647 w 729"/>
                <a:gd name="T5" fmla="*/ 2147483647 h 222"/>
                <a:gd name="T6" fmla="*/ 2147483647 w 729"/>
                <a:gd name="T7" fmla="*/ 0 h 222"/>
                <a:gd name="T8" fmla="*/ 2147483647 w 729"/>
                <a:gd name="T9" fmla="*/ 0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9"/>
                <a:gd name="T16" fmla="*/ 0 h 222"/>
                <a:gd name="T17" fmla="*/ 729 w 729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9" h="222" extrusionOk="0">
                  <a:moveTo>
                    <a:pt x="159" y="0"/>
                  </a:moveTo>
                  <a:cubicBezTo>
                    <a:pt x="0" y="0"/>
                    <a:pt x="0" y="222"/>
                    <a:pt x="159" y="222"/>
                  </a:cubicBezTo>
                  <a:lnTo>
                    <a:pt x="570" y="222"/>
                  </a:lnTo>
                  <a:cubicBezTo>
                    <a:pt x="729" y="222"/>
                    <a:pt x="729" y="0"/>
                    <a:pt x="570" y="0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endParaRPr lang="ru-RU" sz="1050"/>
            </a:p>
          </p:txBody>
        </p:sp>
        <p:sp>
          <p:nvSpPr>
            <p:cNvPr id="13357" name="Google Shape;3116;p31"/>
            <p:cNvSpPr>
              <a:spLocks/>
            </p:cNvSpPr>
            <p:nvPr/>
          </p:nvSpPr>
          <p:spPr bwMode="auto">
            <a:xfrm>
              <a:off x="4408031" y="3400600"/>
              <a:ext cx="159575" cy="205900"/>
            </a:xfrm>
            <a:custGeom>
              <a:avLst/>
              <a:gdLst>
                <a:gd name="T0" fmla="*/ 2147483647 w 3928"/>
                <a:gd name="T1" fmla="*/ 2147483647 h 5068"/>
                <a:gd name="T2" fmla="*/ 2147483647 w 3928"/>
                <a:gd name="T3" fmla="*/ 2147483647 h 5068"/>
                <a:gd name="T4" fmla="*/ 2147483647 w 3928"/>
                <a:gd name="T5" fmla="*/ 2147483647 h 5068"/>
                <a:gd name="T6" fmla="*/ 2147483647 w 3928"/>
                <a:gd name="T7" fmla="*/ 2147483647 h 5068"/>
                <a:gd name="T8" fmla="*/ 2147483647 w 3928"/>
                <a:gd name="T9" fmla="*/ 2147483647 h 5068"/>
                <a:gd name="T10" fmla="*/ 2147483647 w 3928"/>
                <a:gd name="T11" fmla="*/ 2147483647 h 5068"/>
                <a:gd name="T12" fmla="*/ 2147483647 w 3928"/>
                <a:gd name="T13" fmla="*/ 2147483647 h 5068"/>
                <a:gd name="T14" fmla="*/ 2147483647 w 3928"/>
                <a:gd name="T15" fmla="*/ 2147483647 h 5068"/>
                <a:gd name="T16" fmla="*/ 2147483647 w 3928"/>
                <a:gd name="T17" fmla="*/ 2147483647 h 5068"/>
                <a:gd name="T18" fmla="*/ 2147483647 w 3928"/>
                <a:gd name="T19" fmla="*/ 2147483647 h 5068"/>
                <a:gd name="T20" fmla="*/ 2147483647 w 3928"/>
                <a:gd name="T21" fmla="*/ 2147483647 h 5068"/>
                <a:gd name="T22" fmla="*/ 2147483647 w 3928"/>
                <a:gd name="T23" fmla="*/ 2147483647 h 5068"/>
                <a:gd name="T24" fmla="*/ 2147483647 w 3928"/>
                <a:gd name="T25" fmla="*/ 2147483647 h 5068"/>
                <a:gd name="T26" fmla="*/ 2147483647 w 3928"/>
                <a:gd name="T27" fmla="*/ 2147483647 h 5068"/>
                <a:gd name="T28" fmla="*/ 2147483647 w 3928"/>
                <a:gd name="T29" fmla="*/ 2147483647 h 5068"/>
                <a:gd name="T30" fmla="*/ 2147483647 w 3928"/>
                <a:gd name="T31" fmla="*/ 2147483647 h 5068"/>
                <a:gd name="T32" fmla="*/ 2147483647 w 3928"/>
                <a:gd name="T33" fmla="*/ 2147483647 h 5068"/>
                <a:gd name="T34" fmla="*/ 2147483647 w 3928"/>
                <a:gd name="T35" fmla="*/ 2147483647 h 5068"/>
                <a:gd name="T36" fmla="*/ 2147483647 w 3928"/>
                <a:gd name="T37" fmla="*/ 2147483647 h 5068"/>
                <a:gd name="T38" fmla="*/ 2147483647 w 3928"/>
                <a:gd name="T39" fmla="*/ 2147483647 h 5068"/>
                <a:gd name="T40" fmla="*/ 2147483647 w 3928"/>
                <a:gd name="T41" fmla="*/ 2147483647 h 5068"/>
                <a:gd name="T42" fmla="*/ 2147483647 w 3928"/>
                <a:gd name="T43" fmla="*/ 2147483647 h 5068"/>
                <a:gd name="T44" fmla="*/ 2147483647 w 3928"/>
                <a:gd name="T45" fmla="*/ 2147483647 h 5068"/>
                <a:gd name="T46" fmla="*/ 2147483647 w 3928"/>
                <a:gd name="T47" fmla="*/ 2147483647 h 5068"/>
                <a:gd name="T48" fmla="*/ 2147483647 w 3928"/>
                <a:gd name="T49" fmla="*/ 2147483647 h 5068"/>
                <a:gd name="T50" fmla="*/ 2147483647 w 3928"/>
                <a:gd name="T51" fmla="*/ 2147483647 h 5068"/>
                <a:gd name="T52" fmla="*/ 2147483647 w 3928"/>
                <a:gd name="T53" fmla="*/ 2147483647 h 5068"/>
                <a:gd name="T54" fmla="*/ 2147483647 w 3928"/>
                <a:gd name="T55" fmla="*/ 2147483647 h 5068"/>
                <a:gd name="T56" fmla="*/ 2147483647 w 3928"/>
                <a:gd name="T57" fmla="*/ 2147483647 h 5068"/>
                <a:gd name="T58" fmla="*/ 2147483647 w 3928"/>
                <a:gd name="T59" fmla="*/ 2147483647 h 5068"/>
                <a:gd name="T60" fmla="*/ 2147483647 w 3928"/>
                <a:gd name="T61" fmla="*/ 2147483647 h 5068"/>
                <a:gd name="T62" fmla="*/ 2147483647 w 3928"/>
                <a:gd name="T63" fmla="*/ 2147483647 h 5068"/>
                <a:gd name="T64" fmla="*/ 2147483647 w 3928"/>
                <a:gd name="T65" fmla="*/ 2147483647 h 50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28"/>
                <a:gd name="T100" fmla="*/ 0 h 5068"/>
                <a:gd name="T101" fmla="*/ 3928 w 3928"/>
                <a:gd name="T102" fmla="*/ 5068 h 50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28" h="5068" extrusionOk="0">
                  <a:moveTo>
                    <a:pt x="1584" y="223"/>
                  </a:moveTo>
                  <a:cubicBezTo>
                    <a:pt x="1711" y="223"/>
                    <a:pt x="1806" y="349"/>
                    <a:pt x="1806" y="476"/>
                  </a:cubicBezTo>
                  <a:lnTo>
                    <a:pt x="1806" y="2598"/>
                  </a:lnTo>
                  <a:cubicBezTo>
                    <a:pt x="1806" y="2598"/>
                    <a:pt x="1806" y="2629"/>
                    <a:pt x="1806" y="2629"/>
                  </a:cubicBezTo>
                  <a:lnTo>
                    <a:pt x="1806" y="3136"/>
                  </a:lnTo>
                  <a:cubicBezTo>
                    <a:pt x="1806" y="3215"/>
                    <a:pt x="1869" y="3255"/>
                    <a:pt x="1933" y="3255"/>
                  </a:cubicBezTo>
                  <a:cubicBezTo>
                    <a:pt x="1996" y="3255"/>
                    <a:pt x="2059" y="3215"/>
                    <a:pt x="2059" y="3136"/>
                  </a:cubicBezTo>
                  <a:lnTo>
                    <a:pt x="2059" y="2439"/>
                  </a:lnTo>
                  <a:cubicBezTo>
                    <a:pt x="2059" y="2408"/>
                    <a:pt x="2091" y="2344"/>
                    <a:pt x="2123" y="2313"/>
                  </a:cubicBezTo>
                  <a:cubicBezTo>
                    <a:pt x="2154" y="2281"/>
                    <a:pt x="2186" y="2281"/>
                    <a:pt x="2249" y="2281"/>
                  </a:cubicBezTo>
                  <a:cubicBezTo>
                    <a:pt x="2281" y="2281"/>
                    <a:pt x="2344" y="2281"/>
                    <a:pt x="2376" y="2313"/>
                  </a:cubicBezTo>
                  <a:cubicBezTo>
                    <a:pt x="2408" y="2344"/>
                    <a:pt x="2408" y="2408"/>
                    <a:pt x="2408" y="2439"/>
                  </a:cubicBezTo>
                  <a:lnTo>
                    <a:pt x="2408" y="2598"/>
                  </a:lnTo>
                  <a:cubicBezTo>
                    <a:pt x="2408" y="2598"/>
                    <a:pt x="2408" y="2629"/>
                    <a:pt x="2408" y="2661"/>
                  </a:cubicBezTo>
                  <a:lnTo>
                    <a:pt x="2408" y="3136"/>
                  </a:lnTo>
                  <a:cubicBezTo>
                    <a:pt x="2408" y="3199"/>
                    <a:pt x="2471" y="3231"/>
                    <a:pt x="2535" y="3231"/>
                  </a:cubicBezTo>
                  <a:cubicBezTo>
                    <a:pt x="2598" y="3231"/>
                    <a:pt x="2661" y="3199"/>
                    <a:pt x="2661" y="3136"/>
                  </a:cubicBezTo>
                  <a:lnTo>
                    <a:pt x="2661" y="2598"/>
                  </a:lnTo>
                  <a:cubicBezTo>
                    <a:pt x="2661" y="2503"/>
                    <a:pt x="2756" y="2439"/>
                    <a:pt x="2851" y="2439"/>
                  </a:cubicBezTo>
                  <a:cubicBezTo>
                    <a:pt x="2978" y="2471"/>
                    <a:pt x="3041" y="2566"/>
                    <a:pt x="3041" y="2661"/>
                  </a:cubicBezTo>
                  <a:lnTo>
                    <a:pt x="3041" y="3231"/>
                  </a:lnTo>
                  <a:cubicBezTo>
                    <a:pt x="3041" y="3326"/>
                    <a:pt x="3097" y="3374"/>
                    <a:pt x="3152" y="3374"/>
                  </a:cubicBezTo>
                  <a:cubicBezTo>
                    <a:pt x="3207" y="3374"/>
                    <a:pt x="3263" y="3326"/>
                    <a:pt x="3263" y="3231"/>
                  </a:cubicBezTo>
                  <a:lnTo>
                    <a:pt x="3263" y="2851"/>
                  </a:lnTo>
                  <a:cubicBezTo>
                    <a:pt x="3263" y="2788"/>
                    <a:pt x="3295" y="2724"/>
                    <a:pt x="3326" y="2693"/>
                  </a:cubicBezTo>
                  <a:cubicBezTo>
                    <a:pt x="3358" y="2661"/>
                    <a:pt x="3421" y="2629"/>
                    <a:pt x="3485" y="2629"/>
                  </a:cubicBezTo>
                  <a:cubicBezTo>
                    <a:pt x="3516" y="2629"/>
                    <a:pt x="3580" y="2661"/>
                    <a:pt x="3611" y="2693"/>
                  </a:cubicBezTo>
                  <a:cubicBezTo>
                    <a:pt x="3643" y="2724"/>
                    <a:pt x="3675" y="2788"/>
                    <a:pt x="3675" y="2851"/>
                  </a:cubicBezTo>
                  <a:lnTo>
                    <a:pt x="3675" y="4213"/>
                  </a:lnTo>
                  <a:cubicBezTo>
                    <a:pt x="3675" y="4530"/>
                    <a:pt x="3390" y="4815"/>
                    <a:pt x="3041" y="4815"/>
                  </a:cubicBezTo>
                  <a:lnTo>
                    <a:pt x="1363" y="4815"/>
                  </a:lnTo>
                  <a:cubicBezTo>
                    <a:pt x="1078" y="4815"/>
                    <a:pt x="856" y="4656"/>
                    <a:pt x="761" y="4371"/>
                  </a:cubicBezTo>
                  <a:lnTo>
                    <a:pt x="508" y="3389"/>
                  </a:lnTo>
                  <a:cubicBezTo>
                    <a:pt x="444" y="3136"/>
                    <a:pt x="381" y="2914"/>
                    <a:pt x="254" y="2693"/>
                  </a:cubicBezTo>
                  <a:lnTo>
                    <a:pt x="254" y="2629"/>
                  </a:lnTo>
                  <a:cubicBezTo>
                    <a:pt x="508" y="2629"/>
                    <a:pt x="761" y="2756"/>
                    <a:pt x="888" y="2978"/>
                  </a:cubicBezTo>
                  <a:lnTo>
                    <a:pt x="1109" y="3294"/>
                  </a:lnTo>
                  <a:lnTo>
                    <a:pt x="1109" y="3738"/>
                  </a:lnTo>
                  <a:cubicBezTo>
                    <a:pt x="1109" y="3817"/>
                    <a:pt x="1173" y="3857"/>
                    <a:pt x="1236" y="3857"/>
                  </a:cubicBezTo>
                  <a:cubicBezTo>
                    <a:pt x="1299" y="3857"/>
                    <a:pt x="1363" y="3817"/>
                    <a:pt x="1363" y="3738"/>
                  </a:cubicBezTo>
                  <a:lnTo>
                    <a:pt x="1363" y="476"/>
                  </a:lnTo>
                  <a:cubicBezTo>
                    <a:pt x="1363" y="349"/>
                    <a:pt x="1458" y="223"/>
                    <a:pt x="1584" y="223"/>
                  </a:cubicBezTo>
                  <a:close/>
                  <a:moveTo>
                    <a:pt x="1584" y="1"/>
                  </a:moveTo>
                  <a:cubicBezTo>
                    <a:pt x="1331" y="1"/>
                    <a:pt x="1109" y="191"/>
                    <a:pt x="1109" y="476"/>
                  </a:cubicBezTo>
                  <a:lnTo>
                    <a:pt x="1109" y="2851"/>
                  </a:lnTo>
                  <a:cubicBezTo>
                    <a:pt x="919" y="2566"/>
                    <a:pt x="603" y="2408"/>
                    <a:pt x="254" y="2408"/>
                  </a:cubicBezTo>
                  <a:cubicBezTo>
                    <a:pt x="191" y="2408"/>
                    <a:pt x="96" y="2439"/>
                    <a:pt x="64" y="2503"/>
                  </a:cubicBezTo>
                  <a:cubicBezTo>
                    <a:pt x="1" y="2598"/>
                    <a:pt x="1" y="2661"/>
                    <a:pt x="33" y="2756"/>
                  </a:cubicBezTo>
                  <a:lnTo>
                    <a:pt x="64" y="2788"/>
                  </a:lnTo>
                  <a:cubicBezTo>
                    <a:pt x="159" y="3009"/>
                    <a:pt x="223" y="3231"/>
                    <a:pt x="286" y="3453"/>
                  </a:cubicBezTo>
                  <a:lnTo>
                    <a:pt x="539" y="4435"/>
                  </a:lnTo>
                  <a:cubicBezTo>
                    <a:pt x="634" y="4815"/>
                    <a:pt x="983" y="5068"/>
                    <a:pt x="1363" y="5068"/>
                  </a:cubicBezTo>
                  <a:lnTo>
                    <a:pt x="3041" y="5068"/>
                  </a:lnTo>
                  <a:cubicBezTo>
                    <a:pt x="3516" y="5068"/>
                    <a:pt x="3928" y="4688"/>
                    <a:pt x="3928" y="4213"/>
                  </a:cubicBezTo>
                  <a:lnTo>
                    <a:pt x="3928" y="2851"/>
                  </a:lnTo>
                  <a:cubicBezTo>
                    <a:pt x="3928" y="2693"/>
                    <a:pt x="3833" y="2534"/>
                    <a:pt x="3675" y="2439"/>
                  </a:cubicBezTo>
                  <a:cubicBezTo>
                    <a:pt x="3618" y="2411"/>
                    <a:pt x="3554" y="2395"/>
                    <a:pt x="3487" y="2395"/>
                  </a:cubicBezTo>
                  <a:cubicBezTo>
                    <a:pt x="3406" y="2395"/>
                    <a:pt x="3318" y="2419"/>
                    <a:pt x="3231" y="2471"/>
                  </a:cubicBezTo>
                  <a:cubicBezTo>
                    <a:pt x="3200" y="2344"/>
                    <a:pt x="3105" y="2281"/>
                    <a:pt x="2978" y="2218"/>
                  </a:cubicBezTo>
                  <a:cubicBezTo>
                    <a:pt x="2944" y="2209"/>
                    <a:pt x="2910" y="2205"/>
                    <a:pt x="2877" y="2205"/>
                  </a:cubicBezTo>
                  <a:cubicBezTo>
                    <a:pt x="2786" y="2205"/>
                    <a:pt x="2699" y="2235"/>
                    <a:pt x="2630" y="2281"/>
                  </a:cubicBezTo>
                  <a:cubicBezTo>
                    <a:pt x="2566" y="2186"/>
                    <a:pt x="2503" y="2091"/>
                    <a:pt x="2376" y="2059"/>
                  </a:cubicBezTo>
                  <a:cubicBezTo>
                    <a:pt x="2336" y="2033"/>
                    <a:pt x="2290" y="2023"/>
                    <a:pt x="2244" y="2023"/>
                  </a:cubicBezTo>
                  <a:cubicBezTo>
                    <a:pt x="2180" y="2023"/>
                    <a:pt x="2114" y="2041"/>
                    <a:pt x="2059" y="2059"/>
                  </a:cubicBezTo>
                  <a:lnTo>
                    <a:pt x="2059" y="444"/>
                  </a:lnTo>
                  <a:cubicBezTo>
                    <a:pt x="2059" y="191"/>
                    <a:pt x="1838" y="1"/>
                    <a:pt x="1584" y="1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endParaRPr lang="ru-RU" sz="1050"/>
            </a:p>
          </p:txBody>
        </p:sp>
      </p:grpSp>
      <p:grpSp>
        <p:nvGrpSpPr>
          <p:cNvPr id="13328" name="Google Shape;3117;p31"/>
          <p:cNvGrpSpPr>
            <a:grpSpLocks/>
          </p:cNvGrpSpPr>
          <p:nvPr/>
        </p:nvGrpSpPr>
        <p:grpSpPr bwMode="auto">
          <a:xfrm>
            <a:off x="4268391" y="2922985"/>
            <a:ext cx="685800" cy="685800"/>
            <a:chOff x="4067115" y="3973052"/>
            <a:chExt cx="685791" cy="685792"/>
          </a:xfrm>
        </p:grpSpPr>
        <p:sp>
          <p:nvSpPr>
            <p:cNvPr id="13334" name="Google Shape;3118;p31"/>
            <p:cNvSpPr>
              <a:spLocks/>
            </p:cNvSpPr>
            <p:nvPr/>
          </p:nvSpPr>
          <p:spPr bwMode="auto">
            <a:xfrm>
              <a:off x="4067115" y="3973052"/>
              <a:ext cx="685791" cy="685792"/>
            </a:xfrm>
            <a:custGeom>
              <a:avLst/>
              <a:gdLst>
                <a:gd name="T0" fmla="*/ 2147483647 w 16881"/>
                <a:gd name="T1" fmla="*/ 2147483647 h 16880"/>
                <a:gd name="T2" fmla="*/ 2147483647 w 16881"/>
                <a:gd name="T3" fmla="*/ 2147483647 h 16880"/>
                <a:gd name="T4" fmla="*/ 2147483647 w 16881"/>
                <a:gd name="T5" fmla="*/ 2147483647 h 16880"/>
                <a:gd name="T6" fmla="*/ 2147483647 w 16881"/>
                <a:gd name="T7" fmla="*/ 2147483647 h 16880"/>
                <a:gd name="T8" fmla="*/ 2147483647 w 16881"/>
                <a:gd name="T9" fmla="*/ 2147483647 h 16880"/>
                <a:gd name="T10" fmla="*/ 2147483647 w 16881"/>
                <a:gd name="T11" fmla="*/ 0 h 16880"/>
                <a:gd name="T12" fmla="*/ 2147483647 w 16881"/>
                <a:gd name="T13" fmla="*/ 2147483647 h 16880"/>
                <a:gd name="T14" fmla="*/ 2147483647 w 16881"/>
                <a:gd name="T15" fmla="*/ 2147483647 h 16880"/>
                <a:gd name="T16" fmla="*/ 2147483647 w 16881"/>
                <a:gd name="T17" fmla="*/ 2147483647 h 16880"/>
                <a:gd name="T18" fmla="*/ 2147483647 w 16881"/>
                <a:gd name="T19" fmla="*/ 0 h 168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881"/>
                <a:gd name="T31" fmla="*/ 0 h 16880"/>
                <a:gd name="T32" fmla="*/ 16881 w 16881"/>
                <a:gd name="T33" fmla="*/ 16880 h 168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881" h="16880" extrusionOk="0">
                  <a:moveTo>
                    <a:pt x="8456" y="1108"/>
                  </a:moveTo>
                  <a:cubicBezTo>
                    <a:pt x="12478" y="1108"/>
                    <a:pt x="15740" y="4402"/>
                    <a:pt x="15740" y="8424"/>
                  </a:cubicBezTo>
                  <a:cubicBezTo>
                    <a:pt x="15740" y="12446"/>
                    <a:pt x="12478" y="15739"/>
                    <a:pt x="8456" y="15739"/>
                  </a:cubicBezTo>
                  <a:cubicBezTo>
                    <a:pt x="4434" y="15739"/>
                    <a:pt x="1141" y="12446"/>
                    <a:pt x="1141" y="8424"/>
                  </a:cubicBezTo>
                  <a:cubicBezTo>
                    <a:pt x="1141" y="4402"/>
                    <a:pt x="4434" y="1108"/>
                    <a:pt x="8456" y="1108"/>
                  </a:cubicBezTo>
                  <a:close/>
                  <a:moveTo>
                    <a:pt x="8456" y="0"/>
                  </a:moveTo>
                  <a:cubicBezTo>
                    <a:pt x="3801" y="0"/>
                    <a:pt x="1" y="3769"/>
                    <a:pt x="1" y="8424"/>
                  </a:cubicBezTo>
                  <a:cubicBezTo>
                    <a:pt x="1" y="13079"/>
                    <a:pt x="3801" y="16880"/>
                    <a:pt x="8456" y="16880"/>
                  </a:cubicBezTo>
                  <a:cubicBezTo>
                    <a:pt x="13112" y="16880"/>
                    <a:pt x="16880" y="13079"/>
                    <a:pt x="16880" y="8424"/>
                  </a:cubicBezTo>
                  <a:cubicBezTo>
                    <a:pt x="16880" y="3769"/>
                    <a:pt x="13112" y="0"/>
                    <a:pt x="8456" y="0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endParaRPr lang="ru-RU" sz="1050"/>
            </a:p>
          </p:txBody>
        </p:sp>
        <p:sp>
          <p:nvSpPr>
            <p:cNvPr id="13335" name="Google Shape;3119;p31"/>
            <p:cNvSpPr>
              <a:spLocks/>
            </p:cNvSpPr>
            <p:nvPr/>
          </p:nvSpPr>
          <p:spPr bwMode="auto">
            <a:xfrm>
              <a:off x="4231804" y="4198202"/>
              <a:ext cx="50213" cy="249615"/>
            </a:xfrm>
            <a:custGeom>
              <a:avLst/>
              <a:gdLst>
                <a:gd name="T0" fmla="*/ 2147483647 w 1236"/>
                <a:gd name="T1" fmla="*/ 0 h 6144"/>
                <a:gd name="T2" fmla="*/ 0 w 1236"/>
                <a:gd name="T3" fmla="*/ 2147483647 h 6144"/>
                <a:gd name="T4" fmla="*/ 0 w 1236"/>
                <a:gd name="T5" fmla="*/ 2147483647 h 6144"/>
                <a:gd name="T6" fmla="*/ 2147483647 w 1236"/>
                <a:gd name="T7" fmla="*/ 2147483647 h 6144"/>
                <a:gd name="T8" fmla="*/ 2147483647 w 1236"/>
                <a:gd name="T9" fmla="*/ 2147483647 h 6144"/>
                <a:gd name="T10" fmla="*/ 2147483647 w 1236"/>
                <a:gd name="T11" fmla="*/ 2147483647 h 6144"/>
                <a:gd name="T12" fmla="*/ 2147483647 w 1236"/>
                <a:gd name="T13" fmla="*/ 2147483647 h 6144"/>
                <a:gd name="T14" fmla="*/ 2147483647 w 1236"/>
                <a:gd name="T15" fmla="*/ 0 h 6144"/>
                <a:gd name="T16" fmla="*/ 2147483647 w 1236"/>
                <a:gd name="T17" fmla="*/ 0 h 6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6"/>
                <a:gd name="T28" fmla="*/ 0 h 6144"/>
                <a:gd name="T29" fmla="*/ 1236 w 1236"/>
                <a:gd name="T30" fmla="*/ 6144 h 6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6" h="6144" extrusionOk="0">
                  <a:moveTo>
                    <a:pt x="602" y="0"/>
                  </a:moveTo>
                  <a:cubicBezTo>
                    <a:pt x="285" y="0"/>
                    <a:pt x="0" y="253"/>
                    <a:pt x="0" y="602"/>
                  </a:cubicBezTo>
                  <a:lnTo>
                    <a:pt x="0" y="5542"/>
                  </a:lnTo>
                  <a:cubicBezTo>
                    <a:pt x="0" y="5859"/>
                    <a:pt x="285" y="6144"/>
                    <a:pt x="602" y="6144"/>
                  </a:cubicBezTo>
                  <a:lnTo>
                    <a:pt x="1235" y="6144"/>
                  </a:lnTo>
                  <a:cubicBezTo>
                    <a:pt x="887" y="6144"/>
                    <a:pt x="634" y="5859"/>
                    <a:pt x="634" y="5542"/>
                  </a:cubicBezTo>
                  <a:lnTo>
                    <a:pt x="634" y="602"/>
                  </a:lnTo>
                  <a:cubicBezTo>
                    <a:pt x="634" y="253"/>
                    <a:pt x="919" y="0"/>
                    <a:pt x="1235" y="0"/>
                  </a:cubicBezTo>
                  <a:lnTo>
                    <a:pt x="602" y="0"/>
                  </a:ln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endParaRPr lang="ru-RU" sz="1050"/>
            </a:p>
          </p:txBody>
        </p:sp>
        <p:sp>
          <p:nvSpPr>
            <p:cNvPr id="13336" name="Google Shape;3120;p31"/>
            <p:cNvSpPr>
              <a:spLocks/>
            </p:cNvSpPr>
            <p:nvPr/>
          </p:nvSpPr>
          <p:spPr bwMode="auto">
            <a:xfrm>
              <a:off x="4226645" y="4193042"/>
              <a:ext cx="366722" cy="330708"/>
            </a:xfrm>
            <a:custGeom>
              <a:avLst/>
              <a:gdLst>
                <a:gd name="T0" fmla="*/ 2147483647 w 9027"/>
                <a:gd name="T1" fmla="*/ 2147483647 h 8140"/>
                <a:gd name="T2" fmla="*/ 2147483647 w 9027"/>
                <a:gd name="T3" fmla="*/ 2147483647 h 8140"/>
                <a:gd name="T4" fmla="*/ 2147483647 w 9027"/>
                <a:gd name="T5" fmla="*/ 2147483647 h 8140"/>
                <a:gd name="T6" fmla="*/ 2147483647 w 9027"/>
                <a:gd name="T7" fmla="*/ 2147483647 h 8140"/>
                <a:gd name="T8" fmla="*/ 2147483647 w 9027"/>
                <a:gd name="T9" fmla="*/ 2147483647 h 8140"/>
                <a:gd name="T10" fmla="*/ 2147483647 w 9027"/>
                <a:gd name="T11" fmla="*/ 2147483647 h 8140"/>
                <a:gd name="T12" fmla="*/ 2147483647 w 9027"/>
                <a:gd name="T13" fmla="*/ 2147483647 h 8140"/>
                <a:gd name="T14" fmla="*/ 2147483647 w 9027"/>
                <a:gd name="T15" fmla="*/ 2147483647 h 8140"/>
                <a:gd name="T16" fmla="*/ 2147483647 w 9027"/>
                <a:gd name="T17" fmla="*/ 2147483647 h 8140"/>
                <a:gd name="T18" fmla="*/ 2147483647 w 9027"/>
                <a:gd name="T19" fmla="*/ 2147483647 h 8140"/>
                <a:gd name="T20" fmla="*/ 2147483647 w 9027"/>
                <a:gd name="T21" fmla="*/ 2147483647 h 8140"/>
                <a:gd name="T22" fmla="*/ 2147483647 w 9027"/>
                <a:gd name="T23" fmla="*/ 2147483647 h 8140"/>
                <a:gd name="T24" fmla="*/ 2147483647 w 9027"/>
                <a:gd name="T25" fmla="*/ 0 h 8140"/>
                <a:gd name="T26" fmla="*/ 2147483647 w 9027"/>
                <a:gd name="T27" fmla="*/ 2147483647 h 8140"/>
                <a:gd name="T28" fmla="*/ 2147483647 w 9027"/>
                <a:gd name="T29" fmla="*/ 2147483647 h 8140"/>
                <a:gd name="T30" fmla="*/ 2147483647 w 9027"/>
                <a:gd name="T31" fmla="*/ 2147483647 h 8140"/>
                <a:gd name="T32" fmla="*/ 2147483647 w 9027"/>
                <a:gd name="T33" fmla="*/ 2147483647 h 8140"/>
                <a:gd name="T34" fmla="*/ 2147483647 w 9027"/>
                <a:gd name="T35" fmla="*/ 2147483647 h 8140"/>
                <a:gd name="T36" fmla="*/ 2147483647 w 9027"/>
                <a:gd name="T37" fmla="*/ 2147483647 h 8140"/>
                <a:gd name="T38" fmla="*/ 2147483647 w 9027"/>
                <a:gd name="T39" fmla="*/ 2147483647 h 8140"/>
                <a:gd name="T40" fmla="*/ 2147483647 w 9027"/>
                <a:gd name="T41" fmla="*/ 2147483647 h 8140"/>
                <a:gd name="T42" fmla="*/ 2147483647 w 9027"/>
                <a:gd name="T43" fmla="*/ 2147483647 h 8140"/>
                <a:gd name="T44" fmla="*/ 2147483647 w 9027"/>
                <a:gd name="T45" fmla="*/ 2147483647 h 8140"/>
                <a:gd name="T46" fmla="*/ 2147483647 w 9027"/>
                <a:gd name="T47" fmla="*/ 2147483647 h 8140"/>
                <a:gd name="T48" fmla="*/ 2147483647 w 9027"/>
                <a:gd name="T49" fmla="*/ 2147483647 h 8140"/>
                <a:gd name="T50" fmla="*/ 2147483647 w 9027"/>
                <a:gd name="T51" fmla="*/ 2147483647 h 8140"/>
                <a:gd name="T52" fmla="*/ 2147483647 w 9027"/>
                <a:gd name="T53" fmla="*/ 2147483647 h 8140"/>
                <a:gd name="T54" fmla="*/ 2147483647 w 9027"/>
                <a:gd name="T55" fmla="*/ 0 h 8140"/>
                <a:gd name="T56" fmla="*/ 2147483647 w 9027"/>
                <a:gd name="T57" fmla="*/ 0 h 8140"/>
                <a:gd name="T58" fmla="*/ 2147483647 w 9027"/>
                <a:gd name="T59" fmla="*/ 2147483647 h 8140"/>
                <a:gd name="T60" fmla="*/ 2147483647 w 9027"/>
                <a:gd name="T61" fmla="*/ 2147483647 h 8140"/>
                <a:gd name="T62" fmla="*/ 2147483647 w 9027"/>
                <a:gd name="T63" fmla="*/ 2147483647 h 8140"/>
                <a:gd name="T64" fmla="*/ 2147483647 w 9027"/>
                <a:gd name="T65" fmla="*/ 2147483647 h 8140"/>
                <a:gd name="T66" fmla="*/ 2147483647 w 9027"/>
                <a:gd name="T67" fmla="*/ 2147483647 h 8140"/>
                <a:gd name="T68" fmla="*/ 2147483647 w 9027"/>
                <a:gd name="T69" fmla="*/ 2147483647 h 8140"/>
                <a:gd name="T70" fmla="*/ 2147483647 w 9027"/>
                <a:gd name="T71" fmla="*/ 2147483647 h 8140"/>
                <a:gd name="T72" fmla="*/ 2147483647 w 9027"/>
                <a:gd name="T73" fmla="*/ 2147483647 h 8140"/>
                <a:gd name="T74" fmla="*/ 2147483647 w 9027"/>
                <a:gd name="T75" fmla="*/ 0 h 8140"/>
                <a:gd name="T76" fmla="*/ 2147483647 w 9027"/>
                <a:gd name="T77" fmla="*/ 0 h 814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027"/>
                <a:gd name="T118" fmla="*/ 0 h 8140"/>
                <a:gd name="T119" fmla="*/ 9027 w 9027"/>
                <a:gd name="T120" fmla="*/ 8140 h 814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027" h="8140" extrusionOk="0">
                  <a:moveTo>
                    <a:pt x="8805" y="5226"/>
                  </a:moveTo>
                  <a:lnTo>
                    <a:pt x="8805" y="5637"/>
                  </a:lnTo>
                  <a:cubicBezTo>
                    <a:pt x="8773" y="5922"/>
                    <a:pt x="8583" y="6144"/>
                    <a:pt x="8298" y="6144"/>
                  </a:cubicBezTo>
                  <a:lnTo>
                    <a:pt x="729" y="6144"/>
                  </a:lnTo>
                  <a:cubicBezTo>
                    <a:pt x="476" y="6144"/>
                    <a:pt x="254" y="5922"/>
                    <a:pt x="254" y="5637"/>
                  </a:cubicBezTo>
                  <a:lnTo>
                    <a:pt x="254" y="5226"/>
                  </a:lnTo>
                  <a:lnTo>
                    <a:pt x="8805" y="5226"/>
                  </a:lnTo>
                  <a:close/>
                  <a:moveTo>
                    <a:pt x="5543" y="6398"/>
                  </a:moveTo>
                  <a:lnTo>
                    <a:pt x="5543" y="7886"/>
                  </a:lnTo>
                  <a:lnTo>
                    <a:pt x="3484" y="7886"/>
                  </a:lnTo>
                  <a:lnTo>
                    <a:pt x="3484" y="6398"/>
                  </a:lnTo>
                  <a:lnTo>
                    <a:pt x="5543" y="6398"/>
                  </a:lnTo>
                  <a:close/>
                  <a:moveTo>
                    <a:pt x="729" y="0"/>
                  </a:moveTo>
                  <a:cubicBezTo>
                    <a:pt x="349" y="0"/>
                    <a:pt x="1" y="317"/>
                    <a:pt x="1" y="729"/>
                  </a:cubicBezTo>
                  <a:lnTo>
                    <a:pt x="1" y="5669"/>
                  </a:lnTo>
                  <a:cubicBezTo>
                    <a:pt x="1" y="6049"/>
                    <a:pt x="349" y="6398"/>
                    <a:pt x="729" y="6398"/>
                  </a:cubicBezTo>
                  <a:lnTo>
                    <a:pt x="3231" y="6398"/>
                  </a:lnTo>
                  <a:lnTo>
                    <a:pt x="3231" y="7886"/>
                  </a:lnTo>
                  <a:lnTo>
                    <a:pt x="2661" y="7886"/>
                  </a:lnTo>
                  <a:cubicBezTo>
                    <a:pt x="2503" y="7886"/>
                    <a:pt x="2503" y="8139"/>
                    <a:pt x="2661" y="8139"/>
                  </a:cubicBezTo>
                  <a:lnTo>
                    <a:pt x="6398" y="8139"/>
                  </a:lnTo>
                  <a:cubicBezTo>
                    <a:pt x="6556" y="8139"/>
                    <a:pt x="6556" y="7886"/>
                    <a:pt x="6398" y="7886"/>
                  </a:cubicBezTo>
                  <a:lnTo>
                    <a:pt x="5796" y="7886"/>
                  </a:lnTo>
                  <a:lnTo>
                    <a:pt x="5796" y="6398"/>
                  </a:lnTo>
                  <a:lnTo>
                    <a:pt x="8298" y="6398"/>
                  </a:lnTo>
                  <a:cubicBezTo>
                    <a:pt x="8710" y="6398"/>
                    <a:pt x="9026" y="6049"/>
                    <a:pt x="9026" y="5669"/>
                  </a:cubicBezTo>
                  <a:lnTo>
                    <a:pt x="9026" y="729"/>
                  </a:lnTo>
                  <a:cubicBezTo>
                    <a:pt x="9026" y="317"/>
                    <a:pt x="8710" y="0"/>
                    <a:pt x="8298" y="0"/>
                  </a:cubicBezTo>
                  <a:lnTo>
                    <a:pt x="6778" y="0"/>
                  </a:lnTo>
                  <a:lnTo>
                    <a:pt x="6778" y="254"/>
                  </a:lnTo>
                  <a:lnTo>
                    <a:pt x="8298" y="222"/>
                  </a:lnTo>
                  <a:cubicBezTo>
                    <a:pt x="8583" y="222"/>
                    <a:pt x="8805" y="444"/>
                    <a:pt x="8805" y="729"/>
                  </a:cubicBezTo>
                  <a:lnTo>
                    <a:pt x="8805" y="4972"/>
                  </a:lnTo>
                  <a:lnTo>
                    <a:pt x="254" y="4972"/>
                  </a:lnTo>
                  <a:lnTo>
                    <a:pt x="254" y="729"/>
                  </a:lnTo>
                  <a:cubicBezTo>
                    <a:pt x="254" y="444"/>
                    <a:pt x="476" y="222"/>
                    <a:pt x="729" y="222"/>
                  </a:cubicBezTo>
                  <a:lnTo>
                    <a:pt x="2312" y="222"/>
                  </a:lnTo>
                  <a:lnTo>
                    <a:pt x="2312" y="0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endParaRPr lang="ru-RU" sz="1050"/>
            </a:p>
          </p:txBody>
        </p:sp>
        <p:sp>
          <p:nvSpPr>
            <p:cNvPr id="13337" name="Google Shape;3121;p31"/>
            <p:cNvSpPr>
              <a:spLocks/>
            </p:cNvSpPr>
            <p:nvPr/>
          </p:nvSpPr>
          <p:spPr bwMode="auto">
            <a:xfrm>
              <a:off x="4284534" y="4107484"/>
              <a:ext cx="257359" cy="277486"/>
            </a:xfrm>
            <a:custGeom>
              <a:avLst/>
              <a:gdLst>
                <a:gd name="T0" fmla="*/ 2147483647 w 6335"/>
                <a:gd name="T1" fmla="*/ 2147483647 h 6830"/>
                <a:gd name="T2" fmla="*/ 2147483647 w 6335"/>
                <a:gd name="T3" fmla="*/ 2147483647 h 6830"/>
                <a:gd name="T4" fmla="*/ 2147483647 w 6335"/>
                <a:gd name="T5" fmla="*/ 2147483647 h 6830"/>
                <a:gd name="T6" fmla="*/ 2147483647 w 6335"/>
                <a:gd name="T7" fmla="*/ 2147483647 h 6830"/>
                <a:gd name="T8" fmla="*/ 2147483647 w 6335"/>
                <a:gd name="T9" fmla="*/ 2147483647 h 6830"/>
                <a:gd name="T10" fmla="*/ 2147483647 w 6335"/>
                <a:gd name="T11" fmla="*/ 2147483647 h 6830"/>
                <a:gd name="T12" fmla="*/ 2147483647 w 6335"/>
                <a:gd name="T13" fmla="*/ 2147483647 h 6830"/>
                <a:gd name="T14" fmla="*/ 2147483647 w 6335"/>
                <a:gd name="T15" fmla="*/ 2147483647 h 6830"/>
                <a:gd name="T16" fmla="*/ 2147483647 w 6335"/>
                <a:gd name="T17" fmla="*/ 2147483647 h 6830"/>
                <a:gd name="T18" fmla="*/ 2147483647 w 6335"/>
                <a:gd name="T19" fmla="*/ 2147483647 h 6830"/>
                <a:gd name="T20" fmla="*/ 2147483647 w 6335"/>
                <a:gd name="T21" fmla="*/ 2147483647 h 6830"/>
                <a:gd name="T22" fmla="*/ 2147483647 w 6335"/>
                <a:gd name="T23" fmla="*/ 2147483647 h 6830"/>
                <a:gd name="T24" fmla="*/ 2147483647 w 6335"/>
                <a:gd name="T25" fmla="*/ 2147483647 h 6830"/>
                <a:gd name="T26" fmla="*/ 2147483647 w 6335"/>
                <a:gd name="T27" fmla="*/ 2147483647 h 6830"/>
                <a:gd name="T28" fmla="*/ 2147483647 w 6335"/>
                <a:gd name="T29" fmla="*/ 2147483647 h 6830"/>
                <a:gd name="T30" fmla="*/ 2147483647 w 6335"/>
                <a:gd name="T31" fmla="*/ 2147483647 h 6830"/>
                <a:gd name="T32" fmla="*/ 2147483647 w 6335"/>
                <a:gd name="T33" fmla="*/ 2147483647 h 6830"/>
                <a:gd name="T34" fmla="*/ 2147483647 w 6335"/>
                <a:gd name="T35" fmla="*/ 2147483647 h 6830"/>
                <a:gd name="T36" fmla="*/ 2147483647 w 6335"/>
                <a:gd name="T37" fmla="*/ 2147483647 h 6830"/>
                <a:gd name="T38" fmla="*/ 2147483647 w 6335"/>
                <a:gd name="T39" fmla="*/ 2147483647 h 6830"/>
                <a:gd name="T40" fmla="*/ 2147483647 w 6335"/>
                <a:gd name="T41" fmla="*/ 2147483647 h 6830"/>
                <a:gd name="T42" fmla="*/ 2147483647 w 6335"/>
                <a:gd name="T43" fmla="*/ 2147483647 h 6830"/>
                <a:gd name="T44" fmla="*/ 2147483647 w 6335"/>
                <a:gd name="T45" fmla="*/ 2147483647 h 6830"/>
                <a:gd name="T46" fmla="*/ 2147483647 w 6335"/>
                <a:gd name="T47" fmla="*/ 2147483647 h 6830"/>
                <a:gd name="T48" fmla="*/ 2147483647 w 6335"/>
                <a:gd name="T49" fmla="*/ 2147483647 h 6830"/>
                <a:gd name="T50" fmla="*/ 2147483647 w 6335"/>
                <a:gd name="T51" fmla="*/ 2147483647 h 6830"/>
                <a:gd name="T52" fmla="*/ 2147483647 w 6335"/>
                <a:gd name="T53" fmla="*/ 2147483647 h 6830"/>
                <a:gd name="T54" fmla="*/ 2147483647 w 6335"/>
                <a:gd name="T55" fmla="*/ 2147483647 h 6830"/>
                <a:gd name="T56" fmla="*/ 2147483647 w 6335"/>
                <a:gd name="T57" fmla="*/ 2147483647 h 6830"/>
                <a:gd name="T58" fmla="*/ 2147483647 w 6335"/>
                <a:gd name="T59" fmla="*/ 2147483647 h 6830"/>
                <a:gd name="T60" fmla="*/ 2147483647 w 6335"/>
                <a:gd name="T61" fmla="*/ 2147483647 h 6830"/>
                <a:gd name="T62" fmla="*/ 2147483647 w 6335"/>
                <a:gd name="T63" fmla="*/ 2147483647 h 6830"/>
                <a:gd name="T64" fmla="*/ 2147483647 w 6335"/>
                <a:gd name="T65" fmla="*/ 2147483647 h 6830"/>
                <a:gd name="T66" fmla="*/ 2147483647 w 6335"/>
                <a:gd name="T67" fmla="*/ 2147483647 h 6830"/>
                <a:gd name="T68" fmla="*/ 2147483647 w 6335"/>
                <a:gd name="T69" fmla="*/ 2147483647 h 6830"/>
                <a:gd name="T70" fmla="*/ 2147483647 w 6335"/>
                <a:gd name="T71" fmla="*/ 2147483647 h 6830"/>
                <a:gd name="T72" fmla="*/ 2147483647 w 6335"/>
                <a:gd name="T73" fmla="*/ 2147483647 h 6830"/>
                <a:gd name="T74" fmla="*/ 2147483647 w 6335"/>
                <a:gd name="T75" fmla="*/ 2147483647 h 6830"/>
                <a:gd name="T76" fmla="*/ 2147483647 w 6335"/>
                <a:gd name="T77" fmla="*/ 2147483647 h 6830"/>
                <a:gd name="T78" fmla="*/ 2147483647 w 6335"/>
                <a:gd name="T79" fmla="*/ 2147483647 h 6830"/>
                <a:gd name="T80" fmla="*/ 2147483647 w 6335"/>
                <a:gd name="T81" fmla="*/ 2147483647 h 6830"/>
                <a:gd name="T82" fmla="*/ 2147483647 w 6335"/>
                <a:gd name="T83" fmla="*/ 2147483647 h 6830"/>
                <a:gd name="T84" fmla="*/ 2147483647 w 6335"/>
                <a:gd name="T85" fmla="*/ 2147483647 h 68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35"/>
                <a:gd name="T130" fmla="*/ 0 h 6830"/>
                <a:gd name="T131" fmla="*/ 6335 w 6335"/>
                <a:gd name="T132" fmla="*/ 6830 h 68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35" h="6830" extrusionOk="0">
                  <a:moveTo>
                    <a:pt x="911" y="246"/>
                  </a:moveTo>
                  <a:cubicBezTo>
                    <a:pt x="1149" y="246"/>
                    <a:pt x="1458" y="301"/>
                    <a:pt x="1806" y="428"/>
                  </a:cubicBezTo>
                  <a:cubicBezTo>
                    <a:pt x="1331" y="745"/>
                    <a:pt x="982" y="1220"/>
                    <a:pt x="824" y="1790"/>
                  </a:cubicBezTo>
                  <a:cubicBezTo>
                    <a:pt x="792" y="1726"/>
                    <a:pt x="761" y="1663"/>
                    <a:pt x="697" y="1600"/>
                  </a:cubicBezTo>
                  <a:cubicBezTo>
                    <a:pt x="349" y="1061"/>
                    <a:pt x="254" y="618"/>
                    <a:pt x="444" y="396"/>
                  </a:cubicBezTo>
                  <a:cubicBezTo>
                    <a:pt x="507" y="301"/>
                    <a:pt x="674" y="246"/>
                    <a:pt x="911" y="246"/>
                  </a:cubicBezTo>
                  <a:close/>
                  <a:moveTo>
                    <a:pt x="3136" y="301"/>
                  </a:moveTo>
                  <a:cubicBezTo>
                    <a:pt x="4308" y="333"/>
                    <a:pt x="5226" y="1283"/>
                    <a:pt x="5226" y="2423"/>
                  </a:cubicBezTo>
                  <a:cubicBezTo>
                    <a:pt x="5226" y="3151"/>
                    <a:pt x="4878" y="3848"/>
                    <a:pt x="4244" y="4228"/>
                  </a:cubicBezTo>
                  <a:cubicBezTo>
                    <a:pt x="4181" y="4292"/>
                    <a:pt x="4118" y="4355"/>
                    <a:pt x="4086" y="4418"/>
                  </a:cubicBezTo>
                  <a:cubicBezTo>
                    <a:pt x="3548" y="4165"/>
                    <a:pt x="2978" y="3817"/>
                    <a:pt x="2439" y="3405"/>
                  </a:cubicBezTo>
                  <a:cubicBezTo>
                    <a:pt x="1869" y="2961"/>
                    <a:pt x="1394" y="2518"/>
                    <a:pt x="1046" y="2043"/>
                  </a:cubicBezTo>
                  <a:cubicBezTo>
                    <a:pt x="1204" y="1030"/>
                    <a:pt x="2091" y="301"/>
                    <a:pt x="3104" y="301"/>
                  </a:cubicBezTo>
                  <a:lnTo>
                    <a:pt x="3136" y="301"/>
                  </a:lnTo>
                  <a:close/>
                  <a:moveTo>
                    <a:pt x="5258" y="3405"/>
                  </a:moveTo>
                  <a:cubicBezTo>
                    <a:pt x="5765" y="4007"/>
                    <a:pt x="5923" y="4482"/>
                    <a:pt x="5828" y="4608"/>
                  </a:cubicBezTo>
                  <a:cubicBezTo>
                    <a:pt x="5765" y="4672"/>
                    <a:pt x="5638" y="4735"/>
                    <a:pt x="5511" y="4767"/>
                  </a:cubicBezTo>
                  <a:lnTo>
                    <a:pt x="5226" y="4767"/>
                  </a:lnTo>
                  <a:cubicBezTo>
                    <a:pt x="5131" y="4767"/>
                    <a:pt x="5036" y="4735"/>
                    <a:pt x="4941" y="4703"/>
                  </a:cubicBezTo>
                  <a:cubicBezTo>
                    <a:pt x="4814" y="4703"/>
                    <a:pt x="4656" y="4640"/>
                    <a:pt x="4529" y="4608"/>
                  </a:cubicBezTo>
                  <a:cubicBezTo>
                    <a:pt x="4434" y="4577"/>
                    <a:pt x="4371" y="4545"/>
                    <a:pt x="4308" y="4513"/>
                  </a:cubicBezTo>
                  <a:cubicBezTo>
                    <a:pt x="4339" y="4482"/>
                    <a:pt x="4339" y="4450"/>
                    <a:pt x="4371" y="4450"/>
                  </a:cubicBezTo>
                  <a:cubicBezTo>
                    <a:pt x="4783" y="4197"/>
                    <a:pt x="5068" y="3848"/>
                    <a:pt x="5258" y="3405"/>
                  </a:cubicBezTo>
                  <a:close/>
                  <a:moveTo>
                    <a:pt x="1014" y="2391"/>
                  </a:moveTo>
                  <a:cubicBezTo>
                    <a:pt x="1363" y="2803"/>
                    <a:pt x="1774" y="3215"/>
                    <a:pt x="2281" y="3595"/>
                  </a:cubicBezTo>
                  <a:cubicBezTo>
                    <a:pt x="2851" y="4038"/>
                    <a:pt x="3453" y="4418"/>
                    <a:pt x="4023" y="4672"/>
                  </a:cubicBezTo>
                  <a:lnTo>
                    <a:pt x="4023" y="4957"/>
                  </a:lnTo>
                  <a:lnTo>
                    <a:pt x="3199" y="4957"/>
                  </a:lnTo>
                  <a:cubicBezTo>
                    <a:pt x="3041" y="4957"/>
                    <a:pt x="3041" y="5178"/>
                    <a:pt x="3199" y="5178"/>
                  </a:cubicBezTo>
                  <a:lnTo>
                    <a:pt x="4023" y="5178"/>
                  </a:lnTo>
                  <a:lnTo>
                    <a:pt x="4023" y="5527"/>
                  </a:lnTo>
                  <a:lnTo>
                    <a:pt x="2218" y="5527"/>
                  </a:lnTo>
                  <a:lnTo>
                    <a:pt x="2218" y="5178"/>
                  </a:lnTo>
                  <a:lnTo>
                    <a:pt x="2281" y="5178"/>
                  </a:lnTo>
                  <a:cubicBezTo>
                    <a:pt x="2439" y="5178"/>
                    <a:pt x="2439" y="4957"/>
                    <a:pt x="2281" y="4957"/>
                  </a:cubicBezTo>
                  <a:lnTo>
                    <a:pt x="2218" y="4957"/>
                  </a:lnTo>
                  <a:lnTo>
                    <a:pt x="2218" y="4640"/>
                  </a:lnTo>
                  <a:cubicBezTo>
                    <a:pt x="2218" y="4482"/>
                    <a:pt x="2123" y="4323"/>
                    <a:pt x="1996" y="4228"/>
                  </a:cubicBezTo>
                  <a:cubicBezTo>
                    <a:pt x="1363" y="3848"/>
                    <a:pt x="982" y="3151"/>
                    <a:pt x="1014" y="2423"/>
                  </a:cubicBezTo>
                  <a:lnTo>
                    <a:pt x="1014" y="2391"/>
                  </a:lnTo>
                  <a:close/>
                  <a:moveTo>
                    <a:pt x="4023" y="5748"/>
                  </a:moveTo>
                  <a:lnTo>
                    <a:pt x="4023" y="5938"/>
                  </a:lnTo>
                  <a:cubicBezTo>
                    <a:pt x="4023" y="6002"/>
                    <a:pt x="3959" y="6065"/>
                    <a:pt x="3896" y="6065"/>
                  </a:cubicBezTo>
                  <a:lnTo>
                    <a:pt x="2344" y="6065"/>
                  </a:lnTo>
                  <a:cubicBezTo>
                    <a:pt x="2281" y="6065"/>
                    <a:pt x="2218" y="6002"/>
                    <a:pt x="2218" y="5938"/>
                  </a:cubicBezTo>
                  <a:lnTo>
                    <a:pt x="2218" y="5748"/>
                  </a:lnTo>
                  <a:lnTo>
                    <a:pt x="4023" y="5748"/>
                  </a:lnTo>
                  <a:close/>
                  <a:moveTo>
                    <a:pt x="888" y="1"/>
                  </a:moveTo>
                  <a:cubicBezTo>
                    <a:pt x="602" y="1"/>
                    <a:pt x="362" y="70"/>
                    <a:pt x="222" y="238"/>
                  </a:cubicBezTo>
                  <a:cubicBezTo>
                    <a:pt x="1" y="555"/>
                    <a:pt x="96" y="1093"/>
                    <a:pt x="507" y="1726"/>
                  </a:cubicBezTo>
                  <a:cubicBezTo>
                    <a:pt x="571" y="1853"/>
                    <a:pt x="666" y="1980"/>
                    <a:pt x="761" y="2106"/>
                  </a:cubicBezTo>
                  <a:cubicBezTo>
                    <a:pt x="761" y="2201"/>
                    <a:pt x="761" y="2328"/>
                    <a:pt x="761" y="2423"/>
                  </a:cubicBezTo>
                  <a:cubicBezTo>
                    <a:pt x="761" y="3246"/>
                    <a:pt x="1173" y="4007"/>
                    <a:pt x="1869" y="4450"/>
                  </a:cubicBezTo>
                  <a:cubicBezTo>
                    <a:pt x="1933" y="4482"/>
                    <a:pt x="1964" y="4577"/>
                    <a:pt x="1964" y="4640"/>
                  </a:cubicBezTo>
                  <a:lnTo>
                    <a:pt x="1964" y="5495"/>
                  </a:lnTo>
                  <a:lnTo>
                    <a:pt x="1806" y="5495"/>
                  </a:lnTo>
                  <a:cubicBezTo>
                    <a:pt x="1616" y="5495"/>
                    <a:pt x="1616" y="5748"/>
                    <a:pt x="1806" y="5748"/>
                  </a:cubicBezTo>
                  <a:lnTo>
                    <a:pt x="1964" y="5748"/>
                  </a:lnTo>
                  <a:lnTo>
                    <a:pt x="1964" y="5938"/>
                  </a:lnTo>
                  <a:cubicBezTo>
                    <a:pt x="1964" y="6128"/>
                    <a:pt x="2154" y="6287"/>
                    <a:pt x="2344" y="6287"/>
                  </a:cubicBezTo>
                  <a:lnTo>
                    <a:pt x="2534" y="6287"/>
                  </a:lnTo>
                  <a:cubicBezTo>
                    <a:pt x="2566" y="6572"/>
                    <a:pt x="2788" y="6762"/>
                    <a:pt x="3041" y="6825"/>
                  </a:cubicBezTo>
                  <a:cubicBezTo>
                    <a:pt x="3067" y="6828"/>
                    <a:pt x="3093" y="6830"/>
                    <a:pt x="3119" y="6830"/>
                  </a:cubicBezTo>
                  <a:cubicBezTo>
                    <a:pt x="3351" y="6830"/>
                    <a:pt x="3592" y="6707"/>
                    <a:pt x="3706" y="6508"/>
                  </a:cubicBezTo>
                  <a:cubicBezTo>
                    <a:pt x="3773" y="6420"/>
                    <a:pt x="3684" y="6315"/>
                    <a:pt x="3592" y="6315"/>
                  </a:cubicBezTo>
                  <a:cubicBezTo>
                    <a:pt x="3553" y="6315"/>
                    <a:pt x="3513" y="6334"/>
                    <a:pt x="3484" y="6382"/>
                  </a:cubicBezTo>
                  <a:cubicBezTo>
                    <a:pt x="3421" y="6508"/>
                    <a:pt x="3263" y="6572"/>
                    <a:pt x="3104" y="6572"/>
                  </a:cubicBezTo>
                  <a:cubicBezTo>
                    <a:pt x="2946" y="6540"/>
                    <a:pt x="2819" y="6445"/>
                    <a:pt x="2788" y="6287"/>
                  </a:cubicBezTo>
                  <a:lnTo>
                    <a:pt x="3896" y="6287"/>
                  </a:lnTo>
                  <a:cubicBezTo>
                    <a:pt x="4086" y="6287"/>
                    <a:pt x="4276" y="6128"/>
                    <a:pt x="4276" y="5907"/>
                  </a:cubicBezTo>
                  <a:lnTo>
                    <a:pt x="4276" y="5748"/>
                  </a:lnTo>
                  <a:lnTo>
                    <a:pt x="4498" y="5748"/>
                  </a:lnTo>
                  <a:cubicBezTo>
                    <a:pt x="4656" y="5748"/>
                    <a:pt x="4656" y="5495"/>
                    <a:pt x="4498" y="5495"/>
                  </a:cubicBezTo>
                  <a:lnTo>
                    <a:pt x="4276" y="5495"/>
                  </a:lnTo>
                  <a:lnTo>
                    <a:pt x="4276" y="4767"/>
                  </a:lnTo>
                  <a:cubicBezTo>
                    <a:pt x="4339" y="4798"/>
                    <a:pt x="4403" y="4798"/>
                    <a:pt x="4434" y="4830"/>
                  </a:cubicBezTo>
                  <a:cubicBezTo>
                    <a:pt x="4593" y="4893"/>
                    <a:pt x="4751" y="4925"/>
                    <a:pt x="4909" y="4957"/>
                  </a:cubicBezTo>
                  <a:cubicBezTo>
                    <a:pt x="5004" y="4988"/>
                    <a:pt x="5099" y="4988"/>
                    <a:pt x="5194" y="5020"/>
                  </a:cubicBezTo>
                  <a:lnTo>
                    <a:pt x="5353" y="5020"/>
                  </a:lnTo>
                  <a:cubicBezTo>
                    <a:pt x="5416" y="5020"/>
                    <a:pt x="5480" y="5020"/>
                    <a:pt x="5543" y="4988"/>
                  </a:cubicBezTo>
                  <a:cubicBezTo>
                    <a:pt x="5765" y="4957"/>
                    <a:pt x="5923" y="4893"/>
                    <a:pt x="6018" y="4735"/>
                  </a:cubicBezTo>
                  <a:cubicBezTo>
                    <a:pt x="6335" y="4355"/>
                    <a:pt x="5670" y="3500"/>
                    <a:pt x="5384" y="3151"/>
                  </a:cubicBezTo>
                  <a:cubicBezTo>
                    <a:pt x="5448" y="2930"/>
                    <a:pt x="5480" y="2676"/>
                    <a:pt x="5480" y="2423"/>
                  </a:cubicBezTo>
                  <a:cubicBezTo>
                    <a:pt x="5480" y="1631"/>
                    <a:pt x="5068" y="871"/>
                    <a:pt x="4371" y="428"/>
                  </a:cubicBezTo>
                  <a:cubicBezTo>
                    <a:pt x="3992" y="175"/>
                    <a:pt x="3551" y="46"/>
                    <a:pt x="3102" y="46"/>
                  </a:cubicBezTo>
                  <a:cubicBezTo>
                    <a:pt x="2762" y="46"/>
                    <a:pt x="2418" y="120"/>
                    <a:pt x="2091" y="270"/>
                  </a:cubicBezTo>
                  <a:cubicBezTo>
                    <a:pt x="1685" y="111"/>
                    <a:pt x="1249" y="1"/>
                    <a:pt x="888" y="1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endParaRPr lang="ru-RU" sz="1050"/>
            </a:p>
          </p:txBody>
        </p:sp>
        <p:sp>
          <p:nvSpPr>
            <p:cNvPr id="13338" name="Google Shape;3122;p31"/>
            <p:cNvSpPr>
              <a:spLocks/>
            </p:cNvSpPr>
            <p:nvPr/>
          </p:nvSpPr>
          <p:spPr bwMode="auto">
            <a:xfrm>
              <a:off x="4388734" y="4308826"/>
              <a:ext cx="14219" cy="9060"/>
            </a:xfrm>
            <a:custGeom>
              <a:avLst/>
              <a:gdLst>
                <a:gd name="T0" fmla="*/ 2147483647 w 350"/>
                <a:gd name="T1" fmla="*/ 2147483647 h 223"/>
                <a:gd name="T2" fmla="*/ 2147483647 w 350"/>
                <a:gd name="T3" fmla="*/ 2147483647 h 223"/>
                <a:gd name="T4" fmla="*/ 2147483647 w 350"/>
                <a:gd name="T5" fmla="*/ 2147483647 h 223"/>
                <a:gd name="T6" fmla="*/ 0 60000 65536"/>
                <a:gd name="T7" fmla="*/ 0 60000 65536"/>
                <a:gd name="T8" fmla="*/ 0 60000 65536"/>
                <a:gd name="T9" fmla="*/ 0 w 350"/>
                <a:gd name="T10" fmla="*/ 0 h 223"/>
                <a:gd name="T11" fmla="*/ 350 w 350"/>
                <a:gd name="T12" fmla="*/ 223 h 2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0" h="223" extrusionOk="0">
                  <a:moveTo>
                    <a:pt x="191" y="1"/>
                  </a:moveTo>
                  <a:cubicBezTo>
                    <a:pt x="1" y="1"/>
                    <a:pt x="1" y="222"/>
                    <a:pt x="191" y="222"/>
                  </a:cubicBezTo>
                  <a:cubicBezTo>
                    <a:pt x="349" y="222"/>
                    <a:pt x="349" y="1"/>
                    <a:pt x="191" y="1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endParaRPr lang="ru-RU" sz="1050"/>
            </a:p>
          </p:txBody>
        </p:sp>
        <p:sp>
          <p:nvSpPr>
            <p:cNvPr id="13339" name="Google Shape;3123;p31"/>
            <p:cNvSpPr>
              <a:spLocks/>
            </p:cNvSpPr>
            <p:nvPr/>
          </p:nvSpPr>
          <p:spPr bwMode="auto">
            <a:xfrm>
              <a:off x="4377157" y="4141569"/>
              <a:ext cx="87547" cy="115504"/>
            </a:xfrm>
            <a:custGeom>
              <a:avLst/>
              <a:gdLst>
                <a:gd name="T0" fmla="*/ 2147483647 w 2155"/>
                <a:gd name="T1" fmla="*/ 2147483647 h 2843"/>
                <a:gd name="T2" fmla="*/ 2147483647 w 2155"/>
                <a:gd name="T3" fmla="*/ 2147483647 h 2843"/>
                <a:gd name="T4" fmla="*/ 2147483647 w 2155"/>
                <a:gd name="T5" fmla="*/ 2147483647 h 2843"/>
                <a:gd name="T6" fmla="*/ 2147483647 w 2155"/>
                <a:gd name="T7" fmla="*/ 2147483647 h 2843"/>
                <a:gd name="T8" fmla="*/ 2147483647 w 2155"/>
                <a:gd name="T9" fmla="*/ 2147483647 h 2843"/>
                <a:gd name="T10" fmla="*/ 2147483647 w 2155"/>
                <a:gd name="T11" fmla="*/ 2147483647 h 2843"/>
                <a:gd name="T12" fmla="*/ 2147483647 w 2155"/>
                <a:gd name="T13" fmla="*/ 2147483647 h 2843"/>
                <a:gd name="T14" fmla="*/ 2147483647 w 2155"/>
                <a:gd name="T15" fmla="*/ 2147483647 h 2843"/>
                <a:gd name="T16" fmla="*/ 2147483647 w 2155"/>
                <a:gd name="T17" fmla="*/ 2147483647 h 2843"/>
                <a:gd name="T18" fmla="*/ 2147483647 w 2155"/>
                <a:gd name="T19" fmla="*/ 2147483647 h 2843"/>
                <a:gd name="T20" fmla="*/ 2147483647 w 2155"/>
                <a:gd name="T21" fmla="*/ 2147483647 h 2843"/>
                <a:gd name="T22" fmla="*/ 2147483647 w 2155"/>
                <a:gd name="T23" fmla="*/ 2147483647 h 2843"/>
                <a:gd name="T24" fmla="*/ 2147483647 w 2155"/>
                <a:gd name="T25" fmla="*/ 2147483647 h 2843"/>
                <a:gd name="T26" fmla="*/ 2147483647 w 2155"/>
                <a:gd name="T27" fmla="*/ 2147483647 h 2843"/>
                <a:gd name="T28" fmla="*/ 2147483647 w 2155"/>
                <a:gd name="T29" fmla="*/ 2147483647 h 2843"/>
                <a:gd name="T30" fmla="*/ 2147483647 w 2155"/>
                <a:gd name="T31" fmla="*/ 2147483647 h 2843"/>
                <a:gd name="T32" fmla="*/ 2147483647 w 2155"/>
                <a:gd name="T33" fmla="*/ 2147483647 h 2843"/>
                <a:gd name="T34" fmla="*/ 2147483647 w 2155"/>
                <a:gd name="T35" fmla="*/ 2147483647 h 2843"/>
                <a:gd name="T36" fmla="*/ 2147483647 w 2155"/>
                <a:gd name="T37" fmla="*/ 2147483647 h 2843"/>
                <a:gd name="T38" fmla="*/ 2147483647 w 2155"/>
                <a:gd name="T39" fmla="*/ 2147483647 h 2843"/>
                <a:gd name="T40" fmla="*/ 2147483647 w 2155"/>
                <a:gd name="T41" fmla="*/ 2147483647 h 2843"/>
                <a:gd name="T42" fmla="*/ 2147483647 w 2155"/>
                <a:gd name="T43" fmla="*/ 2147483647 h 2843"/>
                <a:gd name="T44" fmla="*/ 2147483647 w 2155"/>
                <a:gd name="T45" fmla="*/ 2147483647 h 2843"/>
                <a:gd name="T46" fmla="*/ 2147483647 w 2155"/>
                <a:gd name="T47" fmla="*/ 2147483647 h 2843"/>
                <a:gd name="T48" fmla="*/ 2147483647 w 2155"/>
                <a:gd name="T49" fmla="*/ 2147483647 h 2843"/>
                <a:gd name="T50" fmla="*/ 2147483647 w 2155"/>
                <a:gd name="T51" fmla="*/ 2147483647 h 2843"/>
                <a:gd name="T52" fmla="*/ 2147483647 w 2155"/>
                <a:gd name="T53" fmla="*/ 2147483647 h 2843"/>
                <a:gd name="T54" fmla="*/ 2147483647 w 2155"/>
                <a:gd name="T55" fmla="*/ 2147483647 h 2843"/>
                <a:gd name="T56" fmla="*/ 2147483647 w 2155"/>
                <a:gd name="T57" fmla="*/ 2147483647 h 2843"/>
                <a:gd name="T58" fmla="*/ 2147483647 w 2155"/>
                <a:gd name="T59" fmla="*/ 2147483647 h 2843"/>
                <a:gd name="T60" fmla="*/ 2147483647 w 2155"/>
                <a:gd name="T61" fmla="*/ 2147483647 h 2843"/>
                <a:gd name="T62" fmla="*/ 2147483647 w 2155"/>
                <a:gd name="T63" fmla="*/ 2147483647 h 2843"/>
                <a:gd name="T64" fmla="*/ 2147483647 w 2155"/>
                <a:gd name="T65" fmla="*/ 2147483647 h 2843"/>
                <a:gd name="T66" fmla="*/ 2147483647 w 2155"/>
                <a:gd name="T67" fmla="*/ 2147483647 h 2843"/>
                <a:gd name="T68" fmla="*/ 2147483647 w 2155"/>
                <a:gd name="T69" fmla="*/ 2147483647 h 2843"/>
                <a:gd name="T70" fmla="*/ 2147483647 w 2155"/>
                <a:gd name="T71" fmla="*/ 2147483647 h 2843"/>
                <a:gd name="T72" fmla="*/ 2147483647 w 2155"/>
                <a:gd name="T73" fmla="*/ 2147483647 h 2843"/>
                <a:gd name="T74" fmla="*/ 2147483647 w 2155"/>
                <a:gd name="T75" fmla="*/ 2147483647 h 2843"/>
                <a:gd name="T76" fmla="*/ 2147483647 w 2155"/>
                <a:gd name="T77" fmla="*/ 2147483647 h 2843"/>
                <a:gd name="T78" fmla="*/ 2147483647 w 2155"/>
                <a:gd name="T79" fmla="*/ 2147483647 h 2843"/>
                <a:gd name="T80" fmla="*/ 2147483647 w 2155"/>
                <a:gd name="T81" fmla="*/ 2147483647 h 2843"/>
                <a:gd name="T82" fmla="*/ 2147483647 w 2155"/>
                <a:gd name="T83" fmla="*/ 2147483647 h 2843"/>
                <a:gd name="T84" fmla="*/ 2147483647 w 2155"/>
                <a:gd name="T85" fmla="*/ 2147483647 h 2843"/>
                <a:gd name="T86" fmla="*/ 2147483647 w 2155"/>
                <a:gd name="T87" fmla="*/ 2147483647 h 2843"/>
                <a:gd name="T88" fmla="*/ 2147483647 w 2155"/>
                <a:gd name="T89" fmla="*/ 2147483647 h 2843"/>
                <a:gd name="T90" fmla="*/ 2147483647 w 2155"/>
                <a:gd name="T91" fmla="*/ 2147483647 h 2843"/>
                <a:gd name="T92" fmla="*/ 2147483647 w 2155"/>
                <a:gd name="T93" fmla="*/ 2147483647 h 2843"/>
                <a:gd name="T94" fmla="*/ 2147483647 w 2155"/>
                <a:gd name="T95" fmla="*/ 2147483647 h 2843"/>
                <a:gd name="T96" fmla="*/ 2147483647 w 2155"/>
                <a:gd name="T97" fmla="*/ 2147483647 h 2843"/>
                <a:gd name="T98" fmla="*/ 2147483647 w 2155"/>
                <a:gd name="T99" fmla="*/ 2147483647 h 2843"/>
                <a:gd name="T100" fmla="*/ 2147483647 w 2155"/>
                <a:gd name="T101" fmla="*/ 2147483647 h 284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55"/>
                <a:gd name="T154" fmla="*/ 0 h 2843"/>
                <a:gd name="T155" fmla="*/ 2155 w 2155"/>
                <a:gd name="T156" fmla="*/ 2843 h 284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55" h="2843" extrusionOk="0">
                  <a:moveTo>
                    <a:pt x="413" y="254"/>
                  </a:moveTo>
                  <a:cubicBezTo>
                    <a:pt x="508" y="254"/>
                    <a:pt x="571" y="381"/>
                    <a:pt x="508" y="444"/>
                  </a:cubicBezTo>
                  <a:cubicBezTo>
                    <a:pt x="475" y="477"/>
                    <a:pt x="438" y="491"/>
                    <a:pt x="403" y="491"/>
                  </a:cubicBezTo>
                  <a:cubicBezTo>
                    <a:pt x="340" y="491"/>
                    <a:pt x="286" y="443"/>
                    <a:pt x="286" y="381"/>
                  </a:cubicBezTo>
                  <a:cubicBezTo>
                    <a:pt x="286" y="317"/>
                    <a:pt x="349" y="254"/>
                    <a:pt x="413" y="254"/>
                  </a:cubicBezTo>
                  <a:close/>
                  <a:moveTo>
                    <a:pt x="1743" y="539"/>
                  </a:moveTo>
                  <a:cubicBezTo>
                    <a:pt x="1869" y="539"/>
                    <a:pt x="1933" y="666"/>
                    <a:pt x="1838" y="761"/>
                  </a:cubicBezTo>
                  <a:cubicBezTo>
                    <a:pt x="1820" y="778"/>
                    <a:pt x="1795" y="786"/>
                    <a:pt x="1768" y="786"/>
                  </a:cubicBezTo>
                  <a:cubicBezTo>
                    <a:pt x="1698" y="786"/>
                    <a:pt x="1616" y="734"/>
                    <a:pt x="1616" y="666"/>
                  </a:cubicBezTo>
                  <a:cubicBezTo>
                    <a:pt x="1616" y="602"/>
                    <a:pt x="1679" y="539"/>
                    <a:pt x="1743" y="539"/>
                  </a:cubicBezTo>
                  <a:close/>
                  <a:moveTo>
                    <a:pt x="983" y="1109"/>
                  </a:moveTo>
                  <a:cubicBezTo>
                    <a:pt x="1078" y="1141"/>
                    <a:pt x="1173" y="1204"/>
                    <a:pt x="1173" y="1331"/>
                  </a:cubicBezTo>
                  <a:cubicBezTo>
                    <a:pt x="1173" y="1394"/>
                    <a:pt x="1141" y="1457"/>
                    <a:pt x="1046" y="1489"/>
                  </a:cubicBezTo>
                  <a:cubicBezTo>
                    <a:pt x="1020" y="1502"/>
                    <a:pt x="988" y="1510"/>
                    <a:pt x="956" y="1510"/>
                  </a:cubicBezTo>
                  <a:cubicBezTo>
                    <a:pt x="909" y="1510"/>
                    <a:pt x="861" y="1495"/>
                    <a:pt x="824" y="1457"/>
                  </a:cubicBezTo>
                  <a:cubicBezTo>
                    <a:pt x="793" y="1394"/>
                    <a:pt x="761" y="1299"/>
                    <a:pt x="793" y="1236"/>
                  </a:cubicBezTo>
                  <a:cubicBezTo>
                    <a:pt x="824" y="1172"/>
                    <a:pt x="888" y="1109"/>
                    <a:pt x="983" y="1109"/>
                  </a:cubicBezTo>
                  <a:close/>
                  <a:moveTo>
                    <a:pt x="1299" y="2344"/>
                  </a:moveTo>
                  <a:cubicBezTo>
                    <a:pt x="1363" y="2344"/>
                    <a:pt x="1426" y="2407"/>
                    <a:pt x="1426" y="2471"/>
                  </a:cubicBezTo>
                  <a:cubicBezTo>
                    <a:pt x="1426" y="2555"/>
                    <a:pt x="1370" y="2597"/>
                    <a:pt x="1304" y="2597"/>
                  </a:cubicBezTo>
                  <a:cubicBezTo>
                    <a:pt x="1271" y="2597"/>
                    <a:pt x="1236" y="2587"/>
                    <a:pt x="1204" y="2566"/>
                  </a:cubicBezTo>
                  <a:cubicBezTo>
                    <a:pt x="1141" y="2502"/>
                    <a:pt x="1204" y="2344"/>
                    <a:pt x="1299" y="2344"/>
                  </a:cubicBezTo>
                  <a:close/>
                  <a:moveTo>
                    <a:pt x="397" y="1"/>
                  </a:moveTo>
                  <a:cubicBezTo>
                    <a:pt x="346" y="1"/>
                    <a:pt x="297" y="11"/>
                    <a:pt x="254" y="32"/>
                  </a:cubicBezTo>
                  <a:cubicBezTo>
                    <a:pt x="96" y="127"/>
                    <a:pt x="1" y="286"/>
                    <a:pt x="64" y="476"/>
                  </a:cubicBezTo>
                  <a:cubicBezTo>
                    <a:pt x="96" y="634"/>
                    <a:pt x="254" y="761"/>
                    <a:pt x="413" y="761"/>
                  </a:cubicBezTo>
                  <a:cubicBezTo>
                    <a:pt x="444" y="761"/>
                    <a:pt x="476" y="729"/>
                    <a:pt x="508" y="729"/>
                  </a:cubicBezTo>
                  <a:lnTo>
                    <a:pt x="666" y="982"/>
                  </a:lnTo>
                  <a:cubicBezTo>
                    <a:pt x="539" y="1109"/>
                    <a:pt x="508" y="1299"/>
                    <a:pt x="571" y="1457"/>
                  </a:cubicBezTo>
                  <a:cubicBezTo>
                    <a:pt x="634" y="1647"/>
                    <a:pt x="793" y="1774"/>
                    <a:pt x="951" y="1774"/>
                  </a:cubicBezTo>
                  <a:lnTo>
                    <a:pt x="1078" y="2186"/>
                  </a:lnTo>
                  <a:cubicBezTo>
                    <a:pt x="919" y="2281"/>
                    <a:pt x="888" y="2471"/>
                    <a:pt x="951" y="2629"/>
                  </a:cubicBezTo>
                  <a:cubicBezTo>
                    <a:pt x="1022" y="2772"/>
                    <a:pt x="1147" y="2843"/>
                    <a:pt x="1272" y="2843"/>
                  </a:cubicBezTo>
                  <a:cubicBezTo>
                    <a:pt x="1313" y="2843"/>
                    <a:pt x="1355" y="2835"/>
                    <a:pt x="1394" y="2819"/>
                  </a:cubicBezTo>
                  <a:cubicBezTo>
                    <a:pt x="1584" y="2788"/>
                    <a:pt x="1679" y="2597"/>
                    <a:pt x="1679" y="2439"/>
                  </a:cubicBezTo>
                  <a:cubicBezTo>
                    <a:pt x="1648" y="2249"/>
                    <a:pt x="1489" y="2122"/>
                    <a:pt x="1331" y="2091"/>
                  </a:cubicBezTo>
                  <a:lnTo>
                    <a:pt x="1204" y="1711"/>
                  </a:lnTo>
                  <a:cubicBezTo>
                    <a:pt x="1426" y="1584"/>
                    <a:pt x="1489" y="1299"/>
                    <a:pt x="1363" y="1109"/>
                  </a:cubicBezTo>
                  <a:lnTo>
                    <a:pt x="1553" y="982"/>
                  </a:lnTo>
                  <a:cubicBezTo>
                    <a:pt x="1616" y="1014"/>
                    <a:pt x="1679" y="1014"/>
                    <a:pt x="1743" y="1014"/>
                  </a:cubicBezTo>
                  <a:cubicBezTo>
                    <a:pt x="1933" y="1014"/>
                    <a:pt x="2059" y="919"/>
                    <a:pt x="2123" y="761"/>
                  </a:cubicBezTo>
                  <a:cubicBezTo>
                    <a:pt x="2154" y="602"/>
                    <a:pt x="2091" y="444"/>
                    <a:pt x="1964" y="349"/>
                  </a:cubicBezTo>
                  <a:cubicBezTo>
                    <a:pt x="1901" y="301"/>
                    <a:pt x="1822" y="278"/>
                    <a:pt x="1743" y="278"/>
                  </a:cubicBezTo>
                  <a:cubicBezTo>
                    <a:pt x="1664" y="278"/>
                    <a:pt x="1584" y="301"/>
                    <a:pt x="1521" y="349"/>
                  </a:cubicBezTo>
                  <a:cubicBezTo>
                    <a:pt x="1394" y="444"/>
                    <a:pt x="1331" y="634"/>
                    <a:pt x="1394" y="792"/>
                  </a:cubicBezTo>
                  <a:lnTo>
                    <a:pt x="1204" y="919"/>
                  </a:lnTo>
                  <a:cubicBezTo>
                    <a:pt x="1137" y="897"/>
                    <a:pt x="1070" y="874"/>
                    <a:pt x="1003" y="874"/>
                  </a:cubicBezTo>
                  <a:cubicBezTo>
                    <a:pt x="975" y="874"/>
                    <a:pt x="947" y="878"/>
                    <a:pt x="919" y="887"/>
                  </a:cubicBezTo>
                  <a:lnTo>
                    <a:pt x="729" y="571"/>
                  </a:lnTo>
                  <a:cubicBezTo>
                    <a:pt x="824" y="444"/>
                    <a:pt x="793" y="254"/>
                    <a:pt x="698" y="127"/>
                  </a:cubicBezTo>
                  <a:cubicBezTo>
                    <a:pt x="613" y="43"/>
                    <a:pt x="501" y="1"/>
                    <a:pt x="397" y="1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endParaRPr lang="ru-RU" sz="1050"/>
            </a:p>
          </p:txBody>
        </p:sp>
        <p:sp>
          <p:nvSpPr>
            <p:cNvPr id="13340" name="Google Shape;3124;p31"/>
            <p:cNvSpPr>
              <a:spLocks/>
            </p:cNvSpPr>
            <p:nvPr/>
          </p:nvSpPr>
          <p:spPr bwMode="auto">
            <a:xfrm>
              <a:off x="4360460" y="4193002"/>
              <a:ext cx="30916" cy="30958"/>
            </a:xfrm>
            <a:custGeom>
              <a:avLst/>
              <a:gdLst>
                <a:gd name="T0" fmla="*/ 2147483647 w 761"/>
                <a:gd name="T1" fmla="*/ 2147483647 h 762"/>
                <a:gd name="T2" fmla="*/ 2147483647 w 761"/>
                <a:gd name="T3" fmla="*/ 2147483647 h 762"/>
                <a:gd name="T4" fmla="*/ 2147483647 w 761"/>
                <a:gd name="T5" fmla="*/ 2147483647 h 762"/>
                <a:gd name="T6" fmla="*/ 2147483647 w 761"/>
                <a:gd name="T7" fmla="*/ 2147483647 h 762"/>
                <a:gd name="T8" fmla="*/ 2147483647 w 761"/>
                <a:gd name="T9" fmla="*/ 2147483647 h 762"/>
                <a:gd name="T10" fmla="*/ 2147483647 w 761"/>
                <a:gd name="T11" fmla="*/ 0 h 762"/>
                <a:gd name="T12" fmla="*/ 2147483647 w 761"/>
                <a:gd name="T13" fmla="*/ 2147483647 h 762"/>
                <a:gd name="T14" fmla="*/ 0 w 761"/>
                <a:gd name="T15" fmla="*/ 2147483647 h 762"/>
                <a:gd name="T16" fmla="*/ 2147483647 w 761"/>
                <a:gd name="T17" fmla="*/ 2147483647 h 762"/>
                <a:gd name="T18" fmla="*/ 2147483647 w 761"/>
                <a:gd name="T19" fmla="*/ 2147483647 h 762"/>
                <a:gd name="T20" fmla="*/ 2147483647 w 761"/>
                <a:gd name="T21" fmla="*/ 2147483647 h 762"/>
                <a:gd name="T22" fmla="*/ 2147483647 w 761"/>
                <a:gd name="T23" fmla="*/ 0 h 7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1"/>
                <a:gd name="T37" fmla="*/ 0 h 762"/>
                <a:gd name="T38" fmla="*/ 761 w 761"/>
                <a:gd name="T39" fmla="*/ 762 h 7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1" h="762" extrusionOk="0">
                  <a:moveTo>
                    <a:pt x="380" y="255"/>
                  </a:moveTo>
                  <a:cubicBezTo>
                    <a:pt x="475" y="255"/>
                    <a:pt x="539" y="381"/>
                    <a:pt x="444" y="445"/>
                  </a:cubicBezTo>
                  <a:cubicBezTo>
                    <a:pt x="422" y="478"/>
                    <a:pt x="392" y="492"/>
                    <a:pt x="362" y="492"/>
                  </a:cubicBezTo>
                  <a:cubicBezTo>
                    <a:pt x="307" y="492"/>
                    <a:pt x="254" y="443"/>
                    <a:pt x="254" y="381"/>
                  </a:cubicBezTo>
                  <a:cubicBezTo>
                    <a:pt x="254" y="318"/>
                    <a:pt x="285" y="255"/>
                    <a:pt x="380" y="255"/>
                  </a:cubicBezTo>
                  <a:close/>
                  <a:moveTo>
                    <a:pt x="387" y="0"/>
                  </a:moveTo>
                  <a:cubicBezTo>
                    <a:pt x="334" y="0"/>
                    <a:pt x="278" y="11"/>
                    <a:pt x="222" y="33"/>
                  </a:cubicBezTo>
                  <a:cubicBezTo>
                    <a:pt x="95" y="96"/>
                    <a:pt x="0" y="223"/>
                    <a:pt x="0" y="381"/>
                  </a:cubicBezTo>
                  <a:cubicBezTo>
                    <a:pt x="0" y="571"/>
                    <a:pt x="159" y="761"/>
                    <a:pt x="380" y="761"/>
                  </a:cubicBezTo>
                  <a:cubicBezTo>
                    <a:pt x="507" y="761"/>
                    <a:pt x="665" y="666"/>
                    <a:pt x="697" y="508"/>
                  </a:cubicBezTo>
                  <a:cubicBezTo>
                    <a:pt x="760" y="381"/>
                    <a:pt x="729" y="223"/>
                    <a:pt x="634" y="96"/>
                  </a:cubicBezTo>
                  <a:cubicBezTo>
                    <a:pt x="572" y="35"/>
                    <a:pt x="484" y="0"/>
                    <a:pt x="387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endParaRPr lang="ru-RU" sz="1050"/>
            </a:p>
          </p:txBody>
        </p:sp>
      </p:grpSp>
      <p:sp>
        <p:nvSpPr>
          <p:cNvPr id="13329" name="Google Shape;3128;p31"/>
          <p:cNvSpPr txBox="1">
            <a:spLocks noChangeArrowheads="1"/>
          </p:cNvSpPr>
          <p:nvPr/>
        </p:nvSpPr>
        <p:spPr bwMode="auto">
          <a:xfrm>
            <a:off x="5101829" y="695325"/>
            <a:ext cx="3199209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91423" rIns="91423" bIns="91423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r>
              <a:rPr lang="en-US" altLang="ru-RU" sz="2400" b="1" dirty="0">
                <a:solidFill>
                  <a:srgbClr val="0606A6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  <a:sym typeface="Roboto" panose="020B0604020202020204" charset="0"/>
              </a:rPr>
              <a:t>AYTSANG, UNUTAMAN</a:t>
            </a:r>
            <a:endParaRPr lang="ru-RU" altLang="ru-RU" sz="2400" b="1" dirty="0">
              <a:solidFill>
                <a:srgbClr val="0606A6"/>
              </a:solidFill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  <a:sym typeface="Roboto" panose="020B0604020202020204" charset="0"/>
            </a:endParaRPr>
          </a:p>
        </p:txBody>
      </p:sp>
      <p:sp>
        <p:nvSpPr>
          <p:cNvPr id="13330" name="Google Shape;3130;p31"/>
          <p:cNvSpPr txBox="1">
            <a:spLocks noChangeArrowheads="1"/>
          </p:cNvSpPr>
          <p:nvPr/>
        </p:nvSpPr>
        <p:spPr bwMode="auto">
          <a:xfrm>
            <a:off x="5182791" y="2068116"/>
            <a:ext cx="3133725" cy="98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91423" rIns="91423" bIns="91423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r>
              <a:rPr lang="en-US" altLang="ru-RU" sz="2400" b="1">
                <a:solidFill>
                  <a:srgbClr val="0606A6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  <a:sym typeface="Roboto" panose="020B0604020202020204" charset="0"/>
              </a:rPr>
              <a:t>KO‘RSATSANG, ESLAB QOLAMAN</a:t>
            </a:r>
            <a:endParaRPr lang="ru-RU" altLang="ru-RU" sz="2400" b="1">
              <a:solidFill>
                <a:srgbClr val="0606A6"/>
              </a:solidFill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  <a:sym typeface="Roboto" panose="020B0604020202020204" charset="0"/>
            </a:endParaRPr>
          </a:p>
        </p:txBody>
      </p:sp>
      <p:sp>
        <p:nvSpPr>
          <p:cNvPr id="13331" name="Google Shape;3132;p31"/>
          <p:cNvSpPr txBox="1">
            <a:spLocks noChangeArrowheads="1"/>
          </p:cNvSpPr>
          <p:nvPr/>
        </p:nvSpPr>
        <p:spPr bwMode="auto">
          <a:xfrm>
            <a:off x="5289948" y="3390900"/>
            <a:ext cx="3026569" cy="92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91423" rIns="91423" bIns="91423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r>
              <a:rPr lang="en-US" altLang="ru-RU" sz="2400" b="1">
                <a:solidFill>
                  <a:srgbClr val="0606A6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  <a:sym typeface="Roboto" panose="020B0604020202020204" charset="0"/>
              </a:rPr>
              <a:t>O‘ZIM BAJARIB ANGLAB YETAMAN</a:t>
            </a:r>
            <a:endParaRPr lang="ru-RU" altLang="ru-RU" sz="2400" b="1">
              <a:solidFill>
                <a:srgbClr val="0606A6"/>
              </a:solidFill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  <a:sym typeface="Roboto" panose="020B0604020202020204" charset="0"/>
            </a:endParaRPr>
          </a:p>
        </p:txBody>
      </p:sp>
      <p:sp>
        <p:nvSpPr>
          <p:cNvPr id="13332" name="Google Shape;3133;p31"/>
          <p:cNvSpPr txBox="1">
            <a:spLocks noChangeArrowheads="1"/>
          </p:cNvSpPr>
          <p:nvPr/>
        </p:nvSpPr>
        <p:spPr bwMode="auto">
          <a:xfrm>
            <a:off x="539354" y="3601641"/>
            <a:ext cx="28575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91423" rIns="91423" bIns="91423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r>
              <a:rPr lang="en-US" altLang="ru-RU" sz="2400" b="1" dirty="0" err="1">
                <a:latin typeface="Times New Roman" panose="02020603050405020304" pitchFamily="18" charset="0"/>
                <a:ea typeface="Fira Sans Extra Condensed SemiB" charset="0"/>
                <a:cs typeface="Times New Roman" panose="02020603050405020304" pitchFamily="18" charset="0"/>
                <a:sym typeface="Fira Sans Extra Condensed SemiB" charset="0"/>
              </a:rPr>
              <a:t>Xitoy</a:t>
            </a:r>
            <a:r>
              <a:rPr lang="ru-RU" altLang="ru-RU" sz="2400" b="1" dirty="0">
                <a:latin typeface="Times New Roman" panose="02020603050405020304" pitchFamily="18" charset="0"/>
                <a:ea typeface="Fira Sans Extra Condensed SemiB" charset="0"/>
                <a:cs typeface="Times New Roman" panose="02020603050405020304" pitchFamily="18" charset="0"/>
                <a:sym typeface="Fira Sans Extra Condensed SemiB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  <a:ea typeface="Fira Sans Extra Condensed SemiB" charset="0"/>
                <a:cs typeface="Times New Roman" panose="02020603050405020304" pitchFamily="18" charset="0"/>
                <a:sym typeface="Fira Sans Extra Condensed SemiB" charset="0"/>
              </a:rPr>
              <a:t>faylasufi</a:t>
            </a:r>
            <a:r>
              <a:rPr lang="ru-RU" altLang="ru-RU" sz="2400" b="1" dirty="0">
                <a:latin typeface="Times New Roman" panose="02020603050405020304" pitchFamily="18" charset="0"/>
                <a:ea typeface="Fira Sans Extra Condensed SemiB" charset="0"/>
                <a:cs typeface="Times New Roman" panose="02020603050405020304" pitchFamily="18" charset="0"/>
                <a:sym typeface="Fira Sans Extra Condensed SemiB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  <a:ea typeface="Fira Sans Extra Condensed SemiB" charset="0"/>
                <a:cs typeface="Times New Roman" panose="02020603050405020304" pitchFamily="18" charset="0"/>
                <a:sym typeface="Fira Sans Extra Condensed SemiB" charset="0"/>
              </a:rPr>
              <a:t>Konfutsiy</a:t>
            </a:r>
            <a:endParaRPr lang="ru-RU" altLang="ru-RU" sz="2400" b="1" dirty="0">
              <a:latin typeface="Times New Roman" panose="02020603050405020304" pitchFamily="18" charset="0"/>
              <a:ea typeface="Fira Sans Extra Condensed SemiB" charset="0"/>
              <a:cs typeface="Times New Roman" panose="02020603050405020304" pitchFamily="18" charset="0"/>
              <a:sym typeface="Fira Sans Extra Condensed SemiB" charset="0"/>
            </a:endParaRPr>
          </a:p>
        </p:txBody>
      </p:sp>
      <p:pic>
        <p:nvPicPr>
          <p:cNvPr id="13333" name="Рисунок 1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0" t="33365" r="25121" b="9315"/>
          <a:stretch>
            <a:fillRect/>
          </a:stretch>
        </p:blipFill>
        <p:spPr bwMode="auto">
          <a:xfrm>
            <a:off x="853679" y="1144191"/>
            <a:ext cx="16668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63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2"/>
          <p:cNvSpPr>
            <a:spLocks noChangeArrowheads="1"/>
          </p:cNvSpPr>
          <p:nvPr/>
        </p:nvSpPr>
        <p:spPr bwMode="auto">
          <a:xfrm>
            <a:off x="560" y="2521"/>
            <a:ext cx="9142880" cy="740906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7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285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Muammoga</a:t>
            </a:r>
            <a:r>
              <a:rPr lang="en-US" altLang="ru-RU" sz="285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285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asoslangan</a:t>
            </a:r>
            <a:r>
              <a:rPr lang="en-US" altLang="ru-RU" sz="285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5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ta’lim</a:t>
            </a:r>
            <a:endParaRPr lang="en-US" altLang="ru-RU" sz="2858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AutoShape 8" descr="Henk J.A. Berendsen's Personal Homepage"/>
          <p:cNvSpPr>
            <a:spLocks noChangeAspect="1" noChangeArrowheads="1"/>
          </p:cNvSpPr>
          <p:nvPr/>
        </p:nvSpPr>
        <p:spPr bwMode="auto">
          <a:xfrm>
            <a:off x="207207" y="-229329"/>
            <a:ext cx="483857" cy="48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7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746"/>
          </a:p>
        </p:txBody>
      </p:sp>
      <p:pic>
        <p:nvPicPr>
          <p:cNvPr id="8" name="Picture 4" descr="5 Ways for Teachers to Nurture the Creative Genius in Their Studen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5508" y="1411250"/>
            <a:ext cx="3419759" cy="29283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Скругленный прямоугольник 8"/>
          <p:cNvSpPr/>
          <p:nvPr/>
        </p:nvSpPr>
        <p:spPr>
          <a:xfrm>
            <a:off x="456697" y="1005516"/>
            <a:ext cx="3999379" cy="382801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223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Muammoli</a:t>
            </a:r>
            <a:r>
              <a:rPr lang="en-US" sz="222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22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jarayonini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borishda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o‘quvchilar</a:t>
            </a:r>
            <a:r>
              <a:rPr lang="en-US" sz="222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oldiga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yechish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muammoni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qo‘yish</a:t>
            </a:r>
            <a:r>
              <a:rPr lang="en-US" sz="222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orqali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muammoli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vaziyatni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vujudga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keltirish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mashg‘ulot</a:t>
            </a:r>
            <a:r>
              <a:rPr lang="en-US" sz="222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davomida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yechimini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topish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Muammo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o‘qituvchi</a:t>
            </a:r>
            <a:r>
              <a:rPr lang="en-US" sz="222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tomonidan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o‘quvchilar</a:t>
            </a:r>
            <a:r>
              <a:rPr lang="en-US" sz="222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tomonidan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qo‘yilishi</a:t>
            </a:r>
            <a:r>
              <a:rPr lang="en-US" sz="222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6704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5"/>
          <p:cNvSpPr txBox="1">
            <a:spLocks/>
          </p:cNvSpPr>
          <p:nvPr/>
        </p:nvSpPr>
        <p:spPr bwMode="auto">
          <a:xfrm>
            <a:off x="8537973" y="4699398"/>
            <a:ext cx="450056" cy="29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fld id="{93559FE0-04BA-4016-B6DD-4EEDD8858CF0}" type="slidenum">
              <a:rPr lang="ru-RU" altLang="ru-RU" sz="900" b="1">
                <a:solidFill>
                  <a:schemeClr val="bg1"/>
                </a:solidFill>
                <a:latin typeface="Arial Black" panose="020B0A04020102020204" pitchFamily="34" charset="0"/>
              </a:rPr>
              <a:pPr algn="ctr" eaLnBrk="1" hangingPunct="1"/>
              <a:t>4</a:t>
            </a:fld>
            <a:endParaRPr lang="ru-RU" altLang="ru-RU" sz="9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339" name="Номер слайда 5"/>
          <p:cNvSpPr txBox="1">
            <a:spLocks/>
          </p:cNvSpPr>
          <p:nvPr/>
        </p:nvSpPr>
        <p:spPr bwMode="auto">
          <a:xfrm>
            <a:off x="8652273" y="4738688"/>
            <a:ext cx="450056" cy="29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fld id="{A79CE1F0-9171-47B6-8AD7-1D383E49615B}" type="slidenum">
              <a:rPr lang="ru-RU" altLang="ru-RU" sz="1050" b="1">
                <a:solidFill>
                  <a:schemeClr val="bg1"/>
                </a:solidFill>
                <a:latin typeface="Arial Black" panose="020B0A04020102020204" pitchFamily="34" charset="0"/>
              </a:rPr>
              <a:pPr algn="ctr" eaLnBrk="1" hangingPunct="1"/>
              <a:t>4</a:t>
            </a:fld>
            <a:endParaRPr lang="ru-RU" altLang="ru-RU" sz="105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Объект 2"/>
          <p:cNvSpPr>
            <a:spLocks noGrp="1"/>
          </p:cNvSpPr>
          <p:nvPr>
            <p:ph idx="1"/>
          </p:nvPr>
        </p:nvSpPr>
        <p:spPr>
          <a:xfrm>
            <a:off x="1704109" y="520304"/>
            <a:ext cx="7398220" cy="454461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Muammo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ilmiy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bilishni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rivojlantirish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zarur</a:t>
            </a:r>
            <a:r>
              <a:rPr lang="uz-Cyrl-UZ" sz="2100" b="1" dirty="0">
                <a:latin typeface="Times New Roman" pitchFamily="18" charset="0"/>
                <a:cs typeface="Times New Roman" pitchFamily="18" charset="0"/>
              </a:rPr>
              <a:t>atini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ifodalashning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sub’ektiv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shaklidir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muammoli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vaziyatda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ya’ni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jamiyat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rivojlanishi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jarayonida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bilish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bilmaslik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o‘rtasida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ob’ektiv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ravishda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vujudga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keladigan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ziddiyat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uz-Cyrl-UZ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2" descr="D:\Ортиқов\Диссертация\Картинки\127_stick_figure_s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-208359"/>
            <a:ext cx="950119" cy="88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Овал 13">
            <a:extLst/>
          </p:cNvPr>
          <p:cNvSpPr/>
          <p:nvPr/>
        </p:nvSpPr>
        <p:spPr>
          <a:xfrm>
            <a:off x="8670834" y="4669634"/>
            <a:ext cx="450731" cy="45073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fld id="{13B3A6DA-757A-496B-83B2-C8BCE21E3AF1}" type="slidenum">
              <a:rPr lang="ru-RU" altLang="ru-RU" sz="1050" b="1">
                <a:solidFill>
                  <a:schemeClr val="bg1"/>
                </a:solidFill>
                <a:latin typeface="Arial Black" panose="020B0A04020102020204" pitchFamily="34" charset="0"/>
              </a:rPr>
              <a:pPr algn="ctr" eaLnBrk="1" hangingPunct="1"/>
              <a:t>4</a:t>
            </a:fld>
            <a:endParaRPr lang="ru-RU" altLang="ru-RU" sz="105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1" name="Группа 69" descr="Декоративный элемент"/>
          <p:cNvGrpSpPr>
            <a:grpSpLocks/>
          </p:cNvGrpSpPr>
          <p:nvPr/>
        </p:nvGrpSpPr>
        <p:grpSpPr bwMode="auto">
          <a:xfrm>
            <a:off x="65074" y="17264"/>
            <a:ext cx="1458516" cy="5164931"/>
            <a:chOff x="3190" y="0"/>
            <a:chExt cx="4670411" cy="6858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2" name="Полилиния: Фигура 10">
              <a:extLst/>
            </p:cNvPr>
            <p:cNvSpPr/>
            <p:nvPr/>
          </p:nvSpPr>
          <p:spPr>
            <a:xfrm>
              <a:off x="1859917" y="0"/>
              <a:ext cx="18033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50" dirty="0"/>
            </a:p>
          </p:txBody>
        </p:sp>
        <p:sp>
          <p:nvSpPr>
            <p:cNvPr id="23" name="Прямоугольник 22">
              <a:extLst/>
            </p:cNvPr>
            <p:cNvSpPr/>
            <p:nvPr/>
          </p:nvSpPr>
          <p:spPr>
            <a:xfrm>
              <a:off x="3190" y="0"/>
              <a:ext cx="4670411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50" dirty="0"/>
            </a:p>
          </p:txBody>
        </p:sp>
      </p:grpSp>
      <p:grpSp>
        <p:nvGrpSpPr>
          <p:cNvPr id="14346" name="Группа 4"/>
          <p:cNvGrpSpPr>
            <a:grpSpLocks/>
          </p:cNvGrpSpPr>
          <p:nvPr/>
        </p:nvGrpSpPr>
        <p:grpSpPr bwMode="auto">
          <a:xfrm>
            <a:off x="114300" y="1204913"/>
            <a:ext cx="1257300" cy="1487091"/>
            <a:chOff x="176277" y="2729114"/>
            <a:chExt cx="2937072" cy="3217410"/>
          </a:xfrm>
        </p:grpSpPr>
        <p:pic>
          <p:nvPicPr>
            <p:cNvPr id="25" name="Picture 8" descr="Картинки по запросу innovation LAMP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01"/>
            <a:stretch/>
          </p:blipFill>
          <p:spPr bwMode="auto">
            <a:xfrm>
              <a:off x="176277" y="2729115"/>
              <a:ext cx="1449324" cy="3217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 descr="Картинки по запросу innovation LAMP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86"/>
            <a:stretch/>
          </p:blipFill>
          <p:spPr bwMode="auto">
            <a:xfrm>
              <a:off x="1625601" y="2729114"/>
              <a:ext cx="1487748" cy="3217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49201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2"/>
          <p:cNvSpPr>
            <a:spLocks noChangeArrowheads="1"/>
          </p:cNvSpPr>
          <p:nvPr/>
        </p:nvSpPr>
        <p:spPr bwMode="auto">
          <a:xfrm>
            <a:off x="560" y="2521"/>
            <a:ext cx="9142880" cy="740906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7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285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Muammoga</a:t>
            </a:r>
            <a:r>
              <a:rPr lang="en-US" altLang="ru-RU" sz="285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285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asoslangan</a:t>
            </a:r>
            <a:r>
              <a:rPr lang="en-US" altLang="ru-RU" sz="285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5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ta’lim</a:t>
            </a:r>
            <a:endParaRPr lang="en-US" altLang="ru-RU" sz="2858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AutoShape 8" descr="Henk J.A. Berendsen's Personal Homepage"/>
          <p:cNvSpPr>
            <a:spLocks noChangeAspect="1" noChangeArrowheads="1"/>
          </p:cNvSpPr>
          <p:nvPr/>
        </p:nvSpPr>
        <p:spPr bwMode="auto">
          <a:xfrm>
            <a:off x="207207" y="-229329"/>
            <a:ext cx="483857" cy="48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7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746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6697" y="1005516"/>
            <a:ext cx="4528476" cy="382801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223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Muammoli</a:t>
            </a:r>
            <a:r>
              <a:rPr lang="en-US" sz="222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22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texnologiyasining</a:t>
            </a:r>
            <a:r>
              <a:rPr lang="en-US" sz="222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asosi</a:t>
            </a:r>
            <a:r>
              <a:rPr lang="en-US" sz="222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insonni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fikrlashi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muammoli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vaziyatni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etishdan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boshlanishi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hamda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muammolarini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aniqlash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tadqiq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etish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yechish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qobiliyatiga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ega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ekanligidan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kelib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chiqadi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Muammoli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o‘quvchilarning</a:t>
            </a:r>
            <a:r>
              <a:rPr lang="en-US" sz="222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ijodiy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tafakkuri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ijodiy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qobiliyatlarini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oshirishda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jiddiy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ahamiyatga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ega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57" y="1402080"/>
            <a:ext cx="3603759" cy="297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6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2"/>
          <p:cNvSpPr>
            <a:spLocks noChangeArrowheads="1"/>
          </p:cNvSpPr>
          <p:nvPr/>
        </p:nvSpPr>
        <p:spPr bwMode="auto">
          <a:xfrm>
            <a:off x="560" y="2521"/>
            <a:ext cx="9142880" cy="740906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7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285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Muammoga</a:t>
            </a:r>
            <a:r>
              <a:rPr lang="en-US" altLang="ru-RU" sz="285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285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asoslangan</a:t>
            </a:r>
            <a:r>
              <a:rPr lang="en-US" altLang="ru-RU" sz="285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5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ta’lim</a:t>
            </a:r>
            <a:endParaRPr lang="en-US" altLang="ru-RU" sz="2858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AutoShape 8" descr="Henk J.A. Berendsen's Personal Homepage"/>
          <p:cNvSpPr>
            <a:spLocks noChangeAspect="1" noChangeArrowheads="1"/>
          </p:cNvSpPr>
          <p:nvPr/>
        </p:nvSpPr>
        <p:spPr bwMode="auto">
          <a:xfrm>
            <a:off x="207207" y="-229329"/>
            <a:ext cx="483857" cy="48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7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746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207" y="1005516"/>
            <a:ext cx="5096313" cy="382801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223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Muammoli</a:t>
            </a:r>
            <a:r>
              <a:rPr lang="en-US" sz="222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vaziyat</a:t>
            </a:r>
            <a:r>
              <a:rPr lang="en-US" sz="222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yaratish</a:t>
            </a:r>
            <a:r>
              <a:rPr lang="en-US" sz="222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usullari</a:t>
            </a:r>
            <a:r>
              <a:rPr lang="en-US" sz="222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defRPr/>
            </a:pP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223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O‘qituvchi</a:t>
            </a:r>
            <a:r>
              <a:rPr lang="en-US" sz="222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o‘quvchilarga</a:t>
            </a:r>
            <a:r>
              <a:rPr lang="en-US" sz="222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mavzusi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bog‘liq</a:t>
            </a:r>
            <a:r>
              <a:rPr lang="en-US" sz="222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ziddiyatli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holatni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tushuntirish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yechish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yo‘lini</a:t>
            </a:r>
            <a:r>
              <a:rPr lang="en-US" sz="222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topishni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taklif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 eaLnBrk="1" hangingPunct="1">
              <a:defRPr/>
            </a:pP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masalaga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doir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nuqtai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nazarlarni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bayon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 eaLnBrk="1" hangingPunct="1">
              <a:defRPr/>
            </a:pP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Hal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etish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yetarli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bo‘lmagan</a:t>
            </a:r>
            <a:r>
              <a:rPr lang="en-US" sz="222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ortiqcha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ma’lumotlar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222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savolning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qo‘yilishi</a:t>
            </a:r>
            <a:r>
              <a:rPr lang="en-US" sz="222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noto‘g‘ri</a:t>
            </a:r>
            <a:r>
              <a:rPr lang="en-US" sz="222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222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masalalarni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taklif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etish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717" y="1530927"/>
            <a:ext cx="3491538" cy="281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6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2"/>
          <p:cNvSpPr>
            <a:spLocks noChangeArrowheads="1"/>
          </p:cNvSpPr>
          <p:nvPr/>
        </p:nvSpPr>
        <p:spPr bwMode="auto">
          <a:xfrm>
            <a:off x="560" y="2521"/>
            <a:ext cx="9142880" cy="740906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7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285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Muammoga</a:t>
            </a:r>
            <a:r>
              <a:rPr lang="en-US" altLang="ru-RU" sz="285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285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asoslangan</a:t>
            </a:r>
            <a:r>
              <a:rPr lang="en-US" altLang="ru-RU" sz="285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5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ta’lim</a:t>
            </a:r>
            <a:endParaRPr lang="en-US" altLang="ru-RU" sz="2858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AutoShape 8" descr="Henk J.A. Berendsen's Personal Homepage"/>
          <p:cNvSpPr>
            <a:spLocks noChangeAspect="1" noChangeArrowheads="1"/>
          </p:cNvSpPr>
          <p:nvPr/>
        </p:nvSpPr>
        <p:spPr bwMode="auto">
          <a:xfrm>
            <a:off x="207207" y="-229329"/>
            <a:ext cx="483857" cy="48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7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746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207" y="1005516"/>
            <a:ext cx="5096313" cy="382801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22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Muammoli</a:t>
            </a:r>
            <a:r>
              <a:rPr lang="en-US" sz="222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vaziyatni</a:t>
            </a:r>
            <a:r>
              <a:rPr lang="en-US" sz="222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sz="222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etish</a:t>
            </a:r>
            <a:r>
              <a:rPr lang="en-US" sz="222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darajalari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defRPr/>
            </a:pP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223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O‘qituvchi</a:t>
            </a:r>
            <a:r>
              <a:rPr lang="en-US" sz="222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muammoni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qo‘yadi</a:t>
            </a:r>
            <a:r>
              <a:rPr lang="en-US" sz="222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o‘zi</a:t>
            </a:r>
            <a:r>
              <a:rPr lang="en-US" sz="222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yechadi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 eaLnBrk="1" hangingPunct="1">
              <a:defRPr/>
            </a:pP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223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O‘qituvchi</a:t>
            </a:r>
            <a:r>
              <a:rPr lang="en-US" sz="222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muammoni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qo‘yadi</a:t>
            </a:r>
            <a:r>
              <a:rPr lang="en-US" sz="222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yechimini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o‘quvchilar</a:t>
            </a:r>
            <a:r>
              <a:rPr lang="en-US" sz="222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birgalikda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topadi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 eaLnBrk="1" hangingPunct="1">
              <a:defRPr/>
            </a:pP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223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O‘quvchilarning</a:t>
            </a:r>
            <a:r>
              <a:rPr lang="en-US" sz="222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o‘zlari</a:t>
            </a:r>
            <a:r>
              <a:rPr lang="en-US" sz="222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muammoni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qo‘yadilar</a:t>
            </a:r>
            <a:r>
              <a:rPr lang="en-US" sz="222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yechimini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topadilar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1476587"/>
            <a:ext cx="3251199" cy="277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2"/>
          <p:cNvSpPr>
            <a:spLocks noChangeArrowheads="1"/>
          </p:cNvSpPr>
          <p:nvPr/>
        </p:nvSpPr>
        <p:spPr bwMode="auto">
          <a:xfrm>
            <a:off x="560" y="2521"/>
            <a:ext cx="9142880" cy="740906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7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285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Muammoga</a:t>
            </a:r>
            <a:r>
              <a:rPr lang="en-US" altLang="ru-RU" sz="285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285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asoslangan</a:t>
            </a:r>
            <a:r>
              <a:rPr lang="en-US" altLang="ru-RU" sz="285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5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ta’lim</a:t>
            </a:r>
            <a:endParaRPr lang="en-US" altLang="ru-RU" sz="2858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AutoShape 8" descr="Henk J.A. Berendsen's Personal Homepage"/>
          <p:cNvSpPr>
            <a:spLocks noChangeAspect="1" noChangeArrowheads="1"/>
          </p:cNvSpPr>
          <p:nvPr/>
        </p:nvSpPr>
        <p:spPr bwMode="auto">
          <a:xfrm>
            <a:off x="207207" y="-229329"/>
            <a:ext cx="483857" cy="48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7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746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207" y="1005516"/>
            <a:ext cx="5096313" cy="382801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Muammoli</a:t>
            </a:r>
            <a:r>
              <a:rPr lang="en-US" sz="222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vaziyatni</a:t>
            </a:r>
            <a:r>
              <a:rPr lang="en-US" sz="222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yechishda</a:t>
            </a:r>
            <a:r>
              <a:rPr lang="en-US" sz="222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qo’llaniladigan</a:t>
            </a:r>
            <a:r>
              <a:rPr lang="en-US" sz="222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usullar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defRPr/>
            </a:pP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Muammoni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nuqtai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nazardan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o‘rganish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tahlil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 eaLnBrk="1" hangingPunct="1">
              <a:defRPr/>
            </a:pP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Solishtirish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umumlashtirish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 eaLnBrk="1" hangingPunct="1">
              <a:defRPr/>
            </a:pP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Dalillarni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aniqlash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qo‘llash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 eaLnBrk="1" hangingPunct="1">
              <a:defRPr/>
            </a:pP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Vaziyatga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bog‘liq</a:t>
            </a:r>
            <a:r>
              <a:rPr lang="en-US" sz="222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xulosalar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chiqarish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 eaLnBrk="1" hangingPunct="1">
              <a:defRPr/>
            </a:pP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223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O‘quvchilarning</a:t>
            </a:r>
            <a:r>
              <a:rPr lang="en-US" sz="222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o‘zlari</a:t>
            </a:r>
            <a:r>
              <a:rPr lang="en-US" sz="222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aniq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savollar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qo‘yishi</a:t>
            </a:r>
            <a:r>
              <a:rPr lang="en-US" sz="222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boshqalar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760" y="1558636"/>
            <a:ext cx="3469640" cy="281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2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2"/>
          <p:cNvSpPr>
            <a:spLocks noChangeArrowheads="1"/>
          </p:cNvSpPr>
          <p:nvPr/>
        </p:nvSpPr>
        <p:spPr bwMode="auto">
          <a:xfrm>
            <a:off x="560" y="2521"/>
            <a:ext cx="9142880" cy="740906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7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285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Muammoga</a:t>
            </a:r>
            <a:r>
              <a:rPr lang="en-US" altLang="ru-RU" sz="285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285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asoslangan</a:t>
            </a:r>
            <a:r>
              <a:rPr lang="en-US" altLang="ru-RU" sz="285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5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ta’lim</a:t>
            </a:r>
            <a:endParaRPr lang="en-US" altLang="ru-RU" sz="2858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AutoShape 8" descr="Henk J.A. Berendsen's Personal Homepage"/>
          <p:cNvSpPr>
            <a:spLocks noChangeAspect="1" noChangeArrowheads="1"/>
          </p:cNvSpPr>
          <p:nvPr/>
        </p:nvSpPr>
        <p:spPr bwMode="auto">
          <a:xfrm>
            <a:off x="207207" y="-229329"/>
            <a:ext cx="483857" cy="48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7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574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700">
                <a:solidFill>
                  <a:schemeClr val="tx1"/>
                </a:solidFill>
                <a:latin typeface="Open Sans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746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208" y="1005516"/>
            <a:ext cx="4459620" cy="382801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223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Muammoli</a:t>
            </a:r>
            <a:r>
              <a:rPr lang="en-US" sz="222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22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bosqichlari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223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 eaLnBrk="1" hangingPunct="1">
              <a:buAutoNum type="arabicPeriod"/>
              <a:defRPr/>
            </a:pPr>
            <a:r>
              <a:rPr lang="en-US" sz="2223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Muammoli</a:t>
            </a:r>
            <a:r>
              <a:rPr lang="en-US" sz="222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vaziyat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222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 eaLnBrk="1" hangingPunct="1">
              <a:defRPr/>
            </a:pPr>
            <a:r>
              <a:rPr lang="en-US" sz="222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Muammoni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yechish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taxminlarini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shakllantirish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223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22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Yechimning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to‘g‘riligini</a:t>
            </a:r>
            <a:r>
              <a:rPr lang="en-US" sz="222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tekshirish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olingan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yechim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bog‘liq</a:t>
            </a:r>
            <a:r>
              <a:rPr lang="en-US" sz="222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axborotni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tizimlashtirish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2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orqali</a:t>
            </a:r>
            <a:r>
              <a:rPr lang="en-US" sz="22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07" y="1490133"/>
            <a:ext cx="3908676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2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cess Diagram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2948</TotalTime>
  <Words>488</Words>
  <Application>Microsoft Office PowerPoint</Application>
  <PresentationFormat>Экран (16:9)</PresentationFormat>
  <Paragraphs>58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Fira Sans Extra Condensed Medium</vt:lpstr>
      <vt:lpstr>Roboto</vt:lpstr>
      <vt:lpstr>Aharoni</vt:lpstr>
      <vt:lpstr>Open Sans Light</vt:lpstr>
      <vt:lpstr>Fira Sans Extra Condensed SemiB</vt:lpstr>
      <vt:lpstr>Calibri</vt:lpstr>
      <vt:lpstr>Arial Black</vt:lpstr>
      <vt:lpstr>Times New Roman</vt:lpstr>
      <vt:lpstr>Process Diagrams by Slidesgo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Diagrams</dc:title>
  <dc:creator>Defender</dc:creator>
  <cp:lastModifiedBy>admin</cp:lastModifiedBy>
  <cp:revision>20</cp:revision>
  <dcterms:modified xsi:type="dcterms:W3CDTF">2023-09-06T10:33:40Z</dcterms:modified>
</cp:coreProperties>
</file>