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95" r:id="rId2"/>
    <p:sldId id="361" r:id="rId3"/>
    <p:sldId id="386" r:id="rId4"/>
    <p:sldId id="362" r:id="rId5"/>
    <p:sldId id="359" r:id="rId6"/>
    <p:sldId id="353" r:id="rId7"/>
    <p:sldId id="354" r:id="rId8"/>
    <p:sldId id="350" r:id="rId9"/>
    <p:sldId id="352" r:id="rId10"/>
    <p:sldId id="373" r:id="rId11"/>
    <p:sldId id="343" r:id="rId12"/>
    <p:sldId id="370" r:id="rId13"/>
    <p:sldId id="302" r:id="rId14"/>
    <p:sldId id="303" r:id="rId15"/>
    <p:sldId id="326" r:id="rId16"/>
  </p:sldIdLst>
  <p:sldSz cx="9144000" cy="5143500" type="screen16x9"/>
  <p:notesSz cx="6858000" cy="9144000"/>
  <p:embeddedFontLst>
    <p:embeddedFont>
      <p:font typeface="Bell MT" pitchFamily="18" charset="0"/>
      <p:regular r:id="rId18"/>
      <p:bold r:id="rId19"/>
      <p:italic r:id="rId20"/>
    </p:embeddedFont>
    <p:embeddedFont>
      <p:font typeface="Fira Sans Extra Condensed SemiBold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Baskerville Old Face" pitchFamily="18" charset="0"/>
      <p:regular r:id="rId29"/>
    </p:embeddedFont>
    <p:embeddedFont>
      <p:font typeface="Roboto" charset="0"/>
      <p:regular r:id="rId30"/>
      <p:bold r:id="rId31"/>
      <p:italic r:id="rId32"/>
      <p:boldItalic r:id="rId33"/>
    </p:embeddedFont>
    <p:embeddedFont>
      <p:font typeface="Bookman Old Style" pitchFamily="18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84" y="-78"/>
      </p:cViewPr>
      <p:guideLst>
        <p:guide orient="horz" pos="288"/>
        <p:guide orient="horz" pos="2984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1D800-DB28-4AE6-A75F-7ACAC9FCFA8C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701E50-35C9-41B1-B0C3-998FF52F7B7D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</a:t>
          </a:r>
          <a:endParaRPr lang="ru-RU" b="1" dirty="0">
            <a:solidFill>
              <a:schemeClr val="tx1"/>
            </a:solidFill>
          </a:endParaRPr>
        </a:p>
      </dgm:t>
    </dgm:pt>
    <dgm:pt modelId="{B7AD9C1F-C44D-4511-A225-AB8504758E6B}" type="parTrans" cxnId="{B047903F-6D7A-4A49-8EB5-FCB5B9D37D35}">
      <dgm:prSet/>
      <dgm:spPr/>
      <dgm:t>
        <a:bodyPr/>
        <a:lstStyle/>
        <a:p>
          <a:endParaRPr lang="ru-RU"/>
        </a:p>
      </dgm:t>
    </dgm:pt>
    <dgm:pt modelId="{9E60CE88-F2D1-4EE1-9DC3-2257C1AA7BF1}" type="sibTrans" cxnId="{B047903F-6D7A-4A49-8EB5-FCB5B9D37D35}">
      <dgm:prSet/>
      <dgm:spPr/>
      <dgm:t>
        <a:bodyPr/>
        <a:lstStyle/>
        <a:p>
          <a:endParaRPr lang="ru-RU"/>
        </a:p>
      </dgm:t>
    </dgm:pt>
    <dgm:pt modelId="{2F63C2FA-5904-4C07-BEC2-7AC0A2204B3B}">
      <dgm:prSet phldrT="[Текст]"/>
      <dgm:spPr/>
      <dgm:t>
        <a:bodyPr/>
        <a:lstStyle/>
        <a:p>
          <a:r>
            <a:rPr lang="en-US" b="1" i="0" u="none" dirty="0" err="1" smtClean="0"/>
            <a:t>Kommunikativ</a:t>
          </a:r>
          <a:r>
            <a:rPr lang="en-US" b="1" i="0" u="none" dirty="0" smtClean="0"/>
            <a:t> </a:t>
          </a:r>
          <a:r>
            <a:rPr lang="en-US" b="1" i="0" u="none" dirty="0" err="1" smtClean="0"/>
            <a:t>kompetensiya</a:t>
          </a:r>
          <a:r>
            <a:rPr lang="en-US" b="0" i="0" u="none" dirty="0" smtClean="0"/>
            <a:t>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43663D-C41A-4980-B003-2258BEBF9A48}" type="parTrans" cxnId="{655B6969-0C6D-4E7B-83AB-B61ADBC0FFEE}">
      <dgm:prSet/>
      <dgm:spPr/>
      <dgm:t>
        <a:bodyPr/>
        <a:lstStyle/>
        <a:p>
          <a:endParaRPr lang="ru-RU"/>
        </a:p>
      </dgm:t>
    </dgm:pt>
    <dgm:pt modelId="{B86CA921-18AE-4EB8-B861-0A5A59DA61B1}" type="sibTrans" cxnId="{655B6969-0C6D-4E7B-83AB-B61ADBC0FFEE}">
      <dgm:prSet/>
      <dgm:spPr/>
      <dgm:t>
        <a:bodyPr/>
        <a:lstStyle/>
        <a:p>
          <a:endParaRPr lang="ru-RU"/>
        </a:p>
      </dgm:t>
    </dgm:pt>
    <dgm:pt modelId="{6547F8F1-7CFF-4D45-945B-CBE582C74CEA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E10AA8BB-5058-4068-9BF8-E7E8CBABB31E}" type="parTrans" cxnId="{5F9FE7B8-CD4D-4A95-A235-72DF8F9ED48A}">
      <dgm:prSet/>
      <dgm:spPr/>
      <dgm:t>
        <a:bodyPr/>
        <a:lstStyle/>
        <a:p>
          <a:endParaRPr lang="ru-RU"/>
        </a:p>
      </dgm:t>
    </dgm:pt>
    <dgm:pt modelId="{ECB7022D-9438-4B34-8B39-995743C7DC09}" type="sibTrans" cxnId="{5F9FE7B8-CD4D-4A95-A235-72DF8F9ED48A}">
      <dgm:prSet/>
      <dgm:spPr/>
      <dgm:t>
        <a:bodyPr/>
        <a:lstStyle/>
        <a:p>
          <a:endParaRPr lang="ru-RU"/>
        </a:p>
      </dgm:t>
    </dgm:pt>
    <dgm:pt modelId="{4A609556-11BC-4C6D-8B42-9E83001D8EF3}">
      <dgm:prSet phldrT="[Текст]"/>
      <dgm:spPr/>
      <dgm:t>
        <a:bodyPr/>
        <a:lstStyle/>
        <a:p>
          <a:r>
            <a:rPr lang="en-US" b="1" i="0" u="none" dirty="0" err="1" smtClean="0"/>
            <a:t>Axborotlar</a:t>
          </a:r>
          <a:r>
            <a:rPr lang="en-US" b="1" i="0" u="none" dirty="0" smtClean="0"/>
            <a:t> </a:t>
          </a:r>
          <a:r>
            <a:rPr lang="en-US" b="1" i="0" u="none" dirty="0" err="1" smtClean="0"/>
            <a:t>bilan</a:t>
          </a:r>
          <a:r>
            <a:rPr lang="en-US" b="1" i="0" u="none" dirty="0" smtClean="0"/>
            <a:t> </a:t>
          </a:r>
          <a:r>
            <a:rPr lang="en-US" b="1" i="0" u="none" dirty="0" err="1" smtClean="0"/>
            <a:t>ishlash</a:t>
          </a:r>
          <a:r>
            <a:rPr lang="en-US" b="1" i="0" u="none" dirty="0" smtClean="0"/>
            <a:t> </a:t>
          </a:r>
          <a:r>
            <a:rPr lang="en-US" b="1" i="0" u="none" dirty="0" err="1" smtClean="0"/>
            <a:t>kompetensiyasi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00512B-9538-4606-A52C-E829BE85DABF}" type="parTrans" cxnId="{CFE60820-23A6-414E-BE3E-D43CC2187810}">
      <dgm:prSet/>
      <dgm:spPr/>
      <dgm:t>
        <a:bodyPr/>
        <a:lstStyle/>
        <a:p>
          <a:endParaRPr lang="ru-RU"/>
        </a:p>
      </dgm:t>
    </dgm:pt>
    <dgm:pt modelId="{7B7B5191-89A9-4D77-B9DA-9FA8732A3A2F}" type="sibTrans" cxnId="{CFE60820-23A6-414E-BE3E-D43CC2187810}">
      <dgm:prSet/>
      <dgm:spPr/>
      <dgm:t>
        <a:bodyPr/>
        <a:lstStyle/>
        <a:p>
          <a:endParaRPr lang="ru-RU"/>
        </a:p>
      </dgm:t>
    </dgm:pt>
    <dgm:pt modelId="{195901AA-0F1B-4246-9C56-BC31BA9221CA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FA858F2D-2650-4166-8CF2-F04C9669CBD3}" type="parTrans" cxnId="{17EBD406-16BC-442F-B4EC-4A9E98217BA5}">
      <dgm:prSet/>
      <dgm:spPr/>
      <dgm:t>
        <a:bodyPr/>
        <a:lstStyle/>
        <a:p>
          <a:endParaRPr lang="ru-RU"/>
        </a:p>
      </dgm:t>
    </dgm:pt>
    <dgm:pt modelId="{E86333C6-4F6A-47DE-AA18-23051DF3389A}" type="sibTrans" cxnId="{17EBD406-16BC-442F-B4EC-4A9E98217BA5}">
      <dgm:prSet/>
      <dgm:spPr/>
      <dgm:t>
        <a:bodyPr/>
        <a:lstStyle/>
        <a:p>
          <a:endParaRPr lang="ru-RU"/>
        </a:p>
      </dgm:t>
    </dgm:pt>
    <dgm:pt modelId="{6FE03A3D-9CB0-4704-AD3F-9C7043251CE9}">
      <dgm:prSet phldrT="[Текст]"/>
      <dgm:spPr/>
      <dgm:t>
        <a:bodyPr/>
        <a:lstStyle/>
        <a:p>
          <a:r>
            <a:rPr lang="en-US" b="1" i="0" u="none" dirty="0" err="1" smtClean="0"/>
            <a:t>O‘zini</a:t>
          </a:r>
          <a:r>
            <a:rPr lang="en-US" b="1" i="0" u="none" dirty="0" smtClean="0"/>
            <a:t> </a:t>
          </a:r>
          <a:r>
            <a:rPr lang="en-US" b="1" i="0" u="none" dirty="0" err="1" smtClean="0"/>
            <a:t>o‘zi</a:t>
          </a:r>
          <a:r>
            <a:rPr lang="en-US" b="1" i="0" u="none" dirty="0" smtClean="0"/>
            <a:t> </a:t>
          </a:r>
          <a:r>
            <a:rPr lang="en-US" b="1" i="0" u="none" dirty="0" err="1" smtClean="0"/>
            <a:t>rivojlantirish</a:t>
          </a:r>
          <a:r>
            <a:rPr lang="en-US" b="1" i="0" u="none" dirty="0" smtClean="0"/>
            <a:t> </a:t>
          </a:r>
          <a:r>
            <a:rPr lang="en-US" b="1" i="0" u="none" dirty="0" err="1" smtClean="0"/>
            <a:t>kompetensiyasi</a:t>
          </a:r>
          <a:r>
            <a:rPr lang="en-US" b="0" i="0" u="none" dirty="0" smtClean="0"/>
            <a:t>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875AC9-0932-48A0-8DF7-D1C6CD043B88}" type="parTrans" cxnId="{752CDAFA-808E-4597-86FC-D467E01EF76B}">
      <dgm:prSet/>
      <dgm:spPr/>
      <dgm:t>
        <a:bodyPr/>
        <a:lstStyle/>
        <a:p>
          <a:endParaRPr lang="ru-RU"/>
        </a:p>
      </dgm:t>
    </dgm:pt>
    <dgm:pt modelId="{467FB130-8FCE-4016-9E92-E1B9854E20A1}" type="sibTrans" cxnId="{752CDAFA-808E-4597-86FC-D467E01EF76B}">
      <dgm:prSet/>
      <dgm:spPr/>
      <dgm:t>
        <a:bodyPr/>
        <a:lstStyle/>
        <a:p>
          <a:endParaRPr lang="ru-RU"/>
        </a:p>
      </dgm:t>
    </dgm:pt>
    <dgm:pt modelId="{87019733-3735-410B-914E-3A9B9614387A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4</a:t>
          </a:r>
          <a:endParaRPr lang="ru-RU" b="1" dirty="0">
            <a:solidFill>
              <a:schemeClr val="tx1"/>
            </a:solidFill>
          </a:endParaRPr>
        </a:p>
      </dgm:t>
    </dgm:pt>
    <dgm:pt modelId="{71ECAFE3-38C7-43E0-AE03-4A16327536EE}" type="parTrans" cxnId="{673CC00B-02D2-4EA2-834B-A6074AD0FBC7}">
      <dgm:prSet/>
      <dgm:spPr/>
      <dgm:t>
        <a:bodyPr/>
        <a:lstStyle/>
        <a:p>
          <a:endParaRPr lang="ru-RU"/>
        </a:p>
      </dgm:t>
    </dgm:pt>
    <dgm:pt modelId="{D0CE12E6-3E13-4B53-AE58-ECA2FFCE41DA}" type="sibTrans" cxnId="{673CC00B-02D2-4EA2-834B-A6074AD0FBC7}">
      <dgm:prSet/>
      <dgm:spPr/>
      <dgm:t>
        <a:bodyPr/>
        <a:lstStyle/>
        <a:p>
          <a:endParaRPr lang="ru-RU"/>
        </a:p>
      </dgm:t>
    </dgm:pt>
    <dgm:pt modelId="{D1122533-DF7B-4D3F-ABDD-0296379FA4E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5</a:t>
          </a:r>
          <a:endParaRPr lang="ru-RU" b="1" dirty="0">
            <a:solidFill>
              <a:schemeClr val="tx1"/>
            </a:solidFill>
          </a:endParaRPr>
        </a:p>
      </dgm:t>
    </dgm:pt>
    <dgm:pt modelId="{FE593474-14CA-4E83-952B-63DC28B3CCD1}" type="parTrans" cxnId="{ED022A33-36DC-41C7-9368-0527C788CBDA}">
      <dgm:prSet/>
      <dgm:spPr/>
      <dgm:t>
        <a:bodyPr/>
        <a:lstStyle/>
        <a:p>
          <a:endParaRPr lang="ru-RU"/>
        </a:p>
      </dgm:t>
    </dgm:pt>
    <dgm:pt modelId="{936B9759-FA45-43C1-8F7C-0C84067A5BE3}" type="sibTrans" cxnId="{ED022A33-36DC-41C7-9368-0527C788CBDA}">
      <dgm:prSet/>
      <dgm:spPr/>
      <dgm:t>
        <a:bodyPr/>
        <a:lstStyle/>
        <a:p>
          <a:endParaRPr lang="ru-RU"/>
        </a:p>
      </dgm:t>
    </dgm:pt>
    <dgm:pt modelId="{B4A85211-FC67-4412-A09E-C9AA366CD2B0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6</a:t>
          </a:r>
          <a:endParaRPr lang="ru-RU" b="1" dirty="0">
            <a:solidFill>
              <a:schemeClr val="tx1"/>
            </a:solidFill>
          </a:endParaRPr>
        </a:p>
      </dgm:t>
    </dgm:pt>
    <dgm:pt modelId="{FAAE9DA5-2A2C-482C-BA08-37B99FF30BFE}" type="parTrans" cxnId="{965606E5-6322-4F31-86B2-9B0AA0984C78}">
      <dgm:prSet/>
      <dgm:spPr/>
      <dgm:t>
        <a:bodyPr/>
        <a:lstStyle/>
        <a:p>
          <a:endParaRPr lang="ru-RU"/>
        </a:p>
      </dgm:t>
    </dgm:pt>
    <dgm:pt modelId="{523E6AD5-2527-430F-97B8-F87AF67A6BF2}" type="sibTrans" cxnId="{965606E5-6322-4F31-86B2-9B0AA0984C78}">
      <dgm:prSet/>
      <dgm:spPr/>
      <dgm:t>
        <a:bodyPr/>
        <a:lstStyle/>
        <a:p>
          <a:endParaRPr lang="ru-RU"/>
        </a:p>
      </dgm:t>
    </dgm:pt>
    <dgm:pt modelId="{268D594E-A450-424C-BD34-81C8458BD259}">
      <dgm:prSet/>
      <dgm:spPr/>
      <dgm:t>
        <a:bodyPr/>
        <a:lstStyle/>
        <a:p>
          <a:r>
            <a:rPr lang="en-US" b="1" i="0" u="none" dirty="0" err="1" smtClean="0"/>
            <a:t>Ijtimoiy</a:t>
          </a:r>
          <a:r>
            <a:rPr lang="en-US" b="1" i="0" u="none" dirty="0" smtClean="0"/>
            <a:t> </a:t>
          </a:r>
          <a:r>
            <a:rPr lang="en-US" b="1" i="0" u="none" dirty="0" err="1" smtClean="0"/>
            <a:t>faol</a:t>
          </a:r>
          <a:r>
            <a:rPr lang="en-US" b="1" i="0" u="none" dirty="0" smtClean="0"/>
            <a:t> </a:t>
          </a:r>
          <a:r>
            <a:rPr lang="en-US" b="1" i="0" u="none" dirty="0" err="1" smtClean="0"/>
            <a:t>fuqarolik</a:t>
          </a:r>
          <a:r>
            <a:rPr lang="en-US" b="1" i="0" u="none" dirty="0" smtClean="0"/>
            <a:t> </a:t>
          </a:r>
          <a:r>
            <a:rPr lang="en-US" b="1" i="0" u="none" dirty="0" err="1" smtClean="0"/>
            <a:t>kompetensiyasi</a:t>
          </a:r>
          <a:r>
            <a:rPr lang="en-US" b="0" i="0" u="none" dirty="0" smtClean="0"/>
            <a:t>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B4CA1AD-832B-47DD-A053-43C9517C14CA}" type="parTrans" cxnId="{CB6D0525-4C2E-4622-9E3A-0E6DE564DCC1}">
      <dgm:prSet/>
      <dgm:spPr/>
      <dgm:t>
        <a:bodyPr/>
        <a:lstStyle/>
        <a:p>
          <a:endParaRPr lang="ru-RU"/>
        </a:p>
      </dgm:t>
    </dgm:pt>
    <dgm:pt modelId="{303BD5DF-F3FA-4B36-B195-3F4F9A92F3D7}" type="sibTrans" cxnId="{CB6D0525-4C2E-4622-9E3A-0E6DE564DCC1}">
      <dgm:prSet/>
      <dgm:spPr/>
      <dgm:t>
        <a:bodyPr/>
        <a:lstStyle/>
        <a:p>
          <a:endParaRPr lang="ru-RU"/>
        </a:p>
      </dgm:t>
    </dgm:pt>
    <dgm:pt modelId="{7CD8291B-2B2F-455C-A31F-15BAEBCE1B36}">
      <dgm:prSet/>
      <dgm:spPr/>
      <dgm:t>
        <a:bodyPr/>
        <a:lstStyle/>
        <a:p>
          <a:r>
            <a:rPr lang="en-US" b="1" i="0" u="none" dirty="0" err="1" smtClean="0"/>
            <a:t>Milliy</a:t>
          </a:r>
          <a:r>
            <a:rPr lang="en-US" b="1" i="0" u="none" dirty="0" smtClean="0"/>
            <a:t> </a:t>
          </a:r>
          <a:r>
            <a:rPr lang="en-US" b="1" i="0" u="none" dirty="0" err="1" smtClean="0"/>
            <a:t>va</a:t>
          </a:r>
          <a:r>
            <a:rPr lang="en-US" b="1" i="0" u="none" dirty="0" smtClean="0"/>
            <a:t> </a:t>
          </a:r>
          <a:r>
            <a:rPr lang="en-US" b="1" i="0" u="none" dirty="0" err="1" smtClean="0"/>
            <a:t>umummadaniy</a:t>
          </a:r>
          <a:r>
            <a:rPr lang="en-US" b="1" i="0" u="none" dirty="0" smtClean="0"/>
            <a:t> </a:t>
          </a:r>
          <a:r>
            <a:rPr lang="en-US" b="1" i="0" u="none" dirty="0" err="1" smtClean="0"/>
            <a:t>kompetensiya</a:t>
          </a:r>
          <a:r>
            <a:rPr lang="en-US" b="0" i="0" u="none" dirty="0" smtClean="0"/>
            <a:t>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9540F6-FB3D-4AA9-A59D-96F80249AE60}" type="parTrans" cxnId="{21E6EBBD-C367-4614-B401-D51C9C0F0DA3}">
      <dgm:prSet/>
      <dgm:spPr/>
      <dgm:t>
        <a:bodyPr/>
        <a:lstStyle/>
        <a:p>
          <a:endParaRPr lang="ru-RU"/>
        </a:p>
      </dgm:t>
    </dgm:pt>
    <dgm:pt modelId="{4C479734-35BE-42DE-A7FE-0EAE020F1B16}" type="sibTrans" cxnId="{21E6EBBD-C367-4614-B401-D51C9C0F0DA3}">
      <dgm:prSet/>
      <dgm:spPr/>
      <dgm:t>
        <a:bodyPr/>
        <a:lstStyle/>
        <a:p>
          <a:endParaRPr lang="ru-RU"/>
        </a:p>
      </dgm:t>
    </dgm:pt>
    <dgm:pt modelId="{5AB7CE13-2D3A-4BD2-9C51-D2E2103C46D3}">
      <dgm:prSet/>
      <dgm:spPr/>
      <dgm:t>
        <a:bodyPr/>
        <a:lstStyle/>
        <a:p>
          <a:r>
            <a:rPr lang="en-US" b="1" i="0" u="none" dirty="0" err="1" smtClean="0"/>
            <a:t>Matematik</a:t>
          </a:r>
          <a:r>
            <a:rPr lang="en-US" b="1" i="0" u="none" dirty="0" smtClean="0"/>
            <a:t> </a:t>
          </a:r>
          <a:r>
            <a:rPr lang="en-US" b="1" i="0" u="none" dirty="0" err="1" smtClean="0"/>
            <a:t>savodxonlik</a:t>
          </a:r>
          <a:r>
            <a:rPr lang="en-US" b="1" i="0" u="none" dirty="0" smtClean="0"/>
            <a:t>, fan </a:t>
          </a:r>
          <a:r>
            <a:rPr lang="en-US" b="1" i="0" u="none" dirty="0" err="1" smtClean="0"/>
            <a:t>va</a:t>
          </a:r>
          <a:r>
            <a:rPr lang="en-US" b="1" i="0" u="none" dirty="0" smtClean="0"/>
            <a:t> </a:t>
          </a:r>
          <a:r>
            <a:rPr lang="en-US" b="1" i="0" u="none" dirty="0" err="1" smtClean="0"/>
            <a:t>texnika</a:t>
          </a:r>
          <a:r>
            <a:rPr lang="en-US" b="1" i="0" u="none" dirty="0" smtClean="0"/>
            <a:t> </a:t>
          </a:r>
          <a:r>
            <a:rPr lang="en-US" b="1" i="0" u="none" dirty="0" err="1" smtClean="0"/>
            <a:t>yangiliklaridan</a:t>
          </a:r>
          <a:r>
            <a:rPr lang="en-US" b="1" i="0" u="none" dirty="0" smtClean="0"/>
            <a:t> </a:t>
          </a:r>
          <a:r>
            <a:rPr lang="en-US" b="1" i="0" u="none" dirty="0" err="1" smtClean="0"/>
            <a:t>xabardor</a:t>
          </a:r>
          <a:r>
            <a:rPr lang="en-US" b="1" i="0" u="none" dirty="0" smtClean="0"/>
            <a:t> </a:t>
          </a:r>
          <a:r>
            <a:rPr lang="en-US" b="1" i="0" u="none" dirty="0" err="1" smtClean="0"/>
            <a:t>bo‘lish</a:t>
          </a:r>
          <a:r>
            <a:rPr lang="en-US" b="1" i="0" u="none" dirty="0" smtClean="0"/>
            <a:t> </a:t>
          </a:r>
          <a:r>
            <a:rPr lang="en-US" b="1" i="0" u="none" dirty="0" err="1" smtClean="0"/>
            <a:t>hamda</a:t>
          </a:r>
          <a:r>
            <a:rPr lang="en-US" b="1" i="0" u="none" dirty="0" smtClean="0"/>
            <a:t> </a:t>
          </a:r>
          <a:r>
            <a:rPr lang="en-US" b="1" i="0" u="none" dirty="0" err="1" smtClean="0"/>
            <a:t>foydalanish</a:t>
          </a:r>
          <a:r>
            <a:rPr lang="en-US" b="1" i="0" u="none" dirty="0" smtClean="0"/>
            <a:t> </a:t>
          </a:r>
          <a:r>
            <a:rPr lang="en-US" b="1" i="0" u="none" dirty="0" err="1" smtClean="0"/>
            <a:t>kompetensiyasi</a:t>
          </a:r>
          <a:r>
            <a:rPr lang="en-US" b="0" i="0" u="none" dirty="0" smtClean="0"/>
            <a:t> </a:t>
          </a:r>
          <a:endParaRPr lang="ru-RU" dirty="0"/>
        </a:p>
      </dgm:t>
    </dgm:pt>
    <dgm:pt modelId="{186050F2-9CA5-48B6-93EB-74E12716B966}" type="parTrans" cxnId="{8F6268E7-30D5-4E81-A1BE-793CF7AD4F03}">
      <dgm:prSet/>
      <dgm:spPr/>
      <dgm:t>
        <a:bodyPr/>
        <a:lstStyle/>
        <a:p>
          <a:endParaRPr lang="ru-RU"/>
        </a:p>
      </dgm:t>
    </dgm:pt>
    <dgm:pt modelId="{A9DED601-CCD9-4183-A6AB-115119512DF6}" type="sibTrans" cxnId="{8F6268E7-30D5-4E81-A1BE-793CF7AD4F03}">
      <dgm:prSet/>
      <dgm:spPr/>
      <dgm:t>
        <a:bodyPr/>
        <a:lstStyle/>
        <a:p>
          <a:endParaRPr lang="ru-RU"/>
        </a:p>
      </dgm:t>
    </dgm:pt>
    <dgm:pt modelId="{803ACBA4-41A5-4317-8B41-586E93C6933D}" type="pres">
      <dgm:prSet presAssocID="{6251D800-DB28-4AE6-A75F-7ACAC9FCFA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197CA-52E6-4394-9449-9B5D29EEBE82}" type="pres">
      <dgm:prSet presAssocID="{73701E50-35C9-41B1-B0C3-998FF52F7B7D}" presName="composite" presStyleCnt="0"/>
      <dgm:spPr/>
    </dgm:pt>
    <dgm:pt modelId="{DB260EF2-9098-4BB1-BE51-CA07D2FE368F}" type="pres">
      <dgm:prSet presAssocID="{73701E50-35C9-41B1-B0C3-998FF52F7B7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9E528-1203-41E3-8643-119985A84B65}" type="pres">
      <dgm:prSet presAssocID="{73701E50-35C9-41B1-B0C3-998FF52F7B7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E817-E94F-47B2-BCCC-B1BA1232D3B1}" type="pres">
      <dgm:prSet presAssocID="{9E60CE88-F2D1-4EE1-9DC3-2257C1AA7BF1}" presName="sp" presStyleCnt="0"/>
      <dgm:spPr/>
    </dgm:pt>
    <dgm:pt modelId="{9DC7EFB3-AB46-474B-8AE7-569C3677C1E5}" type="pres">
      <dgm:prSet presAssocID="{6547F8F1-7CFF-4D45-945B-CBE582C74CEA}" presName="composite" presStyleCnt="0"/>
      <dgm:spPr/>
    </dgm:pt>
    <dgm:pt modelId="{63A21614-CB57-493A-9599-F251186F29FC}" type="pres">
      <dgm:prSet presAssocID="{6547F8F1-7CFF-4D45-945B-CBE582C74CE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2644E-467A-4F3A-B940-073997E7C245}" type="pres">
      <dgm:prSet presAssocID="{6547F8F1-7CFF-4D45-945B-CBE582C74CEA}" presName="descendantText" presStyleLbl="alignAcc1" presStyleIdx="1" presStyleCnt="6" custLinFactNeighborX="241" custLinFactNeighborY="6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E2E0C-AECC-4CE7-B0F8-3D6B68C98321}" type="pres">
      <dgm:prSet presAssocID="{ECB7022D-9438-4B34-8B39-995743C7DC09}" presName="sp" presStyleCnt="0"/>
      <dgm:spPr/>
    </dgm:pt>
    <dgm:pt modelId="{089784BA-D1E5-49A6-8D4D-B236B91D7D5D}" type="pres">
      <dgm:prSet presAssocID="{195901AA-0F1B-4246-9C56-BC31BA9221CA}" presName="composite" presStyleCnt="0"/>
      <dgm:spPr/>
    </dgm:pt>
    <dgm:pt modelId="{09923502-DD65-4DBD-942D-CF047A0AEA1C}" type="pres">
      <dgm:prSet presAssocID="{195901AA-0F1B-4246-9C56-BC31BA9221C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7ECB8-6127-4DFF-AE3D-59C317BCCF28}" type="pres">
      <dgm:prSet presAssocID="{195901AA-0F1B-4246-9C56-BC31BA9221C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16914-915E-4FC3-9523-4A29D6F34AF6}" type="pres">
      <dgm:prSet presAssocID="{E86333C6-4F6A-47DE-AA18-23051DF3389A}" presName="sp" presStyleCnt="0"/>
      <dgm:spPr/>
    </dgm:pt>
    <dgm:pt modelId="{F3693E1D-60B3-4B69-BB3C-183EFB0A3861}" type="pres">
      <dgm:prSet presAssocID="{87019733-3735-410B-914E-3A9B9614387A}" presName="composite" presStyleCnt="0"/>
      <dgm:spPr/>
    </dgm:pt>
    <dgm:pt modelId="{E2930F59-A1CB-4F3C-8908-E3F22C35914E}" type="pres">
      <dgm:prSet presAssocID="{87019733-3735-410B-914E-3A9B9614387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E5304-2230-4630-AD1E-60765AEB07A3}" type="pres">
      <dgm:prSet presAssocID="{87019733-3735-410B-914E-3A9B9614387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DB96B-08EE-42BE-B6BC-D58E7049B3C9}" type="pres">
      <dgm:prSet presAssocID="{D0CE12E6-3E13-4B53-AE58-ECA2FFCE41DA}" presName="sp" presStyleCnt="0"/>
      <dgm:spPr/>
    </dgm:pt>
    <dgm:pt modelId="{0CE08E8D-8E98-4DB6-8837-59802B2E9D9D}" type="pres">
      <dgm:prSet presAssocID="{D1122533-DF7B-4D3F-ABDD-0296379FA4EB}" presName="composite" presStyleCnt="0"/>
      <dgm:spPr/>
    </dgm:pt>
    <dgm:pt modelId="{B9E27F3D-69E3-4D75-BCD3-F8889E9C644C}" type="pres">
      <dgm:prSet presAssocID="{D1122533-DF7B-4D3F-ABDD-0296379FA4E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49962-4F64-4150-8863-B9F0457F1278}" type="pres">
      <dgm:prSet presAssocID="{D1122533-DF7B-4D3F-ABDD-0296379FA4E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B1976-CCF2-4E05-9909-06C2749EE805}" type="pres">
      <dgm:prSet presAssocID="{936B9759-FA45-43C1-8F7C-0C84067A5BE3}" presName="sp" presStyleCnt="0"/>
      <dgm:spPr/>
    </dgm:pt>
    <dgm:pt modelId="{98AB8021-0075-469D-92B7-CF58D5F7B1C7}" type="pres">
      <dgm:prSet presAssocID="{B4A85211-FC67-4412-A09E-C9AA366CD2B0}" presName="composite" presStyleCnt="0"/>
      <dgm:spPr/>
    </dgm:pt>
    <dgm:pt modelId="{1A07C4E7-8003-40B5-BEEA-A5E1BDA04E29}" type="pres">
      <dgm:prSet presAssocID="{B4A85211-FC67-4412-A09E-C9AA366CD2B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C1763-A120-4D82-9292-92966C33F1E6}" type="pres">
      <dgm:prSet presAssocID="{B4A85211-FC67-4412-A09E-C9AA366CD2B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327A6-CD5F-465B-9F2A-314935D35B8F}" type="presOf" srcId="{73701E50-35C9-41B1-B0C3-998FF52F7B7D}" destId="{DB260EF2-9098-4BB1-BE51-CA07D2FE368F}" srcOrd="0" destOrd="0" presId="urn:microsoft.com/office/officeart/2005/8/layout/chevron2"/>
    <dgm:cxn modelId="{17EBD406-16BC-442F-B4EC-4A9E98217BA5}" srcId="{6251D800-DB28-4AE6-A75F-7ACAC9FCFA8C}" destId="{195901AA-0F1B-4246-9C56-BC31BA9221CA}" srcOrd="2" destOrd="0" parTransId="{FA858F2D-2650-4166-8CF2-F04C9669CBD3}" sibTransId="{E86333C6-4F6A-47DE-AA18-23051DF3389A}"/>
    <dgm:cxn modelId="{CB6D0525-4C2E-4622-9E3A-0E6DE564DCC1}" srcId="{87019733-3735-410B-914E-3A9B9614387A}" destId="{268D594E-A450-424C-BD34-81C8458BD259}" srcOrd="0" destOrd="0" parTransId="{CB4CA1AD-832B-47DD-A053-43C9517C14CA}" sibTransId="{303BD5DF-F3FA-4B36-B195-3F4F9A92F3D7}"/>
    <dgm:cxn modelId="{752CDAFA-808E-4597-86FC-D467E01EF76B}" srcId="{195901AA-0F1B-4246-9C56-BC31BA9221CA}" destId="{6FE03A3D-9CB0-4704-AD3F-9C7043251CE9}" srcOrd="0" destOrd="0" parTransId="{8B875AC9-0932-48A0-8DF7-D1C6CD043B88}" sibTransId="{467FB130-8FCE-4016-9E92-E1B9854E20A1}"/>
    <dgm:cxn modelId="{BB1817D6-B46B-4620-8150-AE891359E59E}" type="presOf" srcId="{6251D800-DB28-4AE6-A75F-7ACAC9FCFA8C}" destId="{803ACBA4-41A5-4317-8B41-586E93C6933D}" srcOrd="0" destOrd="0" presId="urn:microsoft.com/office/officeart/2005/8/layout/chevron2"/>
    <dgm:cxn modelId="{965606E5-6322-4F31-86B2-9B0AA0984C78}" srcId="{6251D800-DB28-4AE6-A75F-7ACAC9FCFA8C}" destId="{B4A85211-FC67-4412-A09E-C9AA366CD2B0}" srcOrd="5" destOrd="0" parTransId="{FAAE9DA5-2A2C-482C-BA08-37B99FF30BFE}" sibTransId="{523E6AD5-2527-430F-97B8-F87AF67A6BF2}"/>
    <dgm:cxn modelId="{8B1BAD58-98DD-4D9A-A03C-B357864D836D}" type="presOf" srcId="{6FE03A3D-9CB0-4704-AD3F-9C7043251CE9}" destId="{1FE7ECB8-6127-4DFF-AE3D-59C317BCCF28}" srcOrd="0" destOrd="0" presId="urn:microsoft.com/office/officeart/2005/8/layout/chevron2"/>
    <dgm:cxn modelId="{5DB1C53A-F3D2-41A2-B432-47B9C26D79F7}" type="presOf" srcId="{B4A85211-FC67-4412-A09E-C9AA366CD2B0}" destId="{1A07C4E7-8003-40B5-BEEA-A5E1BDA04E29}" srcOrd="0" destOrd="0" presId="urn:microsoft.com/office/officeart/2005/8/layout/chevron2"/>
    <dgm:cxn modelId="{CFE60820-23A6-414E-BE3E-D43CC2187810}" srcId="{6547F8F1-7CFF-4D45-945B-CBE582C74CEA}" destId="{4A609556-11BC-4C6D-8B42-9E83001D8EF3}" srcOrd="0" destOrd="0" parTransId="{2C00512B-9538-4606-A52C-E829BE85DABF}" sibTransId="{7B7B5191-89A9-4D77-B9DA-9FA8732A3A2F}"/>
    <dgm:cxn modelId="{B047903F-6D7A-4A49-8EB5-FCB5B9D37D35}" srcId="{6251D800-DB28-4AE6-A75F-7ACAC9FCFA8C}" destId="{73701E50-35C9-41B1-B0C3-998FF52F7B7D}" srcOrd="0" destOrd="0" parTransId="{B7AD9C1F-C44D-4511-A225-AB8504758E6B}" sibTransId="{9E60CE88-F2D1-4EE1-9DC3-2257C1AA7BF1}"/>
    <dgm:cxn modelId="{655B6969-0C6D-4E7B-83AB-B61ADBC0FFEE}" srcId="{73701E50-35C9-41B1-B0C3-998FF52F7B7D}" destId="{2F63C2FA-5904-4C07-BEC2-7AC0A2204B3B}" srcOrd="0" destOrd="0" parTransId="{6743663D-C41A-4980-B003-2258BEBF9A48}" sibTransId="{B86CA921-18AE-4EB8-B861-0A5A59DA61B1}"/>
    <dgm:cxn modelId="{8A76445F-A472-44D0-97D3-B487F0BC85FE}" type="presOf" srcId="{195901AA-0F1B-4246-9C56-BC31BA9221CA}" destId="{09923502-DD65-4DBD-942D-CF047A0AEA1C}" srcOrd="0" destOrd="0" presId="urn:microsoft.com/office/officeart/2005/8/layout/chevron2"/>
    <dgm:cxn modelId="{5C9E8D51-F385-4172-B4F5-FAB624283498}" type="presOf" srcId="{87019733-3735-410B-914E-3A9B9614387A}" destId="{E2930F59-A1CB-4F3C-8908-E3F22C35914E}" srcOrd="0" destOrd="0" presId="urn:microsoft.com/office/officeart/2005/8/layout/chevron2"/>
    <dgm:cxn modelId="{673CC00B-02D2-4EA2-834B-A6074AD0FBC7}" srcId="{6251D800-DB28-4AE6-A75F-7ACAC9FCFA8C}" destId="{87019733-3735-410B-914E-3A9B9614387A}" srcOrd="3" destOrd="0" parTransId="{71ECAFE3-38C7-43E0-AE03-4A16327536EE}" sibTransId="{D0CE12E6-3E13-4B53-AE58-ECA2FFCE41DA}"/>
    <dgm:cxn modelId="{22F829E4-9388-4D43-BDD9-85EACC6AD3B7}" type="presOf" srcId="{D1122533-DF7B-4D3F-ABDD-0296379FA4EB}" destId="{B9E27F3D-69E3-4D75-BCD3-F8889E9C644C}" srcOrd="0" destOrd="0" presId="urn:microsoft.com/office/officeart/2005/8/layout/chevron2"/>
    <dgm:cxn modelId="{5F9FE7B8-CD4D-4A95-A235-72DF8F9ED48A}" srcId="{6251D800-DB28-4AE6-A75F-7ACAC9FCFA8C}" destId="{6547F8F1-7CFF-4D45-945B-CBE582C74CEA}" srcOrd="1" destOrd="0" parTransId="{E10AA8BB-5058-4068-9BF8-E7E8CBABB31E}" sibTransId="{ECB7022D-9438-4B34-8B39-995743C7DC09}"/>
    <dgm:cxn modelId="{21E6EBBD-C367-4614-B401-D51C9C0F0DA3}" srcId="{D1122533-DF7B-4D3F-ABDD-0296379FA4EB}" destId="{7CD8291B-2B2F-455C-A31F-15BAEBCE1B36}" srcOrd="0" destOrd="0" parTransId="{479540F6-FB3D-4AA9-A59D-96F80249AE60}" sibTransId="{4C479734-35BE-42DE-A7FE-0EAE020F1B16}"/>
    <dgm:cxn modelId="{8F6268E7-30D5-4E81-A1BE-793CF7AD4F03}" srcId="{B4A85211-FC67-4412-A09E-C9AA366CD2B0}" destId="{5AB7CE13-2D3A-4BD2-9C51-D2E2103C46D3}" srcOrd="0" destOrd="0" parTransId="{186050F2-9CA5-48B6-93EB-74E12716B966}" sibTransId="{A9DED601-CCD9-4183-A6AB-115119512DF6}"/>
    <dgm:cxn modelId="{ED022A33-36DC-41C7-9368-0527C788CBDA}" srcId="{6251D800-DB28-4AE6-A75F-7ACAC9FCFA8C}" destId="{D1122533-DF7B-4D3F-ABDD-0296379FA4EB}" srcOrd="4" destOrd="0" parTransId="{FE593474-14CA-4E83-952B-63DC28B3CCD1}" sibTransId="{936B9759-FA45-43C1-8F7C-0C84067A5BE3}"/>
    <dgm:cxn modelId="{E362CFC5-F5F5-4535-9655-61323CA3AE04}" type="presOf" srcId="{268D594E-A450-424C-BD34-81C8458BD259}" destId="{E34E5304-2230-4630-AD1E-60765AEB07A3}" srcOrd="0" destOrd="0" presId="urn:microsoft.com/office/officeart/2005/8/layout/chevron2"/>
    <dgm:cxn modelId="{076A7DAA-D716-4133-872E-B049DC4E3AE4}" type="presOf" srcId="{4A609556-11BC-4C6D-8B42-9E83001D8EF3}" destId="{69A2644E-467A-4F3A-B940-073997E7C245}" srcOrd="0" destOrd="0" presId="urn:microsoft.com/office/officeart/2005/8/layout/chevron2"/>
    <dgm:cxn modelId="{34C3D904-67D0-492F-84F3-EA82B7099D71}" type="presOf" srcId="{5AB7CE13-2D3A-4BD2-9C51-D2E2103C46D3}" destId="{F29C1763-A120-4D82-9292-92966C33F1E6}" srcOrd="0" destOrd="0" presId="urn:microsoft.com/office/officeart/2005/8/layout/chevron2"/>
    <dgm:cxn modelId="{D08C1DFF-1F4E-44D4-9B4C-3E18B9A5A829}" type="presOf" srcId="{6547F8F1-7CFF-4D45-945B-CBE582C74CEA}" destId="{63A21614-CB57-493A-9599-F251186F29FC}" srcOrd="0" destOrd="0" presId="urn:microsoft.com/office/officeart/2005/8/layout/chevron2"/>
    <dgm:cxn modelId="{C858656C-D5BC-4CDB-BFB7-5BABA69B3D4E}" type="presOf" srcId="{7CD8291B-2B2F-455C-A31F-15BAEBCE1B36}" destId="{79C49962-4F64-4150-8863-B9F0457F1278}" srcOrd="0" destOrd="0" presId="urn:microsoft.com/office/officeart/2005/8/layout/chevron2"/>
    <dgm:cxn modelId="{B4EBE9C2-5F18-420C-9124-C447AD69C994}" type="presOf" srcId="{2F63C2FA-5904-4C07-BEC2-7AC0A2204B3B}" destId="{5329E528-1203-41E3-8643-119985A84B65}" srcOrd="0" destOrd="0" presId="urn:microsoft.com/office/officeart/2005/8/layout/chevron2"/>
    <dgm:cxn modelId="{BEE3251A-63A9-4445-9554-7E742562F296}" type="presParOf" srcId="{803ACBA4-41A5-4317-8B41-586E93C6933D}" destId="{915197CA-52E6-4394-9449-9B5D29EEBE82}" srcOrd="0" destOrd="0" presId="urn:microsoft.com/office/officeart/2005/8/layout/chevron2"/>
    <dgm:cxn modelId="{4A1BA85D-A819-4A58-B2A7-EB6BFC3DA5C2}" type="presParOf" srcId="{915197CA-52E6-4394-9449-9B5D29EEBE82}" destId="{DB260EF2-9098-4BB1-BE51-CA07D2FE368F}" srcOrd="0" destOrd="0" presId="urn:microsoft.com/office/officeart/2005/8/layout/chevron2"/>
    <dgm:cxn modelId="{D25FCEAF-7C6B-4499-B7BA-749E649E57E1}" type="presParOf" srcId="{915197CA-52E6-4394-9449-9B5D29EEBE82}" destId="{5329E528-1203-41E3-8643-119985A84B65}" srcOrd="1" destOrd="0" presId="urn:microsoft.com/office/officeart/2005/8/layout/chevron2"/>
    <dgm:cxn modelId="{EC783861-8AEB-40C0-B1A5-EBB77D2CAA00}" type="presParOf" srcId="{803ACBA4-41A5-4317-8B41-586E93C6933D}" destId="{0ABCE817-E94F-47B2-BCCC-B1BA1232D3B1}" srcOrd="1" destOrd="0" presId="urn:microsoft.com/office/officeart/2005/8/layout/chevron2"/>
    <dgm:cxn modelId="{8CF78C58-EB5D-4639-A86B-C4785DDD2D71}" type="presParOf" srcId="{803ACBA4-41A5-4317-8B41-586E93C6933D}" destId="{9DC7EFB3-AB46-474B-8AE7-569C3677C1E5}" srcOrd="2" destOrd="0" presId="urn:microsoft.com/office/officeart/2005/8/layout/chevron2"/>
    <dgm:cxn modelId="{AFE96D01-05EA-4DD4-B90E-369FFA6CEF8E}" type="presParOf" srcId="{9DC7EFB3-AB46-474B-8AE7-569C3677C1E5}" destId="{63A21614-CB57-493A-9599-F251186F29FC}" srcOrd="0" destOrd="0" presId="urn:microsoft.com/office/officeart/2005/8/layout/chevron2"/>
    <dgm:cxn modelId="{40B58308-5A7B-4216-B85E-5FEE9061473E}" type="presParOf" srcId="{9DC7EFB3-AB46-474B-8AE7-569C3677C1E5}" destId="{69A2644E-467A-4F3A-B940-073997E7C245}" srcOrd="1" destOrd="0" presId="urn:microsoft.com/office/officeart/2005/8/layout/chevron2"/>
    <dgm:cxn modelId="{86170795-7432-49F4-AD1E-B0168F6632A3}" type="presParOf" srcId="{803ACBA4-41A5-4317-8B41-586E93C6933D}" destId="{A07E2E0C-AECC-4CE7-B0F8-3D6B68C98321}" srcOrd="3" destOrd="0" presId="urn:microsoft.com/office/officeart/2005/8/layout/chevron2"/>
    <dgm:cxn modelId="{68A5DE51-8FB8-435E-89E2-8623CD3C8CAB}" type="presParOf" srcId="{803ACBA4-41A5-4317-8B41-586E93C6933D}" destId="{089784BA-D1E5-49A6-8D4D-B236B91D7D5D}" srcOrd="4" destOrd="0" presId="urn:microsoft.com/office/officeart/2005/8/layout/chevron2"/>
    <dgm:cxn modelId="{20745DCA-69A8-41C8-8F3A-AD09FC9F8DD5}" type="presParOf" srcId="{089784BA-D1E5-49A6-8D4D-B236B91D7D5D}" destId="{09923502-DD65-4DBD-942D-CF047A0AEA1C}" srcOrd="0" destOrd="0" presId="urn:microsoft.com/office/officeart/2005/8/layout/chevron2"/>
    <dgm:cxn modelId="{0CBB5E11-4CC8-4F45-B2E4-92DC413B8EDC}" type="presParOf" srcId="{089784BA-D1E5-49A6-8D4D-B236B91D7D5D}" destId="{1FE7ECB8-6127-4DFF-AE3D-59C317BCCF28}" srcOrd="1" destOrd="0" presId="urn:microsoft.com/office/officeart/2005/8/layout/chevron2"/>
    <dgm:cxn modelId="{FF29DE74-3D09-4035-A68C-AD98779D9834}" type="presParOf" srcId="{803ACBA4-41A5-4317-8B41-586E93C6933D}" destId="{95916914-915E-4FC3-9523-4A29D6F34AF6}" srcOrd="5" destOrd="0" presId="urn:microsoft.com/office/officeart/2005/8/layout/chevron2"/>
    <dgm:cxn modelId="{FBD53375-F0F5-48B7-80DF-31F1D77469FB}" type="presParOf" srcId="{803ACBA4-41A5-4317-8B41-586E93C6933D}" destId="{F3693E1D-60B3-4B69-BB3C-183EFB0A3861}" srcOrd="6" destOrd="0" presId="urn:microsoft.com/office/officeart/2005/8/layout/chevron2"/>
    <dgm:cxn modelId="{8CD30D5D-E746-4A12-A86A-8890D9DCA437}" type="presParOf" srcId="{F3693E1D-60B3-4B69-BB3C-183EFB0A3861}" destId="{E2930F59-A1CB-4F3C-8908-E3F22C35914E}" srcOrd="0" destOrd="0" presId="urn:microsoft.com/office/officeart/2005/8/layout/chevron2"/>
    <dgm:cxn modelId="{FA4DBA3A-62CC-4CAA-B4E3-AD4A65BA57E1}" type="presParOf" srcId="{F3693E1D-60B3-4B69-BB3C-183EFB0A3861}" destId="{E34E5304-2230-4630-AD1E-60765AEB07A3}" srcOrd="1" destOrd="0" presId="urn:microsoft.com/office/officeart/2005/8/layout/chevron2"/>
    <dgm:cxn modelId="{1F1999A1-F94D-4EC7-9789-802CE37D428C}" type="presParOf" srcId="{803ACBA4-41A5-4317-8B41-586E93C6933D}" destId="{468DB96B-08EE-42BE-B6BC-D58E7049B3C9}" srcOrd="7" destOrd="0" presId="urn:microsoft.com/office/officeart/2005/8/layout/chevron2"/>
    <dgm:cxn modelId="{9B7E921D-1386-4BEE-B7F5-6F8EE3BA5B60}" type="presParOf" srcId="{803ACBA4-41A5-4317-8B41-586E93C6933D}" destId="{0CE08E8D-8E98-4DB6-8837-59802B2E9D9D}" srcOrd="8" destOrd="0" presId="urn:microsoft.com/office/officeart/2005/8/layout/chevron2"/>
    <dgm:cxn modelId="{E7065743-DB67-4E9F-94B5-67616EF8129D}" type="presParOf" srcId="{0CE08E8D-8E98-4DB6-8837-59802B2E9D9D}" destId="{B9E27F3D-69E3-4D75-BCD3-F8889E9C644C}" srcOrd="0" destOrd="0" presId="urn:microsoft.com/office/officeart/2005/8/layout/chevron2"/>
    <dgm:cxn modelId="{113EE26C-A546-4A1C-947C-FCFE2151D996}" type="presParOf" srcId="{0CE08E8D-8E98-4DB6-8837-59802B2E9D9D}" destId="{79C49962-4F64-4150-8863-B9F0457F1278}" srcOrd="1" destOrd="0" presId="urn:microsoft.com/office/officeart/2005/8/layout/chevron2"/>
    <dgm:cxn modelId="{2114D737-9878-4EF8-B42C-9742EF894C6A}" type="presParOf" srcId="{803ACBA4-41A5-4317-8B41-586E93C6933D}" destId="{F67B1976-CCF2-4E05-9909-06C2749EE805}" srcOrd="9" destOrd="0" presId="urn:microsoft.com/office/officeart/2005/8/layout/chevron2"/>
    <dgm:cxn modelId="{FB9D1A4B-632C-4F31-97AA-A5ECF8B15B40}" type="presParOf" srcId="{803ACBA4-41A5-4317-8B41-586E93C6933D}" destId="{98AB8021-0075-469D-92B7-CF58D5F7B1C7}" srcOrd="10" destOrd="0" presId="urn:microsoft.com/office/officeart/2005/8/layout/chevron2"/>
    <dgm:cxn modelId="{04696B68-B8F8-40A2-B9E1-AAD8CB5F38C4}" type="presParOf" srcId="{98AB8021-0075-469D-92B7-CF58D5F7B1C7}" destId="{1A07C4E7-8003-40B5-BEEA-A5E1BDA04E29}" srcOrd="0" destOrd="0" presId="urn:microsoft.com/office/officeart/2005/8/layout/chevron2"/>
    <dgm:cxn modelId="{029311A7-9857-41BF-AEFC-BB4AFB6F8531}" type="presParOf" srcId="{98AB8021-0075-469D-92B7-CF58D5F7B1C7}" destId="{F29C1763-A120-4D82-9292-92966C33F1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1D800-DB28-4AE6-A75F-7ACAC9FCFA8C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701E50-35C9-41B1-B0C3-998FF52F7B7D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</a:t>
          </a:r>
          <a:endParaRPr lang="ru-RU" b="1" dirty="0">
            <a:solidFill>
              <a:schemeClr val="tx1"/>
            </a:solidFill>
          </a:endParaRPr>
        </a:p>
      </dgm:t>
    </dgm:pt>
    <dgm:pt modelId="{B7AD9C1F-C44D-4511-A225-AB8504758E6B}" type="parTrans" cxnId="{B047903F-6D7A-4A49-8EB5-FCB5B9D37D35}">
      <dgm:prSet/>
      <dgm:spPr/>
      <dgm:t>
        <a:bodyPr/>
        <a:lstStyle/>
        <a:p>
          <a:endParaRPr lang="ru-RU"/>
        </a:p>
      </dgm:t>
    </dgm:pt>
    <dgm:pt modelId="{9E60CE88-F2D1-4EE1-9DC3-2257C1AA7BF1}" type="sibTrans" cxnId="{B047903F-6D7A-4A49-8EB5-FCB5B9D37D35}">
      <dgm:prSet/>
      <dgm:spPr/>
      <dgm:t>
        <a:bodyPr/>
        <a:lstStyle/>
        <a:p>
          <a:endParaRPr lang="ru-RU"/>
        </a:p>
      </dgm:t>
    </dgm:pt>
    <dgm:pt modelId="{2F63C2FA-5904-4C07-BEC2-7AC0A2204B3B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Nazoratning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diagnostik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funksiyasi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Nazorat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natijasi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orqali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BKM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shakllanganlik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darajasi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aniqlanadi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43663D-C41A-4980-B003-2258BEBF9A48}" type="parTrans" cxnId="{655B6969-0C6D-4E7B-83AB-B61ADBC0FFEE}">
      <dgm:prSet/>
      <dgm:spPr/>
      <dgm:t>
        <a:bodyPr/>
        <a:lstStyle/>
        <a:p>
          <a:endParaRPr lang="ru-RU"/>
        </a:p>
      </dgm:t>
    </dgm:pt>
    <dgm:pt modelId="{B86CA921-18AE-4EB8-B861-0A5A59DA61B1}" type="sibTrans" cxnId="{655B6969-0C6D-4E7B-83AB-B61ADBC0FFEE}">
      <dgm:prSet/>
      <dgm:spPr/>
      <dgm:t>
        <a:bodyPr/>
        <a:lstStyle/>
        <a:p>
          <a:endParaRPr lang="ru-RU"/>
        </a:p>
      </dgm:t>
    </dgm:pt>
    <dgm:pt modelId="{6547F8F1-7CFF-4D45-945B-CBE582C74CEA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E10AA8BB-5058-4068-9BF8-E7E8CBABB31E}" type="parTrans" cxnId="{5F9FE7B8-CD4D-4A95-A235-72DF8F9ED48A}">
      <dgm:prSet/>
      <dgm:spPr/>
      <dgm:t>
        <a:bodyPr/>
        <a:lstStyle/>
        <a:p>
          <a:endParaRPr lang="ru-RU"/>
        </a:p>
      </dgm:t>
    </dgm:pt>
    <dgm:pt modelId="{ECB7022D-9438-4B34-8B39-995743C7DC09}" type="sibTrans" cxnId="{5F9FE7B8-CD4D-4A95-A235-72DF8F9ED48A}">
      <dgm:prSet/>
      <dgm:spPr/>
      <dgm:t>
        <a:bodyPr/>
        <a:lstStyle/>
        <a:p>
          <a:endParaRPr lang="ru-RU"/>
        </a:p>
      </dgm:t>
    </dgm:pt>
    <dgm:pt modelId="{4A609556-11BC-4C6D-8B42-9E83001D8EF3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Nazoratning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oluvchilardagi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bilim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olishga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bo`lgan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ishtiyoqini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oshirish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00512B-9538-4606-A52C-E829BE85DABF}" type="parTrans" cxnId="{CFE60820-23A6-414E-BE3E-D43CC2187810}">
      <dgm:prSet/>
      <dgm:spPr/>
      <dgm:t>
        <a:bodyPr/>
        <a:lstStyle/>
        <a:p>
          <a:endParaRPr lang="ru-RU"/>
        </a:p>
      </dgm:t>
    </dgm:pt>
    <dgm:pt modelId="{7B7B5191-89A9-4D77-B9DA-9FA8732A3A2F}" type="sibTrans" cxnId="{CFE60820-23A6-414E-BE3E-D43CC2187810}">
      <dgm:prSet/>
      <dgm:spPr/>
      <dgm:t>
        <a:bodyPr/>
        <a:lstStyle/>
        <a:p>
          <a:endParaRPr lang="ru-RU"/>
        </a:p>
      </dgm:t>
    </dgm:pt>
    <dgm:pt modelId="{195901AA-0F1B-4246-9C56-BC31BA9221CA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FA858F2D-2650-4166-8CF2-F04C9669CBD3}" type="parTrans" cxnId="{17EBD406-16BC-442F-B4EC-4A9E98217BA5}">
      <dgm:prSet/>
      <dgm:spPr/>
      <dgm:t>
        <a:bodyPr/>
        <a:lstStyle/>
        <a:p>
          <a:endParaRPr lang="ru-RU"/>
        </a:p>
      </dgm:t>
    </dgm:pt>
    <dgm:pt modelId="{E86333C6-4F6A-47DE-AA18-23051DF3389A}" type="sibTrans" cxnId="{17EBD406-16BC-442F-B4EC-4A9E98217BA5}">
      <dgm:prSet/>
      <dgm:spPr/>
      <dgm:t>
        <a:bodyPr/>
        <a:lstStyle/>
        <a:p>
          <a:endParaRPr lang="ru-RU"/>
        </a:p>
      </dgm:t>
    </dgm:pt>
    <dgm:pt modelId="{6FE03A3D-9CB0-4704-AD3F-9C7043251CE9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Nazorat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jarayonida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oluvchilarning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shaxsiy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jihatlarini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shakllantirish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rivojlantirish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875AC9-0932-48A0-8DF7-D1C6CD043B88}" type="parTrans" cxnId="{752CDAFA-808E-4597-86FC-D467E01EF76B}">
      <dgm:prSet/>
      <dgm:spPr/>
      <dgm:t>
        <a:bodyPr/>
        <a:lstStyle/>
        <a:p>
          <a:endParaRPr lang="ru-RU"/>
        </a:p>
      </dgm:t>
    </dgm:pt>
    <dgm:pt modelId="{467FB130-8FCE-4016-9E92-E1B9854E20A1}" type="sibTrans" cxnId="{752CDAFA-808E-4597-86FC-D467E01EF76B}">
      <dgm:prSet/>
      <dgm:spPr/>
      <dgm:t>
        <a:bodyPr/>
        <a:lstStyle/>
        <a:p>
          <a:endParaRPr lang="ru-RU"/>
        </a:p>
      </dgm:t>
    </dgm:pt>
    <dgm:pt modelId="{87019733-3735-410B-914E-3A9B9614387A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4</a:t>
          </a:r>
          <a:endParaRPr lang="ru-RU" b="1" dirty="0">
            <a:solidFill>
              <a:schemeClr val="tx1"/>
            </a:solidFill>
          </a:endParaRPr>
        </a:p>
      </dgm:t>
    </dgm:pt>
    <dgm:pt modelId="{71ECAFE3-38C7-43E0-AE03-4A16327536EE}" type="parTrans" cxnId="{673CC00B-02D2-4EA2-834B-A6074AD0FBC7}">
      <dgm:prSet/>
      <dgm:spPr/>
      <dgm:t>
        <a:bodyPr/>
        <a:lstStyle/>
        <a:p>
          <a:endParaRPr lang="ru-RU"/>
        </a:p>
      </dgm:t>
    </dgm:pt>
    <dgm:pt modelId="{D0CE12E6-3E13-4B53-AE58-ECA2FFCE41DA}" type="sibTrans" cxnId="{673CC00B-02D2-4EA2-834B-A6074AD0FBC7}">
      <dgm:prSet/>
      <dgm:spPr/>
      <dgm:t>
        <a:bodyPr/>
        <a:lstStyle/>
        <a:p>
          <a:endParaRPr lang="ru-RU"/>
        </a:p>
      </dgm:t>
    </dgm:pt>
    <dgm:pt modelId="{D1122533-DF7B-4D3F-ABDD-0296379FA4E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5</a:t>
          </a:r>
          <a:endParaRPr lang="ru-RU" b="1" dirty="0">
            <a:solidFill>
              <a:schemeClr val="tx1"/>
            </a:solidFill>
          </a:endParaRPr>
        </a:p>
      </dgm:t>
    </dgm:pt>
    <dgm:pt modelId="{FE593474-14CA-4E83-952B-63DC28B3CCD1}" type="parTrans" cxnId="{ED022A33-36DC-41C7-9368-0527C788CBDA}">
      <dgm:prSet/>
      <dgm:spPr/>
      <dgm:t>
        <a:bodyPr/>
        <a:lstStyle/>
        <a:p>
          <a:endParaRPr lang="ru-RU"/>
        </a:p>
      </dgm:t>
    </dgm:pt>
    <dgm:pt modelId="{936B9759-FA45-43C1-8F7C-0C84067A5BE3}" type="sibTrans" cxnId="{ED022A33-36DC-41C7-9368-0527C788CBDA}">
      <dgm:prSet/>
      <dgm:spPr/>
      <dgm:t>
        <a:bodyPr/>
        <a:lstStyle/>
        <a:p>
          <a:endParaRPr lang="ru-RU"/>
        </a:p>
      </dgm:t>
    </dgm:pt>
    <dgm:pt modelId="{B4A85211-FC67-4412-A09E-C9AA366CD2B0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6</a:t>
          </a:r>
          <a:endParaRPr lang="ru-RU" b="1" dirty="0">
            <a:solidFill>
              <a:schemeClr val="tx1"/>
            </a:solidFill>
          </a:endParaRPr>
        </a:p>
      </dgm:t>
    </dgm:pt>
    <dgm:pt modelId="{FAAE9DA5-2A2C-482C-BA08-37B99FF30BFE}" type="parTrans" cxnId="{965606E5-6322-4F31-86B2-9B0AA0984C78}">
      <dgm:prSet/>
      <dgm:spPr/>
      <dgm:t>
        <a:bodyPr/>
        <a:lstStyle/>
        <a:p>
          <a:endParaRPr lang="ru-RU"/>
        </a:p>
      </dgm:t>
    </dgm:pt>
    <dgm:pt modelId="{523E6AD5-2527-430F-97B8-F87AF67A6BF2}" type="sibTrans" cxnId="{965606E5-6322-4F31-86B2-9B0AA0984C78}">
      <dgm:prSet/>
      <dgm:spPr/>
      <dgm:t>
        <a:bodyPr/>
        <a:lstStyle/>
        <a:p>
          <a:endParaRPr lang="ru-RU"/>
        </a:p>
      </dgm:t>
    </dgm:pt>
    <dgm:pt modelId="{D40B06D5-30B3-4ABE-88AC-3972EB8A120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7</a:t>
          </a:r>
          <a:endParaRPr lang="ru-RU" b="1" dirty="0">
            <a:solidFill>
              <a:schemeClr val="tx1"/>
            </a:solidFill>
          </a:endParaRPr>
        </a:p>
      </dgm:t>
    </dgm:pt>
    <dgm:pt modelId="{F6C09346-2411-42A7-9402-3AF218D58D33}" type="parTrans" cxnId="{E12A55AF-0DC5-4C26-BFC6-AF65DBA69413}">
      <dgm:prSet/>
      <dgm:spPr/>
      <dgm:t>
        <a:bodyPr/>
        <a:lstStyle/>
        <a:p>
          <a:endParaRPr lang="ru-RU"/>
        </a:p>
      </dgm:t>
    </dgm:pt>
    <dgm:pt modelId="{0FDD461A-DBA5-4360-9E04-E997A19E9726}" type="sibTrans" cxnId="{E12A55AF-0DC5-4C26-BFC6-AF65DBA69413}">
      <dgm:prSet/>
      <dgm:spPr/>
      <dgm:t>
        <a:bodyPr/>
        <a:lstStyle/>
        <a:p>
          <a:endParaRPr lang="ru-RU"/>
        </a:p>
      </dgm:t>
    </dgm:pt>
    <dgm:pt modelId="{268D594E-A450-424C-BD34-81C8458BD259}">
      <dgm:prSet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B4CA1AD-832B-47DD-A053-43C9517C14CA}" type="parTrans" cxnId="{CB6D0525-4C2E-4622-9E3A-0E6DE564DCC1}">
      <dgm:prSet/>
      <dgm:spPr/>
      <dgm:t>
        <a:bodyPr/>
        <a:lstStyle/>
        <a:p>
          <a:endParaRPr lang="ru-RU"/>
        </a:p>
      </dgm:t>
    </dgm:pt>
    <dgm:pt modelId="{303BD5DF-F3FA-4B36-B195-3F4F9A92F3D7}" type="sibTrans" cxnId="{CB6D0525-4C2E-4622-9E3A-0E6DE564DCC1}">
      <dgm:prSet/>
      <dgm:spPr/>
      <dgm:t>
        <a:bodyPr/>
        <a:lstStyle/>
        <a:p>
          <a:endParaRPr lang="ru-RU"/>
        </a:p>
      </dgm:t>
    </dgm:pt>
    <dgm:pt modelId="{7CD8291B-2B2F-455C-A31F-15BAEBCE1B36}">
      <dgm:prSet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Nazoratning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tarbiyaviy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9540F6-FB3D-4AA9-A59D-96F80249AE60}" type="parTrans" cxnId="{21E6EBBD-C367-4614-B401-D51C9C0F0DA3}">
      <dgm:prSet/>
      <dgm:spPr/>
      <dgm:t>
        <a:bodyPr/>
        <a:lstStyle/>
        <a:p>
          <a:endParaRPr lang="ru-RU"/>
        </a:p>
      </dgm:t>
    </dgm:pt>
    <dgm:pt modelId="{4C479734-35BE-42DE-A7FE-0EAE020F1B16}" type="sibTrans" cxnId="{21E6EBBD-C367-4614-B401-D51C9C0F0DA3}">
      <dgm:prSet/>
      <dgm:spPr/>
      <dgm:t>
        <a:bodyPr/>
        <a:lstStyle/>
        <a:p>
          <a:endParaRPr lang="ru-RU"/>
        </a:p>
      </dgm:t>
    </dgm:pt>
    <dgm:pt modelId="{99E6D872-BC4B-47AA-9B3E-41FF11C58E2E}">
      <dgm:prSet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Nazoratning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baholash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41F113-32DA-40C8-97E2-A4C32FF61F4F}" type="parTrans" cxnId="{4A31C78A-3724-4E15-BC83-A8A912B55000}">
      <dgm:prSet/>
      <dgm:spPr/>
      <dgm:t>
        <a:bodyPr/>
        <a:lstStyle/>
        <a:p>
          <a:endParaRPr lang="ru-RU"/>
        </a:p>
      </dgm:t>
    </dgm:pt>
    <dgm:pt modelId="{BB14E56F-398C-45F2-831B-B5779D76644E}" type="sibTrans" cxnId="{4A31C78A-3724-4E15-BC83-A8A912B55000}">
      <dgm:prSet/>
      <dgm:spPr/>
      <dgm:t>
        <a:bodyPr/>
        <a:lstStyle/>
        <a:p>
          <a:endParaRPr lang="ru-RU"/>
        </a:p>
      </dgm:t>
    </dgm:pt>
    <dgm:pt modelId="{369905FB-5ABD-4CE2-B2F1-3EB5DD1B04AA}">
      <dgm:prSet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oluvchilardagi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bilimga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qiziqishni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uyg`otish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fikrlashga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o`rgatish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68B76D3-A30C-4B94-B318-D0794BD04522}" type="parTrans" cxnId="{A5F51B8D-FF29-43C7-9EE4-CA14A25822C6}">
      <dgm:prSet/>
      <dgm:spPr/>
      <dgm:t>
        <a:bodyPr/>
        <a:lstStyle/>
        <a:p>
          <a:endParaRPr lang="ru-RU"/>
        </a:p>
      </dgm:t>
    </dgm:pt>
    <dgm:pt modelId="{B507378F-B4EC-48D5-999D-4F08A42A830A}" type="sibTrans" cxnId="{A5F51B8D-FF29-43C7-9EE4-CA14A25822C6}">
      <dgm:prSet/>
      <dgm:spPr/>
      <dgm:t>
        <a:bodyPr/>
        <a:lstStyle/>
        <a:p>
          <a:endParaRPr lang="ru-RU"/>
        </a:p>
      </dgm:t>
    </dgm:pt>
    <dgm:pt modelId="{803ACBA4-41A5-4317-8B41-586E93C6933D}" type="pres">
      <dgm:prSet presAssocID="{6251D800-DB28-4AE6-A75F-7ACAC9FCFA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197CA-52E6-4394-9449-9B5D29EEBE82}" type="pres">
      <dgm:prSet presAssocID="{73701E50-35C9-41B1-B0C3-998FF52F7B7D}" presName="composite" presStyleCnt="0"/>
      <dgm:spPr/>
    </dgm:pt>
    <dgm:pt modelId="{DB260EF2-9098-4BB1-BE51-CA07D2FE368F}" type="pres">
      <dgm:prSet presAssocID="{73701E50-35C9-41B1-B0C3-998FF52F7B7D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9E528-1203-41E3-8643-119985A84B65}" type="pres">
      <dgm:prSet presAssocID="{73701E50-35C9-41B1-B0C3-998FF52F7B7D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E817-E94F-47B2-BCCC-B1BA1232D3B1}" type="pres">
      <dgm:prSet presAssocID="{9E60CE88-F2D1-4EE1-9DC3-2257C1AA7BF1}" presName="sp" presStyleCnt="0"/>
      <dgm:spPr/>
    </dgm:pt>
    <dgm:pt modelId="{9DC7EFB3-AB46-474B-8AE7-569C3677C1E5}" type="pres">
      <dgm:prSet presAssocID="{6547F8F1-7CFF-4D45-945B-CBE582C74CEA}" presName="composite" presStyleCnt="0"/>
      <dgm:spPr/>
    </dgm:pt>
    <dgm:pt modelId="{63A21614-CB57-493A-9599-F251186F29FC}" type="pres">
      <dgm:prSet presAssocID="{6547F8F1-7CFF-4D45-945B-CBE582C74CE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2644E-467A-4F3A-B940-073997E7C245}" type="pres">
      <dgm:prSet presAssocID="{6547F8F1-7CFF-4D45-945B-CBE582C74CE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E2E0C-AECC-4CE7-B0F8-3D6B68C98321}" type="pres">
      <dgm:prSet presAssocID="{ECB7022D-9438-4B34-8B39-995743C7DC09}" presName="sp" presStyleCnt="0"/>
      <dgm:spPr/>
    </dgm:pt>
    <dgm:pt modelId="{089784BA-D1E5-49A6-8D4D-B236B91D7D5D}" type="pres">
      <dgm:prSet presAssocID="{195901AA-0F1B-4246-9C56-BC31BA9221CA}" presName="composite" presStyleCnt="0"/>
      <dgm:spPr/>
    </dgm:pt>
    <dgm:pt modelId="{09923502-DD65-4DBD-942D-CF047A0AEA1C}" type="pres">
      <dgm:prSet presAssocID="{195901AA-0F1B-4246-9C56-BC31BA9221CA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7ECB8-6127-4DFF-AE3D-59C317BCCF28}" type="pres">
      <dgm:prSet presAssocID="{195901AA-0F1B-4246-9C56-BC31BA9221CA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16914-915E-4FC3-9523-4A29D6F34AF6}" type="pres">
      <dgm:prSet presAssocID="{E86333C6-4F6A-47DE-AA18-23051DF3389A}" presName="sp" presStyleCnt="0"/>
      <dgm:spPr/>
    </dgm:pt>
    <dgm:pt modelId="{F3693E1D-60B3-4B69-BB3C-183EFB0A3861}" type="pres">
      <dgm:prSet presAssocID="{87019733-3735-410B-914E-3A9B9614387A}" presName="composite" presStyleCnt="0"/>
      <dgm:spPr/>
    </dgm:pt>
    <dgm:pt modelId="{E2930F59-A1CB-4F3C-8908-E3F22C35914E}" type="pres">
      <dgm:prSet presAssocID="{87019733-3735-410B-914E-3A9B9614387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E5304-2230-4630-AD1E-60765AEB07A3}" type="pres">
      <dgm:prSet presAssocID="{87019733-3735-410B-914E-3A9B9614387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DB96B-08EE-42BE-B6BC-D58E7049B3C9}" type="pres">
      <dgm:prSet presAssocID="{D0CE12E6-3E13-4B53-AE58-ECA2FFCE41DA}" presName="sp" presStyleCnt="0"/>
      <dgm:spPr/>
    </dgm:pt>
    <dgm:pt modelId="{0CE08E8D-8E98-4DB6-8837-59802B2E9D9D}" type="pres">
      <dgm:prSet presAssocID="{D1122533-DF7B-4D3F-ABDD-0296379FA4EB}" presName="composite" presStyleCnt="0"/>
      <dgm:spPr/>
    </dgm:pt>
    <dgm:pt modelId="{B9E27F3D-69E3-4D75-BCD3-F8889E9C644C}" type="pres">
      <dgm:prSet presAssocID="{D1122533-DF7B-4D3F-ABDD-0296379FA4E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49962-4F64-4150-8863-B9F0457F1278}" type="pres">
      <dgm:prSet presAssocID="{D1122533-DF7B-4D3F-ABDD-0296379FA4E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B1976-CCF2-4E05-9909-06C2749EE805}" type="pres">
      <dgm:prSet presAssocID="{936B9759-FA45-43C1-8F7C-0C84067A5BE3}" presName="sp" presStyleCnt="0"/>
      <dgm:spPr/>
    </dgm:pt>
    <dgm:pt modelId="{98AB8021-0075-469D-92B7-CF58D5F7B1C7}" type="pres">
      <dgm:prSet presAssocID="{B4A85211-FC67-4412-A09E-C9AA366CD2B0}" presName="composite" presStyleCnt="0"/>
      <dgm:spPr/>
    </dgm:pt>
    <dgm:pt modelId="{1A07C4E7-8003-40B5-BEEA-A5E1BDA04E29}" type="pres">
      <dgm:prSet presAssocID="{B4A85211-FC67-4412-A09E-C9AA366CD2B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C1763-A120-4D82-9292-92966C33F1E6}" type="pres">
      <dgm:prSet presAssocID="{B4A85211-FC67-4412-A09E-C9AA366CD2B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0F514-93CC-4719-948A-84967BA0BA6B}" type="pres">
      <dgm:prSet presAssocID="{523E6AD5-2527-430F-97B8-F87AF67A6BF2}" presName="sp" presStyleCnt="0"/>
      <dgm:spPr/>
    </dgm:pt>
    <dgm:pt modelId="{9AA5A97A-C5D7-4985-A2E3-5FE7CE05F9DB}" type="pres">
      <dgm:prSet presAssocID="{D40B06D5-30B3-4ABE-88AC-3972EB8A120B}" presName="composite" presStyleCnt="0"/>
      <dgm:spPr/>
    </dgm:pt>
    <dgm:pt modelId="{5C9C24FC-F7A6-4146-89EA-3322F3F4BAAA}" type="pres">
      <dgm:prSet presAssocID="{D40B06D5-30B3-4ABE-88AC-3972EB8A120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DBB1F-0E7D-4A26-BAAF-1B122DFB6260}" type="pres">
      <dgm:prSet presAssocID="{D40B06D5-30B3-4ABE-88AC-3972EB8A120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88A4D4-F108-4197-A16C-E50ADF8E463E}" type="presOf" srcId="{B4A85211-FC67-4412-A09E-C9AA366CD2B0}" destId="{1A07C4E7-8003-40B5-BEEA-A5E1BDA04E29}" srcOrd="0" destOrd="0" presId="urn:microsoft.com/office/officeart/2005/8/layout/chevron2"/>
    <dgm:cxn modelId="{E12A55AF-0DC5-4C26-BFC6-AF65DBA69413}" srcId="{6251D800-DB28-4AE6-A75F-7ACAC9FCFA8C}" destId="{D40B06D5-30B3-4ABE-88AC-3972EB8A120B}" srcOrd="6" destOrd="0" parTransId="{F6C09346-2411-42A7-9402-3AF218D58D33}" sibTransId="{0FDD461A-DBA5-4360-9E04-E997A19E9726}"/>
    <dgm:cxn modelId="{54541522-18EB-4BCB-971D-65673A6FDDA2}" type="presOf" srcId="{4A609556-11BC-4C6D-8B42-9E83001D8EF3}" destId="{69A2644E-467A-4F3A-B940-073997E7C245}" srcOrd="0" destOrd="0" presId="urn:microsoft.com/office/officeart/2005/8/layout/chevron2"/>
    <dgm:cxn modelId="{EE6591E9-898F-4728-A1F9-5863435A5E72}" type="presOf" srcId="{D40B06D5-30B3-4ABE-88AC-3972EB8A120B}" destId="{5C9C24FC-F7A6-4146-89EA-3322F3F4BAAA}" srcOrd="0" destOrd="0" presId="urn:microsoft.com/office/officeart/2005/8/layout/chevron2"/>
    <dgm:cxn modelId="{4CBC33B7-1965-48D3-BEFA-67FC18C227CC}" type="presOf" srcId="{6251D800-DB28-4AE6-A75F-7ACAC9FCFA8C}" destId="{803ACBA4-41A5-4317-8B41-586E93C6933D}" srcOrd="0" destOrd="0" presId="urn:microsoft.com/office/officeart/2005/8/layout/chevron2"/>
    <dgm:cxn modelId="{EC872CE8-EB7F-4254-8528-958DCF0472FC}" type="presOf" srcId="{D1122533-DF7B-4D3F-ABDD-0296379FA4EB}" destId="{B9E27F3D-69E3-4D75-BCD3-F8889E9C644C}" srcOrd="0" destOrd="0" presId="urn:microsoft.com/office/officeart/2005/8/layout/chevron2"/>
    <dgm:cxn modelId="{FAB29F7F-0EF3-4FAB-A65D-8B16D4E30C62}" type="presOf" srcId="{73701E50-35C9-41B1-B0C3-998FF52F7B7D}" destId="{DB260EF2-9098-4BB1-BE51-CA07D2FE368F}" srcOrd="0" destOrd="0" presId="urn:microsoft.com/office/officeart/2005/8/layout/chevron2"/>
    <dgm:cxn modelId="{673CC00B-02D2-4EA2-834B-A6074AD0FBC7}" srcId="{6251D800-DB28-4AE6-A75F-7ACAC9FCFA8C}" destId="{87019733-3735-410B-914E-3A9B9614387A}" srcOrd="3" destOrd="0" parTransId="{71ECAFE3-38C7-43E0-AE03-4A16327536EE}" sibTransId="{D0CE12E6-3E13-4B53-AE58-ECA2FFCE41DA}"/>
    <dgm:cxn modelId="{655B6969-0C6D-4E7B-83AB-B61ADBC0FFEE}" srcId="{73701E50-35C9-41B1-B0C3-998FF52F7B7D}" destId="{2F63C2FA-5904-4C07-BEC2-7AC0A2204B3B}" srcOrd="0" destOrd="0" parTransId="{6743663D-C41A-4980-B003-2258BEBF9A48}" sibTransId="{B86CA921-18AE-4EB8-B861-0A5A59DA61B1}"/>
    <dgm:cxn modelId="{ED022A33-36DC-41C7-9368-0527C788CBDA}" srcId="{6251D800-DB28-4AE6-A75F-7ACAC9FCFA8C}" destId="{D1122533-DF7B-4D3F-ABDD-0296379FA4EB}" srcOrd="4" destOrd="0" parTransId="{FE593474-14CA-4E83-952B-63DC28B3CCD1}" sibTransId="{936B9759-FA45-43C1-8F7C-0C84067A5BE3}"/>
    <dgm:cxn modelId="{CFE60820-23A6-414E-BE3E-D43CC2187810}" srcId="{6547F8F1-7CFF-4D45-945B-CBE582C74CEA}" destId="{4A609556-11BC-4C6D-8B42-9E83001D8EF3}" srcOrd="0" destOrd="0" parTransId="{2C00512B-9538-4606-A52C-E829BE85DABF}" sibTransId="{7B7B5191-89A9-4D77-B9DA-9FA8732A3A2F}"/>
    <dgm:cxn modelId="{A5F51B8D-FF29-43C7-9EE4-CA14A25822C6}" srcId="{D40B06D5-30B3-4ABE-88AC-3972EB8A120B}" destId="{369905FB-5ABD-4CE2-B2F1-3EB5DD1B04AA}" srcOrd="0" destOrd="0" parTransId="{068B76D3-A30C-4B94-B318-D0794BD04522}" sibTransId="{B507378F-B4EC-48D5-999D-4F08A42A830A}"/>
    <dgm:cxn modelId="{2F5C8EE3-66ED-4458-BA48-5DFDB7A4CB33}" type="presOf" srcId="{87019733-3735-410B-914E-3A9B9614387A}" destId="{E2930F59-A1CB-4F3C-8908-E3F22C35914E}" srcOrd="0" destOrd="0" presId="urn:microsoft.com/office/officeart/2005/8/layout/chevron2"/>
    <dgm:cxn modelId="{985B8F77-7338-48F5-90A8-286E8A70E70B}" type="presOf" srcId="{99E6D872-BC4B-47AA-9B3E-41FF11C58E2E}" destId="{F29C1763-A120-4D82-9292-92966C33F1E6}" srcOrd="0" destOrd="0" presId="urn:microsoft.com/office/officeart/2005/8/layout/chevron2"/>
    <dgm:cxn modelId="{B047903F-6D7A-4A49-8EB5-FCB5B9D37D35}" srcId="{6251D800-DB28-4AE6-A75F-7ACAC9FCFA8C}" destId="{73701E50-35C9-41B1-B0C3-998FF52F7B7D}" srcOrd="0" destOrd="0" parTransId="{B7AD9C1F-C44D-4511-A225-AB8504758E6B}" sibTransId="{9E60CE88-F2D1-4EE1-9DC3-2257C1AA7BF1}"/>
    <dgm:cxn modelId="{5FD4A491-C381-4813-A779-1D1E6499DF67}" type="presOf" srcId="{7CD8291B-2B2F-455C-A31F-15BAEBCE1B36}" destId="{79C49962-4F64-4150-8863-B9F0457F1278}" srcOrd="0" destOrd="0" presId="urn:microsoft.com/office/officeart/2005/8/layout/chevron2"/>
    <dgm:cxn modelId="{CB6D0525-4C2E-4622-9E3A-0E6DE564DCC1}" srcId="{87019733-3735-410B-914E-3A9B9614387A}" destId="{268D594E-A450-424C-BD34-81C8458BD259}" srcOrd="0" destOrd="0" parTransId="{CB4CA1AD-832B-47DD-A053-43C9517C14CA}" sibTransId="{303BD5DF-F3FA-4B36-B195-3F4F9A92F3D7}"/>
    <dgm:cxn modelId="{5F9FE7B8-CD4D-4A95-A235-72DF8F9ED48A}" srcId="{6251D800-DB28-4AE6-A75F-7ACAC9FCFA8C}" destId="{6547F8F1-7CFF-4D45-945B-CBE582C74CEA}" srcOrd="1" destOrd="0" parTransId="{E10AA8BB-5058-4068-9BF8-E7E8CBABB31E}" sibTransId="{ECB7022D-9438-4B34-8B39-995743C7DC09}"/>
    <dgm:cxn modelId="{21E6EBBD-C367-4614-B401-D51C9C0F0DA3}" srcId="{D1122533-DF7B-4D3F-ABDD-0296379FA4EB}" destId="{7CD8291B-2B2F-455C-A31F-15BAEBCE1B36}" srcOrd="0" destOrd="0" parTransId="{479540F6-FB3D-4AA9-A59D-96F80249AE60}" sibTransId="{4C479734-35BE-42DE-A7FE-0EAE020F1B16}"/>
    <dgm:cxn modelId="{7619A63D-3B6E-435F-8386-B02DA43FDA3E}" type="presOf" srcId="{195901AA-0F1B-4246-9C56-BC31BA9221CA}" destId="{09923502-DD65-4DBD-942D-CF047A0AEA1C}" srcOrd="0" destOrd="0" presId="urn:microsoft.com/office/officeart/2005/8/layout/chevron2"/>
    <dgm:cxn modelId="{17EBD406-16BC-442F-B4EC-4A9E98217BA5}" srcId="{6251D800-DB28-4AE6-A75F-7ACAC9FCFA8C}" destId="{195901AA-0F1B-4246-9C56-BC31BA9221CA}" srcOrd="2" destOrd="0" parTransId="{FA858F2D-2650-4166-8CF2-F04C9669CBD3}" sibTransId="{E86333C6-4F6A-47DE-AA18-23051DF3389A}"/>
    <dgm:cxn modelId="{752CDAFA-808E-4597-86FC-D467E01EF76B}" srcId="{195901AA-0F1B-4246-9C56-BC31BA9221CA}" destId="{6FE03A3D-9CB0-4704-AD3F-9C7043251CE9}" srcOrd="0" destOrd="0" parTransId="{8B875AC9-0932-48A0-8DF7-D1C6CD043B88}" sibTransId="{467FB130-8FCE-4016-9E92-E1B9854E20A1}"/>
    <dgm:cxn modelId="{61FB5AB7-B7EF-4913-B6FD-4A1E3E954A12}" type="presOf" srcId="{6547F8F1-7CFF-4D45-945B-CBE582C74CEA}" destId="{63A21614-CB57-493A-9599-F251186F29FC}" srcOrd="0" destOrd="0" presId="urn:microsoft.com/office/officeart/2005/8/layout/chevron2"/>
    <dgm:cxn modelId="{AFBD3F8C-8B7A-4C8C-BF16-4220589E3BF3}" type="presOf" srcId="{2F63C2FA-5904-4C07-BEC2-7AC0A2204B3B}" destId="{5329E528-1203-41E3-8643-119985A84B65}" srcOrd="0" destOrd="0" presId="urn:microsoft.com/office/officeart/2005/8/layout/chevron2"/>
    <dgm:cxn modelId="{4A31C78A-3724-4E15-BC83-A8A912B55000}" srcId="{B4A85211-FC67-4412-A09E-C9AA366CD2B0}" destId="{99E6D872-BC4B-47AA-9B3E-41FF11C58E2E}" srcOrd="0" destOrd="0" parTransId="{9741F113-32DA-40C8-97E2-A4C32FF61F4F}" sibTransId="{BB14E56F-398C-45F2-831B-B5779D76644E}"/>
    <dgm:cxn modelId="{309ABC62-5E3F-4312-8D95-77CC18045EEF}" type="presOf" srcId="{268D594E-A450-424C-BD34-81C8458BD259}" destId="{E34E5304-2230-4630-AD1E-60765AEB07A3}" srcOrd="0" destOrd="0" presId="urn:microsoft.com/office/officeart/2005/8/layout/chevron2"/>
    <dgm:cxn modelId="{965606E5-6322-4F31-86B2-9B0AA0984C78}" srcId="{6251D800-DB28-4AE6-A75F-7ACAC9FCFA8C}" destId="{B4A85211-FC67-4412-A09E-C9AA366CD2B0}" srcOrd="5" destOrd="0" parTransId="{FAAE9DA5-2A2C-482C-BA08-37B99FF30BFE}" sibTransId="{523E6AD5-2527-430F-97B8-F87AF67A6BF2}"/>
    <dgm:cxn modelId="{4AD005F8-249A-4B5C-99A1-AA8C9ECAD765}" type="presOf" srcId="{6FE03A3D-9CB0-4704-AD3F-9C7043251CE9}" destId="{1FE7ECB8-6127-4DFF-AE3D-59C317BCCF28}" srcOrd="0" destOrd="0" presId="urn:microsoft.com/office/officeart/2005/8/layout/chevron2"/>
    <dgm:cxn modelId="{D364868F-1CC2-41D0-A798-02EA306375D0}" type="presOf" srcId="{369905FB-5ABD-4CE2-B2F1-3EB5DD1B04AA}" destId="{1F0DBB1F-0E7D-4A26-BAAF-1B122DFB6260}" srcOrd="0" destOrd="0" presId="urn:microsoft.com/office/officeart/2005/8/layout/chevron2"/>
    <dgm:cxn modelId="{0D35530B-5C6C-4282-8CF4-CA6B1ABECA22}" type="presParOf" srcId="{803ACBA4-41A5-4317-8B41-586E93C6933D}" destId="{915197CA-52E6-4394-9449-9B5D29EEBE82}" srcOrd="0" destOrd="0" presId="urn:microsoft.com/office/officeart/2005/8/layout/chevron2"/>
    <dgm:cxn modelId="{A2D0BB11-56C5-4A82-B558-9822E3618A42}" type="presParOf" srcId="{915197CA-52E6-4394-9449-9B5D29EEBE82}" destId="{DB260EF2-9098-4BB1-BE51-CA07D2FE368F}" srcOrd="0" destOrd="0" presId="urn:microsoft.com/office/officeart/2005/8/layout/chevron2"/>
    <dgm:cxn modelId="{8360B851-A92A-4C17-927F-824036A7BEA3}" type="presParOf" srcId="{915197CA-52E6-4394-9449-9B5D29EEBE82}" destId="{5329E528-1203-41E3-8643-119985A84B65}" srcOrd="1" destOrd="0" presId="urn:microsoft.com/office/officeart/2005/8/layout/chevron2"/>
    <dgm:cxn modelId="{AA0D7339-F121-4E90-A63D-3DB74FB91FCB}" type="presParOf" srcId="{803ACBA4-41A5-4317-8B41-586E93C6933D}" destId="{0ABCE817-E94F-47B2-BCCC-B1BA1232D3B1}" srcOrd="1" destOrd="0" presId="urn:microsoft.com/office/officeart/2005/8/layout/chevron2"/>
    <dgm:cxn modelId="{AA61A5DC-D02A-4537-AAD9-44E0260C835C}" type="presParOf" srcId="{803ACBA4-41A5-4317-8B41-586E93C6933D}" destId="{9DC7EFB3-AB46-474B-8AE7-569C3677C1E5}" srcOrd="2" destOrd="0" presId="urn:microsoft.com/office/officeart/2005/8/layout/chevron2"/>
    <dgm:cxn modelId="{3C7F671A-4EEB-4136-A9A9-D0E12852AB06}" type="presParOf" srcId="{9DC7EFB3-AB46-474B-8AE7-569C3677C1E5}" destId="{63A21614-CB57-493A-9599-F251186F29FC}" srcOrd="0" destOrd="0" presId="urn:microsoft.com/office/officeart/2005/8/layout/chevron2"/>
    <dgm:cxn modelId="{25723522-F046-45EB-AD8F-220292059473}" type="presParOf" srcId="{9DC7EFB3-AB46-474B-8AE7-569C3677C1E5}" destId="{69A2644E-467A-4F3A-B940-073997E7C245}" srcOrd="1" destOrd="0" presId="urn:microsoft.com/office/officeart/2005/8/layout/chevron2"/>
    <dgm:cxn modelId="{45A77408-F696-43FA-A990-28642C627719}" type="presParOf" srcId="{803ACBA4-41A5-4317-8B41-586E93C6933D}" destId="{A07E2E0C-AECC-4CE7-B0F8-3D6B68C98321}" srcOrd="3" destOrd="0" presId="urn:microsoft.com/office/officeart/2005/8/layout/chevron2"/>
    <dgm:cxn modelId="{D31DBC40-4A7E-40B9-9479-CF97B43F7BE2}" type="presParOf" srcId="{803ACBA4-41A5-4317-8B41-586E93C6933D}" destId="{089784BA-D1E5-49A6-8D4D-B236B91D7D5D}" srcOrd="4" destOrd="0" presId="urn:microsoft.com/office/officeart/2005/8/layout/chevron2"/>
    <dgm:cxn modelId="{1342106A-82ED-4C32-8CFB-81A3254DDEAB}" type="presParOf" srcId="{089784BA-D1E5-49A6-8D4D-B236B91D7D5D}" destId="{09923502-DD65-4DBD-942D-CF047A0AEA1C}" srcOrd="0" destOrd="0" presId="urn:microsoft.com/office/officeart/2005/8/layout/chevron2"/>
    <dgm:cxn modelId="{EAC9030F-FDA9-4E2E-83E8-00BFAEB224C0}" type="presParOf" srcId="{089784BA-D1E5-49A6-8D4D-B236B91D7D5D}" destId="{1FE7ECB8-6127-4DFF-AE3D-59C317BCCF28}" srcOrd="1" destOrd="0" presId="urn:microsoft.com/office/officeart/2005/8/layout/chevron2"/>
    <dgm:cxn modelId="{8BBAF4C5-95FA-4CFE-B587-06FBC3429BD2}" type="presParOf" srcId="{803ACBA4-41A5-4317-8B41-586E93C6933D}" destId="{95916914-915E-4FC3-9523-4A29D6F34AF6}" srcOrd="5" destOrd="0" presId="urn:microsoft.com/office/officeart/2005/8/layout/chevron2"/>
    <dgm:cxn modelId="{C07AE639-73C9-4BED-B10C-DC29F4513EC2}" type="presParOf" srcId="{803ACBA4-41A5-4317-8B41-586E93C6933D}" destId="{F3693E1D-60B3-4B69-BB3C-183EFB0A3861}" srcOrd="6" destOrd="0" presId="urn:microsoft.com/office/officeart/2005/8/layout/chevron2"/>
    <dgm:cxn modelId="{1A9FF2F2-177A-438E-9E55-2B466E46DC82}" type="presParOf" srcId="{F3693E1D-60B3-4B69-BB3C-183EFB0A3861}" destId="{E2930F59-A1CB-4F3C-8908-E3F22C35914E}" srcOrd="0" destOrd="0" presId="urn:microsoft.com/office/officeart/2005/8/layout/chevron2"/>
    <dgm:cxn modelId="{186C23CC-9CBC-44AA-AFF5-70377171D5C4}" type="presParOf" srcId="{F3693E1D-60B3-4B69-BB3C-183EFB0A3861}" destId="{E34E5304-2230-4630-AD1E-60765AEB07A3}" srcOrd="1" destOrd="0" presId="urn:microsoft.com/office/officeart/2005/8/layout/chevron2"/>
    <dgm:cxn modelId="{DAD80125-1ABE-4992-BB87-7B65CAE792DB}" type="presParOf" srcId="{803ACBA4-41A5-4317-8B41-586E93C6933D}" destId="{468DB96B-08EE-42BE-B6BC-D58E7049B3C9}" srcOrd="7" destOrd="0" presId="urn:microsoft.com/office/officeart/2005/8/layout/chevron2"/>
    <dgm:cxn modelId="{909E787E-D5F2-4C18-8EF2-66E23BCC1BA5}" type="presParOf" srcId="{803ACBA4-41A5-4317-8B41-586E93C6933D}" destId="{0CE08E8D-8E98-4DB6-8837-59802B2E9D9D}" srcOrd="8" destOrd="0" presId="urn:microsoft.com/office/officeart/2005/8/layout/chevron2"/>
    <dgm:cxn modelId="{225D0BD2-2644-4840-AAA2-ADF47CB2264A}" type="presParOf" srcId="{0CE08E8D-8E98-4DB6-8837-59802B2E9D9D}" destId="{B9E27F3D-69E3-4D75-BCD3-F8889E9C644C}" srcOrd="0" destOrd="0" presId="urn:microsoft.com/office/officeart/2005/8/layout/chevron2"/>
    <dgm:cxn modelId="{DD887864-AF5F-4263-96C3-B546BB9C02FF}" type="presParOf" srcId="{0CE08E8D-8E98-4DB6-8837-59802B2E9D9D}" destId="{79C49962-4F64-4150-8863-B9F0457F1278}" srcOrd="1" destOrd="0" presId="urn:microsoft.com/office/officeart/2005/8/layout/chevron2"/>
    <dgm:cxn modelId="{B1D0FF3F-7965-4494-A781-F4210A37D132}" type="presParOf" srcId="{803ACBA4-41A5-4317-8B41-586E93C6933D}" destId="{F67B1976-CCF2-4E05-9909-06C2749EE805}" srcOrd="9" destOrd="0" presId="urn:microsoft.com/office/officeart/2005/8/layout/chevron2"/>
    <dgm:cxn modelId="{658E9A89-C1DB-4829-926C-146D14375990}" type="presParOf" srcId="{803ACBA4-41A5-4317-8B41-586E93C6933D}" destId="{98AB8021-0075-469D-92B7-CF58D5F7B1C7}" srcOrd="10" destOrd="0" presId="urn:microsoft.com/office/officeart/2005/8/layout/chevron2"/>
    <dgm:cxn modelId="{21A39ADA-AAF5-442A-B704-C58589E019FB}" type="presParOf" srcId="{98AB8021-0075-469D-92B7-CF58D5F7B1C7}" destId="{1A07C4E7-8003-40B5-BEEA-A5E1BDA04E29}" srcOrd="0" destOrd="0" presId="urn:microsoft.com/office/officeart/2005/8/layout/chevron2"/>
    <dgm:cxn modelId="{E74E5847-4038-491D-819A-C1B8DFC9F661}" type="presParOf" srcId="{98AB8021-0075-469D-92B7-CF58D5F7B1C7}" destId="{F29C1763-A120-4D82-9292-92966C33F1E6}" srcOrd="1" destOrd="0" presId="urn:microsoft.com/office/officeart/2005/8/layout/chevron2"/>
    <dgm:cxn modelId="{864E5F65-7A57-47F7-9020-8FD6F48CC27D}" type="presParOf" srcId="{803ACBA4-41A5-4317-8B41-586E93C6933D}" destId="{6F90F514-93CC-4719-948A-84967BA0BA6B}" srcOrd="11" destOrd="0" presId="urn:microsoft.com/office/officeart/2005/8/layout/chevron2"/>
    <dgm:cxn modelId="{AB64491D-64AC-42A2-8E5D-87E71B17D1AF}" type="presParOf" srcId="{803ACBA4-41A5-4317-8B41-586E93C6933D}" destId="{9AA5A97A-C5D7-4985-A2E3-5FE7CE05F9DB}" srcOrd="12" destOrd="0" presId="urn:microsoft.com/office/officeart/2005/8/layout/chevron2"/>
    <dgm:cxn modelId="{4460A0E5-D2A9-4ECE-BAB4-BCA22D496E5D}" type="presParOf" srcId="{9AA5A97A-C5D7-4985-A2E3-5FE7CE05F9DB}" destId="{5C9C24FC-F7A6-4146-89EA-3322F3F4BAAA}" srcOrd="0" destOrd="0" presId="urn:microsoft.com/office/officeart/2005/8/layout/chevron2"/>
    <dgm:cxn modelId="{66C26437-18CD-4270-9708-FD3CD95109CC}" type="presParOf" srcId="{9AA5A97A-C5D7-4985-A2E3-5FE7CE05F9DB}" destId="{1F0DBB1F-0E7D-4A26-BAAF-1B122DFB62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D0720-132B-436E-80AF-1E21E7F27E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A6D5FA-2D6C-4F3C-A574-A4B4771D4ABB}">
      <dgm:prSet phldrT="[Текст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DTS </a:t>
          </a:r>
        </a:p>
        <a:p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quyidagi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tarkibiy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qismlardan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iborat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4FDA2B-94F7-4504-8603-19918CCE6F24}" type="parTrans" cxnId="{6E1F54F9-66B1-4A39-B887-0D39EB691457}">
      <dgm:prSet/>
      <dgm:spPr/>
      <dgm:t>
        <a:bodyPr/>
        <a:lstStyle/>
        <a:p>
          <a:endParaRPr lang="ru-RU"/>
        </a:p>
      </dgm:t>
    </dgm:pt>
    <dgm:pt modelId="{2A9746B9-D1CE-4A7F-86E5-3D63A6D3CDA6}" type="sibTrans" cxnId="{6E1F54F9-66B1-4A39-B887-0D39EB691457}">
      <dgm:prSet/>
      <dgm:spPr/>
      <dgm:t>
        <a:bodyPr/>
        <a:lstStyle/>
        <a:p>
          <a:endParaRPr lang="ru-RU"/>
        </a:p>
      </dgm:t>
    </dgm:pt>
    <dgm:pt modelId="{2833B4E8-E331-409E-B7DC-18F8D45370CD}">
      <dgm:prSet phldrT="[Текст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umumiy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o‘rta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ta’limning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tayanch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o‘quv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rejasi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A552D5-4855-413C-A27A-F3BCAB201213}" type="parTrans" cxnId="{1F89F494-A502-4B43-A954-785841DDE39A}">
      <dgm:prSet/>
      <dgm:spPr/>
      <dgm:t>
        <a:bodyPr/>
        <a:lstStyle/>
        <a:p>
          <a:endParaRPr lang="ru-RU"/>
        </a:p>
      </dgm:t>
    </dgm:pt>
    <dgm:pt modelId="{1A6E64F5-A399-4BC4-952C-28E7B2CE7303}" type="sibTrans" cxnId="{1F89F494-A502-4B43-A954-785841DDE39A}">
      <dgm:prSet/>
      <dgm:spPr/>
      <dgm:t>
        <a:bodyPr/>
        <a:lstStyle/>
        <a:p>
          <a:endParaRPr lang="ru-RU"/>
        </a:p>
      </dgm:t>
    </dgm:pt>
    <dgm:pt modelId="{9318FFC5-3522-4B28-A829-77ED300C8823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umumiy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o‘rta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ta’limning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o‘quv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dasturi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FE993F-D97A-4143-9914-96E904416853}" type="parTrans" cxnId="{1D78745F-8888-41D5-B776-81E11D7C1857}">
      <dgm:prSet/>
      <dgm:spPr/>
      <dgm:t>
        <a:bodyPr/>
        <a:lstStyle/>
        <a:p>
          <a:endParaRPr lang="ru-RU"/>
        </a:p>
      </dgm:t>
    </dgm:pt>
    <dgm:pt modelId="{81CF6325-212B-42F0-8920-1DDCCAD34AEA}" type="sibTrans" cxnId="{1D78745F-8888-41D5-B776-81E11D7C1857}">
      <dgm:prSet/>
      <dgm:spPr/>
      <dgm:t>
        <a:bodyPr/>
        <a:lstStyle/>
        <a:p>
          <a:endParaRPr lang="ru-RU"/>
        </a:p>
      </dgm:t>
    </dgm:pt>
    <dgm:pt modelId="{BA2F0967-0DB6-4C4C-AC40-0CA01FC2B9DB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umumiy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o‘rta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ta’limning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malaka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talablari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2BDACD-2E2D-48D2-8192-BB2BA2CE5377}" type="parTrans" cxnId="{A58C546C-AE6B-45D5-A5C5-E25C32274DEF}">
      <dgm:prSet/>
      <dgm:spPr/>
      <dgm:t>
        <a:bodyPr/>
        <a:lstStyle/>
        <a:p>
          <a:endParaRPr lang="ru-RU"/>
        </a:p>
      </dgm:t>
    </dgm:pt>
    <dgm:pt modelId="{666903F0-7858-4B25-A0D5-3A42D16D48B8}" type="sibTrans" cxnId="{A58C546C-AE6B-45D5-A5C5-E25C32274DEF}">
      <dgm:prSet/>
      <dgm:spPr/>
      <dgm:t>
        <a:bodyPr/>
        <a:lstStyle/>
        <a:p>
          <a:endParaRPr lang="ru-RU"/>
        </a:p>
      </dgm:t>
    </dgm:pt>
    <dgm:pt modelId="{B68BF36C-27FA-4BDD-B66B-AED81E318C35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baholash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tizimi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7393CF-C93A-44A1-BC2F-809AA2D14434}" type="parTrans" cxnId="{FE97FA44-22AD-4CFF-A195-38B106A57C7D}">
      <dgm:prSet/>
      <dgm:spPr/>
      <dgm:t>
        <a:bodyPr/>
        <a:lstStyle/>
        <a:p>
          <a:endParaRPr lang="ru-RU"/>
        </a:p>
      </dgm:t>
    </dgm:pt>
    <dgm:pt modelId="{FA7EEAA7-52F8-45C4-B450-EED5D4E9FF0C}" type="sibTrans" cxnId="{FE97FA44-22AD-4CFF-A195-38B106A57C7D}">
      <dgm:prSet/>
      <dgm:spPr/>
      <dgm:t>
        <a:bodyPr/>
        <a:lstStyle/>
        <a:p>
          <a:endParaRPr lang="ru-RU"/>
        </a:p>
      </dgm:t>
    </dgm:pt>
    <dgm:pt modelId="{0B3DF0FC-1FB9-49EA-B68A-615CE0C40C81}" type="pres">
      <dgm:prSet presAssocID="{EA6D0720-132B-436E-80AF-1E21E7F27E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9CC001-1813-4595-80E4-A5DB0E7AE14C}" type="pres">
      <dgm:prSet presAssocID="{E1A6D5FA-2D6C-4F3C-A574-A4B4771D4ABB}" presName="hierRoot1" presStyleCnt="0">
        <dgm:presLayoutVars>
          <dgm:hierBranch val="init"/>
        </dgm:presLayoutVars>
      </dgm:prSet>
      <dgm:spPr/>
    </dgm:pt>
    <dgm:pt modelId="{186E4CFD-3567-4831-A49F-A741F558F944}" type="pres">
      <dgm:prSet presAssocID="{E1A6D5FA-2D6C-4F3C-A574-A4B4771D4ABB}" presName="rootComposite1" presStyleCnt="0"/>
      <dgm:spPr/>
    </dgm:pt>
    <dgm:pt modelId="{49C80226-4BC6-4A87-B813-0F4903EB42E3}" type="pres">
      <dgm:prSet presAssocID="{E1A6D5FA-2D6C-4F3C-A574-A4B4771D4ABB}" presName="rootText1" presStyleLbl="node0" presStyleIdx="0" presStyleCnt="1" custScaleX="141339" custScaleY="179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63ECB-975A-41BE-A541-78A81E45FE1E}" type="pres">
      <dgm:prSet presAssocID="{E1A6D5FA-2D6C-4F3C-A574-A4B4771D4A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BCE06B-28A6-431A-A2F2-4C5EA934B497}" type="pres">
      <dgm:prSet presAssocID="{E1A6D5FA-2D6C-4F3C-A574-A4B4771D4ABB}" presName="hierChild2" presStyleCnt="0"/>
      <dgm:spPr/>
    </dgm:pt>
    <dgm:pt modelId="{30742FB6-562A-4BF1-B24A-AEBEB56C69FF}" type="pres">
      <dgm:prSet presAssocID="{17A552D5-4855-413C-A27A-F3BCAB20121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1E3B0BD-8AF2-4E19-B7B5-CC278F372634}" type="pres">
      <dgm:prSet presAssocID="{2833B4E8-E331-409E-B7DC-18F8D45370CD}" presName="hierRoot2" presStyleCnt="0">
        <dgm:presLayoutVars>
          <dgm:hierBranch val="init"/>
        </dgm:presLayoutVars>
      </dgm:prSet>
      <dgm:spPr/>
    </dgm:pt>
    <dgm:pt modelId="{47F6B8D4-9B51-4663-A35F-E289DC74C9DC}" type="pres">
      <dgm:prSet presAssocID="{2833B4E8-E331-409E-B7DC-18F8D45370CD}" presName="rootComposite" presStyleCnt="0"/>
      <dgm:spPr/>
    </dgm:pt>
    <dgm:pt modelId="{32BBE35B-6DDA-4C47-A458-11D8C7972602}" type="pres">
      <dgm:prSet presAssocID="{2833B4E8-E331-409E-B7DC-18F8D45370CD}" presName="rootText" presStyleLbl="node2" presStyleIdx="0" presStyleCnt="4" custScaleY="190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050AEA-50CA-4139-A9F3-5471A5F5E928}" type="pres">
      <dgm:prSet presAssocID="{2833B4E8-E331-409E-B7DC-18F8D45370CD}" presName="rootConnector" presStyleLbl="node2" presStyleIdx="0" presStyleCnt="4"/>
      <dgm:spPr/>
      <dgm:t>
        <a:bodyPr/>
        <a:lstStyle/>
        <a:p>
          <a:endParaRPr lang="ru-RU"/>
        </a:p>
      </dgm:t>
    </dgm:pt>
    <dgm:pt modelId="{2DBF76BA-C6F9-4659-9313-1245DC84A0F5}" type="pres">
      <dgm:prSet presAssocID="{2833B4E8-E331-409E-B7DC-18F8D45370CD}" presName="hierChild4" presStyleCnt="0"/>
      <dgm:spPr/>
    </dgm:pt>
    <dgm:pt modelId="{436A5D1E-3243-49A4-B128-779B2532D6AE}" type="pres">
      <dgm:prSet presAssocID="{2833B4E8-E331-409E-B7DC-18F8D45370CD}" presName="hierChild5" presStyleCnt="0"/>
      <dgm:spPr/>
    </dgm:pt>
    <dgm:pt modelId="{90A49440-7A0A-40FF-B7DD-2DAFCEBAA618}" type="pres">
      <dgm:prSet presAssocID="{0DFE993F-D97A-4143-9914-96E90441685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169815D-CF4D-457F-AAF5-D36BD6A3C640}" type="pres">
      <dgm:prSet presAssocID="{9318FFC5-3522-4B28-A829-77ED300C8823}" presName="hierRoot2" presStyleCnt="0">
        <dgm:presLayoutVars>
          <dgm:hierBranch val="init"/>
        </dgm:presLayoutVars>
      </dgm:prSet>
      <dgm:spPr/>
    </dgm:pt>
    <dgm:pt modelId="{BECD4784-F9C5-4B77-AD8E-19989FC5FE65}" type="pres">
      <dgm:prSet presAssocID="{9318FFC5-3522-4B28-A829-77ED300C8823}" presName="rootComposite" presStyleCnt="0"/>
      <dgm:spPr/>
    </dgm:pt>
    <dgm:pt modelId="{8A6C067B-C80A-4361-A6BC-8A3CF235347A}" type="pres">
      <dgm:prSet presAssocID="{9318FFC5-3522-4B28-A829-77ED300C8823}" presName="rootText" presStyleLbl="node2" presStyleIdx="1" presStyleCnt="4" custScaleY="190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6A046-D858-4D74-86B4-BA6C5F7A4459}" type="pres">
      <dgm:prSet presAssocID="{9318FFC5-3522-4B28-A829-77ED300C8823}" presName="rootConnector" presStyleLbl="node2" presStyleIdx="1" presStyleCnt="4"/>
      <dgm:spPr/>
      <dgm:t>
        <a:bodyPr/>
        <a:lstStyle/>
        <a:p>
          <a:endParaRPr lang="ru-RU"/>
        </a:p>
      </dgm:t>
    </dgm:pt>
    <dgm:pt modelId="{F88C6075-9D0F-424F-8885-3D7044EA074E}" type="pres">
      <dgm:prSet presAssocID="{9318FFC5-3522-4B28-A829-77ED300C8823}" presName="hierChild4" presStyleCnt="0"/>
      <dgm:spPr/>
    </dgm:pt>
    <dgm:pt modelId="{1A3D4DC0-8F5D-4DCA-A77B-47F32DB05BF8}" type="pres">
      <dgm:prSet presAssocID="{9318FFC5-3522-4B28-A829-77ED300C8823}" presName="hierChild5" presStyleCnt="0"/>
      <dgm:spPr/>
    </dgm:pt>
    <dgm:pt modelId="{FF48A5DA-587A-40EE-88CF-7EDB0ABEBCC5}" type="pres">
      <dgm:prSet presAssocID="{002BDACD-2E2D-48D2-8192-BB2BA2CE537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014A63E1-47F8-4FD3-89BC-9839C52999C9}" type="pres">
      <dgm:prSet presAssocID="{BA2F0967-0DB6-4C4C-AC40-0CA01FC2B9DB}" presName="hierRoot2" presStyleCnt="0">
        <dgm:presLayoutVars>
          <dgm:hierBranch val="init"/>
        </dgm:presLayoutVars>
      </dgm:prSet>
      <dgm:spPr/>
    </dgm:pt>
    <dgm:pt modelId="{5EA53E4C-114A-4CD5-B71A-DE1D5993CB94}" type="pres">
      <dgm:prSet presAssocID="{BA2F0967-0DB6-4C4C-AC40-0CA01FC2B9DB}" presName="rootComposite" presStyleCnt="0"/>
      <dgm:spPr/>
    </dgm:pt>
    <dgm:pt modelId="{D88CA64E-5FF7-4B7F-881F-744D6323E73D}" type="pres">
      <dgm:prSet presAssocID="{BA2F0967-0DB6-4C4C-AC40-0CA01FC2B9DB}" presName="rootText" presStyleLbl="node2" presStyleIdx="2" presStyleCnt="4" custScaleY="175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3DCCDC-D4E4-452C-A1D1-BC5F0DF9B4A6}" type="pres">
      <dgm:prSet presAssocID="{BA2F0967-0DB6-4C4C-AC40-0CA01FC2B9DB}" presName="rootConnector" presStyleLbl="node2" presStyleIdx="2" presStyleCnt="4"/>
      <dgm:spPr/>
      <dgm:t>
        <a:bodyPr/>
        <a:lstStyle/>
        <a:p>
          <a:endParaRPr lang="ru-RU"/>
        </a:p>
      </dgm:t>
    </dgm:pt>
    <dgm:pt modelId="{E7B99944-8653-4583-9C3C-540C9477B928}" type="pres">
      <dgm:prSet presAssocID="{BA2F0967-0DB6-4C4C-AC40-0CA01FC2B9DB}" presName="hierChild4" presStyleCnt="0"/>
      <dgm:spPr/>
    </dgm:pt>
    <dgm:pt modelId="{6AB24FC1-891A-4391-A2D0-643473A4762B}" type="pres">
      <dgm:prSet presAssocID="{BA2F0967-0DB6-4C4C-AC40-0CA01FC2B9DB}" presName="hierChild5" presStyleCnt="0"/>
      <dgm:spPr/>
    </dgm:pt>
    <dgm:pt modelId="{1340DA9C-7063-480A-A0D1-EC867E425719}" type="pres">
      <dgm:prSet presAssocID="{B27393CF-C93A-44A1-BC2F-809AA2D14434}" presName="Name37" presStyleLbl="parChTrans1D2" presStyleIdx="3" presStyleCnt="4"/>
      <dgm:spPr/>
      <dgm:t>
        <a:bodyPr/>
        <a:lstStyle/>
        <a:p>
          <a:endParaRPr lang="ru-RU"/>
        </a:p>
      </dgm:t>
    </dgm:pt>
    <dgm:pt modelId="{F047B3F3-8FA9-4737-BB0D-E3051956BD7F}" type="pres">
      <dgm:prSet presAssocID="{B68BF36C-27FA-4BDD-B66B-AED81E318C35}" presName="hierRoot2" presStyleCnt="0">
        <dgm:presLayoutVars>
          <dgm:hierBranch val="init"/>
        </dgm:presLayoutVars>
      </dgm:prSet>
      <dgm:spPr/>
    </dgm:pt>
    <dgm:pt modelId="{F7583920-80C4-4351-B310-DA36D3506406}" type="pres">
      <dgm:prSet presAssocID="{B68BF36C-27FA-4BDD-B66B-AED81E318C35}" presName="rootComposite" presStyleCnt="0"/>
      <dgm:spPr/>
    </dgm:pt>
    <dgm:pt modelId="{ED25B1E3-F195-47BE-A90B-234149A6E383}" type="pres">
      <dgm:prSet presAssocID="{B68BF36C-27FA-4BDD-B66B-AED81E318C35}" presName="rootText" presStyleLbl="node2" presStyleIdx="3" presStyleCnt="4" custScaleY="175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39D4CD-0F34-42D5-A3B3-DFED51BBDEA6}" type="pres">
      <dgm:prSet presAssocID="{B68BF36C-27FA-4BDD-B66B-AED81E318C35}" presName="rootConnector" presStyleLbl="node2" presStyleIdx="3" presStyleCnt="4"/>
      <dgm:spPr/>
      <dgm:t>
        <a:bodyPr/>
        <a:lstStyle/>
        <a:p>
          <a:endParaRPr lang="ru-RU"/>
        </a:p>
      </dgm:t>
    </dgm:pt>
    <dgm:pt modelId="{21F956D2-BD2E-460A-8D1E-2BFA1EB7142C}" type="pres">
      <dgm:prSet presAssocID="{B68BF36C-27FA-4BDD-B66B-AED81E318C35}" presName="hierChild4" presStyleCnt="0"/>
      <dgm:spPr/>
    </dgm:pt>
    <dgm:pt modelId="{CD4F4C22-31DE-4C85-811D-37B6DE3AD790}" type="pres">
      <dgm:prSet presAssocID="{B68BF36C-27FA-4BDD-B66B-AED81E318C35}" presName="hierChild5" presStyleCnt="0"/>
      <dgm:spPr/>
    </dgm:pt>
    <dgm:pt modelId="{61893AC3-D681-475F-A7DD-9132CD93578A}" type="pres">
      <dgm:prSet presAssocID="{E1A6D5FA-2D6C-4F3C-A574-A4B4771D4ABB}" presName="hierChild3" presStyleCnt="0"/>
      <dgm:spPr/>
    </dgm:pt>
  </dgm:ptLst>
  <dgm:cxnLst>
    <dgm:cxn modelId="{6E1F54F9-66B1-4A39-B887-0D39EB691457}" srcId="{EA6D0720-132B-436E-80AF-1E21E7F27E2A}" destId="{E1A6D5FA-2D6C-4F3C-A574-A4B4771D4ABB}" srcOrd="0" destOrd="0" parTransId="{F84FDA2B-94F7-4504-8603-19918CCE6F24}" sibTransId="{2A9746B9-D1CE-4A7F-86E5-3D63A6D3CDA6}"/>
    <dgm:cxn modelId="{049F7494-3F0A-4345-9F94-6120280FFFFC}" type="presOf" srcId="{17A552D5-4855-413C-A27A-F3BCAB201213}" destId="{30742FB6-562A-4BF1-B24A-AEBEB56C69FF}" srcOrd="0" destOrd="0" presId="urn:microsoft.com/office/officeart/2005/8/layout/orgChart1"/>
    <dgm:cxn modelId="{F43796A0-E363-40C5-98F6-3AE955A69D46}" type="presOf" srcId="{0DFE993F-D97A-4143-9914-96E904416853}" destId="{90A49440-7A0A-40FF-B7DD-2DAFCEBAA618}" srcOrd="0" destOrd="0" presId="urn:microsoft.com/office/officeart/2005/8/layout/orgChart1"/>
    <dgm:cxn modelId="{C88CBF28-C291-44F5-A1DB-FA1CB87A8A94}" type="presOf" srcId="{002BDACD-2E2D-48D2-8192-BB2BA2CE5377}" destId="{FF48A5DA-587A-40EE-88CF-7EDB0ABEBCC5}" srcOrd="0" destOrd="0" presId="urn:microsoft.com/office/officeart/2005/8/layout/orgChart1"/>
    <dgm:cxn modelId="{0593BC75-599D-4239-B4BF-5D7D653447C1}" type="presOf" srcId="{BA2F0967-0DB6-4C4C-AC40-0CA01FC2B9DB}" destId="{223DCCDC-D4E4-452C-A1D1-BC5F0DF9B4A6}" srcOrd="1" destOrd="0" presId="urn:microsoft.com/office/officeart/2005/8/layout/orgChart1"/>
    <dgm:cxn modelId="{FE97FA44-22AD-4CFF-A195-38B106A57C7D}" srcId="{E1A6D5FA-2D6C-4F3C-A574-A4B4771D4ABB}" destId="{B68BF36C-27FA-4BDD-B66B-AED81E318C35}" srcOrd="3" destOrd="0" parTransId="{B27393CF-C93A-44A1-BC2F-809AA2D14434}" sibTransId="{FA7EEAA7-52F8-45C4-B450-EED5D4E9FF0C}"/>
    <dgm:cxn modelId="{1BEAE285-2298-4B8B-90C5-F58BC08C2877}" type="presOf" srcId="{BA2F0967-0DB6-4C4C-AC40-0CA01FC2B9DB}" destId="{D88CA64E-5FF7-4B7F-881F-744D6323E73D}" srcOrd="0" destOrd="0" presId="urn:microsoft.com/office/officeart/2005/8/layout/orgChart1"/>
    <dgm:cxn modelId="{A58C546C-AE6B-45D5-A5C5-E25C32274DEF}" srcId="{E1A6D5FA-2D6C-4F3C-A574-A4B4771D4ABB}" destId="{BA2F0967-0DB6-4C4C-AC40-0CA01FC2B9DB}" srcOrd="2" destOrd="0" parTransId="{002BDACD-2E2D-48D2-8192-BB2BA2CE5377}" sibTransId="{666903F0-7858-4B25-A0D5-3A42D16D48B8}"/>
    <dgm:cxn modelId="{39F64B4F-58A3-4B3C-9D8A-230D207DBD8B}" type="presOf" srcId="{2833B4E8-E331-409E-B7DC-18F8D45370CD}" destId="{B1050AEA-50CA-4139-A9F3-5471A5F5E928}" srcOrd="1" destOrd="0" presId="urn:microsoft.com/office/officeart/2005/8/layout/orgChart1"/>
    <dgm:cxn modelId="{1F89F494-A502-4B43-A954-785841DDE39A}" srcId="{E1A6D5FA-2D6C-4F3C-A574-A4B4771D4ABB}" destId="{2833B4E8-E331-409E-B7DC-18F8D45370CD}" srcOrd="0" destOrd="0" parTransId="{17A552D5-4855-413C-A27A-F3BCAB201213}" sibTransId="{1A6E64F5-A399-4BC4-952C-28E7B2CE7303}"/>
    <dgm:cxn modelId="{B13A9479-69C1-4865-95E4-4D3847F1A8A0}" type="presOf" srcId="{9318FFC5-3522-4B28-A829-77ED300C8823}" destId="{6656A046-D858-4D74-86B4-BA6C5F7A4459}" srcOrd="1" destOrd="0" presId="urn:microsoft.com/office/officeart/2005/8/layout/orgChart1"/>
    <dgm:cxn modelId="{E4220A89-C8C1-466A-9691-3FA1D11F9596}" type="presOf" srcId="{B68BF36C-27FA-4BDD-B66B-AED81E318C35}" destId="{9C39D4CD-0F34-42D5-A3B3-DFED51BBDEA6}" srcOrd="1" destOrd="0" presId="urn:microsoft.com/office/officeart/2005/8/layout/orgChart1"/>
    <dgm:cxn modelId="{41257007-7EF6-4D1D-AB9C-50B4990171F3}" type="presOf" srcId="{EA6D0720-132B-436E-80AF-1E21E7F27E2A}" destId="{0B3DF0FC-1FB9-49EA-B68A-615CE0C40C81}" srcOrd="0" destOrd="0" presId="urn:microsoft.com/office/officeart/2005/8/layout/orgChart1"/>
    <dgm:cxn modelId="{60A0AEE3-95F7-4983-84B8-BA9364EB23CC}" type="presOf" srcId="{B68BF36C-27FA-4BDD-B66B-AED81E318C35}" destId="{ED25B1E3-F195-47BE-A90B-234149A6E383}" srcOrd="0" destOrd="0" presId="urn:microsoft.com/office/officeart/2005/8/layout/orgChart1"/>
    <dgm:cxn modelId="{BDDAECCB-A9C8-4371-9F38-C90F9DDA63A4}" type="presOf" srcId="{B27393CF-C93A-44A1-BC2F-809AA2D14434}" destId="{1340DA9C-7063-480A-A0D1-EC867E425719}" srcOrd="0" destOrd="0" presId="urn:microsoft.com/office/officeart/2005/8/layout/orgChart1"/>
    <dgm:cxn modelId="{0C176B4B-CF06-4AE9-8090-12099976F5A6}" type="presOf" srcId="{E1A6D5FA-2D6C-4F3C-A574-A4B4771D4ABB}" destId="{49C80226-4BC6-4A87-B813-0F4903EB42E3}" srcOrd="0" destOrd="0" presId="urn:microsoft.com/office/officeart/2005/8/layout/orgChart1"/>
    <dgm:cxn modelId="{9A9D85E3-A19F-4DFF-BEF7-9FFCF413C39B}" type="presOf" srcId="{9318FFC5-3522-4B28-A829-77ED300C8823}" destId="{8A6C067B-C80A-4361-A6BC-8A3CF235347A}" srcOrd="0" destOrd="0" presId="urn:microsoft.com/office/officeart/2005/8/layout/orgChart1"/>
    <dgm:cxn modelId="{1D78745F-8888-41D5-B776-81E11D7C1857}" srcId="{E1A6D5FA-2D6C-4F3C-A574-A4B4771D4ABB}" destId="{9318FFC5-3522-4B28-A829-77ED300C8823}" srcOrd="1" destOrd="0" parTransId="{0DFE993F-D97A-4143-9914-96E904416853}" sibTransId="{81CF6325-212B-42F0-8920-1DDCCAD34AEA}"/>
    <dgm:cxn modelId="{596AA30A-A0F8-404C-AB18-0A07048AA79B}" type="presOf" srcId="{E1A6D5FA-2D6C-4F3C-A574-A4B4771D4ABB}" destId="{D3C63ECB-975A-41BE-A541-78A81E45FE1E}" srcOrd="1" destOrd="0" presId="urn:microsoft.com/office/officeart/2005/8/layout/orgChart1"/>
    <dgm:cxn modelId="{6F548BCD-C9BF-4E98-9E6C-7A27663C5F08}" type="presOf" srcId="{2833B4E8-E331-409E-B7DC-18F8D45370CD}" destId="{32BBE35B-6DDA-4C47-A458-11D8C7972602}" srcOrd="0" destOrd="0" presId="urn:microsoft.com/office/officeart/2005/8/layout/orgChart1"/>
    <dgm:cxn modelId="{EDE2E6B9-12E7-4C07-874A-3AF507D31CAD}" type="presParOf" srcId="{0B3DF0FC-1FB9-49EA-B68A-615CE0C40C81}" destId="{6A9CC001-1813-4595-80E4-A5DB0E7AE14C}" srcOrd="0" destOrd="0" presId="urn:microsoft.com/office/officeart/2005/8/layout/orgChart1"/>
    <dgm:cxn modelId="{B46A1B9C-6593-4C39-874F-7B7687330280}" type="presParOf" srcId="{6A9CC001-1813-4595-80E4-A5DB0E7AE14C}" destId="{186E4CFD-3567-4831-A49F-A741F558F944}" srcOrd="0" destOrd="0" presId="urn:microsoft.com/office/officeart/2005/8/layout/orgChart1"/>
    <dgm:cxn modelId="{C43394CD-1D9F-4477-91D2-897C7046BF8D}" type="presParOf" srcId="{186E4CFD-3567-4831-A49F-A741F558F944}" destId="{49C80226-4BC6-4A87-B813-0F4903EB42E3}" srcOrd="0" destOrd="0" presId="urn:microsoft.com/office/officeart/2005/8/layout/orgChart1"/>
    <dgm:cxn modelId="{04DC6BD1-13E8-4E54-8A99-CEA2FB882DBB}" type="presParOf" srcId="{186E4CFD-3567-4831-A49F-A741F558F944}" destId="{D3C63ECB-975A-41BE-A541-78A81E45FE1E}" srcOrd="1" destOrd="0" presId="urn:microsoft.com/office/officeart/2005/8/layout/orgChart1"/>
    <dgm:cxn modelId="{DD07BBBF-FB0C-46B1-BC61-D9C2DC3908A3}" type="presParOf" srcId="{6A9CC001-1813-4595-80E4-A5DB0E7AE14C}" destId="{C7BCE06B-28A6-431A-A2F2-4C5EA934B497}" srcOrd="1" destOrd="0" presId="urn:microsoft.com/office/officeart/2005/8/layout/orgChart1"/>
    <dgm:cxn modelId="{FBCF8CF3-7CE0-4BD0-8669-972DC21C6FE2}" type="presParOf" srcId="{C7BCE06B-28A6-431A-A2F2-4C5EA934B497}" destId="{30742FB6-562A-4BF1-B24A-AEBEB56C69FF}" srcOrd="0" destOrd="0" presId="urn:microsoft.com/office/officeart/2005/8/layout/orgChart1"/>
    <dgm:cxn modelId="{02A390CD-088B-45E9-94E7-F11B03AD308B}" type="presParOf" srcId="{C7BCE06B-28A6-431A-A2F2-4C5EA934B497}" destId="{91E3B0BD-8AF2-4E19-B7B5-CC278F372634}" srcOrd="1" destOrd="0" presId="urn:microsoft.com/office/officeart/2005/8/layout/orgChart1"/>
    <dgm:cxn modelId="{E5A02C12-92BF-44BE-BA2D-7B4604677E36}" type="presParOf" srcId="{91E3B0BD-8AF2-4E19-B7B5-CC278F372634}" destId="{47F6B8D4-9B51-4663-A35F-E289DC74C9DC}" srcOrd="0" destOrd="0" presId="urn:microsoft.com/office/officeart/2005/8/layout/orgChart1"/>
    <dgm:cxn modelId="{4F544D1A-988C-48D1-8395-BF9A802A5F13}" type="presParOf" srcId="{47F6B8D4-9B51-4663-A35F-E289DC74C9DC}" destId="{32BBE35B-6DDA-4C47-A458-11D8C7972602}" srcOrd="0" destOrd="0" presId="urn:microsoft.com/office/officeart/2005/8/layout/orgChart1"/>
    <dgm:cxn modelId="{66A1616A-1BBC-4293-8D52-B7E147D90399}" type="presParOf" srcId="{47F6B8D4-9B51-4663-A35F-E289DC74C9DC}" destId="{B1050AEA-50CA-4139-A9F3-5471A5F5E928}" srcOrd="1" destOrd="0" presId="urn:microsoft.com/office/officeart/2005/8/layout/orgChart1"/>
    <dgm:cxn modelId="{F5E60254-5095-4785-B5FB-10FD0A5169AB}" type="presParOf" srcId="{91E3B0BD-8AF2-4E19-B7B5-CC278F372634}" destId="{2DBF76BA-C6F9-4659-9313-1245DC84A0F5}" srcOrd="1" destOrd="0" presId="urn:microsoft.com/office/officeart/2005/8/layout/orgChart1"/>
    <dgm:cxn modelId="{CEADEB76-D72B-4936-BFBF-C57370498348}" type="presParOf" srcId="{91E3B0BD-8AF2-4E19-B7B5-CC278F372634}" destId="{436A5D1E-3243-49A4-B128-779B2532D6AE}" srcOrd="2" destOrd="0" presId="urn:microsoft.com/office/officeart/2005/8/layout/orgChart1"/>
    <dgm:cxn modelId="{3510E75B-EBC4-4F0B-93BC-EC5645CD1947}" type="presParOf" srcId="{C7BCE06B-28A6-431A-A2F2-4C5EA934B497}" destId="{90A49440-7A0A-40FF-B7DD-2DAFCEBAA618}" srcOrd="2" destOrd="0" presId="urn:microsoft.com/office/officeart/2005/8/layout/orgChart1"/>
    <dgm:cxn modelId="{C5328352-1077-405C-A808-D3A2A9406B0A}" type="presParOf" srcId="{C7BCE06B-28A6-431A-A2F2-4C5EA934B497}" destId="{4169815D-CF4D-457F-AAF5-D36BD6A3C640}" srcOrd="3" destOrd="0" presId="urn:microsoft.com/office/officeart/2005/8/layout/orgChart1"/>
    <dgm:cxn modelId="{B8EAB407-A493-451D-82C8-5701EA62DA2D}" type="presParOf" srcId="{4169815D-CF4D-457F-AAF5-D36BD6A3C640}" destId="{BECD4784-F9C5-4B77-AD8E-19989FC5FE65}" srcOrd="0" destOrd="0" presId="urn:microsoft.com/office/officeart/2005/8/layout/orgChart1"/>
    <dgm:cxn modelId="{89C477BA-C8A7-4512-98AD-34EFC6CB3D57}" type="presParOf" srcId="{BECD4784-F9C5-4B77-AD8E-19989FC5FE65}" destId="{8A6C067B-C80A-4361-A6BC-8A3CF235347A}" srcOrd="0" destOrd="0" presId="urn:microsoft.com/office/officeart/2005/8/layout/orgChart1"/>
    <dgm:cxn modelId="{515FBE5A-547E-4237-AEC9-10757E865B05}" type="presParOf" srcId="{BECD4784-F9C5-4B77-AD8E-19989FC5FE65}" destId="{6656A046-D858-4D74-86B4-BA6C5F7A4459}" srcOrd="1" destOrd="0" presId="urn:microsoft.com/office/officeart/2005/8/layout/orgChart1"/>
    <dgm:cxn modelId="{1E7ABC9B-A299-4DED-BD4F-89B9A6F71177}" type="presParOf" srcId="{4169815D-CF4D-457F-AAF5-D36BD6A3C640}" destId="{F88C6075-9D0F-424F-8885-3D7044EA074E}" srcOrd="1" destOrd="0" presId="urn:microsoft.com/office/officeart/2005/8/layout/orgChart1"/>
    <dgm:cxn modelId="{A48F1549-BB9E-4100-B193-418DB1D8C8B4}" type="presParOf" srcId="{4169815D-CF4D-457F-AAF5-D36BD6A3C640}" destId="{1A3D4DC0-8F5D-4DCA-A77B-47F32DB05BF8}" srcOrd="2" destOrd="0" presId="urn:microsoft.com/office/officeart/2005/8/layout/orgChart1"/>
    <dgm:cxn modelId="{17B76480-98C1-454F-85C5-DAE837BC8794}" type="presParOf" srcId="{C7BCE06B-28A6-431A-A2F2-4C5EA934B497}" destId="{FF48A5DA-587A-40EE-88CF-7EDB0ABEBCC5}" srcOrd="4" destOrd="0" presId="urn:microsoft.com/office/officeart/2005/8/layout/orgChart1"/>
    <dgm:cxn modelId="{936EC66E-1948-405E-BD05-94255DBAC848}" type="presParOf" srcId="{C7BCE06B-28A6-431A-A2F2-4C5EA934B497}" destId="{014A63E1-47F8-4FD3-89BC-9839C52999C9}" srcOrd="5" destOrd="0" presId="urn:microsoft.com/office/officeart/2005/8/layout/orgChart1"/>
    <dgm:cxn modelId="{5CEC7E40-7A5D-474C-9806-0628DCC5F356}" type="presParOf" srcId="{014A63E1-47F8-4FD3-89BC-9839C52999C9}" destId="{5EA53E4C-114A-4CD5-B71A-DE1D5993CB94}" srcOrd="0" destOrd="0" presId="urn:microsoft.com/office/officeart/2005/8/layout/orgChart1"/>
    <dgm:cxn modelId="{D110B0B1-F35D-4066-9E50-C74DB8184F6C}" type="presParOf" srcId="{5EA53E4C-114A-4CD5-B71A-DE1D5993CB94}" destId="{D88CA64E-5FF7-4B7F-881F-744D6323E73D}" srcOrd="0" destOrd="0" presId="urn:microsoft.com/office/officeart/2005/8/layout/orgChart1"/>
    <dgm:cxn modelId="{93A7EA56-E648-4109-9BC4-F2406E015D8A}" type="presParOf" srcId="{5EA53E4C-114A-4CD5-B71A-DE1D5993CB94}" destId="{223DCCDC-D4E4-452C-A1D1-BC5F0DF9B4A6}" srcOrd="1" destOrd="0" presId="urn:microsoft.com/office/officeart/2005/8/layout/orgChart1"/>
    <dgm:cxn modelId="{53FEE882-D98E-41AC-BBBB-C2FA6FCA1369}" type="presParOf" srcId="{014A63E1-47F8-4FD3-89BC-9839C52999C9}" destId="{E7B99944-8653-4583-9C3C-540C9477B928}" srcOrd="1" destOrd="0" presId="urn:microsoft.com/office/officeart/2005/8/layout/orgChart1"/>
    <dgm:cxn modelId="{31F58686-B55A-49AA-8469-C11F81CF52B9}" type="presParOf" srcId="{014A63E1-47F8-4FD3-89BC-9839C52999C9}" destId="{6AB24FC1-891A-4391-A2D0-643473A4762B}" srcOrd="2" destOrd="0" presId="urn:microsoft.com/office/officeart/2005/8/layout/orgChart1"/>
    <dgm:cxn modelId="{5761F4BF-EBB7-44ED-AE39-D3F5C6408CAD}" type="presParOf" srcId="{C7BCE06B-28A6-431A-A2F2-4C5EA934B497}" destId="{1340DA9C-7063-480A-A0D1-EC867E425719}" srcOrd="6" destOrd="0" presId="urn:microsoft.com/office/officeart/2005/8/layout/orgChart1"/>
    <dgm:cxn modelId="{C95F2DDA-2D14-4281-91B4-25574454344C}" type="presParOf" srcId="{C7BCE06B-28A6-431A-A2F2-4C5EA934B497}" destId="{F047B3F3-8FA9-4737-BB0D-E3051956BD7F}" srcOrd="7" destOrd="0" presId="urn:microsoft.com/office/officeart/2005/8/layout/orgChart1"/>
    <dgm:cxn modelId="{76FA13A0-401F-448C-8C33-FA609BF48EBF}" type="presParOf" srcId="{F047B3F3-8FA9-4737-BB0D-E3051956BD7F}" destId="{F7583920-80C4-4351-B310-DA36D3506406}" srcOrd="0" destOrd="0" presId="urn:microsoft.com/office/officeart/2005/8/layout/orgChart1"/>
    <dgm:cxn modelId="{AE7E6BB9-A54F-4974-9006-E5A18C044615}" type="presParOf" srcId="{F7583920-80C4-4351-B310-DA36D3506406}" destId="{ED25B1E3-F195-47BE-A90B-234149A6E383}" srcOrd="0" destOrd="0" presId="urn:microsoft.com/office/officeart/2005/8/layout/orgChart1"/>
    <dgm:cxn modelId="{EE868533-BDC9-471E-B006-1E3D7BB33713}" type="presParOf" srcId="{F7583920-80C4-4351-B310-DA36D3506406}" destId="{9C39D4CD-0F34-42D5-A3B3-DFED51BBDEA6}" srcOrd="1" destOrd="0" presId="urn:microsoft.com/office/officeart/2005/8/layout/orgChart1"/>
    <dgm:cxn modelId="{553BD211-5F76-4A91-860E-2DD4296DE970}" type="presParOf" srcId="{F047B3F3-8FA9-4737-BB0D-E3051956BD7F}" destId="{21F956D2-BD2E-460A-8D1E-2BFA1EB7142C}" srcOrd="1" destOrd="0" presId="urn:microsoft.com/office/officeart/2005/8/layout/orgChart1"/>
    <dgm:cxn modelId="{3639DAC5-0676-46FB-8879-C6D29FC69BB7}" type="presParOf" srcId="{F047B3F3-8FA9-4737-BB0D-E3051956BD7F}" destId="{CD4F4C22-31DE-4C85-811D-37B6DE3AD790}" srcOrd="2" destOrd="0" presId="urn:microsoft.com/office/officeart/2005/8/layout/orgChart1"/>
    <dgm:cxn modelId="{A424B433-0A19-4D01-97C7-9A7C4F6B553F}" type="presParOf" srcId="{6A9CC001-1813-4595-80E4-A5DB0E7AE14C}" destId="{61893AC3-D681-475F-A7DD-9132CD9357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281541-F10B-457E-8C52-51A7A75333A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2D437B-8F91-4CE0-B9EE-BD091D9FAB19}">
      <dgm:prSet phldrT="[Текст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O‘rganilgan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ma’lumotlarni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eslab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qolish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qayta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tushuntirib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berish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solidFill>
              <a:schemeClr val="tx1"/>
            </a:solidFill>
          </a:endParaRPr>
        </a:p>
      </dgm:t>
    </dgm:pt>
    <dgm:pt modelId="{68CF68CA-1D9B-4A81-9F56-1BB8F3B53BB7}" type="parTrans" cxnId="{17FF2C6D-0584-49A0-9165-4FD117EC1D8C}">
      <dgm:prSet/>
      <dgm:spPr/>
      <dgm:t>
        <a:bodyPr/>
        <a:lstStyle/>
        <a:p>
          <a:endParaRPr lang="ru-RU"/>
        </a:p>
      </dgm:t>
    </dgm:pt>
    <dgm:pt modelId="{0F6B2BAF-5CDB-4F18-9265-6413BA4CC1CF}" type="sibTrans" cxnId="{17FF2C6D-0584-49A0-9165-4FD117EC1D8C}">
      <dgm:prSet/>
      <dgm:spPr/>
      <dgm:t>
        <a:bodyPr/>
        <a:lstStyle/>
        <a:p>
          <a:endParaRPr lang="ru-RU"/>
        </a:p>
      </dgm:t>
    </dgm:pt>
    <dgm:pt modelId="{E4D115E0-6BFB-4D37-84BC-37F23B91B64A}">
      <dgm:prSet phldrT="[Текст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Ko‘nikma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o‘rganilgan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bilimlarni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tanish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vaziyatlarda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qo‘llay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solidFill>
              <a:schemeClr val="tx1"/>
            </a:solidFill>
          </a:endParaRPr>
        </a:p>
      </dgm:t>
    </dgm:pt>
    <dgm:pt modelId="{65C63749-E11D-45F8-BB5B-6721D2B97695}" type="parTrans" cxnId="{CDA7598B-DDA4-45AB-B67C-36BBA52B2459}">
      <dgm:prSet/>
      <dgm:spPr/>
      <dgm:t>
        <a:bodyPr/>
        <a:lstStyle/>
        <a:p>
          <a:endParaRPr lang="ru-RU"/>
        </a:p>
      </dgm:t>
    </dgm:pt>
    <dgm:pt modelId="{B921881A-168A-4F50-810E-A909FA0D8C62}" type="sibTrans" cxnId="{CDA7598B-DDA4-45AB-B67C-36BBA52B2459}">
      <dgm:prSet/>
      <dgm:spPr/>
      <dgm:t>
        <a:bodyPr/>
        <a:lstStyle/>
        <a:p>
          <a:endParaRPr lang="ru-RU"/>
        </a:p>
      </dgm:t>
    </dgm:pt>
    <dgm:pt modelId="{08026AFA-833E-4B20-B587-4A0B46D7141C}">
      <dgm:prSet phldrT="[Текст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Kompetensiya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mavjud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ko‘nikma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malakalarni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kundalik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faoliyatda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qo‘llay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qobiliyati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nazarda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tutiladi</a:t>
          </a:r>
          <a:endParaRPr lang="ru-RU" sz="2000" dirty="0">
            <a:solidFill>
              <a:schemeClr val="tx1"/>
            </a:solidFill>
          </a:endParaRPr>
        </a:p>
      </dgm:t>
    </dgm:pt>
    <dgm:pt modelId="{F904EBA0-6BDF-469D-A813-415490BB7159}" type="sibTrans" cxnId="{C4F64ABF-1EEE-4A48-A262-BE6820A2B224}">
      <dgm:prSet/>
      <dgm:spPr/>
      <dgm:t>
        <a:bodyPr/>
        <a:lstStyle/>
        <a:p>
          <a:endParaRPr lang="ru-RU"/>
        </a:p>
      </dgm:t>
    </dgm:pt>
    <dgm:pt modelId="{6AD6961C-DC41-4F45-AC1F-7EB853B19D03}" type="parTrans" cxnId="{C4F64ABF-1EEE-4A48-A262-BE6820A2B224}">
      <dgm:prSet/>
      <dgm:spPr/>
      <dgm:t>
        <a:bodyPr/>
        <a:lstStyle/>
        <a:p>
          <a:endParaRPr lang="ru-RU"/>
        </a:p>
      </dgm:t>
    </dgm:pt>
    <dgm:pt modelId="{2007CC97-108C-45E6-9726-92E555A2CA41}">
      <dgm:prSet phldrT="[Текст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Malaka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o‘rganilgan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shakllangan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ko‘nikmalarni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notanish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vaziyatlarda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qo‘llay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yangi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bilimlar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hosil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solidFill>
              <a:schemeClr val="tx1"/>
            </a:solidFill>
          </a:endParaRPr>
        </a:p>
      </dgm:t>
    </dgm:pt>
    <dgm:pt modelId="{859B11CF-F23F-4736-B73C-EF38DD4F9490}" type="sibTrans" cxnId="{59D21E9B-09AD-4CCB-A831-24B56C13DDE9}">
      <dgm:prSet/>
      <dgm:spPr/>
      <dgm:t>
        <a:bodyPr/>
        <a:lstStyle/>
        <a:p>
          <a:endParaRPr lang="ru-RU"/>
        </a:p>
      </dgm:t>
    </dgm:pt>
    <dgm:pt modelId="{A2C1C4AD-576C-4BED-BA4D-053A55CFB492}" type="parTrans" cxnId="{59D21E9B-09AD-4CCB-A831-24B56C13DDE9}">
      <dgm:prSet/>
      <dgm:spPr/>
      <dgm:t>
        <a:bodyPr/>
        <a:lstStyle/>
        <a:p>
          <a:endParaRPr lang="ru-RU"/>
        </a:p>
      </dgm:t>
    </dgm:pt>
    <dgm:pt modelId="{BBFE349B-ABD5-41CB-ABB0-FD98268F4F95}" type="pres">
      <dgm:prSet presAssocID="{31281541-F10B-457E-8C52-51A7A75333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BB4285-E6DD-4FF1-A28C-6E31D5B75AE3}" type="pres">
      <dgm:prSet presAssocID="{31281541-F10B-457E-8C52-51A7A75333A9}" presName="dummyMaxCanvas" presStyleCnt="0">
        <dgm:presLayoutVars/>
      </dgm:prSet>
      <dgm:spPr/>
    </dgm:pt>
    <dgm:pt modelId="{24B27422-36B0-4D1A-8F11-7A1475EFB24C}" type="pres">
      <dgm:prSet presAssocID="{31281541-F10B-457E-8C52-51A7A75333A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19316-013E-4757-ABAD-8718FD7905A2}" type="pres">
      <dgm:prSet presAssocID="{31281541-F10B-457E-8C52-51A7A75333A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1E408-E4D8-4575-A4B9-8445C31EE280}" type="pres">
      <dgm:prSet presAssocID="{31281541-F10B-457E-8C52-51A7A75333A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26F6C-9FF4-44D2-BEB2-7CFEBEEB1584}" type="pres">
      <dgm:prSet presAssocID="{31281541-F10B-457E-8C52-51A7A75333A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B1C79-C9B7-4849-AF80-26E30B0A71B3}" type="pres">
      <dgm:prSet presAssocID="{31281541-F10B-457E-8C52-51A7A75333A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D71F9-9040-47A6-B002-82B3DF9FF0C2}" type="pres">
      <dgm:prSet presAssocID="{31281541-F10B-457E-8C52-51A7A75333A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8116A-1C11-4F0B-8F7E-EC6D5CF54668}" type="pres">
      <dgm:prSet presAssocID="{31281541-F10B-457E-8C52-51A7A75333A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4F892-8BD3-4FB3-B36E-7F4C288D44D0}" type="pres">
      <dgm:prSet presAssocID="{31281541-F10B-457E-8C52-51A7A75333A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590C8-149C-45B0-813E-0129819563CA}" type="pres">
      <dgm:prSet presAssocID="{31281541-F10B-457E-8C52-51A7A75333A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5838B-BB04-44E5-A8E0-BE09D56DD63A}" type="pres">
      <dgm:prSet presAssocID="{31281541-F10B-457E-8C52-51A7A75333A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EC36F-3E38-4484-AB7D-B2030BA0EA4E}" type="pres">
      <dgm:prSet presAssocID="{31281541-F10B-457E-8C52-51A7A75333A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427A8B-DBA1-4AF9-95A1-2EB9FFB87094}" type="presOf" srcId="{E4D115E0-6BFB-4D37-84BC-37F23B91B64A}" destId="{13319316-013E-4757-ABAD-8718FD7905A2}" srcOrd="0" destOrd="0" presId="urn:microsoft.com/office/officeart/2005/8/layout/vProcess5"/>
    <dgm:cxn modelId="{2F3AD74D-FCCD-4653-A91C-348D6E96FEB1}" type="presOf" srcId="{B62D437B-8F91-4CE0-B9EE-BD091D9FAB19}" destId="{C954F892-8BD3-4FB3-B36E-7F4C288D44D0}" srcOrd="1" destOrd="0" presId="urn:microsoft.com/office/officeart/2005/8/layout/vProcess5"/>
    <dgm:cxn modelId="{17FF2C6D-0584-49A0-9165-4FD117EC1D8C}" srcId="{31281541-F10B-457E-8C52-51A7A75333A9}" destId="{B62D437B-8F91-4CE0-B9EE-BD091D9FAB19}" srcOrd="0" destOrd="0" parTransId="{68CF68CA-1D9B-4A81-9F56-1BB8F3B53BB7}" sibTransId="{0F6B2BAF-5CDB-4F18-9265-6413BA4CC1CF}"/>
    <dgm:cxn modelId="{75CBF8D2-383E-4390-B553-E937623EA909}" type="presOf" srcId="{E4D115E0-6BFB-4D37-84BC-37F23B91B64A}" destId="{C23590C8-149C-45B0-813E-0129819563CA}" srcOrd="1" destOrd="0" presId="urn:microsoft.com/office/officeart/2005/8/layout/vProcess5"/>
    <dgm:cxn modelId="{59D21E9B-09AD-4CCB-A831-24B56C13DDE9}" srcId="{31281541-F10B-457E-8C52-51A7A75333A9}" destId="{2007CC97-108C-45E6-9726-92E555A2CA41}" srcOrd="2" destOrd="0" parTransId="{A2C1C4AD-576C-4BED-BA4D-053A55CFB492}" sibTransId="{859B11CF-F23F-4736-B73C-EF38DD4F9490}"/>
    <dgm:cxn modelId="{C4F64ABF-1EEE-4A48-A262-BE6820A2B224}" srcId="{31281541-F10B-457E-8C52-51A7A75333A9}" destId="{08026AFA-833E-4B20-B587-4A0B46D7141C}" srcOrd="3" destOrd="0" parTransId="{6AD6961C-DC41-4F45-AC1F-7EB853B19D03}" sibTransId="{F904EBA0-6BDF-469D-A813-415490BB7159}"/>
    <dgm:cxn modelId="{741633FC-2D53-4642-9F23-A2A0A9CE9ED8}" type="presOf" srcId="{2007CC97-108C-45E6-9726-92E555A2CA41}" destId="{7C61E408-E4D8-4575-A4B9-8445C31EE280}" srcOrd="0" destOrd="0" presId="urn:microsoft.com/office/officeart/2005/8/layout/vProcess5"/>
    <dgm:cxn modelId="{F3C98FCB-479E-48ED-B923-487FED819D83}" type="presOf" srcId="{08026AFA-833E-4B20-B587-4A0B46D7141C}" destId="{04626F6C-9FF4-44D2-BEB2-7CFEBEEB1584}" srcOrd="0" destOrd="0" presId="urn:microsoft.com/office/officeart/2005/8/layout/vProcess5"/>
    <dgm:cxn modelId="{0D75B7AE-0B1D-4FDF-8929-74AFF3454901}" type="presOf" srcId="{B921881A-168A-4F50-810E-A909FA0D8C62}" destId="{A68D71F9-9040-47A6-B002-82B3DF9FF0C2}" srcOrd="0" destOrd="0" presId="urn:microsoft.com/office/officeart/2005/8/layout/vProcess5"/>
    <dgm:cxn modelId="{7E9A76E5-4697-4A46-A8D6-1D684F915EA3}" type="presOf" srcId="{859B11CF-F23F-4736-B73C-EF38DD4F9490}" destId="{3438116A-1C11-4F0B-8F7E-EC6D5CF54668}" srcOrd="0" destOrd="0" presId="urn:microsoft.com/office/officeart/2005/8/layout/vProcess5"/>
    <dgm:cxn modelId="{8212663C-021D-46B4-9E99-E4151F904290}" type="presOf" srcId="{0F6B2BAF-5CDB-4F18-9265-6413BA4CC1CF}" destId="{FEAB1C79-C9B7-4849-AF80-26E30B0A71B3}" srcOrd="0" destOrd="0" presId="urn:microsoft.com/office/officeart/2005/8/layout/vProcess5"/>
    <dgm:cxn modelId="{2FA562FF-7AEE-4E81-AE35-B150A6DEA8CD}" type="presOf" srcId="{31281541-F10B-457E-8C52-51A7A75333A9}" destId="{BBFE349B-ABD5-41CB-ABB0-FD98268F4F95}" srcOrd="0" destOrd="0" presId="urn:microsoft.com/office/officeart/2005/8/layout/vProcess5"/>
    <dgm:cxn modelId="{CDA7598B-DDA4-45AB-B67C-36BBA52B2459}" srcId="{31281541-F10B-457E-8C52-51A7A75333A9}" destId="{E4D115E0-6BFB-4D37-84BC-37F23B91B64A}" srcOrd="1" destOrd="0" parTransId="{65C63749-E11D-45F8-BB5B-6721D2B97695}" sibTransId="{B921881A-168A-4F50-810E-A909FA0D8C62}"/>
    <dgm:cxn modelId="{84B64B85-8FC6-441B-9440-025C38FDB002}" type="presOf" srcId="{08026AFA-833E-4B20-B587-4A0B46D7141C}" destId="{7F8EC36F-3E38-4484-AB7D-B2030BA0EA4E}" srcOrd="1" destOrd="0" presId="urn:microsoft.com/office/officeart/2005/8/layout/vProcess5"/>
    <dgm:cxn modelId="{71A6E536-56A3-4C64-8C4B-D2D264DE2D50}" type="presOf" srcId="{B62D437B-8F91-4CE0-B9EE-BD091D9FAB19}" destId="{24B27422-36B0-4D1A-8F11-7A1475EFB24C}" srcOrd="0" destOrd="0" presId="urn:microsoft.com/office/officeart/2005/8/layout/vProcess5"/>
    <dgm:cxn modelId="{E1953272-8409-411A-AABA-5FE7FBE90964}" type="presOf" srcId="{2007CC97-108C-45E6-9726-92E555A2CA41}" destId="{1505838B-BB04-44E5-A8E0-BE09D56DD63A}" srcOrd="1" destOrd="0" presId="urn:microsoft.com/office/officeart/2005/8/layout/vProcess5"/>
    <dgm:cxn modelId="{0962FD0F-38C0-46E2-8320-7B7F15BD1AC8}" type="presParOf" srcId="{BBFE349B-ABD5-41CB-ABB0-FD98268F4F95}" destId="{CFBB4285-E6DD-4FF1-A28C-6E31D5B75AE3}" srcOrd="0" destOrd="0" presId="urn:microsoft.com/office/officeart/2005/8/layout/vProcess5"/>
    <dgm:cxn modelId="{781297BD-7728-4C12-A359-51DFE826F808}" type="presParOf" srcId="{BBFE349B-ABD5-41CB-ABB0-FD98268F4F95}" destId="{24B27422-36B0-4D1A-8F11-7A1475EFB24C}" srcOrd="1" destOrd="0" presId="urn:microsoft.com/office/officeart/2005/8/layout/vProcess5"/>
    <dgm:cxn modelId="{1D73D47B-9124-4C4C-B40D-0DD83DFB3401}" type="presParOf" srcId="{BBFE349B-ABD5-41CB-ABB0-FD98268F4F95}" destId="{13319316-013E-4757-ABAD-8718FD7905A2}" srcOrd="2" destOrd="0" presId="urn:microsoft.com/office/officeart/2005/8/layout/vProcess5"/>
    <dgm:cxn modelId="{8A659DE3-5E43-40DC-BC75-2FF43857EC49}" type="presParOf" srcId="{BBFE349B-ABD5-41CB-ABB0-FD98268F4F95}" destId="{7C61E408-E4D8-4575-A4B9-8445C31EE280}" srcOrd="3" destOrd="0" presId="urn:microsoft.com/office/officeart/2005/8/layout/vProcess5"/>
    <dgm:cxn modelId="{F86930C4-077A-4018-A2B7-B2F92EAFBF2F}" type="presParOf" srcId="{BBFE349B-ABD5-41CB-ABB0-FD98268F4F95}" destId="{04626F6C-9FF4-44D2-BEB2-7CFEBEEB1584}" srcOrd="4" destOrd="0" presId="urn:microsoft.com/office/officeart/2005/8/layout/vProcess5"/>
    <dgm:cxn modelId="{BDE4627A-F5EE-4316-B803-0A988D80E4DA}" type="presParOf" srcId="{BBFE349B-ABD5-41CB-ABB0-FD98268F4F95}" destId="{FEAB1C79-C9B7-4849-AF80-26E30B0A71B3}" srcOrd="5" destOrd="0" presId="urn:microsoft.com/office/officeart/2005/8/layout/vProcess5"/>
    <dgm:cxn modelId="{1FDE4447-CD95-484E-9ACE-3EFE824BA3DC}" type="presParOf" srcId="{BBFE349B-ABD5-41CB-ABB0-FD98268F4F95}" destId="{A68D71F9-9040-47A6-B002-82B3DF9FF0C2}" srcOrd="6" destOrd="0" presId="urn:microsoft.com/office/officeart/2005/8/layout/vProcess5"/>
    <dgm:cxn modelId="{57D40D01-8047-4D3F-96EC-C7591C5A0100}" type="presParOf" srcId="{BBFE349B-ABD5-41CB-ABB0-FD98268F4F95}" destId="{3438116A-1C11-4F0B-8F7E-EC6D5CF54668}" srcOrd="7" destOrd="0" presId="urn:microsoft.com/office/officeart/2005/8/layout/vProcess5"/>
    <dgm:cxn modelId="{4DAD2B30-C6EC-43BC-BEEA-979EDAD6E27E}" type="presParOf" srcId="{BBFE349B-ABD5-41CB-ABB0-FD98268F4F95}" destId="{C954F892-8BD3-4FB3-B36E-7F4C288D44D0}" srcOrd="8" destOrd="0" presId="urn:microsoft.com/office/officeart/2005/8/layout/vProcess5"/>
    <dgm:cxn modelId="{47CCF195-EF7B-4B0D-AFF0-F4BCEDBF5FAA}" type="presParOf" srcId="{BBFE349B-ABD5-41CB-ABB0-FD98268F4F95}" destId="{C23590C8-149C-45B0-813E-0129819563CA}" srcOrd="9" destOrd="0" presId="urn:microsoft.com/office/officeart/2005/8/layout/vProcess5"/>
    <dgm:cxn modelId="{8F624C1E-9825-4C93-8104-34BBA7C36D9C}" type="presParOf" srcId="{BBFE349B-ABD5-41CB-ABB0-FD98268F4F95}" destId="{1505838B-BB04-44E5-A8E0-BE09D56DD63A}" srcOrd="10" destOrd="0" presId="urn:microsoft.com/office/officeart/2005/8/layout/vProcess5"/>
    <dgm:cxn modelId="{18B4E1C7-A2AF-470D-9288-11E6DE37EBD5}" type="presParOf" srcId="{BBFE349B-ABD5-41CB-ABB0-FD98268F4F95}" destId="{7F8EC36F-3E38-4484-AB7D-B2030BA0EA4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60EF2-9098-4BB1-BE51-CA07D2FE368F}">
      <dsp:nvSpPr>
        <dsp:cNvPr id="0" name=""/>
        <dsp:cNvSpPr/>
      </dsp:nvSpPr>
      <dsp:spPr>
        <a:xfrm rot="5400000">
          <a:off x="-99835" y="101881"/>
          <a:ext cx="665568" cy="4658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1</a:t>
          </a:r>
          <a:endParaRPr lang="ru-RU" sz="1300" b="1" kern="1200" dirty="0">
            <a:solidFill>
              <a:schemeClr val="tx1"/>
            </a:solidFill>
          </a:endParaRPr>
        </a:p>
      </dsp:txBody>
      <dsp:txXfrm rot="5400000">
        <a:off x="-99835" y="101881"/>
        <a:ext cx="665568" cy="465898"/>
      </dsp:txXfrm>
    </dsp:sp>
    <dsp:sp modelId="{5329E528-1203-41E3-8643-119985A84B65}">
      <dsp:nvSpPr>
        <dsp:cNvPr id="0" name=""/>
        <dsp:cNvSpPr/>
      </dsp:nvSpPr>
      <dsp:spPr>
        <a:xfrm rot="5400000">
          <a:off x="4201289" y="-3733344"/>
          <a:ext cx="432619" cy="79034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u="none" kern="1200" dirty="0" err="1" smtClean="0"/>
            <a:t>Kommunikativ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kompetensiya</a:t>
          </a:r>
          <a:r>
            <a:rPr lang="en-US" sz="1400" b="0" i="0" u="none" kern="1200" dirty="0" smtClean="0"/>
            <a:t> 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01289" y="-3733344"/>
        <a:ext cx="432619" cy="7903401"/>
      </dsp:txXfrm>
    </dsp:sp>
    <dsp:sp modelId="{63A21614-CB57-493A-9599-F251186F29FC}">
      <dsp:nvSpPr>
        <dsp:cNvPr id="0" name=""/>
        <dsp:cNvSpPr/>
      </dsp:nvSpPr>
      <dsp:spPr>
        <a:xfrm rot="5400000">
          <a:off x="-99835" y="665179"/>
          <a:ext cx="665568" cy="465898"/>
        </a:xfrm>
        <a:prstGeom prst="chevron">
          <a:avLst/>
        </a:prstGeom>
        <a:gradFill rotWithShape="0">
          <a:gsLst>
            <a:gs pos="0">
              <a:schemeClr val="accent4">
                <a:hueOff val="1825632"/>
                <a:satOff val="0"/>
                <a:lumOff val="-59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825632"/>
                <a:satOff val="0"/>
                <a:lumOff val="-59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825632"/>
              <a:satOff val="0"/>
              <a:lumOff val="-5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2</a:t>
          </a:r>
          <a:endParaRPr lang="ru-RU" sz="1300" b="1" kern="1200" dirty="0">
            <a:solidFill>
              <a:schemeClr val="tx1"/>
            </a:solidFill>
          </a:endParaRPr>
        </a:p>
      </dsp:txBody>
      <dsp:txXfrm rot="5400000">
        <a:off x="-99835" y="665179"/>
        <a:ext cx="665568" cy="465898"/>
      </dsp:txXfrm>
    </dsp:sp>
    <dsp:sp modelId="{69A2644E-467A-4F3A-B940-073997E7C245}">
      <dsp:nvSpPr>
        <dsp:cNvPr id="0" name=""/>
        <dsp:cNvSpPr/>
      </dsp:nvSpPr>
      <dsp:spPr>
        <a:xfrm rot="5400000">
          <a:off x="4201289" y="-3141472"/>
          <a:ext cx="432619" cy="79034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825632"/>
              <a:satOff val="0"/>
              <a:lumOff val="-5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u="none" kern="1200" dirty="0" err="1" smtClean="0"/>
            <a:t>Axborotlar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bilan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ishlash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kompetensiyasi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01289" y="-3141472"/>
        <a:ext cx="432619" cy="7903401"/>
      </dsp:txXfrm>
    </dsp:sp>
    <dsp:sp modelId="{09923502-DD65-4DBD-942D-CF047A0AEA1C}">
      <dsp:nvSpPr>
        <dsp:cNvPr id="0" name=""/>
        <dsp:cNvSpPr/>
      </dsp:nvSpPr>
      <dsp:spPr>
        <a:xfrm rot="5400000">
          <a:off x="-99835" y="1228477"/>
          <a:ext cx="665568" cy="465898"/>
        </a:xfrm>
        <a:prstGeom prst="chevron">
          <a:avLst/>
        </a:prstGeom>
        <a:gradFill rotWithShape="0">
          <a:gsLst>
            <a:gs pos="0">
              <a:schemeClr val="accent4">
                <a:hueOff val="3651263"/>
                <a:satOff val="0"/>
                <a:lumOff val="-119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3651263"/>
                <a:satOff val="0"/>
                <a:lumOff val="-11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3651263"/>
              <a:satOff val="0"/>
              <a:lumOff val="-11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3</a:t>
          </a:r>
          <a:endParaRPr lang="ru-RU" sz="1300" b="1" kern="1200" dirty="0">
            <a:solidFill>
              <a:schemeClr val="tx1"/>
            </a:solidFill>
          </a:endParaRPr>
        </a:p>
      </dsp:txBody>
      <dsp:txXfrm rot="5400000">
        <a:off x="-99835" y="1228477"/>
        <a:ext cx="665568" cy="465898"/>
      </dsp:txXfrm>
    </dsp:sp>
    <dsp:sp modelId="{1FE7ECB8-6127-4DFF-AE3D-59C317BCCF28}">
      <dsp:nvSpPr>
        <dsp:cNvPr id="0" name=""/>
        <dsp:cNvSpPr/>
      </dsp:nvSpPr>
      <dsp:spPr>
        <a:xfrm rot="5400000">
          <a:off x="4201289" y="-2606749"/>
          <a:ext cx="432619" cy="79034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651263"/>
              <a:satOff val="0"/>
              <a:lumOff val="-11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u="none" kern="1200" dirty="0" err="1" smtClean="0"/>
            <a:t>O‘zini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o‘zi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rivojlantirish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kompetensiyasi</a:t>
          </a:r>
          <a:r>
            <a:rPr lang="en-US" sz="1400" b="0" i="0" u="none" kern="1200" dirty="0" smtClean="0"/>
            <a:t> 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01289" y="-2606749"/>
        <a:ext cx="432619" cy="7903401"/>
      </dsp:txXfrm>
    </dsp:sp>
    <dsp:sp modelId="{E2930F59-A1CB-4F3C-8908-E3F22C35914E}">
      <dsp:nvSpPr>
        <dsp:cNvPr id="0" name=""/>
        <dsp:cNvSpPr/>
      </dsp:nvSpPr>
      <dsp:spPr>
        <a:xfrm rot="5400000">
          <a:off x="-99835" y="1791774"/>
          <a:ext cx="665568" cy="465898"/>
        </a:xfrm>
        <a:prstGeom prst="chevron">
          <a:avLst/>
        </a:prstGeom>
        <a:gradFill rotWithShape="0">
          <a:gsLst>
            <a:gs pos="0">
              <a:schemeClr val="accent4">
                <a:hueOff val="5476895"/>
                <a:satOff val="0"/>
                <a:lumOff val="-178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5476895"/>
                <a:satOff val="0"/>
                <a:lumOff val="-178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5476895"/>
              <a:satOff val="0"/>
              <a:lumOff val="-17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4</a:t>
          </a:r>
          <a:endParaRPr lang="ru-RU" sz="1300" b="1" kern="1200" dirty="0">
            <a:solidFill>
              <a:schemeClr val="tx1"/>
            </a:solidFill>
          </a:endParaRPr>
        </a:p>
      </dsp:txBody>
      <dsp:txXfrm rot="5400000">
        <a:off x="-99835" y="1791774"/>
        <a:ext cx="665568" cy="465898"/>
      </dsp:txXfrm>
    </dsp:sp>
    <dsp:sp modelId="{E34E5304-2230-4630-AD1E-60765AEB07A3}">
      <dsp:nvSpPr>
        <dsp:cNvPr id="0" name=""/>
        <dsp:cNvSpPr/>
      </dsp:nvSpPr>
      <dsp:spPr>
        <a:xfrm rot="5400000">
          <a:off x="4201289" y="-2043451"/>
          <a:ext cx="432619" cy="79034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476895"/>
              <a:satOff val="0"/>
              <a:lumOff val="-17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u="none" kern="1200" dirty="0" err="1" smtClean="0"/>
            <a:t>Ijtimoiy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faol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fuqarolik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kompetensiyasi</a:t>
          </a:r>
          <a:r>
            <a:rPr lang="en-US" sz="1400" b="0" i="0" u="none" kern="1200" dirty="0" smtClean="0"/>
            <a:t> 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01289" y="-2043451"/>
        <a:ext cx="432619" cy="7903401"/>
      </dsp:txXfrm>
    </dsp:sp>
    <dsp:sp modelId="{B9E27F3D-69E3-4D75-BCD3-F8889E9C644C}">
      <dsp:nvSpPr>
        <dsp:cNvPr id="0" name=""/>
        <dsp:cNvSpPr/>
      </dsp:nvSpPr>
      <dsp:spPr>
        <a:xfrm rot="5400000">
          <a:off x="-99835" y="2355072"/>
          <a:ext cx="665568" cy="465898"/>
        </a:xfrm>
        <a:prstGeom prst="chevron">
          <a:avLst/>
        </a:prstGeom>
        <a:gradFill rotWithShape="0">
          <a:gsLst>
            <a:gs pos="0">
              <a:schemeClr val="accent4">
                <a:hueOff val="7302527"/>
                <a:satOff val="0"/>
                <a:lumOff val="-23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7302527"/>
                <a:satOff val="0"/>
                <a:lumOff val="-23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7302527"/>
              <a:satOff val="0"/>
              <a:lumOff val="-23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5</a:t>
          </a:r>
          <a:endParaRPr lang="ru-RU" sz="1300" b="1" kern="1200" dirty="0">
            <a:solidFill>
              <a:schemeClr val="tx1"/>
            </a:solidFill>
          </a:endParaRPr>
        </a:p>
      </dsp:txBody>
      <dsp:txXfrm rot="5400000">
        <a:off x="-99835" y="2355072"/>
        <a:ext cx="665568" cy="465898"/>
      </dsp:txXfrm>
    </dsp:sp>
    <dsp:sp modelId="{79C49962-4F64-4150-8863-B9F0457F1278}">
      <dsp:nvSpPr>
        <dsp:cNvPr id="0" name=""/>
        <dsp:cNvSpPr/>
      </dsp:nvSpPr>
      <dsp:spPr>
        <a:xfrm rot="5400000">
          <a:off x="4201289" y="-1480153"/>
          <a:ext cx="432619" cy="79034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302527"/>
              <a:satOff val="0"/>
              <a:lumOff val="-23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u="none" kern="1200" dirty="0" err="1" smtClean="0"/>
            <a:t>Milliy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va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umummadaniy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kompetensiya</a:t>
          </a:r>
          <a:r>
            <a:rPr lang="en-US" sz="1400" b="0" i="0" u="none" kern="1200" dirty="0" smtClean="0"/>
            <a:t> 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01289" y="-1480153"/>
        <a:ext cx="432619" cy="7903401"/>
      </dsp:txXfrm>
    </dsp:sp>
    <dsp:sp modelId="{1A07C4E7-8003-40B5-BEEA-A5E1BDA04E29}">
      <dsp:nvSpPr>
        <dsp:cNvPr id="0" name=""/>
        <dsp:cNvSpPr/>
      </dsp:nvSpPr>
      <dsp:spPr>
        <a:xfrm rot="5400000">
          <a:off x="-99835" y="2918370"/>
          <a:ext cx="665568" cy="465898"/>
        </a:xfrm>
        <a:prstGeom prst="chevron">
          <a:avLst/>
        </a:prstGeom>
        <a:gradFill rotWithShape="0">
          <a:gsLst>
            <a:gs pos="0">
              <a:schemeClr val="accent4">
                <a:hueOff val="9128158"/>
                <a:satOff val="0"/>
                <a:lumOff val="-298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9128158"/>
                <a:satOff val="0"/>
                <a:lumOff val="-298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9128158"/>
              <a:satOff val="0"/>
              <a:lumOff val="-298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6</a:t>
          </a:r>
          <a:endParaRPr lang="ru-RU" sz="1300" b="1" kern="1200" dirty="0">
            <a:solidFill>
              <a:schemeClr val="tx1"/>
            </a:solidFill>
          </a:endParaRPr>
        </a:p>
      </dsp:txBody>
      <dsp:txXfrm rot="5400000">
        <a:off x="-99835" y="2918370"/>
        <a:ext cx="665568" cy="465898"/>
      </dsp:txXfrm>
    </dsp:sp>
    <dsp:sp modelId="{F29C1763-A120-4D82-9292-92966C33F1E6}">
      <dsp:nvSpPr>
        <dsp:cNvPr id="0" name=""/>
        <dsp:cNvSpPr/>
      </dsp:nvSpPr>
      <dsp:spPr>
        <a:xfrm rot="5400000">
          <a:off x="4201289" y="-916856"/>
          <a:ext cx="432619" cy="79034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128158"/>
              <a:satOff val="0"/>
              <a:lumOff val="-298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u="none" kern="1200" dirty="0" err="1" smtClean="0"/>
            <a:t>Matematik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savodxonlik</a:t>
          </a:r>
          <a:r>
            <a:rPr lang="en-US" sz="1400" b="1" i="0" u="none" kern="1200" dirty="0" smtClean="0"/>
            <a:t>, fan </a:t>
          </a:r>
          <a:r>
            <a:rPr lang="en-US" sz="1400" b="1" i="0" u="none" kern="1200" dirty="0" err="1" smtClean="0"/>
            <a:t>va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texnika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yangiliklaridan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xabardor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bo‘lish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hamda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foydalanish</a:t>
          </a:r>
          <a:r>
            <a:rPr lang="en-US" sz="1400" b="1" i="0" u="none" kern="1200" dirty="0" smtClean="0"/>
            <a:t> </a:t>
          </a:r>
          <a:r>
            <a:rPr lang="en-US" sz="1400" b="1" i="0" u="none" kern="1200" dirty="0" err="1" smtClean="0"/>
            <a:t>kompetensiyasi</a:t>
          </a:r>
          <a:r>
            <a:rPr lang="en-US" sz="1400" b="0" i="0" u="none" kern="1200" dirty="0" smtClean="0"/>
            <a:t> </a:t>
          </a:r>
          <a:endParaRPr lang="ru-RU" sz="1400" kern="1200" dirty="0"/>
        </a:p>
      </dsp:txBody>
      <dsp:txXfrm rot="5400000">
        <a:off x="4201289" y="-916856"/>
        <a:ext cx="432619" cy="79034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60EF2-9098-4BB1-BE51-CA07D2FE368F}">
      <dsp:nvSpPr>
        <dsp:cNvPr id="0" name=""/>
        <dsp:cNvSpPr/>
      </dsp:nvSpPr>
      <dsp:spPr>
        <a:xfrm rot="5400000">
          <a:off x="-85919" y="88250"/>
          <a:ext cx="572797" cy="4009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1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5919" y="88250"/>
        <a:ext cx="572797" cy="400958"/>
      </dsp:txXfrm>
    </dsp:sp>
    <dsp:sp modelId="{5329E528-1203-41E3-8643-119985A84B65}">
      <dsp:nvSpPr>
        <dsp:cNvPr id="0" name=""/>
        <dsp:cNvSpPr/>
      </dsp:nvSpPr>
      <dsp:spPr>
        <a:xfrm rot="5400000">
          <a:off x="4198969" y="-3795680"/>
          <a:ext cx="372318" cy="7968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Nazoratning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diagnostik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funksiyasi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Nazorat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natijasi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orqali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BKM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shakllanganlik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darajasi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aniqlanadi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98969" y="-3795680"/>
        <a:ext cx="372318" cy="7968341"/>
      </dsp:txXfrm>
    </dsp:sp>
    <dsp:sp modelId="{63A21614-CB57-493A-9599-F251186F29FC}">
      <dsp:nvSpPr>
        <dsp:cNvPr id="0" name=""/>
        <dsp:cNvSpPr/>
      </dsp:nvSpPr>
      <dsp:spPr>
        <a:xfrm rot="5400000">
          <a:off x="-85919" y="573032"/>
          <a:ext cx="572797" cy="400958"/>
        </a:xfrm>
        <a:prstGeom prst="chevron">
          <a:avLst/>
        </a:prstGeom>
        <a:gradFill rotWithShape="0">
          <a:gsLst>
            <a:gs pos="0">
              <a:schemeClr val="accent4">
                <a:hueOff val="1521360"/>
                <a:satOff val="0"/>
                <a:lumOff val="-496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521360"/>
                <a:satOff val="0"/>
                <a:lumOff val="-49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52136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2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5919" y="573032"/>
        <a:ext cx="572797" cy="400958"/>
      </dsp:txXfrm>
    </dsp:sp>
    <dsp:sp modelId="{69A2644E-467A-4F3A-B940-073997E7C245}">
      <dsp:nvSpPr>
        <dsp:cNvPr id="0" name=""/>
        <dsp:cNvSpPr/>
      </dsp:nvSpPr>
      <dsp:spPr>
        <a:xfrm rot="5400000">
          <a:off x="4198969" y="-3310899"/>
          <a:ext cx="372318" cy="7968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52136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Nazoratning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oluvchilardagi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bilim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olishga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bo`lgan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ishtiyoqini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oshirish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98969" y="-3310899"/>
        <a:ext cx="372318" cy="7968341"/>
      </dsp:txXfrm>
    </dsp:sp>
    <dsp:sp modelId="{09923502-DD65-4DBD-942D-CF047A0AEA1C}">
      <dsp:nvSpPr>
        <dsp:cNvPr id="0" name=""/>
        <dsp:cNvSpPr/>
      </dsp:nvSpPr>
      <dsp:spPr>
        <a:xfrm rot="5400000">
          <a:off x="-85919" y="1057814"/>
          <a:ext cx="572797" cy="400958"/>
        </a:xfrm>
        <a:prstGeom prst="chevron">
          <a:avLst/>
        </a:prstGeom>
        <a:gradFill rotWithShape="0">
          <a:gsLst>
            <a:gs pos="0">
              <a:schemeClr val="accent4">
                <a:hueOff val="3042719"/>
                <a:satOff val="0"/>
                <a:lumOff val="-99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3042719"/>
                <a:satOff val="0"/>
                <a:lumOff val="-99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3042719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3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5919" y="1057814"/>
        <a:ext cx="572797" cy="400958"/>
      </dsp:txXfrm>
    </dsp:sp>
    <dsp:sp modelId="{1FE7ECB8-6127-4DFF-AE3D-59C317BCCF28}">
      <dsp:nvSpPr>
        <dsp:cNvPr id="0" name=""/>
        <dsp:cNvSpPr/>
      </dsp:nvSpPr>
      <dsp:spPr>
        <a:xfrm rot="5400000">
          <a:off x="4198969" y="-2826117"/>
          <a:ext cx="372318" cy="7968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042719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Nazorat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jarayonida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oluvchilarning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shaxsiy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jihatlarini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shakllantirish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rivojlantirish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98969" y="-2826117"/>
        <a:ext cx="372318" cy="7968341"/>
      </dsp:txXfrm>
    </dsp:sp>
    <dsp:sp modelId="{E2930F59-A1CB-4F3C-8908-E3F22C35914E}">
      <dsp:nvSpPr>
        <dsp:cNvPr id="0" name=""/>
        <dsp:cNvSpPr/>
      </dsp:nvSpPr>
      <dsp:spPr>
        <a:xfrm rot="5400000">
          <a:off x="-85919" y="1542595"/>
          <a:ext cx="572797" cy="400958"/>
        </a:xfrm>
        <a:prstGeom prst="chevron">
          <a:avLst/>
        </a:prstGeom>
        <a:gradFill rotWithShape="0">
          <a:gsLst>
            <a:gs pos="0">
              <a:schemeClr val="accent4">
                <a:hueOff val="4564079"/>
                <a:satOff val="0"/>
                <a:lumOff val="-149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4564079"/>
                <a:satOff val="0"/>
                <a:lumOff val="-149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456407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4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5919" y="1542595"/>
        <a:ext cx="572797" cy="400958"/>
      </dsp:txXfrm>
    </dsp:sp>
    <dsp:sp modelId="{E34E5304-2230-4630-AD1E-60765AEB07A3}">
      <dsp:nvSpPr>
        <dsp:cNvPr id="0" name=""/>
        <dsp:cNvSpPr/>
      </dsp:nvSpPr>
      <dsp:spPr>
        <a:xfrm rot="5400000">
          <a:off x="4198969" y="-2341335"/>
          <a:ext cx="372318" cy="7968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56407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98969" y="-2341335"/>
        <a:ext cx="372318" cy="7968341"/>
      </dsp:txXfrm>
    </dsp:sp>
    <dsp:sp modelId="{B9E27F3D-69E3-4D75-BCD3-F8889E9C644C}">
      <dsp:nvSpPr>
        <dsp:cNvPr id="0" name=""/>
        <dsp:cNvSpPr/>
      </dsp:nvSpPr>
      <dsp:spPr>
        <a:xfrm rot="5400000">
          <a:off x="-85919" y="2027377"/>
          <a:ext cx="572797" cy="400958"/>
        </a:xfrm>
        <a:prstGeom prst="chevron">
          <a:avLst/>
        </a:prstGeom>
        <a:gradFill rotWithShape="0">
          <a:gsLst>
            <a:gs pos="0">
              <a:schemeClr val="accent4">
                <a:hueOff val="6085439"/>
                <a:satOff val="0"/>
                <a:lumOff val="-198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6085439"/>
                <a:satOff val="0"/>
                <a:lumOff val="-198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6085439"/>
              <a:satOff val="0"/>
              <a:lumOff val="-198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5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5919" y="2027377"/>
        <a:ext cx="572797" cy="400958"/>
      </dsp:txXfrm>
    </dsp:sp>
    <dsp:sp modelId="{79C49962-4F64-4150-8863-B9F0457F1278}">
      <dsp:nvSpPr>
        <dsp:cNvPr id="0" name=""/>
        <dsp:cNvSpPr/>
      </dsp:nvSpPr>
      <dsp:spPr>
        <a:xfrm rot="5400000">
          <a:off x="4198969" y="-1856553"/>
          <a:ext cx="372318" cy="7968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085439"/>
              <a:satOff val="0"/>
              <a:lumOff val="-198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Nazoratning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tarbiyaviy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98969" y="-1856553"/>
        <a:ext cx="372318" cy="7968341"/>
      </dsp:txXfrm>
    </dsp:sp>
    <dsp:sp modelId="{1A07C4E7-8003-40B5-BEEA-A5E1BDA04E29}">
      <dsp:nvSpPr>
        <dsp:cNvPr id="0" name=""/>
        <dsp:cNvSpPr/>
      </dsp:nvSpPr>
      <dsp:spPr>
        <a:xfrm rot="5400000">
          <a:off x="-85919" y="2512159"/>
          <a:ext cx="572797" cy="400958"/>
        </a:xfrm>
        <a:prstGeom prst="chevron">
          <a:avLst/>
        </a:prstGeom>
        <a:gradFill rotWithShape="0">
          <a:gsLst>
            <a:gs pos="0">
              <a:schemeClr val="accent4">
                <a:hueOff val="7606799"/>
                <a:satOff val="0"/>
                <a:lumOff val="-248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7606799"/>
                <a:satOff val="0"/>
                <a:lumOff val="-248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7606799"/>
              <a:satOff val="0"/>
              <a:lumOff val="-248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6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5919" y="2512159"/>
        <a:ext cx="572797" cy="400958"/>
      </dsp:txXfrm>
    </dsp:sp>
    <dsp:sp modelId="{F29C1763-A120-4D82-9292-92966C33F1E6}">
      <dsp:nvSpPr>
        <dsp:cNvPr id="0" name=""/>
        <dsp:cNvSpPr/>
      </dsp:nvSpPr>
      <dsp:spPr>
        <a:xfrm rot="5400000">
          <a:off x="4198969" y="-1371771"/>
          <a:ext cx="372318" cy="7968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606799"/>
              <a:satOff val="0"/>
              <a:lumOff val="-248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Nazoratning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baholash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98969" y="-1371771"/>
        <a:ext cx="372318" cy="7968341"/>
      </dsp:txXfrm>
    </dsp:sp>
    <dsp:sp modelId="{5C9C24FC-F7A6-4146-89EA-3322F3F4BAAA}">
      <dsp:nvSpPr>
        <dsp:cNvPr id="0" name=""/>
        <dsp:cNvSpPr/>
      </dsp:nvSpPr>
      <dsp:spPr>
        <a:xfrm rot="5400000">
          <a:off x="-85919" y="2996941"/>
          <a:ext cx="572797" cy="400958"/>
        </a:xfrm>
        <a:prstGeom prst="chevron">
          <a:avLst/>
        </a:prstGeom>
        <a:gradFill rotWithShape="0">
          <a:gsLst>
            <a:gs pos="0">
              <a:schemeClr val="accent4">
                <a:hueOff val="9128158"/>
                <a:satOff val="0"/>
                <a:lumOff val="-298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9128158"/>
                <a:satOff val="0"/>
                <a:lumOff val="-298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9128158"/>
              <a:satOff val="0"/>
              <a:lumOff val="-298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7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5919" y="2996941"/>
        <a:ext cx="572797" cy="400958"/>
      </dsp:txXfrm>
    </dsp:sp>
    <dsp:sp modelId="{1F0DBB1F-0E7D-4A26-BAAF-1B122DFB6260}">
      <dsp:nvSpPr>
        <dsp:cNvPr id="0" name=""/>
        <dsp:cNvSpPr/>
      </dsp:nvSpPr>
      <dsp:spPr>
        <a:xfrm rot="5400000">
          <a:off x="4198969" y="-886989"/>
          <a:ext cx="372318" cy="7968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128158"/>
              <a:satOff val="0"/>
              <a:lumOff val="-298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Ta’lim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oluvchilardagi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bilimga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qiziqishni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uyg`otish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fikrlashga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o`rgatish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funksiyasi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98969" y="-886989"/>
        <a:ext cx="372318" cy="79683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40DA9C-7063-480A-A0D1-EC867E425719}">
      <dsp:nvSpPr>
        <dsp:cNvPr id="0" name=""/>
        <dsp:cNvSpPr/>
      </dsp:nvSpPr>
      <dsp:spPr>
        <a:xfrm>
          <a:off x="4296640" y="1648385"/>
          <a:ext cx="3327076" cy="384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75"/>
              </a:lnTo>
              <a:lnTo>
                <a:pt x="3327076" y="192475"/>
              </a:lnTo>
              <a:lnTo>
                <a:pt x="3327076" y="384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8A5DA-587A-40EE-88CF-7EDB0ABEBCC5}">
      <dsp:nvSpPr>
        <dsp:cNvPr id="0" name=""/>
        <dsp:cNvSpPr/>
      </dsp:nvSpPr>
      <dsp:spPr>
        <a:xfrm>
          <a:off x="4296640" y="1648385"/>
          <a:ext cx="1109025" cy="384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75"/>
              </a:lnTo>
              <a:lnTo>
                <a:pt x="1109025" y="192475"/>
              </a:lnTo>
              <a:lnTo>
                <a:pt x="1109025" y="384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49440-7A0A-40FF-B7DD-2DAFCEBAA618}">
      <dsp:nvSpPr>
        <dsp:cNvPr id="0" name=""/>
        <dsp:cNvSpPr/>
      </dsp:nvSpPr>
      <dsp:spPr>
        <a:xfrm>
          <a:off x="3187614" y="1648385"/>
          <a:ext cx="1109025" cy="384951"/>
        </a:xfrm>
        <a:custGeom>
          <a:avLst/>
          <a:gdLst/>
          <a:ahLst/>
          <a:cxnLst/>
          <a:rect l="0" t="0" r="0" b="0"/>
          <a:pathLst>
            <a:path>
              <a:moveTo>
                <a:pt x="1109025" y="0"/>
              </a:moveTo>
              <a:lnTo>
                <a:pt x="1109025" y="192475"/>
              </a:lnTo>
              <a:lnTo>
                <a:pt x="0" y="192475"/>
              </a:lnTo>
              <a:lnTo>
                <a:pt x="0" y="384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42FB6-562A-4BF1-B24A-AEBEB56C69FF}">
      <dsp:nvSpPr>
        <dsp:cNvPr id="0" name=""/>
        <dsp:cNvSpPr/>
      </dsp:nvSpPr>
      <dsp:spPr>
        <a:xfrm>
          <a:off x="969563" y="1648385"/>
          <a:ext cx="3327076" cy="384951"/>
        </a:xfrm>
        <a:custGeom>
          <a:avLst/>
          <a:gdLst/>
          <a:ahLst/>
          <a:cxnLst/>
          <a:rect l="0" t="0" r="0" b="0"/>
          <a:pathLst>
            <a:path>
              <a:moveTo>
                <a:pt x="3327076" y="0"/>
              </a:moveTo>
              <a:lnTo>
                <a:pt x="3327076" y="192475"/>
              </a:lnTo>
              <a:lnTo>
                <a:pt x="0" y="192475"/>
              </a:lnTo>
              <a:lnTo>
                <a:pt x="0" y="384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80226-4BC6-4A87-B813-0F4903EB42E3}">
      <dsp:nvSpPr>
        <dsp:cNvPr id="0" name=""/>
        <dsp:cNvSpPr/>
      </dsp:nvSpPr>
      <dsp:spPr>
        <a:xfrm>
          <a:off x="3001197" y="1895"/>
          <a:ext cx="2590885" cy="164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DTS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quyidagi</a:t>
          </a:r>
          <a:r>
            <a:rPr lang="en-US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tarkibiy</a:t>
          </a:r>
          <a:r>
            <a:rPr lang="en-US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qismlardan</a:t>
          </a:r>
          <a:r>
            <a:rPr lang="en-US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iborat</a:t>
          </a:r>
          <a:r>
            <a:rPr lang="en-US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1197" y="1895"/>
        <a:ext cx="2590885" cy="1646490"/>
      </dsp:txXfrm>
    </dsp:sp>
    <dsp:sp modelId="{32BBE35B-6DDA-4C47-A458-11D8C7972602}">
      <dsp:nvSpPr>
        <dsp:cNvPr id="0" name=""/>
        <dsp:cNvSpPr/>
      </dsp:nvSpPr>
      <dsp:spPr>
        <a:xfrm>
          <a:off x="53013" y="2033336"/>
          <a:ext cx="1833100" cy="1749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umumiy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o‘rta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ta’limning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tayanch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o‘quv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rejasi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013" y="2033336"/>
        <a:ext cx="1833100" cy="1749703"/>
      </dsp:txXfrm>
    </dsp:sp>
    <dsp:sp modelId="{8A6C067B-C80A-4361-A6BC-8A3CF235347A}">
      <dsp:nvSpPr>
        <dsp:cNvPr id="0" name=""/>
        <dsp:cNvSpPr/>
      </dsp:nvSpPr>
      <dsp:spPr>
        <a:xfrm>
          <a:off x="2271064" y="2033336"/>
          <a:ext cx="1833100" cy="1749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umumiy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o‘rta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ta’limning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o‘quv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dasturi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1064" y="2033336"/>
        <a:ext cx="1833100" cy="1749703"/>
      </dsp:txXfrm>
    </dsp:sp>
    <dsp:sp modelId="{D88CA64E-5FF7-4B7F-881F-744D6323E73D}">
      <dsp:nvSpPr>
        <dsp:cNvPr id="0" name=""/>
        <dsp:cNvSpPr/>
      </dsp:nvSpPr>
      <dsp:spPr>
        <a:xfrm>
          <a:off x="4489115" y="2033336"/>
          <a:ext cx="1833100" cy="161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umumiy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o‘rta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ta’limning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malaka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talablari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9115" y="2033336"/>
        <a:ext cx="1833100" cy="1612367"/>
      </dsp:txXfrm>
    </dsp:sp>
    <dsp:sp modelId="{ED25B1E3-F195-47BE-A90B-234149A6E383}">
      <dsp:nvSpPr>
        <dsp:cNvPr id="0" name=""/>
        <dsp:cNvSpPr/>
      </dsp:nvSpPr>
      <dsp:spPr>
        <a:xfrm>
          <a:off x="6707166" y="2033336"/>
          <a:ext cx="1833100" cy="1612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baholash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tizimi</a:t>
          </a: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7166" y="2033336"/>
        <a:ext cx="1833100" cy="16123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27422-36B0-4D1A-8F11-7A1475EFB24C}">
      <dsp:nvSpPr>
        <dsp:cNvPr id="0" name=""/>
        <dsp:cNvSpPr/>
      </dsp:nvSpPr>
      <dsp:spPr>
        <a:xfrm>
          <a:off x="0" y="0"/>
          <a:ext cx="7315200" cy="863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O‘rganilgan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ma’lumotlarni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eslab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qolish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qayta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tushuntirib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berish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0"/>
        <a:ext cx="6360494" cy="863986"/>
      </dsp:txXfrm>
    </dsp:sp>
    <dsp:sp modelId="{13319316-013E-4757-ABAD-8718FD7905A2}">
      <dsp:nvSpPr>
        <dsp:cNvPr id="0" name=""/>
        <dsp:cNvSpPr/>
      </dsp:nvSpPr>
      <dsp:spPr>
        <a:xfrm>
          <a:off x="612648" y="1021075"/>
          <a:ext cx="7315200" cy="863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Ko‘nikma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o‘rganilgan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bilimlarni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tanish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vaziyatlarda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qo‘llay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12648" y="1021075"/>
        <a:ext cx="6140960" cy="863986"/>
      </dsp:txXfrm>
    </dsp:sp>
    <dsp:sp modelId="{7C61E408-E4D8-4575-A4B9-8445C31EE280}">
      <dsp:nvSpPr>
        <dsp:cNvPr id="0" name=""/>
        <dsp:cNvSpPr/>
      </dsp:nvSpPr>
      <dsp:spPr>
        <a:xfrm>
          <a:off x="1216151" y="2042150"/>
          <a:ext cx="7315200" cy="863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Malaka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o‘rganilgan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shakllangan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ko‘nikmalarni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notanish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vaziyatlarda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qo‘llay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yangi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bilimlar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hosil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216151" y="2042150"/>
        <a:ext cx="6150104" cy="863986"/>
      </dsp:txXfrm>
    </dsp:sp>
    <dsp:sp modelId="{04626F6C-9FF4-44D2-BEB2-7CFEBEEB1584}">
      <dsp:nvSpPr>
        <dsp:cNvPr id="0" name=""/>
        <dsp:cNvSpPr/>
      </dsp:nvSpPr>
      <dsp:spPr>
        <a:xfrm>
          <a:off x="1828799" y="3063225"/>
          <a:ext cx="7315200" cy="863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Kompetensiya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mavjud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bilim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ko‘nikma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malakalarni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kundalik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faoliyatda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qo‘llay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qobiliyati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shakllantirish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nazarda</a:t>
          </a:r>
          <a:r>
            <a:rPr lang="en-US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tutiladi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828799" y="3063225"/>
        <a:ext cx="6140960" cy="863986"/>
      </dsp:txXfrm>
    </dsp:sp>
    <dsp:sp modelId="{FEAB1C79-C9B7-4849-AF80-26E30B0A71B3}">
      <dsp:nvSpPr>
        <dsp:cNvPr id="0" name=""/>
        <dsp:cNvSpPr/>
      </dsp:nvSpPr>
      <dsp:spPr>
        <a:xfrm>
          <a:off x="6753608" y="661735"/>
          <a:ext cx="561591" cy="56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753608" y="661735"/>
        <a:ext cx="561591" cy="561591"/>
      </dsp:txXfrm>
    </dsp:sp>
    <dsp:sp modelId="{A68D71F9-9040-47A6-B002-82B3DF9FF0C2}">
      <dsp:nvSpPr>
        <dsp:cNvPr id="0" name=""/>
        <dsp:cNvSpPr/>
      </dsp:nvSpPr>
      <dsp:spPr>
        <a:xfrm>
          <a:off x="7366256" y="1682810"/>
          <a:ext cx="561591" cy="56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366256" y="1682810"/>
        <a:ext cx="561591" cy="561591"/>
      </dsp:txXfrm>
    </dsp:sp>
    <dsp:sp modelId="{3438116A-1C11-4F0B-8F7E-EC6D5CF54668}">
      <dsp:nvSpPr>
        <dsp:cNvPr id="0" name=""/>
        <dsp:cNvSpPr/>
      </dsp:nvSpPr>
      <dsp:spPr>
        <a:xfrm>
          <a:off x="7969760" y="2703885"/>
          <a:ext cx="561591" cy="56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969760" y="2703885"/>
        <a:ext cx="561591" cy="561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8d31934c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8d31934c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36b3ac66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36b3ac66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8d31934c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8d31934c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980b7881fd_3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980b7881fd_3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2439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65e2dad2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65e2dad2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5741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97c0c6006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97c0c6006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5093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3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Title + One Column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 flipH="1">
            <a:off x="674800" y="1555775"/>
            <a:ext cx="2070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 flipH="1">
            <a:off x="660325" y="2472925"/>
            <a:ext cx="2070300" cy="1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516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edurtm_uz/707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/>
          <p:nvPr/>
        </p:nvSpPr>
        <p:spPr>
          <a:xfrm rot="-734058">
            <a:off x="3003403" y="1645833"/>
            <a:ext cx="711057" cy="710978"/>
          </a:xfrm>
          <a:custGeom>
            <a:avLst/>
            <a:gdLst/>
            <a:ahLst/>
            <a:cxnLst/>
            <a:rect l="l" t="t" r="r" b="b"/>
            <a:pathLst>
              <a:path w="9016" h="9015" extrusionOk="0">
                <a:moveTo>
                  <a:pt x="1" y="0"/>
                </a:moveTo>
                <a:cubicBezTo>
                  <a:pt x="1" y="4968"/>
                  <a:pt x="4043" y="9012"/>
                  <a:pt x="9010" y="9015"/>
                </a:cubicBezTo>
                <a:lnTo>
                  <a:pt x="9010" y="9015"/>
                </a:lnTo>
                <a:lnTo>
                  <a:pt x="9010" y="5685"/>
                </a:lnTo>
                <a:cubicBezTo>
                  <a:pt x="5878" y="5685"/>
                  <a:pt x="3325" y="3137"/>
                  <a:pt x="3325" y="0"/>
                </a:cubicBezTo>
                <a:close/>
                <a:moveTo>
                  <a:pt x="9010" y="9015"/>
                </a:moveTo>
                <a:lnTo>
                  <a:pt x="9010" y="9015"/>
                </a:lnTo>
                <a:lnTo>
                  <a:pt x="9015" y="9015"/>
                </a:lnTo>
                <a:cubicBezTo>
                  <a:pt x="9014" y="9015"/>
                  <a:pt x="9012" y="9015"/>
                  <a:pt x="9010" y="90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2581389" y="174291"/>
            <a:ext cx="711069" cy="710596"/>
          </a:xfrm>
          <a:custGeom>
            <a:avLst/>
            <a:gdLst/>
            <a:ahLst/>
            <a:cxnLst/>
            <a:rect l="l" t="t" r="r" b="b"/>
            <a:pathLst>
              <a:path w="9016" h="9010" extrusionOk="0">
                <a:moveTo>
                  <a:pt x="1" y="1"/>
                </a:moveTo>
                <a:lnTo>
                  <a:pt x="1" y="3325"/>
                </a:lnTo>
                <a:cubicBezTo>
                  <a:pt x="3138" y="3325"/>
                  <a:pt x="5686" y="5878"/>
                  <a:pt x="5686" y="9010"/>
                </a:cubicBezTo>
                <a:lnTo>
                  <a:pt x="9015" y="9010"/>
                </a:lnTo>
                <a:cubicBezTo>
                  <a:pt x="9015" y="4046"/>
                  <a:pt x="4970" y="1"/>
                  <a:pt x="1" y="1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8"/>
          <p:cNvSpPr/>
          <p:nvPr/>
        </p:nvSpPr>
        <p:spPr>
          <a:xfrm>
            <a:off x="1212698" y="2012063"/>
            <a:ext cx="710991" cy="710991"/>
          </a:xfrm>
          <a:custGeom>
            <a:avLst/>
            <a:gdLst/>
            <a:ahLst/>
            <a:cxnLst/>
            <a:rect l="l" t="t" r="r" b="b"/>
            <a:pathLst>
              <a:path w="9015" h="9015" extrusionOk="0">
                <a:moveTo>
                  <a:pt x="0" y="0"/>
                </a:moveTo>
                <a:cubicBezTo>
                  <a:pt x="0" y="4970"/>
                  <a:pt x="4045" y="9015"/>
                  <a:pt x="9015" y="9015"/>
                </a:cubicBezTo>
                <a:lnTo>
                  <a:pt x="9015" y="5685"/>
                </a:lnTo>
                <a:cubicBezTo>
                  <a:pt x="5878" y="5685"/>
                  <a:pt x="3330" y="3137"/>
                  <a:pt x="333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8"/>
          <p:cNvSpPr/>
          <p:nvPr/>
        </p:nvSpPr>
        <p:spPr>
          <a:xfrm rot="-734058">
            <a:off x="2447093" y="2225638"/>
            <a:ext cx="710978" cy="710584"/>
          </a:xfrm>
          <a:custGeom>
            <a:avLst/>
            <a:gdLst/>
            <a:ahLst/>
            <a:cxnLst/>
            <a:rect l="l" t="t" r="r" b="b"/>
            <a:pathLst>
              <a:path w="9015" h="9010" extrusionOk="0">
                <a:moveTo>
                  <a:pt x="0" y="1"/>
                </a:moveTo>
                <a:lnTo>
                  <a:pt x="0" y="3325"/>
                </a:lnTo>
                <a:cubicBezTo>
                  <a:pt x="3137" y="3325"/>
                  <a:pt x="5685" y="5878"/>
                  <a:pt x="5685" y="9010"/>
                </a:cubicBezTo>
                <a:lnTo>
                  <a:pt x="9015" y="9010"/>
                </a:lnTo>
                <a:cubicBezTo>
                  <a:pt x="9015" y="4046"/>
                  <a:pt x="4970" y="1"/>
                  <a:pt x="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8"/>
          <p:cNvSpPr/>
          <p:nvPr/>
        </p:nvSpPr>
        <p:spPr>
          <a:xfrm>
            <a:off x="-37" y="1301944"/>
            <a:ext cx="2632124" cy="1421113"/>
          </a:xfrm>
          <a:custGeom>
            <a:avLst/>
            <a:gdLst/>
            <a:ahLst/>
            <a:cxnLst/>
            <a:rect l="l" t="t" r="r" b="b"/>
            <a:pathLst>
              <a:path w="33374" h="18019" extrusionOk="0">
                <a:moveTo>
                  <a:pt x="24364" y="0"/>
                </a:moveTo>
                <a:cubicBezTo>
                  <a:pt x="19395" y="0"/>
                  <a:pt x="15350" y="4040"/>
                  <a:pt x="15350" y="9010"/>
                </a:cubicBezTo>
                <a:lnTo>
                  <a:pt x="18679" y="9010"/>
                </a:lnTo>
                <a:cubicBezTo>
                  <a:pt x="18679" y="5873"/>
                  <a:pt x="21227" y="3325"/>
                  <a:pt x="24364" y="3325"/>
                </a:cubicBezTo>
                <a:cubicBezTo>
                  <a:pt x="27496" y="3325"/>
                  <a:pt x="30049" y="5873"/>
                  <a:pt x="30049" y="9010"/>
                </a:cubicBezTo>
                <a:cubicBezTo>
                  <a:pt x="30049" y="12147"/>
                  <a:pt x="27496" y="14695"/>
                  <a:pt x="24364" y="14695"/>
                </a:cubicBezTo>
                <a:lnTo>
                  <a:pt x="1" y="14695"/>
                </a:lnTo>
                <a:lnTo>
                  <a:pt x="1" y="18019"/>
                </a:lnTo>
                <a:lnTo>
                  <a:pt x="24364" y="18019"/>
                </a:lnTo>
                <a:cubicBezTo>
                  <a:pt x="29334" y="18019"/>
                  <a:pt x="33373" y="13979"/>
                  <a:pt x="33373" y="9010"/>
                </a:cubicBezTo>
                <a:cubicBezTo>
                  <a:pt x="33373" y="4040"/>
                  <a:pt x="29334" y="0"/>
                  <a:pt x="2436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8"/>
          <p:cNvSpPr/>
          <p:nvPr/>
        </p:nvSpPr>
        <p:spPr>
          <a:xfrm rot="-734058">
            <a:off x="1815120" y="2239401"/>
            <a:ext cx="1924096" cy="1421562"/>
          </a:xfrm>
          <a:custGeom>
            <a:avLst/>
            <a:gdLst/>
            <a:ahLst/>
            <a:cxnLst/>
            <a:rect l="l" t="t" r="r" b="b"/>
            <a:pathLst>
              <a:path w="24397" h="18025" extrusionOk="0">
                <a:moveTo>
                  <a:pt x="9009" y="1"/>
                </a:moveTo>
                <a:cubicBezTo>
                  <a:pt x="4045" y="1"/>
                  <a:pt x="0" y="4040"/>
                  <a:pt x="0" y="9010"/>
                </a:cubicBezTo>
                <a:cubicBezTo>
                  <a:pt x="0" y="13979"/>
                  <a:pt x="4045" y="18024"/>
                  <a:pt x="9009" y="18024"/>
                </a:cubicBezTo>
                <a:cubicBezTo>
                  <a:pt x="13979" y="18024"/>
                  <a:pt x="18024" y="13979"/>
                  <a:pt x="18024" y="9010"/>
                </a:cubicBezTo>
                <a:lnTo>
                  <a:pt x="14694" y="9010"/>
                </a:lnTo>
                <a:cubicBezTo>
                  <a:pt x="14694" y="12147"/>
                  <a:pt x="12146" y="14695"/>
                  <a:pt x="9009" y="14695"/>
                </a:cubicBezTo>
                <a:cubicBezTo>
                  <a:pt x="5878" y="14695"/>
                  <a:pt x="3330" y="12147"/>
                  <a:pt x="3330" y="9010"/>
                </a:cubicBezTo>
                <a:cubicBezTo>
                  <a:pt x="3330" y="5878"/>
                  <a:pt x="5878" y="3325"/>
                  <a:pt x="9009" y="3325"/>
                </a:cubicBezTo>
                <a:lnTo>
                  <a:pt x="24397" y="3325"/>
                </a:lnTo>
                <a:lnTo>
                  <a:pt x="2439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8"/>
          <p:cNvSpPr/>
          <p:nvPr/>
        </p:nvSpPr>
        <p:spPr>
          <a:xfrm rot="-734058">
            <a:off x="2859206" y="875021"/>
            <a:ext cx="1483156" cy="1421088"/>
          </a:xfrm>
          <a:custGeom>
            <a:avLst/>
            <a:gdLst/>
            <a:ahLst/>
            <a:cxnLst/>
            <a:rect l="l" t="t" r="r" b="b"/>
            <a:pathLst>
              <a:path w="18806" h="18019" extrusionOk="0">
                <a:moveTo>
                  <a:pt x="9796" y="0"/>
                </a:moveTo>
                <a:cubicBezTo>
                  <a:pt x="4827" y="0"/>
                  <a:pt x="787" y="4040"/>
                  <a:pt x="787" y="9010"/>
                </a:cubicBezTo>
                <a:lnTo>
                  <a:pt x="4111" y="9010"/>
                </a:lnTo>
                <a:cubicBezTo>
                  <a:pt x="4111" y="5873"/>
                  <a:pt x="6665" y="3325"/>
                  <a:pt x="9796" y="3325"/>
                </a:cubicBezTo>
                <a:cubicBezTo>
                  <a:pt x="12933" y="3325"/>
                  <a:pt x="15481" y="5873"/>
                  <a:pt x="15481" y="9010"/>
                </a:cubicBezTo>
                <a:cubicBezTo>
                  <a:pt x="15481" y="10534"/>
                  <a:pt x="14887" y="11954"/>
                  <a:pt x="13803" y="13016"/>
                </a:cubicBezTo>
                <a:cubicBezTo>
                  <a:pt x="12702" y="14095"/>
                  <a:pt x="11211" y="14689"/>
                  <a:pt x="9598" y="14689"/>
                </a:cubicBezTo>
                <a:lnTo>
                  <a:pt x="0" y="14689"/>
                </a:lnTo>
                <a:lnTo>
                  <a:pt x="0" y="18019"/>
                </a:lnTo>
                <a:lnTo>
                  <a:pt x="9604" y="18019"/>
                </a:lnTo>
                <a:cubicBezTo>
                  <a:pt x="12086" y="18019"/>
                  <a:pt x="14408" y="17083"/>
                  <a:pt x="16131" y="15394"/>
                </a:cubicBezTo>
                <a:cubicBezTo>
                  <a:pt x="17859" y="13699"/>
                  <a:pt x="18806" y="11431"/>
                  <a:pt x="18806" y="9010"/>
                </a:cubicBezTo>
                <a:cubicBezTo>
                  <a:pt x="18806" y="4040"/>
                  <a:pt x="14766" y="0"/>
                  <a:pt x="979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8"/>
          <p:cNvSpPr/>
          <p:nvPr/>
        </p:nvSpPr>
        <p:spPr>
          <a:xfrm>
            <a:off x="1873953" y="174291"/>
            <a:ext cx="2698057" cy="1421587"/>
          </a:xfrm>
          <a:custGeom>
            <a:avLst/>
            <a:gdLst/>
            <a:ahLst/>
            <a:cxnLst/>
            <a:rect l="l" t="t" r="r" b="b"/>
            <a:pathLst>
              <a:path w="34210" h="18025" extrusionOk="0">
                <a:moveTo>
                  <a:pt x="9015" y="1"/>
                </a:moveTo>
                <a:cubicBezTo>
                  <a:pt x="4045" y="1"/>
                  <a:pt x="0" y="4040"/>
                  <a:pt x="0" y="9010"/>
                </a:cubicBezTo>
                <a:cubicBezTo>
                  <a:pt x="0" y="13979"/>
                  <a:pt x="4045" y="18024"/>
                  <a:pt x="9015" y="18024"/>
                </a:cubicBezTo>
                <a:cubicBezTo>
                  <a:pt x="13984" y="18024"/>
                  <a:pt x="18024" y="13979"/>
                  <a:pt x="18024" y="9010"/>
                </a:cubicBezTo>
                <a:lnTo>
                  <a:pt x="14700" y="9010"/>
                </a:lnTo>
                <a:cubicBezTo>
                  <a:pt x="14700" y="12147"/>
                  <a:pt x="12146" y="14695"/>
                  <a:pt x="9015" y="14695"/>
                </a:cubicBezTo>
                <a:cubicBezTo>
                  <a:pt x="5878" y="14695"/>
                  <a:pt x="3330" y="12147"/>
                  <a:pt x="3330" y="9010"/>
                </a:cubicBezTo>
                <a:cubicBezTo>
                  <a:pt x="3330" y="5878"/>
                  <a:pt x="5878" y="3325"/>
                  <a:pt x="9015" y="3325"/>
                </a:cubicBezTo>
                <a:lnTo>
                  <a:pt x="34210" y="3325"/>
                </a:lnTo>
                <a:lnTo>
                  <a:pt x="34210" y="1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8"/>
          <p:cNvSpPr/>
          <p:nvPr/>
        </p:nvSpPr>
        <p:spPr>
          <a:xfrm>
            <a:off x="4572000" y="174294"/>
            <a:ext cx="4572000" cy="25468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531;p47"/>
          <p:cNvGrpSpPr/>
          <p:nvPr/>
        </p:nvGrpSpPr>
        <p:grpSpPr>
          <a:xfrm>
            <a:off x="7804978" y="3477647"/>
            <a:ext cx="1224136" cy="1730013"/>
            <a:chOff x="6529418" y="2227254"/>
            <a:chExt cx="1480470" cy="2428970"/>
          </a:xfrm>
        </p:grpSpPr>
        <p:grpSp>
          <p:nvGrpSpPr>
            <p:cNvPr id="3" name="Google Shape;1537;p47"/>
            <p:cNvGrpSpPr/>
            <p:nvPr/>
          </p:nvGrpSpPr>
          <p:grpSpPr>
            <a:xfrm>
              <a:off x="7053291" y="2227254"/>
              <a:ext cx="956597" cy="944252"/>
              <a:chOff x="4370663" y="1816530"/>
              <a:chExt cx="1098904" cy="1084724"/>
            </a:xfrm>
          </p:grpSpPr>
          <p:grpSp>
            <p:nvGrpSpPr>
              <p:cNvPr id="4" name="Google Shape;1538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83" name="Google Shape;1539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1540;p47"/>
                <p:cNvSpPr/>
                <p:nvPr/>
              </p:nvSpPr>
              <p:spPr>
                <a:xfrm>
                  <a:off x="5055711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" name="Google Shape;1545;p47"/>
              <p:cNvSpPr/>
              <p:nvPr/>
            </p:nvSpPr>
            <p:spPr>
              <a:xfrm>
                <a:off x="4966710" y="2272205"/>
                <a:ext cx="32041" cy="3166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547;p47"/>
            <p:cNvGrpSpPr/>
            <p:nvPr/>
          </p:nvGrpSpPr>
          <p:grpSpPr>
            <a:xfrm>
              <a:off x="6547097" y="2715744"/>
              <a:ext cx="956596" cy="944315"/>
              <a:chOff x="3789173" y="2377690"/>
              <a:chExt cx="1098904" cy="1084796"/>
            </a:xfrm>
          </p:grpSpPr>
          <p:sp>
            <p:nvSpPr>
              <p:cNvPr id="79" name="Google Shape;1548;p47"/>
              <p:cNvSpPr/>
              <p:nvPr/>
            </p:nvSpPr>
            <p:spPr>
              <a:xfrm>
                <a:off x="3789173" y="237769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1" y="0"/>
                    </a:moveTo>
                    <a:cubicBezTo>
                      <a:pt x="22090" y="0"/>
                      <a:pt x="21319" y="295"/>
                      <a:pt x="20730" y="884"/>
                    </a:cubicBezTo>
                    <a:lnTo>
                      <a:pt x="1180" y="20446"/>
                    </a:lnTo>
                    <a:cubicBezTo>
                      <a:pt x="1" y="21613"/>
                      <a:pt x="1" y="23518"/>
                      <a:pt x="1180" y="24697"/>
                    </a:cubicBezTo>
                    <a:lnTo>
                      <a:pt x="20730" y="44259"/>
                    </a:lnTo>
                    <a:cubicBezTo>
                      <a:pt x="21319" y="44842"/>
                      <a:pt x="22090" y="45134"/>
                      <a:pt x="22861" y="45134"/>
                    </a:cubicBezTo>
                    <a:cubicBezTo>
                      <a:pt x="23632" y="45134"/>
                      <a:pt x="24403" y="44842"/>
                      <a:pt x="24992" y="44259"/>
                    </a:cubicBezTo>
                    <a:lnTo>
                      <a:pt x="44542" y="24697"/>
                    </a:lnTo>
                    <a:cubicBezTo>
                      <a:pt x="45721" y="23518"/>
                      <a:pt x="45721" y="21613"/>
                      <a:pt x="44542" y="20446"/>
                    </a:cubicBezTo>
                    <a:lnTo>
                      <a:pt x="36684" y="12576"/>
                    </a:lnTo>
                    <a:cubicBezTo>
                      <a:pt x="36267" y="12171"/>
                      <a:pt x="36363" y="11481"/>
                      <a:pt x="36851" y="11171"/>
                    </a:cubicBezTo>
                    <a:cubicBezTo>
                      <a:pt x="37565" y="10719"/>
                      <a:pt x="38327" y="10350"/>
                      <a:pt x="39125" y="10052"/>
                    </a:cubicBezTo>
                    <a:cubicBezTo>
                      <a:pt x="39613" y="9874"/>
                      <a:pt x="40054" y="9552"/>
                      <a:pt x="40399" y="9100"/>
                    </a:cubicBezTo>
                    <a:cubicBezTo>
                      <a:pt x="41173" y="8099"/>
                      <a:pt x="41220" y="6778"/>
                      <a:pt x="40518" y="5730"/>
                    </a:cubicBezTo>
                    <a:cubicBezTo>
                      <a:pt x="39932" y="4868"/>
                      <a:pt x="39013" y="4436"/>
                      <a:pt x="38094" y="4436"/>
                    </a:cubicBezTo>
                    <a:cubicBezTo>
                      <a:pt x="37349" y="4436"/>
                      <a:pt x="36606" y="4720"/>
                      <a:pt x="36041" y="5290"/>
                    </a:cubicBezTo>
                    <a:cubicBezTo>
                      <a:pt x="35732" y="5587"/>
                      <a:pt x="35505" y="5956"/>
                      <a:pt x="35362" y="6337"/>
                    </a:cubicBezTo>
                    <a:cubicBezTo>
                      <a:pt x="35077" y="7123"/>
                      <a:pt x="34720" y="7885"/>
                      <a:pt x="34267" y="8588"/>
                    </a:cubicBezTo>
                    <a:cubicBezTo>
                      <a:pt x="34091" y="8872"/>
                      <a:pt x="33797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3" y="295"/>
                      <a:pt x="23632" y="0"/>
                      <a:pt x="2286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549;p47"/>
              <p:cNvSpPr/>
              <p:nvPr/>
            </p:nvSpPr>
            <p:spPr>
              <a:xfrm>
                <a:off x="3885623" y="2465897"/>
                <a:ext cx="287050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955" extrusionOk="0">
                    <a:moveTo>
                      <a:pt x="5977" y="0"/>
                    </a:moveTo>
                    <a:cubicBezTo>
                      <a:pt x="2679" y="0"/>
                      <a:pt x="0" y="2679"/>
                      <a:pt x="0" y="5977"/>
                    </a:cubicBezTo>
                    <a:cubicBezTo>
                      <a:pt x="0" y="9275"/>
                      <a:pt x="2679" y="11954"/>
                      <a:pt x="5977" y="11954"/>
                    </a:cubicBezTo>
                    <a:cubicBezTo>
                      <a:pt x="9275" y="11954"/>
                      <a:pt x="11942" y="9275"/>
                      <a:pt x="11942" y="5977"/>
                    </a:cubicBezTo>
                    <a:cubicBezTo>
                      <a:pt x="11942" y="2679"/>
                      <a:pt x="9275" y="0"/>
                      <a:pt x="5977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556;p47"/>
            <p:cNvGrpSpPr/>
            <p:nvPr/>
          </p:nvGrpSpPr>
          <p:grpSpPr>
            <a:xfrm>
              <a:off x="7034852" y="3222916"/>
              <a:ext cx="956596" cy="944253"/>
              <a:chOff x="4349489" y="2960313"/>
              <a:chExt cx="1098904" cy="1084724"/>
            </a:xfrm>
          </p:grpSpPr>
          <p:sp>
            <p:nvSpPr>
              <p:cNvPr id="77" name="Google Shape;1557;p47"/>
              <p:cNvSpPr/>
              <p:nvPr/>
            </p:nvSpPr>
            <p:spPr>
              <a:xfrm>
                <a:off x="4349489" y="2960313"/>
                <a:ext cx="1098904" cy="1084724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1" extrusionOk="0">
                    <a:moveTo>
                      <a:pt x="22862" y="0"/>
                    </a:moveTo>
                    <a:cubicBezTo>
                      <a:pt x="22092" y="0"/>
                      <a:pt x="21324" y="295"/>
                      <a:pt x="20741" y="884"/>
                    </a:cubicBezTo>
                    <a:lnTo>
                      <a:pt x="12871" y="8743"/>
                    </a:lnTo>
                    <a:cubicBezTo>
                      <a:pt x="12697" y="8917"/>
                      <a:pt x="12470" y="9001"/>
                      <a:pt x="12243" y="9001"/>
                    </a:cubicBezTo>
                    <a:cubicBezTo>
                      <a:pt x="11942" y="9001"/>
                      <a:pt x="11642" y="8854"/>
                      <a:pt x="11466" y="8576"/>
                    </a:cubicBezTo>
                    <a:cubicBezTo>
                      <a:pt x="11014" y="7861"/>
                      <a:pt x="10645" y="7099"/>
                      <a:pt x="10347" y="6302"/>
                    </a:cubicBezTo>
                    <a:cubicBezTo>
                      <a:pt x="10168" y="5814"/>
                      <a:pt x="9847" y="5373"/>
                      <a:pt x="9394" y="5028"/>
                    </a:cubicBezTo>
                    <a:cubicBezTo>
                      <a:pt x="8866" y="4619"/>
                      <a:pt x="8248" y="4413"/>
                      <a:pt x="7630" y="4413"/>
                    </a:cubicBezTo>
                    <a:cubicBezTo>
                      <a:pt x="7078" y="4413"/>
                      <a:pt x="6525" y="4577"/>
                      <a:pt x="6037" y="4909"/>
                    </a:cubicBezTo>
                    <a:cubicBezTo>
                      <a:pt x="4465" y="5968"/>
                      <a:pt x="4310" y="8123"/>
                      <a:pt x="5584" y="9385"/>
                    </a:cubicBezTo>
                    <a:cubicBezTo>
                      <a:pt x="5894" y="9695"/>
                      <a:pt x="6251" y="9921"/>
                      <a:pt x="6632" y="10064"/>
                    </a:cubicBezTo>
                    <a:cubicBezTo>
                      <a:pt x="7418" y="10350"/>
                      <a:pt x="8180" y="10707"/>
                      <a:pt x="8882" y="11159"/>
                    </a:cubicBezTo>
                    <a:cubicBezTo>
                      <a:pt x="9382" y="11469"/>
                      <a:pt x="9466" y="12148"/>
                      <a:pt x="9049" y="12564"/>
                    </a:cubicBezTo>
                    <a:lnTo>
                      <a:pt x="1179" y="20434"/>
                    </a:lnTo>
                    <a:cubicBezTo>
                      <a:pt x="0" y="21613"/>
                      <a:pt x="0" y="23518"/>
                      <a:pt x="1179" y="24697"/>
                    </a:cubicBezTo>
                    <a:lnTo>
                      <a:pt x="20741" y="44247"/>
                    </a:lnTo>
                    <a:cubicBezTo>
                      <a:pt x="21324" y="44836"/>
                      <a:pt x="22092" y="45131"/>
                      <a:pt x="22862" y="45131"/>
                    </a:cubicBezTo>
                    <a:cubicBezTo>
                      <a:pt x="23631" y="45131"/>
                      <a:pt x="24402" y="44836"/>
                      <a:pt x="24992" y="44247"/>
                    </a:cubicBezTo>
                    <a:lnTo>
                      <a:pt x="44554" y="24697"/>
                    </a:lnTo>
                    <a:cubicBezTo>
                      <a:pt x="45720" y="23518"/>
                      <a:pt x="45720" y="21613"/>
                      <a:pt x="44554" y="2043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558;p47"/>
              <p:cNvSpPr/>
              <p:nvPr/>
            </p:nvSpPr>
            <p:spPr>
              <a:xfrm>
                <a:off x="5065741" y="3026769"/>
                <a:ext cx="287338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55" extrusionOk="0">
                    <a:moveTo>
                      <a:pt x="5978" y="1"/>
                    </a:moveTo>
                    <a:cubicBezTo>
                      <a:pt x="2680" y="1"/>
                      <a:pt x="1" y="2679"/>
                      <a:pt x="1" y="5978"/>
                    </a:cubicBezTo>
                    <a:cubicBezTo>
                      <a:pt x="1" y="9276"/>
                      <a:pt x="2680" y="11954"/>
                      <a:pt x="5978" y="11954"/>
                    </a:cubicBezTo>
                    <a:cubicBezTo>
                      <a:pt x="9276" y="11954"/>
                      <a:pt x="11955" y="9276"/>
                      <a:pt x="11955" y="5978"/>
                    </a:cubicBezTo>
                    <a:cubicBezTo>
                      <a:pt x="11955" y="2679"/>
                      <a:pt x="9276" y="1"/>
                      <a:pt x="597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563;p47"/>
            <p:cNvGrpSpPr/>
            <p:nvPr/>
          </p:nvGrpSpPr>
          <p:grpSpPr>
            <a:xfrm>
              <a:off x="6529418" y="3711909"/>
              <a:ext cx="956596" cy="944315"/>
              <a:chOff x="3768864" y="3522050"/>
              <a:chExt cx="1098904" cy="1084796"/>
            </a:xfrm>
          </p:grpSpPr>
          <p:sp>
            <p:nvSpPr>
              <p:cNvPr id="75" name="Google Shape;1564;p47"/>
              <p:cNvSpPr/>
              <p:nvPr/>
            </p:nvSpPr>
            <p:spPr>
              <a:xfrm>
                <a:off x="3768864" y="352205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2" y="0"/>
                    </a:moveTo>
                    <a:cubicBezTo>
                      <a:pt x="22093" y="0"/>
                      <a:pt x="21325" y="295"/>
                      <a:pt x="20741" y="884"/>
                    </a:cubicBezTo>
                    <a:lnTo>
                      <a:pt x="1179" y="20446"/>
                    </a:lnTo>
                    <a:cubicBezTo>
                      <a:pt x="1" y="21613"/>
                      <a:pt x="1" y="23518"/>
                      <a:pt x="1179" y="24697"/>
                    </a:cubicBezTo>
                    <a:lnTo>
                      <a:pt x="20741" y="44259"/>
                    </a:lnTo>
                    <a:cubicBezTo>
                      <a:pt x="21325" y="44842"/>
                      <a:pt x="22093" y="45134"/>
                      <a:pt x="22862" y="45134"/>
                    </a:cubicBezTo>
                    <a:cubicBezTo>
                      <a:pt x="23631" y="45134"/>
                      <a:pt x="24402" y="44842"/>
                      <a:pt x="24992" y="44259"/>
                    </a:cubicBezTo>
                    <a:lnTo>
                      <a:pt x="44554" y="24697"/>
                    </a:lnTo>
                    <a:cubicBezTo>
                      <a:pt x="45721" y="23518"/>
                      <a:pt x="45721" y="21613"/>
                      <a:pt x="44554" y="20446"/>
                    </a:cubicBezTo>
                    <a:lnTo>
                      <a:pt x="36684" y="12576"/>
                    </a:lnTo>
                    <a:cubicBezTo>
                      <a:pt x="36279" y="12171"/>
                      <a:pt x="36362" y="11481"/>
                      <a:pt x="36850" y="11171"/>
                    </a:cubicBezTo>
                    <a:cubicBezTo>
                      <a:pt x="37565" y="10719"/>
                      <a:pt x="38327" y="10362"/>
                      <a:pt x="39124" y="10052"/>
                    </a:cubicBezTo>
                    <a:cubicBezTo>
                      <a:pt x="39613" y="9874"/>
                      <a:pt x="40053" y="9552"/>
                      <a:pt x="40410" y="9100"/>
                    </a:cubicBezTo>
                    <a:cubicBezTo>
                      <a:pt x="41172" y="8111"/>
                      <a:pt x="41220" y="6778"/>
                      <a:pt x="40518" y="5742"/>
                    </a:cubicBezTo>
                    <a:cubicBezTo>
                      <a:pt x="39931" y="4872"/>
                      <a:pt x="39013" y="4437"/>
                      <a:pt x="38094" y="4437"/>
                    </a:cubicBezTo>
                    <a:cubicBezTo>
                      <a:pt x="37352" y="4437"/>
                      <a:pt x="36610" y="4721"/>
                      <a:pt x="36041" y="5290"/>
                    </a:cubicBezTo>
                    <a:cubicBezTo>
                      <a:pt x="35731" y="5599"/>
                      <a:pt x="35505" y="5956"/>
                      <a:pt x="35362" y="6337"/>
                    </a:cubicBezTo>
                    <a:cubicBezTo>
                      <a:pt x="35076" y="7135"/>
                      <a:pt x="34719" y="7885"/>
                      <a:pt x="34267" y="8588"/>
                    </a:cubicBezTo>
                    <a:cubicBezTo>
                      <a:pt x="34091" y="8872"/>
                      <a:pt x="33796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565;p47"/>
              <p:cNvSpPr/>
              <p:nvPr/>
            </p:nvSpPr>
            <p:spPr>
              <a:xfrm>
                <a:off x="3887041" y="3641743"/>
                <a:ext cx="287338" cy="287026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42" extrusionOk="0">
                    <a:moveTo>
                      <a:pt x="5978" y="0"/>
                    </a:moveTo>
                    <a:cubicBezTo>
                      <a:pt x="2680" y="0"/>
                      <a:pt x="1" y="2667"/>
                      <a:pt x="1" y="5977"/>
                    </a:cubicBezTo>
                    <a:cubicBezTo>
                      <a:pt x="1" y="9275"/>
                      <a:pt x="2680" y="11942"/>
                      <a:pt x="5978" y="11942"/>
                    </a:cubicBezTo>
                    <a:cubicBezTo>
                      <a:pt x="9276" y="11942"/>
                      <a:pt x="11955" y="9275"/>
                      <a:pt x="11955" y="5977"/>
                    </a:cubicBezTo>
                    <a:cubicBezTo>
                      <a:pt x="11955" y="2667"/>
                      <a:pt x="9276" y="0"/>
                      <a:pt x="5978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1255;p32"/>
          <p:cNvGrpSpPr/>
          <p:nvPr/>
        </p:nvGrpSpPr>
        <p:grpSpPr>
          <a:xfrm>
            <a:off x="7377571" y="3852331"/>
            <a:ext cx="226189" cy="184495"/>
            <a:chOff x="5016448" y="1830771"/>
            <a:chExt cx="267206" cy="253025"/>
          </a:xfrm>
          <a:solidFill>
            <a:schemeClr val="bg1"/>
          </a:solidFill>
        </p:grpSpPr>
        <p:sp>
          <p:nvSpPr>
            <p:cNvPr id="108" name="Google Shape;1256;p32"/>
            <p:cNvSpPr/>
            <p:nvPr/>
          </p:nvSpPr>
          <p:spPr>
            <a:xfrm>
              <a:off x="5016448" y="1830771"/>
              <a:ext cx="267206" cy="253025"/>
            </a:xfrm>
            <a:custGeom>
              <a:avLst/>
              <a:gdLst/>
              <a:ahLst/>
              <a:cxnLst/>
              <a:rect l="l" t="t" r="r" b="b"/>
              <a:pathLst>
                <a:path w="14980" h="14185" extrusionOk="0">
                  <a:moveTo>
                    <a:pt x="558" y="1"/>
                  </a:moveTo>
                  <a:cubicBezTo>
                    <a:pt x="259" y="1"/>
                    <a:pt x="1" y="80"/>
                    <a:pt x="1" y="478"/>
                  </a:cubicBezTo>
                  <a:lnTo>
                    <a:pt x="1" y="13488"/>
                  </a:lnTo>
                  <a:cubicBezTo>
                    <a:pt x="1" y="13866"/>
                    <a:pt x="319" y="14184"/>
                    <a:pt x="697" y="14184"/>
                  </a:cubicBezTo>
                  <a:lnTo>
                    <a:pt x="14502" y="14184"/>
                  </a:lnTo>
                  <a:cubicBezTo>
                    <a:pt x="14900" y="14184"/>
                    <a:pt x="14980" y="13945"/>
                    <a:pt x="14980" y="13627"/>
                  </a:cubicBezTo>
                  <a:cubicBezTo>
                    <a:pt x="14980" y="13309"/>
                    <a:pt x="14900" y="13070"/>
                    <a:pt x="14502" y="13070"/>
                  </a:cubicBezTo>
                  <a:lnTo>
                    <a:pt x="1831" y="13070"/>
                  </a:lnTo>
                  <a:cubicBezTo>
                    <a:pt x="1433" y="13070"/>
                    <a:pt x="1135" y="12752"/>
                    <a:pt x="1135" y="12354"/>
                  </a:cubicBezTo>
                  <a:lnTo>
                    <a:pt x="1135" y="478"/>
                  </a:lnTo>
                  <a:cubicBezTo>
                    <a:pt x="1135" y="80"/>
                    <a:pt x="876" y="1"/>
                    <a:pt x="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57;p32"/>
            <p:cNvSpPr/>
            <p:nvPr/>
          </p:nvSpPr>
          <p:spPr>
            <a:xfrm>
              <a:off x="5056548" y="1856012"/>
              <a:ext cx="208556" cy="176020"/>
            </a:xfrm>
            <a:custGeom>
              <a:avLst/>
              <a:gdLst/>
              <a:ahLst/>
              <a:cxnLst/>
              <a:rect l="l" t="t" r="r" b="b"/>
              <a:pathLst>
                <a:path w="11692" h="9868" extrusionOk="0">
                  <a:moveTo>
                    <a:pt x="11142" y="1"/>
                  </a:moveTo>
                  <a:cubicBezTo>
                    <a:pt x="11110" y="1"/>
                    <a:pt x="11076" y="6"/>
                    <a:pt x="11041" y="18"/>
                  </a:cubicBezTo>
                  <a:lnTo>
                    <a:pt x="8236" y="1072"/>
                  </a:lnTo>
                  <a:cubicBezTo>
                    <a:pt x="8057" y="1152"/>
                    <a:pt x="8037" y="1291"/>
                    <a:pt x="8196" y="1390"/>
                  </a:cubicBezTo>
                  <a:lnTo>
                    <a:pt x="8713" y="1729"/>
                  </a:lnTo>
                  <a:cubicBezTo>
                    <a:pt x="8873" y="1828"/>
                    <a:pt x="8932" y="2047"/>
                    <a:pt x="8813" y="2206"/>
                  </a:cubicBezTo>
                  <a:lnTo>
                    <a:pt x="6684" y="5429"/>
                  </a:lnTo>
                  <a:cubicBezTo>
                    <a:pt x="6607" y="5552"/>
                    <a:pt x="6447" y="5627"/>
                    <a:pt x="6295" y="5627"/>
                  </a:cubicBezTo>
                  <a:cubicBezTo>
                    <a:pt x="6251" y="5627"/>
                    <a:pt x="6208" y="5621"/>
                    <a:pt x="6167" y="5608"/>
                  </a:cubicBezTo>
                  <a:lnTo>
                    <a:pt x="2865" y="4354"/>
                  </a:lnTo>
                  <a:cubicBezTo>
                    <a:pt x="2816" y="4333"/>
                    <a:pt x="2761" y="4323"/>
                    <a:pt x="2705" y="4323"/>
                  </a:cubicBezTo>
                  <a:cubicBezTo>
                    <a:pt x="2555" y="4323"/>
                    <a:pt x="2395" y="4392"/>
                    <a:pt x="2308" y="4494"/>
                  </a:cubicBezTo>
                  <a:lnTo>
                    <a:pt x="219" y="7020"/>
                  </a:lnTo>
                  <a:cubicBezTo>
                    <a:pt x="100" y="7159"/>
                    <a:pt x="0" y="7438"/>
                    <a:pt x="0" y="7637"/>
                  </a:cubicBezTo>
                  <a:lnTo>
                    <a:pt x="0" y="9686"/>
                  </a:lnTo>
                  <a:cubicBezTo>
                    <a:pt x="0" y="9805"/>
                    <a:pt x="37" y="9868"/>
                    <a:pt x="91" y="9868"/>
                  </a:cubicBezTo>
                  <a:cubicBezTo>
                    <a:pt x="128" y="9868"/>
                    <a:pt x="172" y="9840"/>
                    <a:pt x="219" y="9785"/>
                  </a:cubicBezTo>
                  <a:lnTo>
                    <a:pt x="2905" y="6662"/>
                  </a:lnTo>
                  <a:cubicBezTo>
                    <a:pt x="2989" y="6550"/>
                    <a:pt x="3141" y="6488"/>
                    <a:pt x="3286" y="6488"/>
                  </a:cubicBezTo>
                  <a:cubicBezTo>
                    <a:pt x="3348" y="6488"/>
                    <a:pt x="3408" y="6499"/>
                    <a:pt x="3462" y="6523"/>
                  </a:cubicBezTo>
                  <a:lnTo>
                    <a:pt x="6784" y="7776"/>
                  </a:lnTo>
                  <a:cubicBezTo>
                    <a:pt x="6832" y="7797"/>
                    <a:pt x="6884" y="7807"/>
                    <a:pt x="6937" y="7807"/>
                  </a:cubicBezTo>
                  <a:cubicBezTo>
                    <a:pt x="7081" y="7807"/>
                    <a:pt x="7228" y="7733"/>
                    <a:pt x="7301" y="7617"/>
                  </a:cubicBezTo>
                  <a:lnTo>
                    <a:pt x="10305" y="3121"/>
                  </a:lnTo>
                  <a:cubicBezTo>
                    <a:pt x="10368" y="3020"/>
                    <a:pt x="10479" y="2967"/>
                    <a:pt x="10592" y="2967"/>
                  </a:cubicBezTo>
                  <a:cubicBezTo>
                    <a:pt x="10658" y="2967"/>
                    <a:pt x="10724" y="2985"/>
                    <a:pt x="10782" y="3022"/>
                  </a:cubicBezTo>
                  <a:lnTo>
                    <a:pt x="11419" y="3419"/>
                  </a:lnTo>
                  <a:cubicBezTo>
                    <a:pt x="11465" y="3448"/>
                    <a:pt x="11508" y="3462"/>
                    <a:pt x="11546" y="3462"/>
                  </a:cubicBezTo>
                  <a:cubicBezTo>
                    <a:pt x="11636" y="3462"/>
                    <a:pt x="11692" y="3381"/>
                    <a:pt x="11678" y="3240"/>
                  </a:cubicBezTo>
                  <a:lnTo>
                    <a:pt x="11399" y="256"/>
                  </a:lnTo>
                  <a:cubicBezTo>
                    <a:pt x="11383" y="96"/>
                    <a:pt x="11277" y="1"/>
                    <a:pt x="111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846;p24"/>
          <p:cNvSpPr txBox="1"/>
          <p:nvPr/>
        </p:nvSpPr>
        <p:spPr>
          <a:xfrm>
            <a:off x="3378029" y="317158"/>
            <a:ext cx="5613571" cy="82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Bell MT" pitchFamily="18" charset="0"/>
                <a:ea typeface="Fira Sans Extra Condensed SemiBold"/>
                <a:cs typeface="Fira Sans Extra Condensed SemiBold"/>
                <a:sym typeface="Fira Sans Extra Condensed SemiBold"/>
              </a:rPr>
              <a:t>O‘QUVCHILAR KOMPETENSIYALARINI BAHOLASH USULLARI VA VOSITALARI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524" y="3602936"/>
            <a:ext cx="4128139" cy="147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Samarqand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viloyati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pedagoglarni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yangi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metodikalarga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o`rgatish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milliy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</a:t>
            </a:r>
            <a:endParaRPr lang="en-US" sz="1600" b="1" dirty="0" smtClean="0">
              <a:latin typeface="Bell MT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400" b="1" dirty="0" smtClean="0">
              <a:effectLst/>
              <a:latin typeface="Bell MT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psixologiya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ta’lim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kafedrasi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o`qituvchisi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Xurramov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Anvar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Vafokulovich</a:t>
            </a:r>
            <a:endParaRPr lang="en-US" sz="1600" b="1" dirty="0" smtClean="0">
              <a:effectLst/>
              <a:latin typeface="Bell MT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1846;p24"/>
          <p:cNvSpPr txBox="1"/>
          <p:nvPr/>
        </p:nvSpPr>
        <p:spPr>
          <a:xfrm>
            <a:off x="2886075" y="1984033"/>
            <a:ext cx="6286500" cy="124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300" b="1" dirty="0" smtClean="0">
                <a:solidFill>
                  <a:srgbClr val="002060"/>
                </a:solidFill>
                <a:latin typeface="Baskerville Old Face" pitchFamily="18" charset="0"/>
                <a:ea typeface="Fira Sans Extra Condensed SemiBold"/>
                <a:cs typeface="Fira Sans Extra Condensed SemiBold"/>
                <a:sym typeface="Fira Sans Extra Condensed SemiBold"/>
              </a:rPr>
              <a:t>MAVZU: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Rasmiy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norasmiy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diagnostik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umumiy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yondoshuvga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asoslangan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baholash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usullari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endParaRPr lang="ru-RU" sz="23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xs.uz/upload/post/2020/11/05/0dba41a754a82d3ef70aadfa2ff892471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28" y="0"/>
            <a:ext cx="4636597" cy="51607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57600" y="0"/>
            <a:ext cx="1051560" cy="891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48645" y="187037"/>
            <a:ext cx="417714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en-US" sz="1500" dirty="0" err="1" smtClean="0">
                <a:latin typeface="Bookman Old Style" pitchFamily="18" charset="0"/>
              </a:rPr>
              <a:t>Butunjahon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iqtisodiy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forumining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kelgusidagi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ish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oʻrinlari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toʻgʻrisidagi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hisobotiga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koʻra</a:t>
            </a:r>
            <a:r>
              <a:rPr lang="en-US" sz="1500" dirty="0" smtClean="0">
                <a:latin typeface="Bookman Old Style" pitchFamily="18" charset="0"/>
              </a:rPr>
              <a:t>, </a:t>
            </a:r>
            <a:r>
              <a:rPr lang="en-US" sz="1500" dirty="0" err="1" smtClean="0">
                <a:latin typeface="Bookman Old Style" pitchFamily="18" charset="0"/>
              </a:rPr>
              <a:t>barcha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xodimlarning</a:t>
            </a:r>
            <a:r>
              <a:rPr lang="en-US" sz="1500" dirty="0" smtClean="0">
                <a:latin typeface="Bookman Old Style" pitchFamily="18" charset="0"/>
              </a:rPr>
              <a:t> 50% </a:t>
            </a:r>
            <a:r>
              <a:rPr lang="en-US" sz="1500" dirty="0" err="1" smtClean="0">
                <a:latin typeface="Bookman Old Style" pitchFamily="18" charset="0"/>
              </a:rPr>
              <a:t>texnologiyalarni</a:t>
            </a:r>
            <a:r>
              <a:rPr lang="en-US" sz="1500" dirty="0" smtClean="0">
                <a:latin typeface="Bookman Old Style" pitchFamily="18" charset="0"/>
              </a:rPr>
              <a:t> </a:t>
            </a:r>
            <a:r>
              <a:rPr lang="en-US" sz="1500" dirty="0" err="1" smtClean="0">
                <a:latin typeface="Bookman Old Style" pitchFamily="18" charset="0"/>
              </a:rPr>
              <a:t>tatbiq</a:t>
            </a:r>
            <a:r>
              <a:rPr lang="en-US" sz="1500" dirty="0" smtClean="0">
                <a:latin typeface="Bookman Old Style" pitchFamily="18" charset="0"/>
              </a:rPr>
              <a:t> </a:t>
            </a:r>
            <a:r>
              <a:rPr lang="en-US" sz="1500" dirty="0" err="1" smtClean="0">
                <a:latin typeface="Bookman Old Style" pitchFamily="18" charset="0"/>
              </a:rPr>
              <a:t>etish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ortib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borishi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sayin</a:t>
            </a:r>
            <a:r>
              <a:rPr lang="en-US" sz="1500" dirty="0" smtClean="0">
                <a:latin typeface="Bookman Old Style" pitchFamily="18" charset="0"/>
              </a:rPr>
              <a:t> 2025-yilga </a:t>
            </a:r>
            <a:r>
              <a:rPr lang="en-US" sz="1500" dirty="0" err="1" smtClean="0">
                <a:latin typeface="Bookman Old Style" pitchFamily="18" charset="0"/>
              </a:rPr>
              <a:t>kelib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qayta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tayyorlashni</a:t>
            </a:r>
            <a:r>
              <a:rPr lang="en-US" sz="1500" dirty="0" smtClean="0">
                <a:latin typeface="Bookman Old Style" pitchFamily="18" charset="0"/>
                <a:hlinkClick r:id="rId3"/>
              </a:rPr>
              <a:t> </a:t>
            </a:r>
            <a:r>
              <a:rPr lang="en-US" sz="1500" dirty="0" err="1" smtClean="0">
                <a:latin typeface="Bookman Old Style" pitchFamily="18" charset="0"/>
                <a:hlinkClick r:id="rId3"/>
              </a:rPr>
              <a:t>talab</a:t>
            </a:r>
            <a:r>
              <a:rPr lang="en-US" sz="1500" dirty="0" smtClean="0">
                <a:latin typeface="Bookman Old Style" pitchFamily="18" charset="0"/>
                <a:hlinkClick r:id="rId3"/>
              </a:rPr>
              <a:t> </a:t>
            </a:r>
            <a:r>
              <a:rPr lang="en-US" sz="1500" dirty="0" err="1" smtClean="0">
                <a:latin typeface="Bookman Old Style" pitchFamily="18" charset="0"/>
                <a:hlinkClick r:id="rId3"/>
              </a:rPr>
              <a:t>qiladi</a:t>
            </a:r>
            <a:r>
              <a:rPr lang="en-US" sz="1500" dirty="0" smtClean="0">
                <a:latin typeface="Bookman Old Style" pitchFamily="18" charset="0"/>
                <a:hlinkClick r:id="rId3"/>
              </a:rPr>
              <a:t>.</a:t>
            </a:r>
            <a:endParaRPr lang="en-US" sz="1500" dirty="0" smtClean="0">
              <a:latin typeface="Bookman Old Style" pitchFamily="18" charset="0"/>
            </a:endParaRPr>
          </a:p>
          <a:p>
            <a:pPr indent="363538" algn="just"/>
            <a:r>
              <a:rPr lang="en-US" sz="1500" dirty="0" err="1" smtClean="0">
                <a:latin typeface="Bookman Old Style" pitchFamily="18" charset="0"/>
              </a:rPr>
              <a:t>Tanqidiy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fikrlash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va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muammolarni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hal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qilish</a:t>
            </a:r>
            <a:r>
              <a:rPr lang="en-US" sz="1500" dirty="0" smtClean="0">
                <a:latin typeface="Bookman Old Style" pitchFamily="18" charset="0"/>
              </a:rPr>
              <a:t>, </a:t>
            </a:r>
            <a:r>
              <a:rPr lang="en-US" sz="1500" dirty="0" err="1" smtClean="0">
                <a:latin typeface="Bookman Old Style" pitchFamily="18" charset="0"/>
              </a:rPr>
              <a:t>ish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beruvchilarning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fikriga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koʻra</a:t>
            </a:r>
            <a:r>
              <a:rPr lang="en-US" sz="1500" dirty="0" smtClean="0">
                <a:latin typeface="Bookman Old Style" pitchFamily="18" charset="0"/>
              </a:rPr>
              <a:t>, </a:t>
            </a:r>
            <a:r>
              <a:rPr lang="en-US" sz="1500" dirty="0" err="1" smtClean="0">
                <a:latin typeface="Bookman Old Style" pitchFamily="18" charset="0"/>
              </a:rPr>
              <a:t>keyingi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besh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yil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ichida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muhim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ahamiyat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kasb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etadigan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koʻnikmalar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roʻyxatiga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kiradi</a:t>
            </a:r>
            <a:r>
              <a:rPr lang="en-US" sz="1500" dirty="0" smtClean="0">
                <a:latin typeface="Bookman Old Style" pitchFamily="18" charset="0"/>
              </a:rPr>
              <a:t>.</a:t>
            </a:r>
          </a:p>
          <a:p>
            <a:pPr indent="363538" algn="just"/>
            <a:r>
              <a:rPr lang="en-US" sz="1500" dirty="0" err="1" smtClean="0">
                <a:latin typeface="Bookman Old Style" pitchFamily="18" charset="0"/>
              </a:rPr>
              <a:t>Oʻzbekiston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Respublikasi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Xalq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taʼlimi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vazirligi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tomonidan</a:t>
            </a:r>
            <a:r>
              <a:rPr lang="en-US" sz="1500" dirty="0" smtClean="0">
                <a:latin typeface="Bookman Old Style" pitchFamily="18" charset="0"/>
              </a:rPr>
              <a:t> 2021-2022-yillardan </a:t>
            </a:r>
            <a:r>
              <a:rPr lang="en-US" sz="1500" dirty="0" err="1" smtClean="0">
                <a:latin typeface="Bookman Old Style" pitchFamily="18" charset="0"/>
              </a:rPr>
              <a:t>boshlab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Milliy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oʻquv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dasturi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asosida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joriy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qilinayotgan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umumiy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oʻrta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taʼlim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maktablari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darsliklarida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oʻquvchilarda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tanqidiy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va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ijodiy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fikrlash</a:t>
            </a:r>
            <a:r>
              <a:rPr lang="en-US" sz="1500" dirty="0" smtClean="0">
                <a:latin typeface="Bookman Old Style" pitchFamily="18" charset="0"/>
              </a:rPr>
              <a:t>, </a:t>
            </a:r>
            <a:r>
              <a:rPr lang="en-US" sz="1500" dirty="0" err="1" smtClean="0">
                <a:latin typeface="Bookman Old Style" pitchFamily="18" charset="0"/>
              </a:rPr>
              <a:t>muammoga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yechim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topish</a:t>
            </a:r>
            <a:r>
              <a:rPr lang="en-US" sz="1500" dirty="0" smtClean="0">
                <a:latin typeface="Bookman Old Style" pitchFamily="18" charset="0"/>
              </a:rPr>
              <a:t>, </a:t>
            </a:r>
            <a:r>
              <a:rPr lang="en-US" sz="1500" dirty="0" err="1" smtClean="0">
                <a:latin typeface="Bookman Old Style" pitchFamily="18" charset="0"/>
              </a:rPr>
              <a:t>texnologik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dizayn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va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dasturlash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va</a:t>
            </a:r>
            <a:r>
              <a:rPr lang="en-US" sz="1500" dirty="0" smtClean="0">
                <a:latin typeface="Bookman Old Style" pitchFamily="18" charset="0"/>
              </a:rPr>
              <a:t> 21-asrning </a:t>
            </a:r>
            <a:r>
              <a:rPr lang="en-US" sz="1500" dirty="0" err="1" smtClean="0">
                <a:latin typeface="Bookman Old Style" pitchFamily="18" charset="0"/>
              </a:rPr>
              <a:t>boshqa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koʻnikmalarini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rivojlantirish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hisobga</a:t>
            </a:r>
            <a:r>
              <a:rPr lang="en-US" sz="1500" dirty="0" smtClean="0">
                <a:latin typeface="Bookman Old Style" pitchFamily="18" charset="0"/>
              </a:rPr>
              <a:t> </a:t>
            </a:r>
            <a:r>
              <a:rPr lang="en-US" sz="1500" dirty="0" err="1" smtClean="0">
                <a:latin typeface="Bookman Old Style" pitchFamily="18" charset="0"/>
              </a:rPr>
              <a:t>olinadi</a:t>
            </a:r>
            <a:r>
              <a:rPr lang="en-US" sz="1500" dirty="0" smtClean="0">
                <a:latin typeface="Bookman Old Style" pitchFamily="18" charset="0"/>
              </a:rPr>
              <a:t>.</a:t>
            </a:r>
            <a:endParaRPr lang="en-US" sz="1500" dirty="0">
              <a:latin typeface="Bookman Old Style" pitchFamily="18" charset="0"/>
            </a:endParaRPr>
          </a:p>
        </p:txBody>
      </p:sp>
      <p:sp>
        <p:nvSpPr>
          <p:cNvPr id="32774" name="AutoShape 6" descr="IJODKOR O'QITUVCHI JURN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083" y="155865"/>
            <a:ext cx="4270662" cy="10156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4-bob.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ta’limning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standartining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qismlari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244053830"/>
              </p:ext>
            </p:extLst>
          </p:nvPr>
        </p:nvGraphicFramePr>
        <p:xfrm>
          <a:off x="384465" y="1254656"/>
          <a:ext cx="8593280" cy="378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4464" y="155865"/>
            <a:ext cx="413353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Vazirlar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Mahkamasining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6-apreldagi 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187-qarori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tasdi</a:t>
            </a:r>
            <a:r>
              <a:rPr lang="uz-Cyrl-UZ" sz="2000" b="1" dirty="0">
                <a:latin typeface="Times New Roman" pitchFamily="18" charset="0"/>
                <a:cs typeface="Times New Roman" pitchFamily="18" charset="0"/>
              </a:rPr>
              <a:t>qlangan DTS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251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858024" cy="10179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z-Cyrl-UZ" sz="21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avlat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standartlarida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BKMga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quyidagicha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tarif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endParaRPr lang="ru-RU" sz="2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9320760"/>
              </p:ext>
            </p:extLst>
          </p:nvPr>
        </p:nvGraphicFramePr>
        <p:xfrm>
          <a:off x="0" y="1122218"/>
          <a:ext cx="9144000" cy="392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901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4"/>
          <p:cNvSpPr/>
          <p:nvPr/>
        </p:nvSpPr>
        <p:spPr>
          <a:xfrm>
            <a:off x="460375" y="2926574"/>
            <a:ext cx="8182232" cy="403511"/>
          </a:xfrm>
          <a:custGeom>
            <a:avLst/>
            <a:gdLst/>
            <a:ahLst/>
            <a:cxnLst/>
            <a:rect l="l" t="t" r="r" b="b"/>
            <a:pathLst>
              <a:path w="113151" h="14920" extrusionOk="0">
                <a:moveTo>
                  <a:pt x="56576" y="0"/>
                </a:moveTo>
                <a:cubicBezTo>
                  <a:pt x="25324" y="0"/>
                  <a:pt x="1" y="3342"/>
                  <a:pt x="1" y="7460"/>
                </a:cubicBezTo>
                <a:cubicBezTo>
                  <a:pt x="1" y="11578"/>
                  <a:pt x="25324" y="14920"/>
                  <a:pt x="56576" y="14920"/>
                </a:cubicBezTo>
                <a:cubicBezTo>
                  <a:pt x="87827" y="14920"/>
                  <a:pt x="113151" y="11578"/>
                  <a:pt x="113151" y="7460"/>
                </a:cubicBezTo>
                <a:cubicBezTo>
                  <a:pt x="113151" y="3342"/>
                  <a:pt x="87827" y="0"/>
                  <a:pt x="565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9" name="Google Shape;1389;p24"/>
          <p:cNvGrpSpPr/>
          <p:nvPr/>
        </p:nvGrpSpPr>
        <p:grpSpPr>
          <a:xfrm rot="311534">
            <a:off x="3740158" y="1032373"/>
            <a:ext cx="929473" cy="2175991"/>
            <a:chOff x="3678749" y="1350125"/>
            <a:chExt cx="785389" cy="1838520"/>
          </a:xfrm>
        </p:grpSpPr>
        <p:sp>
          <p:nvSpPr>
            <p:cNvPr id="1390" name="Google Shape;1390;p24"/>
            <p:cNvSpPr/>
            <p:nvPr/>
          </p:nvSpPr>
          <p:spPr>
            <a:xfrm>
              <a:off x="3849541" y="1358620"/>
              <a:ext cx="603052" cy="1034792"/>
            </a:xfrm>
            <a:custGeom>
              <a:avLst/>
              <a:gdLst/>
              <a:ahLst/>
              <a:cxnLst/>
              <a:rect l="l" t="t" r="r" b="b"/>
              <a:pathLst>
                <a:path w="19735" h="33861" extrusionOk="0">
                  <a:moveTo>
                    <a:pt x="9972" y="0"/>
                  </a:moveTo>
                  <a:cubicBezTo>
                    <a:pt x="6413" y="0"/>
                    <a:pt x="6778" y="4456"/>
                    <a:pt x="8336" y="6526"/>
                  </a:cubicBezTo>
                  <a:cubicBezTo>
                    <a:pt x="8437" y="6677"/>
                    <a:pt x="8296" y="6843"/>
                    <a:pt x="8143" y="6843"/>
                  </a:cubicBezTo>
                  <a:cubicBezTo>
                    <a:pt x="8114" y="6843"/>
                    <a:pt x="8085" y="6837"/>
                    <a:pt x="8057" y="6824"/>
                  </a:cubicBezTo>
                  <a:cubicBezTo>
                    <a:pt x="8038" y="6824"/>
                    <a:pt x="8038" y="6864"/>
                    <a:pt x="7998" y="6864"/>
                  </a:cubicBezTo>
                  <a:cubicBezTo>
                    <a:pt x="6433" y="7237"/>
                    <a:pt x="4774" y="7356"/>
                    <a:pt x="3140" y="7356"/>
                  </a:cubicBezTo>
                  <a:cubicBezTo>
                    <a:pt x="2072" y="7356"/>
                    <a:pt x="1015" y="7305"/>
                    <a:pt x="1" y="7242"/>
                  </a:cubicBezTo>
                  <a:lnTo>
                    <a:pt x="1" y="7242"/>
                  </a:lnTo>
                  <a:cubicBezTo>
                    <a:pt x="240" y="9271"/>
                    <a:pt x="279" y="11758"/>
                    <a:pt x="180" y="13827"/>
                  </a:cubicBezTo>
                  <a:cubicBezTo>
                    <a:pt x="982" y="13305"/>
                    <a:pt x="1955" y="12856"/>
                    <a:pt x="2890" y="12856"/>
                  </a:cubicBezTo>
                  <a:cubicBezTo>
                    <a:pt x="3417" y="12856"/>
                    <a:pt x="3932" y="12998"/>
                    <a:pt x="4397" y="13349"/>
                  </a:cubicBezTo>
                  <a:cubicBezTo>
                    <a:pt x="5591" y="14225"/>
                    <a:pt x="6187" y="15736"/>
                    <a:pt x="6048" y="17189"/>
                  </a:cubicBezTo>
                  <a:cubicBezTo>
                    <a:pt x="5842" y="19194"/>
                    <a:pt x="4167" y="20402"/>
                    <a:pt x="2370" y="20402"/>
                  </a:cubicBezTo>
                  <a:cubicBezTo>
                    <a:pt x="1564" y="20402"/>
                    <a:pt x="734" y="20159"/>
                    <a:pt x="1" y="19635"/>
                  </a:cubicBezTo>
                  <a:lnTo>
                    <a:pt x="1" y="19635"/>
                  </a:lnTo>
                  <a:cubicBezTo>
                    <a:pt x="240" y="21824"/>
                    <a:pt x="240" y="24390"/>
                    <a:pt x="279" y="26578"/>
                  </a:cubicBezTo>
                  <a:cubicBezTo>
                    <a:pt x="279" y="26598"/>
                    <a:pt x="240" y="26638"/>
                    <a:pt x="240" y="26658"/>
                  </a:cubicBezTo>
                  <a:cubicBezTo>
                    <a:pt x="279" y="26638"/>
                    <a:pt x="299" y="26638"/>
                    <a:pt x="319" y="26638"/>
                  </a:cubicBezTo>
                  <a:cubicBezTo>
                    <a:pt x="2368" y="26638"/>
                    <a:pt x="4417" y="26837"/>
                    <a:pt x="6466" y="26896"/>
                  </a:cubicBezTo>
                  <a:cubicBezTo>
                    <a:pt x="6605" y="26896"/>
                    <a:pt x="6685" y="27055"/>
                    <a:pt x="6665" y="27175"/>
                  </a:cubicBezTo>
                  <a:cubicBezTo>
                    <a:pt x="6705" y="27195"/>
                    <a:pt x="6764" y="27274"/>
                    <a:pt x="6705" y="27374"/>
                  </a:cubicBezTo>
                  <a:cubicBezTo>
                    <a:pt x="6108" y="28508"/>
                    <a:pt x="5352" y="29741"/>
                    <a:pt x="5511" y="31054"/>
                  </a:cubicBezTo>
                  <a:cubicBezTo>
                    <a:pt x="5670" y="32048"/>
                    <a:pt x="6705" y="33143"/>
                    <a:pt x="7500" y="33600"/>
                  </a:cubicBezTo>
                  <a:cubicBezTo>
                    <a:pt x="7401" y="33242"/>
                    <a:pt x="7242" y="32546"/>
                    <a:pt x="7401" y="32228"/>
                  </a:cubicBezTo>
                  <a:cubicBezTo>
                    <a:pt x="7641" y="31790"/>
                    <a:pt x="8071" y="31543"/>
                    <a:pt x="8521" y="31543"/>
                  </a:cubicBezTo>
                  <a:cubicBezTo>
                    <a:pt x="8706" y="31543"/>
                    <a:pt x="8893" y="31584"/>
                    <a:pt x="9072" y="31671"/>
                  </a:cubicBezTo>
                  <a:cubicBezTo>
                    <a:pt x="9728" y="31969"/>
                    <a:pt x="9748" y="32725"/>
                    <a:pt x="9470" y="33361"/>
                  </a:cubicBezTo>
                  <a:cubicBezTo>
                    <a:pt x="9390" y="33521"/>
                    <a:pt x="9231" y="33739"/>
                    <a:pt x="9092" y="33859"/>
                  </a:cubicBezTo>
                  <a:cubicBezTo>
                    <a:pt x="9134" y="33860"/>
                    <a:pt x="9175" y="33861"/>
                    <a:pt x="9216" y="33861"/>
                  </a:cubicBezTo>
                  <a:cubicBezTo>
                    <a:pt x="11014" y="33861"/>
                    <a:pt x="11724" y="32594"/>
                    <a:pt x="12016" y="31233"/>
                  </a:cubicBezTo>
                  <a:cubicBezTo>
                    <a:pt x="12255" y="29980"/>
                    <a:pt x="11917" y="28786"/>
                    <a:pt x="11738" y="27573"/>
                  </a:cubicBezTo>
                  <a:cubicBezTo>
                    <a:pt x="11738" y="27457"/>
                    <a:pt x="11838" y="27382"/>
                    <a:pt x="11935" y="27382"/>
                  </a:cubicBezTo>
                  <a:cubicBezTo>
                    <a:pt x="11988" y="27382"/>
                    <a:pt x="12041" y="27404"/>
                    <a:pt x="12076" y="27453"/>
                  </a:cubicBezTo>
                  <a:lnTo>
                    <a:pt x="12175" y="27413"/>
                  </a:lnTo>
                  <a:cubicBezTo>
                    <a:pt x="12080" y="27318"/>
                    <a:pt x="12149" y="27094"/>
                    <a:pt x="12313" y="27094"/>
                  </a:cubicBezTo>
                  <a:cubicBezTo>
                    <a:pt x="12320" y="27094"/>
                    <a:pt x="12327" y="27094"/>
                    <a:pt x="12334" y="27095"/>
                  </a:cubicBezTo>
                  <a:cubicBezTo>
                    <a:pt x="12978" y="27144"/>
                    <a:pt x="13605" y="27165"/>
                    <a:pt x="14225" y="27165"/>
                  </a:cubicBezTo>
                  <a:cubicBezTo>
                    <a:pt x="15884" y="27165"/>
                    <a:pt x="17488" y="27016"/>
                    <a:pt x="19197" y="26856"/>
                  </a:cubicBezTo>
                  <a:cubicBezTo>
                    <a:pt x="19277" y="24708"/>
                    <a:pt x="19237" y="22321"/>
                    <a:pt x="19277" y="20192"/>
                  </a:cubicBezTo>
                  <a:lnTo>
                    <a:pt x="19277" y="20192"/>
                  </a:lnTo>
                  <a:cubicBezTo>
                    <a:pt x="18379" y="20569"/>
                    <a:pt x="17444" y="20937"/>
                    <a:pt x="16535" y="20937"/>
                  </a:cubicBezTo>
                  <a:cubicBezTo>
                    <a:pt x="15954" y="20937"/>
                    <a:pt x="15384" y="20787"/>
                    <a:pt x="14841" y="20391"/>
                  </a:cubicBezTo>
                  <a:cubicBezTo>
                    <a:pt x="13548" y="19436"/>
                    <a:pt x="12613" y="17726"/>
                    <a:pt x="12772" y="16114"/>
                  </a:cubicBezTo>
                  <a:cubicBezTo>
                    <a:pt x="12911" y="14841"/>
                    <a:pt x="13727" y="13767"/>
                    <a:pt x="15000" y="13389"/>
                  </a:cubicBezTo>
                  <a:cubicBezTo>
                    <a:pt x="15298" y="13296"/>
                    <a:pt x="15594" y="13254"/>
                    <a:pt x="15887" y="13254"/>
                  </a:cubicBezTo>
                  <a:cubicBezTo>
                    <a:pt x="17157" y="13254"/>
                    <a:pt x="18365" y="14034"/>
                    <a:pt x="19416" y="14762"/>
                  </a:cubicBezTo>
                  <a:cubicBezTo>
                    <a:pt x="19595" y="12375"/>
                    <a:pt x="19516" y="9669"/>
                    <a:pt x="19734" y="7282"/>
                  </a:cubicBezTo>
                  <a:lnTo>
                    <a:pt x="19734" y="7282"/>
                  </a:lnTo>
                  <a:cubicBezTo>
                    <a:pt x="18525" y="7518"/>
                    <a:pt x="17233" y="7623"/>
                    <a:pt x="15936" y="7623"/>
                  </a:cubicBezTo>
                  <a:cubicBezTo>
                    <a:pt x="14608" y="7623"/>
                    <a:pt x="13274" y="7513"/>
                    <a:pt x="12016" y="7322"/>
                  </a:cubicBezTo>
                  <a:cubicBezTo>
                    <a:pt x="11917" y="7322"/>
                    <a:pt x="11857" y="7222"/>
                    <a:pt x="11857" y="7163"/>
                  </a:cubicBezTo>
                  <a:cubicBezTo>
                    <a:pt x="11777" y="7123"/>
                    <a:pt x="11718" y="7063"/>
                    <a:pt x="11757" y="6964"/>
                  </a:cubicBezTo>
                  <a:cubicBezTo>
                    <a:pt x="12334" y="5710"/>
                    <a:pt x="12772" y="4398"/>
                    <a:pt x="12832" y="3025"/>
                  </a:cubicBezTo>
                  <a:cubicBezTo>
                    <a:pt x="12852" y="2209"/>
                    <a:pt x="12772" y="1294"/>
                    <a:pt x="12175" y="638"/>
                  </a:cubicBezTo>
                  <a:cubicBezTo>
                    <a:pt x="11678" y="101"/>
                    <a:pt x="10743" y="1"/>
                    <a:pt x="10067" y="1"/>
                  </a:cubicBezTo>
                  <a:cubicBezTo>
                    <a:pt x="10035" y="1"/>
                    <a:pt x="10003" y="0"/>
                    <a:pt x="9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3692714" y="2977475"/>
              <a:ext cx="50481" cy="47857"/>
            </a:xfrm>
            <a:custGeom>
              <a:avLst/>
              <a:gdLst/>
              <a:ahLst/>
              <a:cxnLst/>
              <a:rect l="l" t="t" r="r" b="b"/>
              <a:pathLst>
                <a:path w="1652" h="1566" extrusionOk="0">
                  <a:moveTo>
                    <a:pt x="955" y="1"/>
                  </a:moveTo>
                  <a:cubicBezTo>
                    <a:pt x="911" y="45"/>
                    <a:pt x="843" y="68"/>
                    <a:pt x="788" y="68"/>
                  </a:cubicBezTo>
                  <a:cubicBezTo>
                    <a:pt x="769" y="68"/>
                    <a:pt x="751" y="65"/>
                    <a:pt x="737" y="60"/>
                  </a:cubicBezTo>
                  <a:cubicBezTo>
                    <a:pt x="398" y="180"/>
                    <a:pt x="100" y="359"/>
                    <a:pt x="60" y="776"/>
                  </a:cubicBezTo>
                  <a:cubicBezTo>
                    <a:pt x="1" y="1174"/>
                    <a:pt x="339" y="1473"/>
                    <a:pt x="697" y="1552"/>
                  </a:cubicBezTo>
                  <a:cubicBezTo>
                    <a:pt x="747" y="1561"/>
                    <a:pt x="796" y="1565"/>
                    <a:pt x="843" y="1565"/>
                  </a:cubicBezTo>
                  <a:cubicBezTo>
                    <a:pt x="1237" y="1565"/>
                    <a:pt x="1556" y="1284"/>
                    <a:pt x="1592" y="876"/>
                  </a:cubicBezTo>
                  <a:cubicBezTo>
                    <a:pt x="1652" y="458"/>
                    <a:pt x="1333" y="140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3731615" y="2358628"/>
              <a:ext cx="265575" cy="228375"/>
            </a:xfrm>
            <a:custGeom>
              <a:avLst/>
              <a:gdLst/>
              <a:ahLst/>
              <a:cxnLst/>
              <a:rect l="l" t="t" r="r" b="b"/>
              <a:pathLst>
                <a:path w="8691" h="7473" extrusionOk="0">
                  <a:moveTo>
                    <a:pt x="5193" y="1"/>
                  </a:moveTo>
                  <a:cubicBezTo>
                    <a:pt x="5173" y="1"/>
                    <a:pt x="5133" y="21"/>
                    <a:pt x="5113" y="21"/>
                  </a:cubicBezTo>
                  <a:cubicBezTo>
                    <a:pt x="2945" y="240"/>
                    <a:pt x="1" y="717"/>
                    <a:pt x="160" y="3522"/>
                  </a:cubicBezTo>
                  <a:cubicBezTo>
                    <a:pt x="259" y="5611"/>
                    <a:pt x="2050" y="7301"/>
                    <a:pt x="4079" y="7461"/>
                  </a:cubicBezTo>
                  <a:cubicBezTo>
                    <a:pt x="4191" y="7468"/>
                    <a:pt x="4304" y="7472"/>
                    <a:pt x="4416" y="7472"/>
                  </a:cubicBezTo>
                  <a:cubicBezTo>
                    <a:pt x="6639" y="7472"/>
                    <a:pt x="8691" y="5985"/>
                    <a:pt x="8236" y="3542"/>
                  </a:cubicBezTo>
                  <a:cubicBezTo>
                    <a:pt x="7918" y="1811"/>
                    <a:pt x="6844" y="498"/>
                    <a:pt x="5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3760310" y="2408958"/>
              <a:ext cx="43269" cy="41653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243" y="0"/>
                  </a:moveTo>
                  <a:cubicBezTo>
                    <a:pt x="1233" y="0"/>
                    <a:pt x="1222" y="2"/>
                    <a:pt x="1210" y="5"/>
                  </a:cubicBezTo>
                  <a:cubicBezTo>
                    <a:pt x="633" y="144"/>
                    <a:pt x="156" y="582"/>
                    <a:pt x="36" y="1159"/>
                  </a:cubicBezTo>
                  <a:cubicBezTo>
                    <a:pt x="1" y="1278"/>
                    <a:pt x="109" y="1362"/>
                    <a:pt x="209" y="1362"/>
                  </a:cubicBezTo>
                  <a:cubicBezTo>
                    <a:pt x="276" y="1362"/>
                    <a:pt x="339" y="1325"/>
                    <a:pt x="355" y="1238"/>
                  </a:cubicBezTo>
                  <a:cubicBezTo>
                    <a:pt x="454" y="761"/>
                    <a:pt x="812" y="363"/>
                    <a:pt x="1270" y="244"/>
                  </a:cubicBezTo>
                  <a:cubicBezTo>
                    <a:pt x="1416" y="189"/>
                    <a:pt x="1361" y="0"/>
                    <a:pt x="124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3762388" y="2389645"/>
              <a:ext cx="53751" cy="28390"/>
            </a:xfrm>
            <a:custGeom>
              <a:avLst/>
              <a:gdLst/>
              <a:ahLst/>
              <a:cxnLst/>
              <a:rect l="l" t="t" r="r" b="b"/>
              <a:pathLst>
                <a:path w="1759" h="929" extrusionOk="0">
                  <a:moveTo>
                    <a:pt x="1600" y="0"/>
                  </a:moveTo>
                  <a:cubicBezTo>
                    <a:pt x="1043" y="20"/>
                    <a:pt x="506" y="219"/>
                    <a:pt x="108" y="637"/>
                  </a:cubicBezTo>
                  <a:cubicBezTo>
                    <a:pt x="1" y="759"/>
                    <a:pt x="105" y="928"/>
                    <a:pt x="231" y="928"/>
                  </a:cubicBezTo>
                  <a:cubicBezTo>
                    <a:pt x="269" y="928"/>
                    <a:pt x="309" y="913"/>
                    <a:pt x="346" y="876"/>
                  </a:cubicBezTo>
                  <a:cubicBezTo>
                    <a:pt x="685" y="518"/>
                    <a:pt x="1102" y="279"/>
                    <a:pt x="1600" y="219"/>
                  </a:cubicBezTo>
                  <a:cubicBezTo>
                    <a:pt x="1759" y="199"/>
                    <a:pt x="1759" y="0"/>
                    <a:pt x="160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3785735" y="2632954"/>
              <a:ext cx="326446" cy="540270"/>
            </a:xfrm>
            <a:custGeom>
              <a:avLst/>
              <a:gdLst/>
              <a:ahLst/>
              <a:cxnLst/>
              <a:rect l="l" t="t" r="r" b="b"/>
              <a:pathLst>
                <a:path w="10683" h="17679" extrusionOk="0">
                  <a:moveTo>
                    <a:pt x="4026" y="0"/>
                  </a:moveTo>
                  <a:cubicBezTo>
                    <a:pt x="2765" y="0"/>
                    <a:pt x="1393" y="373"/>
                    <a:pt x="179" y="632"/>
                  </a:cubicBezTo>
                  <a:cubicBezTo>
                    <a:pt x="0" y="3357"/>
                    <a:pt x="696" y="6083"/>
                    <a:pt x="895" y="8768"/>
                  </a:cubicBezTo>
                  <a:cubicBezTo>
                    <a:pt x="1114" y="11633"/>
                    <a:pt x="1114" y="14517"/>
                    <a:pt x="955" y="17382"/>
                  </a:cubicBezTo>
                  <a:cubicBezTo>
                    <a:pt x="1421" y="17591"/>
                    <a:pt x="1901" y="17678"/>
                    <a:pt x="2390" y="17678"/>
                  </a:cubicBezTo>
                  <a:cubicBezTo>
                    <a:pt x="2736" y="17678"/>
                    <a:pt x="3087" y="17635"/>
                    <a:pt x="3442" y="17561"/>
                  </a:cubicBezTo>
                  <a:lnTo>
                    <a:pt x="3442" y="17501"/>
                  </a:lnTo>
                  <a:cubicBezTo>
                    <a:pt x="3382" y="16307"/>
                    <a:pt x="3362" y="15094"/>
                    <a:pt x="3342" y="13900"/>
                  </a:cubicBezTo>
                  <a:cubicBezTo>
                    <a:pt x="3342" y="13164"/>
                    <a:pt x="3004" y="11852"/>
                    <a:pt x="3402" y="11215"/>
                  </a:cubicBezTo>
                  <a:cubicBezTo>
                    <a:pt x="3727" y="10687"/>
                    <a:pt x="4573" y="10527"/>
                    <a:pt x="5455" y="10527"/>
                  </a:cubicBezTo>
                  <a:cubicBezTo>
                    <a:pt x="6136" y="10527"/>
                    <a:pt x="6838" y="10622"/>
                    <a:pt x="7341" y="10718"/>
                  </a:cubicBezTo>
                  <a:cubicBezTo>
                    <a:pt x="7390" y="10678"/>
                    <a:pt x="7445" y="10653"/>
                    <a:pt x="7500" y="10653"/>
                  </a:cubicBezTo>
                  <a:cubicBezTo>
                    <a:pt x="7554" y="10653"/>
                    <a:pt x="7609" y="10678"/>
                    <a:pt x="7659" y="10738"/>
                  </a:cubicBezTo>
                  <a:cubicBezTo>
                    <a:pt x="7659" y="10757"/>
                    <a:pt x="7659" y="10757"/>
                    <a:pt x="7679" y="10797"/>
                  </a:cubicBezTo>
                  <a:lnTo>
                    <a:pt x="7699" y="10797"/>
                  </a:lnTo>
                  <a:cubicBezTo>
                    <a:pt x="7798" y="10817"/>
                    <a:pt x="7838" y="10917"/>
                    <a:pt x="7798" y="10996"/>
                  </a:cubicBezTo>
                  <a:cubicBezTo>
                    <a:pt x="8256" y="11812"/>
                    <a:pt x="8037" y="12926"/>
                    <a:pt x="8037" y="13821"/>
                  </a:cubicBezTo>
                  <a:cubicBezTo>
                    <a:pt x="8037" y="14497"/>
                    <a:pt x="7878" y="15412"/>
                    <a:pt x="8057" y="16069"/>
                  </a:cubicBezTo>
                  <a:cubicBezTo>
                    <a:pt x="8410" y="17335"/>
                    <a:pt x="9183" y="17503"/>
                    <a:pt x="10243" y="17503"/>
                  </a:cubicBezTo>
                  <a:cubicBezTo>
                    <a:pt x="10315" y="17503"/>
                    <a:pt x="10389" y="17502"/>
                    <a:pt x="10464" y="17501"/>
                  </a:cubicBezTo>
                  <a:cubicBezTo>
                    <a:pt x="10444" y="17481"/>
                    <a:pt x="10444" y="17461"/>
                    <a:pt x="10444" y="17402"/>
                  </a:cubicBezTo>
                  <a:cubicBezTo>
                    <a:pt x="10682" y="13702"/>
                    <a:pt x="10583" y="10121"/>
                    <a:pt x="9449" y="6560"/>
                  </a:cubicBezTo>
                  <a:cubicBezTo>
                    <a:pt x="8892" y="4849"/>
                    <a:pt x="8176" y="3119"/>
                    <a:pt x="7201" y="1607"/>
                  </a:cubicBezTo>
                  <a:cubicBezTo>
                    <a:pt x="6435" y="373"/>
                    <a:pt x="5287" y="0"/>
                    <a:pt x="4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3678749" y="1350125"/>
              <a:ext cx="785389" cy="1838520"/>
            </a:xfrm>
            <a:custGeom>
              <a:avLst/>
              <a:gdLst/>
              <a:ahLst/>
              <a:cxnLst/>
              <a:rect l="l" t="t" r="r" b="b"/>
              <a:pathLst>
                <a:path w="25702" h="60161" extrusionOk="0">
                  <a:moveTo>
                    <a:pt x="13964" y="32124"/>
                  </a:moveTo>
                  <a:cubicBezTo>
                    <a:pt x="14030" y="32124"/>
                    <a:pt x="14097" y="32131"/>
                    <a:pt x="14164" y="32147"/>
                  </a:cubicBezTo>
                  <a:cubicBezTo>
                    <a:pt x="14581" y="32227"/>
                    <a:pt x="14880" y="32565"/>
                    <a:pt x="14860" y="33003"/>
                  </a:cubicBezTo>
                  <a:cubicBezTo>
                    <a:pt x="14860" y="33202"/>
                    <a:pt x="14780" y="33401"/>
                    <a:pt x="14661" y="33540"/>
                  </a:cubicBezTo>
                  <a:cubicBezTo>
                    <a:pt x="14621" y="33600"/>
                    <a:pt x="14442" y="33799"/>
                    <a:pt x="14283" y="33838"/>
                  </a:cubicBezTo>
                  <a:cubicBezTo>
                    <a:pt x="14243" y="33838"/>
                    <a:pt x="14183" y="33818"/>
                    <a:pt x="14144" y="33818"/>
                  </a:cubicBezTo>
                  <a:cubicBezTo>
                    <a:pt x="14114" y="33808"/>
                    <a:pt x="14089" y="33804"/>
                    <a:pt x="14064" y="33804"/>
                  </a:cubicBezTo>
                  <a:cubicBezTo>
                    <a:pt x="14039" y="33804"/>
                    <a:pt x="14014" y="33808"/>
                    <a:pt x="13985" y="33818"/>
                  </a:cubicBezTo>
                  <a:cubicBezTo>
                    <a:pt x="13825" y="33799"/>
                    <a:pt x="13646" y="33739"/>
                    <a:pt x="13487" y="33659"/>
                  </a:cubicBezTo>
                  <a:cubicBezTo>
                    <a:pt x="13249" y="33421"/>
                    <a:pt x="13089" y="33063"/>
                    <a:pt x="13189" y="32704"/>
                  </a:cubicBezTo>
                  <a:cubicBezTo>
                    <a:pt x="13306" y="32337"/>
                    <a:pt x="13619" y="32124"/>
                    <a:pt x="13964" y="32124"/>
                  </a:cubicBezTo>
                  <a:close/>
                  <a:moveTo>
                    <a:pt x="6923" y="33102"/>
                  </a:moveTo>
                  <a:cubicBezTo>
                    <a:pt x="8514" y="33560"/>
                    <a:pt x="9568" y="34893"/>
                    <a:pt x="9887" y="36544"/>
                  </a:cubicBezTo>
                  <a:cubicBezTo>
                    <a:pt x="10282" y="38894"/>
                    <a:pt x="8330" y="40338"/>
                    <a:pt x="6184" y="40338"/>
                  </a:cubicBezTo>
                  <a:cubicBezTo>
                    <a:pt x="6059" y="40338"/>
                    <a:pt x="5934" y="40333"/>
                    <a:pt x="5809" y="40323"/>
                  </a:cubicBezTo>
                  <a:cubicBezTo>
                    <a:pt x="3819" y="40184"/>
                    <a:pt x="2089" y="38533"/>
                    <a:pt x="1989" y="36524"/>
                  </a:cubicBezTo>
                  <a:cubicBezTo>
                    <a:pt x="1830" y="33799"/>
                    <a:pt x="4695" y="33321"/>
                    <a:pt x="6803" y="33122"/>
                  </a:cubicBezTo>
                  <a:cubicBezTo>
                    <a:pt x="6863" y="33122"/>
                    <a:pt x="6883" y="33102"/>
                    <a:pt x="6923" y="33102"/>
                  </a:cubicBezTo>
                  <a:close/>
                  <a:moveTo>
                    <a:pt x="1393" y="53234"/>
                  </a:moveTo>
                  <a:cubicBezTo>
                    <a:pt x="1751" y="53353"/>
                    <a:pt x="2049" y="53691"/>
                    <a:pt x="2029" y="54109"/>
                  </a:cubicBezTo>
                  <a:cubicBezTo>
                    <a:pt x="1994" y="54525"/>
                    <a:pt x="1689" y="54804"/>
                    <a:pt x="1308" y="54804"/>
                  </a:cubicBezTo>
                  <a:cubicBezTo>
                    <a:pt x="1252" y="54804"/>
                    <a:pt x="1193" y="54798"/>
                    <a:pt x="1134" y="54785"/>
                  </a:cubicBezTo>
                  <a:cubicBezTo>
                    <a:pt x="796" y="54726"/>
                    <a:pt x="497" y="54427"/>
                    <a:pt x="517" y="54029"/>
                  </a:cubicBezTo>
                  <a:cubicBezTo>
                    <a:pt x="557" y="53612"/>
                    <a:pt x="836" y="53472"/>
                    <a:pt x="1154" y="53293"/>
                  </a:cubicBezTo>
                  <a:cubicBezTo>
                    <a:pt x="1174" y="53298"/>
                    <a:pt x="1194" y="53301"/>
                    <a:pt x="1213" y="53301"/>
                  </a:cubicBezTo>
                  <a:cubicBezTo>
                    <a:pt x="1273" y="53301"/>
                    <a:pt x="1333" y="53278"/>
                    <a:pt x="1393" y="53234"/>
                  </a:cubicBezTo>
                  <a:close/>
                  <a:moveTo>
                    <a:pt x="7522" y="41974"/>
                  </a:moveTo>
                  <a:cubicBezTo>
                    <a:pt x="8778" y="41974"/>
                    <a:pt x="9926" y="42342"/>
                    <a:pt x="10702" y="43566"/>
                  </a:cubicBezTo>
                  <a:cubicBezTo>
                    <a:pt x="11677" y="45078"/>
                    <a:pt x="12393" y="46788"/>
                    <a:pt x="12950" y="48519"/>
                  </a:cubicBezTo>
                  <a:cubicBezTo>
                    <a:pt x="14084" y="52060"/>
                    <a:pt x="14183" y="55641"/>
                    <a:pt x="13945" y="59361"/>
                  </a:cubicBezTo>
                  <a:cubicBezTo>
                    <a:pt x="13945" y="59400"/>
                    <a:pt x="13945" y="59420"/>
                    <a:pt x="13965" y="59460"/>
                  </a:cubicBezTo>
                  <a:cubicBezTo>
                    <a:pt x="13890" y="59461"/>
                    <a:pt x="13816" y="59462"/>
                    <a:pt x="13744" y="59462"/>
                  </a:cubicBezTo>
                  <a:cubicBezTo>
                    <a:pt x="12684" y="59462"/>
                    <a:pt x="11912" y="59293"/>
                    <a:pt x="11558" y="58008"/>
                  </a:cubicBezTo>
                  <a:cubicBezTo>
                    <a:pt x="11379" y="57371"/>
                    <a:pt x="11538" y="56456"/>
                    <a:pt x="11538" y="55780"/>
                  </a:cubicBezTo>
                  <a:cubicBezTo>
                    <a:pt x="11538" y="54885"/>
                    <a:pt x="11757" y="53751"/>
                    <a:pt x="11299" y="52935"/>
                  </a:cubicBezTo>
                  <a:cubicBezTo>
                    <a:pt x="11339" y="52876"/>
                    <a:pt x="11299" y="52756"/>
                    <a:pt x="11200" y="52736"/>
                  </a:cubicBezTo>
                  <a:lnTo>
                    <a:pt x="11180" y="52736"/>
                  </a:lnTo>
                  <a:cubicBezTo>
                    <a:pt x="11160" y="52717"/>
                    <a:pt x="11160" y="52717"/>
                    <a:pt x="11160" y="52697"/>
                  </a:cubicBezTo>
                  <a:cubicBezTo>
                    <a:pt x="11107" y="52634"/>
                    <a:pt x="11049" y="52609"/>
                    <a:pt x="10991" y="52609"/>
                  </a:cubicBezTo>
                  <a:cubicBezTo>
                    <a:pt x="10940" y="52609"/>
                    <a:pt x="10888" y="52629"/>
                    <a:pt x="10842" y="52657"/>
                  </a:cubicBezTo>
                  <a:cubicBezTo>
                    <a:pt x="10346" y="52563"/>
                    <a:pt x="9656" y="52473"/>
                    <a:pt x="8985" y="52473"/>
                  </a:cubicBezTo>
                  <a:cubicBezTo>
                    <a:pt x="8092" y="52473"/>
                    <a:pt x="7232" y="52632"/>
                    <a:pt x="6903" y="53154"/>
                  </a:cubicBezTo>
                  <a:cubicBezTo>
                    <a:pt x="6505" y="53811"/>
                    <a:pt x="6843" y="55124"/>
                    <a:pt x="6843" y="55840"/>
                  </a:cubicBezTo>
                  <a:cubicBezTo>
                    <a:pt x="6863" y="57033"/>
                    <a:pt x="6883" y="58267"/>
                    <a:pt x="6943" y="59460"/>
                  </a:cubicBezTo>
                  <a:lnTo>
                    <a:pt x="6943" y="59500"/>
                  </a:lnTo>
                  <a:cubicBezTo>
                    <a:pt x="6583" y="59584"/>
                    <a:pt x="6227" y="59632"/>
                    <a:pt x="5876" y="59632"/>
                  </a:cubicBezTo>
                  <a:cubicBezTo>
                    <a:pt x="5392" y="59632"/>
                    <a:pt x="4917" y="59540"/>
                    <a:pt x="4456" y="59321"/>
                  </a:cubicBezTo>
                  <a:cubicBezTo>
                    <a:pt x="4615" y="56476"/>
                    <a:pt x="4615" y="53592"/>
                    <a:pt x="4396" y="50727"/>
                  </a:cubicBezTo>
                  <a:cubicBezTo>
                    <a:pt x="4217" y="48042"/>
                    <a:pt x="3541" y="45297"/>
                    <a:pt x="3700" y="42591"/>
                  </a:cubicBezTo>
                  <a:cubicBezTo>
                    <a:pt x="4904" y="42342"/>
                    <a:pt x="6266" y="41974"/>
                    <a:pt x="7522" y="41974"/>
                  </a:cubicBezTo>
                  <a:close/>
                  <a:moveTo>
                    <a:pt x="15523" y="0"/>
                  </a:moveTo>
                  <a:cubicBezTo>
                    <a:pt x="11777" y="0"/>
                    <a:pt x="11787" y="4572"/>
                    <a:pt x="13428" y="6983"/>
                  </a:cubicBezTo>
                  <a:cubicBezTo>
                    <a:pt x="11300" y="7032"/>
                    <a:pt x="9199" y="7213"/>
                    <a:pt x="7060" y="7213"/>
                  </a:cubicBezTo>
                  <a:cubicBezTo>
                    <a:pt x="6579" y="7213"/>
                    <a:pt x="6096" y="7204"/>
                    <a:pt x="5610" y="7182"/>
                  </a:cubicBezTo>
                  <a:cubicBezTo>
                    <a:pt x="5510" y="7182"/>
                    <a:pt x="5471" y="7242"/>
                    <a:pt x="5451" y="7301"/>
                  </a:cubicBezTo>
                  <a:cubicBezTo>
                    <a:pt x="5411" y="7341"/>
                    <a:pt x="5391" y="7361"/>
                    <a:pt x="5391" y="7441"/>
                  </a:cubicBezTo>
                  <a:cubicBezTo>
                    <a:pt x="5351" y="9669"/>
                    <a:pt x="5391" y="11936"/>
                    <a:pt x="5490" y="14164"/>
                  </a:cubicBezTo>
                  <a:cubicBezTo>
                    <a:pt x="5501" y="14292"/>
                    <a:pt x="5586" y="14352"/>
                    <a:pt x="5675" y="14352"/>
                  </a:cubicBezTo>
                  <a:cubicBezTo>
                    <a:pt x="5752" y="14352"/>
                    <a:pt x="5831" y="14307"/>
                    <a:pt x="5868" y="14224"/>
                  </a:cubicBezTo>
                  <a:cubicBezTo>
                    <a:pt x="6617" y="13839"/>
                    <a:pt x="7418" y="13546"/>
                    <a:pt x="8193" y="13546"/>
                  </a:cubicBezTo>
                  <a:cubicBezTo>
                    <a:pt x="8859" y="13546"/>
                    <a:pt x="9506" y="13763"/>
                    <a:pt x="10086" y="14324"/>
                  </a:cubicBezTo>
                  <a:cubicBezTo>
                    <a:pt x="10961" y="15199"/>
                    <a:pt x="11359" y="16492"/>
                    <a:pt x="11140" y="17705"/>
                  </a:cubicBezTo>
                  <a:cubicBezTo>
                    <a:pt x="10855" y="19403"/>
                    <a:pt x="9374" y="20470"/>
                    <a:pt x="7842" y="20470"/>
                  </a:cubicBezTo>
                  <a:cubicBezTo>
                    <a:pt x="7130" y="20470"/>
                    <a:pt x="6407" y="20239"/>
                    <a:pt x="5789" y="19734"/>
                  </a:cubicBezTo>
                  <a:cubicBezTo>
                    <a:pt x="5751" y="19696"/>
                    <a:pt x="5707" y="19680"/>
                    <a:pt x="5663" y="19680"/>
                  </a:cubicBezTo>
                  <a:cubicBezTo>
                    <a:pt x="5569" y="19680"/>
                    <a:pt x="5478" y="19753"/>
                    <a:pt x="5451" y="19834"/>
                  </a:cubicBezTo>
                  <a:cubicBezTo>
                    <a:pt x="5411" y="19874"/>
                    <a:pt x="5391" y="19894"/>
                    <a:pt x="5391" y="19973"/>
                  </a:cubicBezTo>
                  <a:cubicBezTo>
                    <a:pt x="5272" y="22221"/>
                    <a:pt x="5411" y="24568"/>
                    <a:pt x="5550" y="26796"/>
                  </a:cubicBezTo>
                  <a:cubicBezTo>
                    <a:pt x="5563" y="26926"/>
                    <a:pt x="5660" y="26988"/>
                    <a:pt x="5754" y="26988"/>
                  </a:cubicBezTo>
                  <a:cubicBezTo>
                    <a:pt x="5804" y="26988"/>
                    <a:pt x="5854" y="26970"/>
                    <a:pt x="5888" y="26936"/>
                  </a:cubicBezTo>
                  <a:lnTo>
                    <a:pt x="5888" y="26936"/>
                  </a:lnTo>
                  <a:cubicBezTo>
                    <a:pt x="5868" y="26995"/>
                    <a:pt x="5908" y="27075"/>
                    <a:pt x="5988" y="27075"/>
                  </a:cubicBezTo>
                  <a:cubicBezTo>
                    <a:pt x="7957" y="27393"/>
                    <a:pt x="9986" y="27453"/>
                    <a:pt x="11975" y="27512"/>
                  </a:cubicBezTo>
                  <a:cubicBezTo>
                    <a:pt x="11120" y="28865"/>
                    <a:pt x="10424" y="30556"/>
                    <a:pt x="11080" y="32147"/>
                  </a:cubicBezTo>
                  <a:cubicBezTo>
                    <a:pt x="11478" y="33102"/>
                    <a:pt x="12353" y="33739"/>
                    <a:pt x="13328" y="34077"/>
                  </a:cubicBezTo>
                  <a:lnTo>
                    <a:pt x="13348" y="34097"/>
                  </a:lnTo>
                  <a:cubicBezTo>
                    <a:pt x="13368" y="34117"/>
                    <a:pt x="13408" y="34117"/>
                    <a:pt x="13447" y="34117"/>
                  </a:cubicBezTo>
                  <a:cubicBezTo>
                    <a:pt x="13547" y="34137"/>
                    <a:pt x="13646" y="34196"/>
                    <a:pt x="13746" y="34216"/>
                  </a:cubicBezTo>
                  <a:cubicBezTo>
                    <a:pt x="13666" y="34236"/>
                    <a:pt x="13627" y="34316"/>
                    <a:pt x="13627" y="34395"/>
                  </a:cubicBezTo>
                  <a:cubicBezTo>
                    <a:pt x="13507" y="36862"/>
                    <a:pt x="12333" y="40463"/>
                    <a:pt x="10145" y="41974"/>
                  </a:cubicBezTo>
                  <a:cubicBezTo>
                    <a:pt x="9966" y="41835"/>
                    <a:pt x="9767" y="41736"/>
                    <a:pt x="9568" y="41636"/>
                  </a:cubicBezTo>
                  <a:cubicBezTo>
                    <a:pt x="9085" y="41423"/>
                    <a:pt x="8521" y="41342"/>
                    <a:pt x="7912" y="41342"/>
                  </a:cubicBezTo>
                  <a:cubicBezTo>
                    <a:pt x="7668" y="41342"/>
                    <a:pt x="7417" y="41355"/>
                    <a:pt x="7161" y="41378"/>
                  </a:cubicBezTo>
                  <a:cubicBezTo>
                    <a:pt x="7141" y="41199"/>
                    <a:pt x="7102" y="41039"/>
                    <a:pt x="7042" y="40860"/>
                  </a:cubicBezTo>
                  <a:cubicBezTo>
                    <a:pt x="8793" y="40562"/>
                    <a:pt x="10464" y="39388"/>
                    <a:pt x="10523" y="37459"/>
                  </a:cubicBezTo>
                  <a:cubicBezTo>
                    <a:pt x="10563" y="35310"/>
                    <a:pt x="9190" y="33082"/>
                    <a:pt x="7062" y="32724"/>
                  </a:cubicBezTo>
                  <a:cubicBezTo>
                    <a:pt x="7042" y="32625"/>
                    <a:pt x="6943" y="32585"/>
                    <a:pt x="6803" y="32585"/>
                  </a:cubicBezTo>
                  <a:cubicBezTo>
                    <a:pt x="4317" y="32804"/>
                    <a:pt x="1293" y="33421"/>
                    <a:pt x="1432" y="36524"/>
                  </a:cubicBezTo>
                  <a:cubicBezTo>
                    <a:pt x="1532" y="38772"/>
                    <a:pt x="3402" y="40642"/>
                    <a:pt x="5590" y="40880"/>
                  </a:cubicBezTo>
                  <a:cubicBezTo>
                    <a:pt x="5765" y="40913"/>
                    <a:pt x="5946" y="40928"/>
                    <a:pt x="6130" y="40928"/>
                  </a:cubicBezTo>
                  <a:cubicBezTo>
                    <a:pt x="6280" y="40928"/>
                    <a:pt x="6432" y="40918"/>
                    <a:pt x="6584" y="40900"/>
                  </a:cubicBezTo>
                  <a:cubicBezTo>
                    <a:pt x="6644" y="41039"/>
                    <a:pt x="6704" y="41139"/>
                    <a:pt x="6764" y="41258"/>
                  </a:cubicBezTo>
                  <a:cubicBezTo>
                    <a:pt x="6783" y="41298"/>
                    <a:pt x="6803" y="41378"/>
                    <a:pt x="6803" y="41437"/>
                  </a:cubicBezTo>
                  <a:cubicBezTo>
                    <a:pt x="5610" y="41577"/>
                    <a:pt x="4416" y="41935"/>
                    <a:pt x="3501" y="42153"/>
                  </a:cubicBezTo>
                  <a:cubicBezTo>
                    <a:pt x="3322" y="42193"/>
                    <a:pt x="3282" y="42372"/>
                    <a:pt x="3362" y="42492"/>
                  </a:cubicBezTo>
                  <a:cubicBezTo>
                    <a:pt x="3262" y="42890"/>
                    <a:pt x="3183" y="43287"/>
                    <a:pt x="3163" y="43725"/>
                  </a:cubicBezTo>
                  <a:cubicBezTo>
                    <a:pt x="3123" y="43725"/>
                    <a:pt x="3123" y="43725"/>
                    <a:pt x="3103" y="43745"/>
                  </a:cubicBezTo>
                  <a:cubicBezTo>
                    <a:pt x="1790" y="44421"/>
                    <a:pt x="1273" y="45635"/>
                    <a:pt x="1094" y="47047"/>
                  </a:cubicBezTo>
                  <a:cubicBezTo>
                    <a:pt x="836" y="48957"/>
                    <a:pt x="995" y="50966"/>
                    <a:pt x="1015" y="52896"/>
                  </a:cubicBezTo>
                  <a:cubicBezTo>
                    <a:pt x="418" y="52915"/>
                    <a:pt x="0" y="53632"/>
                    <a:pt x="40" y="54149"/>
                  </a:cubicBezTo>
                  <a:cubicBezTo>
                    <a:pt x="60" y="54805"/>
                    <a:pt x="617" y="55243"/>
                    <a:pt x="1233" y="55283"/>
                  </a:cubicBezTo>
                  <a:cubicBezTo>
                    <a:pt x="1258" y="55284"/>
                    <a:pt x="1282" y="55285"/>
                    <a:pt x="1306" y="55285"/>
                  </a:cubicBezTo>
                  <a:cubicBezTo>
                    <a:pt x="1969" y="55285"/>
                    <a:pt x="2507" y="54761"/>
                    <a:pt x="2526" y="54089"/>
                  </a:cubicBezTo>
                  <a:cubicBezTo>
                    <a:pt x="2546" y="53472"/>
                    <a:pt x="2089" y="52935"/>
                    <a:pt x="1492" y="52876"/>
                  </a:cubicBezTo>
                  <a:cubicBezTo>
                    <a:pt x="1492" y="50150"/>
                    <a:pt x="716" y="45873"/>
                    <a:pt x="3103" y="44043"/>
                  </a:cubicBezTo>
                  <a:lnTo>
                    <a:pt x="3103" y="44043"/>
                  </a:lnTo>
                  <a:cubicBezTo>
                    <a:pt x="3024" y="46152"/>
                    <a:pt x="3680" y="48420"/>
                    <a:pt x="3819" y="50409"/>
                  </a:cubicBezTo>
                  <a:cubicBezTo>
                    <a:pt x="4078" y="53413"/>
                    <a:pt x="4078" y="56417"/>
                    <a:pt x="3899" y="59460"/>
                  </a:cubicBezTo>
                  <a:cubicBezTo>
                    <a:pt x="3899" y="59599"/>
                    <a:pt x="3979" y="59679"/>
                    <a:pt x="4098" y="59739"/>
                  </a:cubicBezTo>
                  <a:lnTo>
                    <a:pt x="4118" y="59759"/>
                  </a:lnTo>
                  <a:cubicBezTo>
                    <a:pt x="4638" y="60013"/>
                    <a:pt x="5204" y="60161"/>
                    <a:pt x="5767" y="60161"/>
                  </a:cubicBezTo>
                  <a:cubicBezTo>
                    <a:pt x="6258" y="60161"/>
                    <a:pt x="6747" y="60049"/>
                    <a:pt x="7201" y="59798"/>
                  </a:cubicBezTo>
                  <a:cubicBezTo>
                    <a:pt x="7261" y="59778"/>
                    <a:pt x="7281" y="59759"/>
                    <a:pt x="7281" y="59699"/>
                  </a:cubicBezTo>
                  <a:cubicBezTo>
                    <a:pt x="7400" y="59679"/>
                    <a:pt x="7500" y="59599"/>
                    <a:pt x="7500" y="59460"/>
                  </a:cubicBezTo>
                  <a:cubicBezTo>
                    <a:pt x="7480" y="57909"/>
                    <a:pt x="7420" y="56357"/>
                    <a:pt x="7380" y="54805"/>
                  </a:cubicBezTo>
                  <a:cubicBezTo>
                    <a:pt x="7360" y="53512"/>
                    <a:pt x="7599" y="53214"/>
                    <a:pt x="8952" y="53094"/>
                  </a:cubicBezTo>
                  <a:cubicBezTo>
                    <a:pt x="9549" y="53035"/>
                    <a:pt x="10165" y="53035"/>
                    <a:pt x="10782" y="53035"/>
                  </a:cubicBezTo>
                  <a:cubicBezTo>
                    <a:pt x="11339" y="54029"/>
                    <a:pt x="10961" y="55979"/>
                    <a:pt x="10981" y="57093"/>
                  </a:cubicBezTo>
                  <a:cubicBezTo>
                    <a:pt x="10981" y="57710"/>
                    <a:pt x="10941" y="58406"/>
                    <a:pt x="11259" y="58983"/>
                  </a:cubicBezTo>
                  <a:cubicBezTo>
                    <a:pt x="11642" y="59657"/>
                    <a:pt x="12306" y="59857"/>
                    <a:pt x="13001" y="59857"/>
                  </a:cubicBezTo>
                  <a:cubicBezTo>
                    <a:pt x="13352" y="59857"/>
                    <a:pt x="13710" y="59805"/>
                    <a:pt x="14044" y="59739"/>
                  </a:cubicBezTo>
                  <a:cubicBezTo>
                    <a:pt x="14164" y="59699"/>
                    <a:pt x="14164" y="59560"/>
                    <a:pt x="14124" y="59480"/>
                  </a:cubicBezTo>
                  <a:cubicBezTo>
                    <a:pt x="14164" y="59480"/>
                    <a:pt x="14223" y="59440"/>
                    <a:pt x="14223" y="59381"/>
                  </a:cubicBezTo>
                  <a:cubicBezTo>
                    <a:pt x="15138" y="55024"/>
                    <a:pt x="14422" y="50309"/>
                    <a:pt x="12692" y="46251"/>
                  </a:cubicBezTo>
                  <a:cubicBezTo>
                    <a:pt x="12194" y="45038"/>
                    <a:pt x="11498" y="43168"/>
                    <a:pt x="10384" y="42153"/>
                  </a:cubicBezTo>
                  <a:cubicBezTo>
                    <a:pt x="11578" y="41636"/>
                    <a:pt x="12314" y="40065"/>
                    <a:pt x="12871" y="39010"/>
                  </a:cubicBezTo>
                  <a:cubicBezTo>
                    <a:pt x="13666" y="37578"/>
                    <a:pt x="14323" y="35927"/>
                    <a:pt x="13985" y="34296"/>
                  </a:cubicBezTo>
                  <a:cubicBezTo>
                    <a:pt x="13985" y="34276"/>
                    <a:pt x="13965" y="34236"/>
                    <a:pt x="13965" y="34236"/>
                  </a:cubicBezTo>
                  <a:lnTo>
                    <a:pt x="13965" y="34236"/>
                  </a:lnTo>
                  <a:cubicBezTo>
                    <a:pt x="14104" y="34276"/>
                    <a:pt x="14223" y="34296"/>
                    <a:pt x="14343" y="34296"/>
                  </a:cubicBezTo>
                  <a:cubicBezTo>
                    <a:pt x="14494" y="34311"/>
                    <a:pt x="14639" y="34319"/>
                    <a:pt x="14779" y="34319"/>
                  </a:cubicBezTo>
                  <a:cubicBezTo>
                    <a:pt x="18100" y="34319"/>
                    <a:pt x="18290" y="30134"/>
                    <a:pt x="17545" y="27672"/>
                  </a:cubicBezTo>
                  <a:cubicBezTo>
                    <a:pt x="17545" y="27652"/>
                    <a:pt x="17525" y="27632"/>
                    <a:pt x="17525" y="27632"/>
                  </a:cubicBezTo>
                  <a:cubicBezTo>
                    <a:pt x="17490" y="27590"/>
                    <a:pt x="17438" y="27570"/>
                    <a:pt x="17385" y="27570"/>
                  </a:cubicBezTo>
                  <a:cubicBezTo>
                    <a:pt x="17289" y="27570"/>
                    <a:pt x="17194" y="27636"/>
                    <a:pt x="17207" y="27751"/>
                  </a:cubicBezTo>
                  <a:cubicBezTo>
                    <a:pt x="17346" y="28945"/>
                    <a:pt x="17705" y="30138"/>
                    <a:pt x="17446" y="31352"/>
                  </a:cubicBezTo>
                  <a:cubicBezTo>
                    <a:pt x="17187" y="32724"/>
                    <a:pt x="16232" y="33779"/>
                    <a:pt x="14900" y="33878"/>
                  </a:cubicBezTo>
                  <a:cubicBezTo>
                    <a:pt x="15019" y="33739"/>
                    <a:pt x="15118" y="33600"/>
                    <a:pt x="15158" y="33440"/>
                  </a:cubicBezTo>
                  <a:cubicBezTo>
                    <a:pt x="15437" y="32824"/>
                    <a:pt x="15198" y="32068"/>
                    <a:pt x="14561" y="31769"/>
                  </a:cubicBezTo>
                  <a:cubicBezTo>
                    <a:pt x="14373" y="31678"/>
                    <a:pt x="14168" y="31634"/>
                    <a:pt x="13965" y="31634"/>
                  </a:cubicBezTo>
                  <a:cubicBezTo>
                    <a:pt x="13503" y="31634"/>
                    <a:pt x="13052" y="31865"/>
                    <a:pt x="12831" y="32307"/>
                  </a:cubicBezTo>
                  <a:cubicBezTo>
                    <a:pt x="12652" y="32605"/>
                    <a:pt x="12652" y="33003"/>
                    <a:pt x="12751" y="33341"/>
                  </a:cubicBezTo>
                  <a:cubicBezTo>
                    <a:pt x="11956" y="32903"/>
                    <a:pt x="11359" y="32147"/>
                    <a:pt x="11239" y="31173"/>
                  </a:cubicBezTo>
                  <a:cubicBezTo>
                    <a:pt x="11060" y="29860"/>
                    <a:pt x="11717" y="28646"/>
                    <a:pt x="12274" y="27532"/>
                  </a:cubicBezTo>
                  <a:cubicBezTo>
                    <a:pt x="12333" y="27433"/>
                    <a:pt x="12274" y="27373"/>
                    <a:pt x="12234" y="27333"/>
                  </a:cubicBezTo>
                  <a:cubicBezTo>
                    <a:pt x="12254" y="27194"/>
                    <a:pt x="12174" y="27055"/>
                    <a:pt x="12035" y="27055"/>
                  </a:cubicBezTo>
                  <a:cubicBezTo>
                    <a:pt x="10026" y="26975"/>
                    <a:pt x="7997" y="26776"/>
                    <a:pt x="6008" y="26776"/>
                  </a:cubicBezTo>
                  <a:cubicBezTo>
                    <a:pt x="5988" y="26776"/>
                    <a:pt x="5968" y="26776"/>
                    <a:pt x="5948" y="26796"/>
                  </a:cubicBezTo>
                  <a:cubicBezTo>
                    <a:pt x="5948" y="26776"/>
                    <a:pt x="5968" y="26757"/>
                    <a:pt x="5968" y="26737"/>
                  </a:cubicBezTo>
                  <a:cubicBezTo>
                    <a:pt x="5948" y="24568"/>
                    <a:pt x="5948" y="22320"/>
                    <a:pt x="5709" y="20172"/>
                  </a:cubicBezTo>
                  <a:lnTo>
                    <a:pt x="5709" y="20172"/>
                  </a:lnTo>
                  <a:cubicBezTo>
                    <a:pt x="6371" y="20647"/>
                    <a:pt x="7112" y="20863"/>
                    <a:pt x="7842" y="20863"/>
                  </a:cubicBezTo>
                  <a:cubicBezTo>
                    <a:pt x="9679" y="20863"/>
                    <a:pt x="11438" y="19492"/>
                    <a:pt x="11637" y="17427"/>
                  </a:cubicBezTo>
                  <a:cubicBezTo>
                    <a:pt x="11757" y="16014"/>
                    <a:pt x="11180" y="14503"/>
                    <a:pt x="10026" y="13647"/>
                  </a:cubicBezTo>
                  <a:cubicBezTo>
                    <a:pt x="9463" y="13234"/>
                    <a:pt x="8838" y="13054"/>
                    <a:pt x="8207" y="13054"/>
                  </a:cubicBezTo>
                  <a:cubicBezTo>
                    <a:pt x="7412" y="13054"/>
                    <a:pt x="6607" y="13340"/>
                    <a:pt x="5908" y="13806"/>
                  </a:cubicBezTo>
                  <a:cubicBezTo>
                    <a:pt x="5988" y="11757"/>
                    <a:pt x="5948" y="9629"/>
                    <a:pt x="5709" y="7580"/>
                  </a:cubicBezTo>
                  <a:lnTo>
                    <a:pt x="5709" y="7580"/>
                  </a:lnTo>
                  <a:cubicBezTo>
                    <a:pt x="6747" y="7652"/>
                    <a:pt x="7822" y="7708"/>
                    <a:pt x="8901" y="7708"/>
                  </a:cubicBezTo>
                  <a:cubicBezTo>
                    <a:pt x="10510" y="7708"/>
                    <a:pt x="12125" y="7583"/>
                    <a:pt x="13627" y="7202"/>
                  </a:cubicBezTo>
                  <a:cubicBezTo>
                    <a:pt x="13646" y="7202"/>
                    <a:pt x="13646" y="7182"/>
                    <a:pt x="13666" y="7182"/>
                  </a:cubicBezTo>
                  <a:cubicBezTo>
                    <a:pt x="13694" y="7194"/>
                    <a:pt x="13723" y="7200"/>
                    <a:pt x="13751" y="7200"/>
                  </a:cubicBezTo>
                  <a:cubicBezTo>
                    <a:pt x="13905" y="7200"/>
                    <a:pt x="14042" y="7035"/>
                    <a:pt x="13925" y="6884"/>
                  </a:cubicBezTo>
                  <a:cubicBezTo>
                    <a:pt x="12387" y="4813"/>
                    <a:pt x="12041" y="417"/>
                    <a:pt x="15541" y="417"/>
                  </a:cubicBezTo>
                  <a:cubicBezTo>
                    <a:pt x="15572" y="417"/>
                    <a:pt x="15604" y="418"/>
                    <a:pt x="15636" y="419"/>
                  </a:cubicBezTo>
                  <a:cubicBezTo>
                    <a:pt x="16292" y="419"/>
                    <a:pt x="17227" y="518"/>
                    <a:pt x="17705" y="1035"/>
                  </a:cubicBezTo>
                  <a:cubicBezTo>
                    <a:pt x="18301" y="1692"/>
                    <a:pt x="18381" y="2587"/>
                    <a:pt x="18321" y="3402"/>
                  </a:cubicBezTo>
                  <a:cubicBezTo>
                    <a:pt x="18281" y="4775"/>
                    <a:pt x="17844" y="6068"/>
                    <a:pt x="17247" y="7282"/>
                  </a:cubicBezTo>
                  <a:cubicBezTo>
                    <a:pt x="17207" y="7381"/>
                    <a:pt x="17287" y="7461"/>
                    <a:pt x="17346" y="7480"/>
                  </a:cubicBezTo>
                  <a:cubicBezTo>
                    <a:pt x="17346" y="7560"/>
                    <a:pt x="17406" y="7659"/>
                    <a:pt x="17506" y="7659"/>
                  </a:cubicBezTo>
                  <a:cubicBezTo>
                    <a:pt x="18705" y="7846"/>
                    <a:pt x="19982" y="7950"/>
                    <a:pt x="21260" y="7950"/>
                  </a:cubicBezTo>
                  <a:cubicBezTo>
                    <a:pt x="22568" y="7950"/>
                    <a:pt x="23877" y="7841"/>
                    <a:pt x="25105" y="7600"/>
                  </a:cubicBezTo>
                  <a:lnTo>
                    <a:pt x="25105" y="7600"/>
                  </a:lnTo>
                  <a:cubicBezTo>
                    <a:pt x="24886" y="9967"/>
                    <a:pt x="24985" y="12414"/>
                    <a:pt x="24846" y="14801"/>
                  </a:cubicBezTo>
                  <a:cubicBezTo>
                    <a:pt x="23841" y="14094"/>
                    <a:pt x="22662" y="13462"/>
                    <a:pt x="21427" y="13462"/>
                  </a:cubicBezTo>
                  <a:cubicBezTo>
                    <a:pt x="21098" y="13462"/>
                    <a:pt x="20765" y="13507"/>
                    <a:pt x="20430" y="13607"/>
                  </a:cubicBezTo>
                  <a:cubicBezTo>
                    <a:pt x="19196" y="13965"/>
                    <a:pt x="18401" y="15119"/>
                    <a:pt x="18281" y="16353"/>
                  </a:cubicBezTo>
                  <a:cubicBezTo>
                    <a:pt x="18102" y="17944"/>
                    <a:pt x="19017" y="19635"/>
                    <a:pt x="20291" y="20590"/>
                  </a:cubicBezTo>
                  <a:cubicBezTo>
                    <a:pt x="20931" y="21054"/>
                    <a:pt x="21602" y="21237"/>
                    <a:pt x="22281" y="21237"/>
                  </a:cubicBezTo>
                  <a:cubicBezTo>
                    <a:pt x="23057" y="21237"/>
                    <a:pt x="23843" y="20998"/>
                    <a:pt x="24607" y="20669"/>
                  </a:cubicBezTo>
                  <a:lnTo>
                    <a:pt x="24607" y="20669"/>
                  </a:lnTo>
                  <a:cubicBezTo>
                    <a:pt x="24587" y="22778"/>
                    <a:pt x="24607" y="24887"/>
                    <a:pt x="24548" y="26995"/>
                  </a:cubicBezTo>
                  <a:cubicBezTo>
                    <a:pt x="22876" y="27170"/>
                    <a:pt x="21279" y="27323"/>
                    <a:pt x="19639" y="27323"/>
                  </a:cubicBezTo>
                  <a:cubicBezTo>
                    <a:pt x="19035" y="27323"/>
                    <a:pt x="18425" y="27302"/>
                    <a:pt x="17804" y="27254"/>
                  </a:cubicBezTo>
                  <a:cubicBezTo>
                    <a:pt x="17797" y="27253"/>
                    <a:pt x="17790" y="27253"/>
                    <a:pt x="17783" y="27253"/>
                  </a:cubicBezTo>
                  <a:cubicBezTo>
                    <a:pt x="17622" y="27253"/>
                    <a:pt x="17588" y="27477"/>
                    <a:pt x="17645" y="27572"/>
                  </a:cubicBezTo>
                  <a:cubicBezTo>
                    <a:pt x="17685" y="27632"/>
                    <a:pt x="17724" y="27652"/>
                    <a:pt x="17784" y="27652"/>
                  </a:cubicBezTo>
                  <a:cubicBezTo>
                    <a:pt x="18657" y="27769"/>
                    <a:pt x="19570" y="27837"/>
                    <a:pt x="20489" y="27837"/>
                  </a:cubicBezTo>
                  <a:cubicBezTo>
                    <a:pt x="21915" y="27837"/>
                    <a:pt x="23356" y="27673"/>
                    <a:pt x="24687" y="27274"/>
                  </a:cubicBezTo>
                  <a:cubicBezTo>
                    <a:pt x="24747" y="27254"/>
                    <a:pt x="24766" y="27234"/>
                    <a:pt x="24766" y="27174"/>
                  </a:cubicBezTo>
                  <a:cubicBezTo>
                    <a:pt x="24846" y="27154"/>
                    <a:pt x="24945" y="27095"/>
                    <a:pt x="24945" y="26975"/>
                  </a:cubicBezTo>
                  <a:cubicBezTo>
                    <a:pt x="25085" y="24787"/>
                    <a:pt x="25144" y="22559"/>
                    <a:pt x="24945" y="20371"/>
                  </a:cubicBezTo>
                  <a:cubicBezTo>
                    <a:pt x="24945" y="20331"/>
                    <a:pt x="24945" y="20311"/>
                    <a:pt x="24906" y="20291"/>
                  </a:cubicBezTo>
                  <a:cubicBezTo>
                    <a:pt x="24890" y="20231"/>
                    <a:pt x="24840" y="20205"/>
                    <a:pt x="24791" y="20205"/>
                  </a:cubicBezTo>
                  <a:cubicBezTo>
                    <a:pt x="24776" y="20205"/>
                    <a:pt x="24761" y="20207"/>
                    <a:pt x="24747" y="20212"/>
                  </a:cubicBezTo>
                  <a:cubicBezTo>
                    <a:pt x="24717" y="20202"/>
                    <a:pt x="24692" y="20197"/>
                    <a:pt x="24664" y="20197"/>
                  </a:cubicBezTo>
                  <a:cubicBezTo>
                    <a:pt x="24637" y="20197"/>
                    <a:pt x="24607" y="20202"/>
                    <a:pt x="24567" y="20212"/>
                  </a:cubicBezTo>
                  <a:cubicBezTo>
                    <a:pt x="23814" y="20553"/>
                    <a:pt x="23033" y="20802"/>
                    <a:pt x="22276" y="20802"/>
                  </a:cubicBezTo>
                  <a:cubicBezTo>
                    <a:pt x="21574" y="20802"/>
                    <a:pt x="20893" y="20588"/>
                    <a:pt x="20271" y="20033"/>
                  </a:cubicBezTo>
                  <a:cubicBezTo>
                    <a:pt x="19336" y="19237"/>
                    <a:pt x="18620" y="17944"/>
                    <a:pt x="18639" y="16711"/>
                  </a:cubicBezTo>
                  <a:cubicBezTo>
                    <a:pt x="18679" y="15318"/>
                    <a:pt x="19614" y="14065"/>
                    <a:pt x="21007" y="13926"/>
                  </a:cubicBezTo>
                  <a:cubicBezTo>
                    <a:pt x="21141" y="13908"/>
                    <a:pt x="21275" y="13899"/>
                    <a:pt x="21407" y="13899"/>
                  </a:cubicBezTo>
                  <a:cubicBezTo>
                    <a:pt x="22600" y="13899"/>
                    <a:pt x="23686" y="14582"/>
                    <a:pt x="24707" y="15119"/>
                  </a:cubicBezTo>
                  <a:cubicBezTo>
                    <a:pt x="24725" y="15128"/>
                    <a:pt x="24744" y="15132"/>
                    <a:pt x="24762" y="15132"/>
                  </a:cubicBezTo>
                  <a:cubicBezTo>
                    <a:pt x="24827" y="15132"/>
                    <a:pt x="24890" y="15086"/>
                    <a:pt x="24906" y="15040"/>
                  </a:cubicBezTo>
                  <a:cubicBezTo>
                    <a:pt x="24939" y="15048"/>
                    <a:pt x="24972" y="15053"/>
                    <a:pt x="25002" y="15053"/>
                  </a:cubicBezTo>
                  <a:cubicBezTo>
                    <a:pt x="25044" y="15053"/>
                    <a:pt x="25081" y="15043"/>
                    <a:pt x="25105" y="15020"/>
                  </a:cubicBezTo>
                  <a:cubicBezTo>
                    <a:pt x="25164" y="15000"/>
                    <a:pt x="25184" y="14940"/>
                    <a:pt x="25184" y="14900"/>
                  </a:cubicBezTo>
                  <a:cubicBezTo>
                    <a:pt x="25443" y="12553"/>
                    <a:pt x="25701" y="9947"/>
                    <a:pt x="25363" y="7600"/>
                  </a:cubicBezTo>
                  <a:cubicBezTo>
                    <a:pt x="25363" y="7540"/>
                    <a:pt x="25284" y="7500"/>
                    <a:pt x="25244" y="7480"/>
                  </a:cubicBezTo>
                  <a:cubicBezTo>
                    <a:pt x="25244" y="7401"/>
                    <a:pt x="25164" y="7341"/>
                    <a:pt x="25085" y="7341"/>
                  </a:cubicBezTo>
                  <a:cubicBezTo>
                    <a:pt x="23703" y="7363"/>
                    <a:pt x="22345" y="7397"/>
                    <a:pt x="20985" y="7397"/>
                  </a:cubicBezTo>
                  <a:cubicBezTo>
                    <a:pt x="19858" y="7397"/>
                    <a:pt x="18730" y="7374"/>
                    <a:pt x="17585" y="7301"/>
                  </a:cubicBezTo>
                  <a:cubicBezTo>
                    <a:pt x="18480" y="5770"/>
                    <a:pt x="19037" y="3701"/>
                    <a:pt x="18620" y="1930"/>
                  </a:cubicBezTo>
                  <a:cubicBezTo>
                    <a:pt x="18281" y="498"/>
                    <a:pt x="16949" y="21"/>
                    <a:pt x="15596" y="1"/>
                  </a:cubicBezTo>
                  <a:cubicBezTo>
                    <a:pt x="15571" y="0"/>
                    <a:pt x="15547" y="0"/>
                    <a:pt x="155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3904272" y="2127847"/>
              <a:ext cx="48648" cy="9168"/>
            </a:xfrm>
            <a:custGeom>
              <a:avLst/>
              <a:gdLst/>
              <a:ahLst/>
              <a:cxnLst/>
              <a:rect l="l" t="t" r="r" b="b"/>
              <a:pathLst>
                <a:path w="1592" h="300" extrusionOk="0">
                  <a:moveTo>
                    <a:pt x="693" y="0"/>
                  </a:moveTo>
                  <a:cubicBezTo>
                    <a:pt x="516" y="0"/>
                    <a:pt x="344" y="5"/>
                    <a:pt x="179" y="13"/>
                  </a:cubicBezTo>
                  <a:cubicBezTo>
                    <a:pt x="0" y="13"/>
                    <a:pt x="0" y="292"/>
                    <a:pt x="179" y="292"/>
                  </a:cubicBezTo>
                  <a:cubicBezTo>
                    <a:pt x="284" y="297"/>
                    <a:pt x="389" y="299"/>
                    <a:pt x="496" y="299"/>
                  </a:cubicBezTo>
                  <a:cubicBezTo>
                    <a:pt x="816" y="299"/>
                    <a:pt x="1144" y="277"/>
                    <a:pt x="1472" y="232"/>
                  </a:cubicBezTo>
                  <a:cubicBezTo>
                    <a:pt x="1592" y="212"/>
                    <a:pt x="1592" y="33"/>
                    <a:pt x="1472" y="33"/>
                  </a:cubicBezTo>
                  <a:cubicBezTo>
                    <a:pt x="1204" y="10"/>
                    <a:pt x="943" y="0"/>
                    <a:pt x="69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3914601" y="2144655"/>
              <a:ext cx="60198" cy="10757"/>
            </a:xfrm>
            <a:custGeom>
              <a:avLst/>
              <a:gdLst/>
              <a:ahLst/>
              <a:cxnLst/>
              <a:rect l="l" t="t" r="r" b="b"/>
              <a:pathLst>
                <a:path w="1970" h="352" extrusionOk="0">
                  <a:moveTo>
                    <a:pt x="160" y="1"/>
                  </a:moveTo>
                  <a:cubicBezTo>
                    <a:pt x="0" y="1"/>
                    <a:pt x="0" y="200"/>
                    <a:pt x="140" y="239"/>
                  </a:cubicBezTo>
                  <a:cubicBezTo>
                    <a:pt x="410" y="323"/>
                    <a:pt x="724" y="351"/>
                    <a:pt x="1039" y="351"/>
                  </a:cubicBezTo>
                  <a:cubicBezTo>
                    <a:pt x="1326" y="351"/>
                    <a:pt x="1614" y="327"/>
                    <a:pt x="1870" y="299"/>
                  </a:cubicBezTo>
                  <a:cubicBezTo>
                    <a:pt x="1970" y="299"/>
                    <a:pt x="1970" y="160"/>
                    <a:pt x="1870" y="160"/>
                  </a:cubicBezTo>
                  <a:cubicBezTo>
                    <a:pt x="1274" y="160"/>
                    <a:pt x="736" y="40"/>
                    <a:pt x="1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923005" y="1719367"/>
              <a:ext cx="39358" cy="12438"/>
            </a:xfrm>
            <a:custGeom>
              <a:avLst/>
              <a:gdLst/>
              <a:ahLst/>
              <a:cxnLst/>
              <a:rect l="l" t="t" r="r" b="b"/>
              <a:pathLst>
                <a:path w="1288" h="407" extrusionOk="0">
                  <a:moveTo>
                    <a:pt x="688" y="0"/>
                  </a:moveTo>
                  <a:cubicBezTo>
                    <a:pt x="492" y="0"/>
                    <a:pt x="287" y="50"/>
                    <a:pt x="103" y="152"/>
                  </a:cubicBezTo>
                  <a:cubicBezTo>
                    <a:pt x="1" y="220"/>
                    <a:pt x="45" y="407"/>
                    <a:pt x="148" y="407"/>
                  </a:cubicBezTo>
                  <a:cubicBezTo>
                    <a:pt x="165" y="407"/>
                    <a:pt x="183" y="402"/>
                    <a:pt x="203" y="391"/>
                  </a:cubicBezTo>
                  <a:cubicBezTo>
                    <a:pt x="384" y="323"/>
                    <a:pt x="545" y="287"/>
                    <a:pt x="709" y="287"/>
                  </a:cubicBezTo>
                  <a:cubicBezTo>
                    <a:pt x="834" y="287"/>
                    <a:pt x="960" y="308"/>
                    <a:pt x="1098" y="351"/>
                  </a:cubicBezTo>
                  <a:cubicBezTo>
                    <a:pt x="1109" y="354"/>
                    <a:pt x="1119" y="356"/>
                    <a:pt x="1129" y="356"/>
                  </a:cubicBezTo>
                  <a:cubicBezTo>
                    <a:pt x="1230" y="356"/>
                    <a:pt x="1288" y="186"/>
                    <a:pt x="1197" y="132"/>
                  </a:cubicBezTo>
                  <a:cubicBezTo>
                    <a:pt x="1052" y="45"/>
                    <a:pt x="874" y="0"/>
                    <a:pt x="6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925541" y="1732141"/>
              <a:ext cx="58670" cy="18183"/>
            </a:xfrm>
            <a:custGeom>
              <a:avLst/>
              <a:gdLst/>
              <a:ahLst/>
              <a:cxnLst/>
              <a:rect l="l" t="t" r="r" b="b"/>
              <a:pathLst>
                <a:path w="1920" h="595" extrusionOk="0">
                  <a:moveTo>
                    <a:pt x="530" y="0"/>
                  </a:moveTo>
                  <a:cubicBezTo>
                    <a:pt x="410" y="0"/>
                    <a:pt x="292" y="10"/>
                    <a:pt x="179" y="32"/>
                  </a:cubicBezTo>
                  <a:cubicBezTo>
                    <a:pt x="0" y="52"/>
                    <a:pt x="40" y="331"/>
                    <a:pt x="219" y="331"/>
                  </a:cubicBezTo>
                  <a:cubicBezTo>
                    <a:pt x="498" y="331"/>
                    <a:pt x="736" y="331"/>
                    <a:pt x="1015" y="390"/>
                  </a:cubicBezTo>
                  <a:cubicBezTo>
                    <a:pt x="1274" y="430"/>
                    <a:pt x="1492" y="510"/>
                    <a:pt x="1711" y="589"/>
                  </a:cubicBezTo>
                  <a:cubicBezTo>
                    <a:pt x="1725" y="593"/>
                    <a:pt x="1739" y="594"/>
                    <a:pt x="1751" y="594"/>
                  </a:cubicBezTo>
                  <a:cubicBezTo>
                    <a:pt x="1880" y="594"/>
                    <a:pt x="1919" y="423"/>
                    <a:pt x="1811" y="350"/>
                  </a:cubicBezTo>
                  <a:cubicBezTo>
                    <a:pt x="1422" y="133"/>
                    <a:pt x="960" y="0"/>
                    <a:pt x="53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4080565" y="3093904"/>
              <a:ext cx="9748" cy="46818"/>
            </a:xfrm>
            <a:custGeom>
              <a:avLst/>
              <a:gdLst/>
              <a:ahLst/>
              <a:cxnLst/>
              <a:rect l="l" t="t" r="r" b="b"/>
              <a:pathLst>
                <a:path w="319" h="1532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cubicBezTo>
                    <a:pt x="0" y="567"/>
                    <a:pt x="20" y="1005"/>
                    <a:pt x="80" y="1442"/>
                  </a:cubicBezTo>
                  <a:cubicBezTo>
                    <a:pt x="80" y="1502"/>
                    <a:pt x="119" y="1532"/>
                    <a:pt x="164" y="1532"/>
                  </a:cubicBezTo>
                  <a:cubicBezTo>
                    <a:pt x="209" y="1532"/>
                    <a:pt x="259" y="1502"/>
                    <a:pt x="279" y="1442"/>
                  </a:cubicBezTo>
                  <a:cubicBezTo>
                    <a:pt x="298" y="1005"/>
                    <a:pt x="318" y="567"/>
                    <a:pt x="318" y="149"/>
                  </a:cubicBez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78732" y="2332133"/>
              <a:ext cx="54117" cy="52685"/>
            </a:xfrm>
            <a:custGeom>
              <a:avLst/>
              <a:gdLst/>
              <a:ahLst/>
              <a:cxnLst/>
              <a:rect l="l" t="t" r="r" b="b"/>
              <a:pathLst>
                <a:path w="1771" h="1724" extrusionOk="0">
                  <a:moveTo>
                    <a:pt x="837" y="0"/>
                  </a:moveTo>
                  <a:cubicBezTo>
                    <a:pt x="514" y="0"/>
                    <a:pt x="214" y="212"/>
                    <a:pt x="100" y="569"/>
                  </a:cubicBezTo>
                  <a:cubicBezTo>
                    <a:pt x="0" y="928"/>
                    <a:pt x="160" y="1286"/>
                    <a:pt x="398" y="1524"/>
                  </a:cubicBezTo>
                  <a:cubicBezTo>
                    <a:pt x="577" y="1584"/>
                    <a:pt x="756" y="1624"/>
                    <a:pt x="896" y="1683"/>
                  </a:cubicBezTo>
                  <a:cubicBezTo>
                    <a:pt x="920" y="1675"/>
                    <a:pt x="945" y="1670"/>
                    <a:pt x="967" y="1670"/>
                  </a:cubicBezTo>
                  <a:cubicBezTo>
                    <a:pt x="998" y="1670"/>
                    <a:pt x="1023" y="1680"/>
                    <a:pt x="1035" y="1703"/>
                  </a:cubicBezTo>
                  <a:cubicBezTo>
                    <a:pt x="1075" y="1703"/>
                    <a:pt x="1134" y="1723"/>
                    <a:pt x="1174" y="1723"/>
                  </a:cubicBezTo>
                  <a:cubicBezTo>
                    <a:pt x="1333" y="1683"/>
                    <a:pt x="1532" y="1484"/>
                    <a:pt x="1552" y="1425"/>
                  </a:cubicBezTo>
                  <a:cubicBezTo>
                    <a:pt x="1671" y="1286"/>
                    <a:pt x="1751" y="1087"/>
                    <a:pt x="1751" y="888"/>
                  </a:cubicBezTo>
                  <a:cubicBezTo>
                    <a:pt x="1771" y="430"/>
                    <a:pt x="1472" y="112"/>
                    <a:pt x="1055" y="32"/>
                  </a:cubicBezTo>
                  <a:cubicBezTo>
                    <a:pt x="982" y="11"/>
                    <a:pt x="909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092300" y="3107319"/>
              <a:ext cx="16257" cy="46665"/>
            </a:xfrm>
            <a:custGeom>
              <a:avLst/>
              <a:gdLst/>
              <a:ahLst/>
              <a:cxnLst/>
              <a:rect l="l" t="t" r="r" b="b"/>
              <a:pathLst>
                <a:path w="532" h="1527" extrusionOk="0">
                  <a:moveTo>
                    <a:pt x="330" y="0"/>
                  </a:moveTo>
                  <a:cubicBezTo>
                    <a:pt x="247" y="0"/>
                    <a:pt x="153" y="64"/>
                    <a:pt x="153" y="168"/>
                  </a:cubicBezTo>
                  <a:cubicBezTo>
                    <a:pt x="153" y="586"/>
                    <a:pt x="153" y="964"/>
                    <a:pt x="14" y="1401"/>
                  </a:cubicBezTo>
                  <a:cubicBezTo>
                    <a:pt x="0" y="1468"/>
                    <a:pt x="60" y="1526"/>
                    <a:pt x="118" y="1526"/>
                  </a:cubicBezTo>
                  <a:cubicBezTo>
                    <a:pt x="146" y="1526"/>
                    <a:pt x="174" y="1513"/>
                    <a:pt x="193" y="1481"/>
                  </a:cubicBezTo>
                  <a:cubicBezTo>
                    <a:pt x="412" y="1083"/>
                    <a:pt x="531" y="586"/>
                    <a:pt x="452" y="108"/>
                  </a:cubicBezTo>
                  <a:cubicBezTo>
                    <a:pt x="443" y="33"/>
                    <a:pt x="390" y="0"/>
                    <a:pt x="33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108527" y="1381203"/>
              <a:ext cx="48250" cy="26954"/>
            </a:xfrm>
            <a:custGeom>
              <a:avLst/>
              <a:gdLst/>
              <a:ahLst/>
              <a:cxnLst/>
              <a:rect l="l" t="t" r="r" b="b"/>
              <a:pathLst>
                <a:path w="1579" h="882" extrusionOk="0">
                  <a:moveTo>
                    <a:pt x="1095" y="0"/>
                  </a:moveTo>
                  <a:cubicBezTo>
                    <a:pt x="596" y="0"/>
                    <a:pt x="16" y="258"/>
                    <a:pt x="0" y="774"/>
                  </a:cubicBezTo>
                  <a:cubicBezTo>
                    <a:pt x="0" y="842"/>
                    <a:pt x="55" y="882"/>
                    <a:pt x="116" y="882"/>
                  </a:cubicBezTo>
                  <a:cubicBezTo>
                    <a:pt x="144" y="882"/>
                    <a:pt x="174" y="873"/>
                    <a:pt x="199" y="854"/>
                  </a:cubicBezTo>
                  <a:cubicBezTo>
                    <a:pt x="378" y="675"/>
                    <a:pt x="458" y="496"/>
                    <a:pt x="676" y="376"/>
                  </a:cubicBezTo>
                  <a:cubicBezTo>
                    <a:pt x="815" y="301"/>
                    <a:pt x="970" y="273"/>
                    <a:pt x="1125" y="273"/>
                  </a:cubicBezTo>
                  <a:cubicBezTo>
                    <a:pt x="1215" y="273"/>
                    <a:pt x="1305" y="282"/>
                    <a:pt x="1393" y="297"/>
                  </a:cubicBezTo>
                  <a:cubicBezTo>
                    <a:pt x="1410" y="303"/>
                    <a:pt x="1426" y="306"/>
                    <a:pt x="1441" y="306"/>
                  </a:cubicBezTo>
                  <a:cubicBezTo>
                    <a:pt x="1559" y="306"/>
                    <a:pt x="1578" y="111"/>
                    <a:pt x="1472" y="58"/>
                  </a:cubicBezTo>
                  <a:cubicBezTo>
                    <a:pt x="1361" y="20"/>
                    <a:pt x="1231" y="0"/>
                    <a:pt x="109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110513" y="1400639"/>
              <a:ext cx="36150" cy="33188"/>
            </a:xfrm>
            <a:custGeom>
              <a:avLst/>
              <a:gdLst/>
              <a:ahLst/>
              <a:cxnLst/>
              <a:rect l="l" t="t" r="r" b="b"/>
              <a:pathLst>
                <a:path w="1183" h="1086" extrusionOk="0">
                  <a:moveTo>
                    <a:pt x="1002" y="0"/>
                  </a:moveTo>
                  <a:cubicBezTo>
                    <a:pt x="980" y="0"/>
                    <a:pt x="955" y="6"/>
                    <a:pt x="930" y="19"/>
                  </a:cubicBezTo>
                  <a:cubicBezTo>
                    <a:pt x="731" y="118"/>
                    <a:pt x="552" y="257"/>
                    <a:pt x="393" y="417"/>
                  </a:cubicBezTo>
                  <a:cubicBezTo>
                    <a:pt x="234" y="556"/>
                    <a:pt x="54" y="735"/>
                    <a:pt x="15" y="934"/>
                  </a:cubicBezTo>
                  <a:cubicBezTo>
                    <a:pt x="0" y="1020"/>
                    <a:pt x="58" y="1085"/>
                    <a:pt x="129" y="1085"/>
                  </a:cubicBezTo>
                  <a:cubicBezTo>
                    <a:pt x="157" y="1085"/>
                    <a:pt x="186" y="1075"/>
                    <a:pt x="214" y="1053"/>
                  </a:cubicBezTo>
                  <a:cubicBezTo>
                    <a:pt x="353" y="934"/>
                    <a:pt x="452" y="735"/>
                    <a:pt x="592" y="616"/>
                  </a:cubicBezTo>
                  <a:cubicBezTo>
                    <a:pt x="731" y="456"/>
                    <a:pt x="890" y="337"/>
                    <a:pt x="1049" y="238"/>
                  </a:cubicBezTo>
                  <a:cubicBezTo>
                    <a:pt x="1183" y="154"/>
                    <a:pt x="1120" y="0"/>
                    <a:pt x="100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4398346" y="1677929"/>
              <a:ext cx="13537" cy="33341"/>
            </a:xfrm>
            <a:custGeom>
              <a:avLst/>
              <a:gdLst/>
              <a:ahLst/>
              <a:cxnLst/>
              <a:rect l="l" t="t" r="r" b="b"/>
              <a:pathLst>
                <a:path w="443" h="1091" extrusionOk="0">
                  <a:moveTo>
                    <a:pt x="142" y="0"/>
                  </a:moveTo>
                  <a:cubicBezTo>
                    <a:pt x="68" y="0"/>
                    <a:pt x="0" y="49"/>
                    <a:pt x="25" y="135"/>
                  </a:cubicBezTo>
                  <a:cubicBezTo>
                    <a:pt x="45" y="294"/>
                    <a:pt x="85" y="414"/>
                    <a:pt x="124" y="533"/>
                  </a:cubicBezTo>
                  <a:cubicBezTo>
                    <a:pt x="144" y="692"/>
                    <a:pt x="144" y="831"/>
                    <a:pt x="144" y="991"/>
                  </a:cubicBezTo>
                  <a:cubicBezTo>
                    <a:pt x="133" y="1055"/>
                    <a:pt x="187" y="1091"/>
                    <a:pt x="244" y="1091"/>
                  </a:cubicBezTo>
                  <a:cubicBezTo>
                    <a:pt x="293" y="1091"/>
                    <a:pt x="345" y="1065"/>
                    <a:pt x="363" y="1010"/>
                  </a:cubicBezTo>
                  <a:cubicBezTo>
                    <a:pt x="383" y="732"/>
                    <a:pt x="443" y="314"/>
                    <a:pt x="264" y="56"/>
                  </a:cubicBezTo>
                  <a:cubicBezTo>
                    <a:pt x="234" y="18"/>
                    <a:pt x="186" y="0"/>
                    <a:pt x="1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4417934" y="1677624"/>
              <a:ext cx="14606" cy="46543"/>
            </a:xfrm>
            <a:custGeom>
              <a:avLst/>
              <a:gdLst/>
              <a:ahLst/>
              <a:cxnLst/>
              <a:rect l="l" t="t" r="r" b="b"/>
              <a:pathLst>
                <a:path w="478" h="1523" extrusionOk="0">
                  <a:moveTo>
                    <a:pt x="224" y="1"/>
                  </a:moveTo>
                  <a:cubicBezTo>
                    <a:pt x="165" y="1"/>
                    <a:pt x="110" y="36"/>
                    <a:pt x="100" y="105"/>
                  </a:cubicBezTo>
                  <a:cubicBezTo>
                    <a:pt x="1" y="503"/>
                    <a:pt x="80" y="1001"/>
                    <a:pt x="120" y="1418"/>
                  </a:cubicBezTo>
                  <a:cubicBezTo>
                    <a:pt x="120" y="1488"/>
                    <a:pt x="170" y="1523"/>
                    <a:pt x="222" y="1523"/>
                  </a:cubicBezTo>
                  <a:cubicBezTo>
                    <a:pt x="274" y="1523"/>
                    <a:pt x="329" y="1488"/>
                    <a:pt x="339" y="1418"/>
                  </a:cubicBezTo>
                  <a:cubicBezTo>
                    <a:pt x="378" y="1001"/>
                    <a:pt x="478" y="503"/>
                    <a:pt x="378" y="105"/>
                  </a:cubicBezTo>
                  <a:cubicBezTo>
                    <a:pt x="349" y="36"/>
                    <a:pt x="284" y="1"/>
                    <a:pt x="2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8" name="Google Shape;1408;p24"/>
          <p:cNvSpPr txBox="1">
            <a:spLocks noGrp="1"/>
          </p:cNvSpPr>
          <p:nvPr>
            <p:ph type="title"/>
          </p:nvPr>
        </p:nvSpPr>
        <p:spPr>
          <a:xfrm>
            <a:off x="549718" y="220018"/>
            <a:ext cx="8258142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+mj-lt"/>
              </a:rPr>
              <a:t>Bir </a:t>
            </a:r>
            <a:r>
              <a:rPr lang="en" sz="2400" b="1" dirty="0">
                <a:latin typeface="+mj-lt"/>
              </a:rPr>
              <a:t>yoki bir necha fandan tayyorgarlik </a:t>
            </a:r>
            <a:r>
              <a:rPr lang="en" sz="2400" b="1" dirty="0" smtClean="0">
                <a:latin typeface="+mj-lt"/>
              </a:rPr>
              <a:t>darajasiga qarab quyidagi terminlar  ishlatiladi</a:t>
            </a:r>
            <a:endParaRPr sz="2400" b="1" dirty="0">
              <a:latin typeface="+mj-lt"/>
            </a:endParaRPr>
          </a:p>
        </p:txBody>
      </p:sp>
      <p:sp>
        <p:nvSpPr>
          <p:cNvPr id="1413" name="Google Shape;1413;p24"/>
          <p:cNvSpPr txBox="1"/>
          <p:nvPr/>
        </p:nvSpPr>
        <p:spPr>
          <a:xfrm>
            <a:off x="3271716" y="3308355"/>
            <a:ext cx="2857075" cy="848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“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o‘rtacha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 o</a:t>
            </a:r>
            <a:r>
              <a:rPr lang="en" sz="2400" b="1" dirty="0">
                <a:latin typeface="+mj-lt"/>
                <a:ea typeface="Roboto"/>
                <a:cs typeface="Roboto"/>
                <a:sym typeface="Roboto"/>
              </a:rPr>
              <a:t>‘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zlashtiruvchi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Roboto"/>
                <a:cs typeface="Roboto"/>
                <a:sym typeface="Roboto"/>
              </a:rPr>
              <a:t>”</a:t>
            </a:r>
            <a:endParaRPr sz="2400" b="1" dirty="0">
              <a:solidFill>
                <a:srgbClr val="000000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14" name="Google Shape;1414;p24"/>
          <p:cNvSpPr txBox="1"/>
          <p:nvPr/>
        </p:nvSpPr>
        <p:spPr>
          <a:xfrm>
            <a:off x="6311154" y="3286822"/>
            <a:ext cx="2331453" cy="8518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“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kuchli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o‘quvchi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”</a:t>
            </a:r>
            <a:endParaRPr sz="2400" b="1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16" name="Google Shape;1416;p24"/>
          <p:cNvSpPr txBox="1"/>
          <p:nvPr/>
        </p:nvSpPr>
        <p:spPr>
          <a:xfrm>
            <a:off x="510210" y="3298161"/>
            <a:ext cx="2579144" cy="867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“yomon o‘zlashtiruvchi”</a:t>
            </a:r>
            <a:endParaRPr sz="2400" b="1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1417" name="Google Shape;1417;p24"/>
          <p:cNvGrpSpPr/>
          <p:nvPr/>
        </p:nvGrpSpPr>
        <p:grpSpPr>
          <a:xfrm>
            <a:off x="5672919" y="1007318"/>
            <a:ext cx="918216" cy="2151686"/>
            <a:chOff x="5231896" y="1325800"/>
            <a:chExt cx="784197" cy="1837634"/>
          </a:xfrm>
        </p:grpSpPr>
        <p:sp>
          <p:nvSpPr>
            <p:cNvPr id="1418" name="Google Shape;1418;p24"/>
            <p:cNvSpPr/>
            <p:nvPr/>
          </p:nvSpPr>
          <p:spPr>
            <a:xfrm>
              <a:off x="5244670" y="1335518"/>
              <a:ext cx="603052" cy="1035373"/>
            </a:xfrm>
            <a:custGeom>
              <a:avLst/>
              <a:gdLst/>
              <a:ahLst/>
              <a:cxnLst/>
              <a:rect l="l" t="t" r="r" b="b"/>
              <a:pathLst>
                <a:path w="19735" h="33880" extrusionOk="0">
                  <a:moveTo>
                    <a:pt x="9763" y="0"/>
                  </a:moveTo>
                  <a:cubicBezTo>
                    <a:pt x="9732" y="0"/>
                    <a:pt x="9700" y="1"/>
                    <a:pt x="9668" y="1"/>
                  </a:cubicBezTo>
                  <a:cubicBezTo>
                    <a:pt x="8992" y="21"/>
                    <a:pt x="8057" y="121"/>
                    <a:pt x="7560" y="658"/>
                  </a:cubicBezTo>
                  <a:cubicBezTo>
                    <a:pt x="6943" y="1294"/>
                    <a:pt x="6883" y="2190"/>
                    <a:pt x="6903" y="3045"/>
                  </a:cubicBezTo>
                  <a:cubicBezTo>
                    <a:pt x="6963" y="4437"/>
                    <a:pt x="7401" y="5730"/>
                    <a:pt x="7978" y="6964"/>
                  </a:cubicBezTo>
                  <a:cubicBezTo>
                    <a:pt x="8037" y="7063"/>
                    <a:pt x="7958" y="7143"/>
                    <a:pt x="7878" y="7163"/>
                  </a:cubicBezTo>
                  <a:cubicBezTo>
                    <a:pt x="7878" y="7242"/>
                    <a:pt x="7838" y="7322"/>
                    <a:pt x="7739" y="7342"/>
                  </a:cubicBezTo>
                  <a:cubicBezTo>
                    <a:pt x="6520" y="7529"/>
                    <a:pt x="5223" y="7633"/>
                    <a:pt x="3923" y="7633"/>
                  </a:cubicBezTo>
                  <a:cubicBezTo>
                    <a:pt x="2592" y="7633"/>
                    <a:pt x="1258" y="7524"/>
                    <a:pt x="1" y="7282"/>
                  </a:cubicBezTo>
                  <a:lnTo>
                    <a:pt x="1" y="7282"/>
                  </a:lnTo>
                  <a:cubicBezTo>
                    <a:pt x="219" y="9669"/>
                    <a:pt x="140" y="12355"/>
                    <a:pt x="319" y="14782"/>
                  </a:cubicBezTo>
                  <a:cubicBezTo>
                    <a:pt x="1357" y="14052"/>
                    <a:pt x="2568" y="13282"/>
                    <a:pt x="3864" y="13282"/>
                  </a:cubicBezTo>
                  <a:cubicBezTo>
                    <a:pt x="4157" y="13282"/>
                    <a:pt x="4454" y="13321"/>
                    <a:pt x="4755" y="13409"/>
                  </a:cubicBezTo>
                  <a:cubicBezTo>
                    <a:pt x="5988" y="13787"/>
                    <a:pt x="6804" y="14841"/>
                    <a:pt x="6963" y="16114"/>
                  </a:cubicBezTo>
                  <a:cubicBezTo>
                    <a:pt x="7142" y="17726"/>
                    <a:pt x="6187" y="19456"/>
                    <a:pt x="4894" y="20391"/>
                  </a:cubicBezTo>
                  <a:cubicBezTo>
                    <a:pt x="4351" y="20787"/>
                    <a:pt x="3781" y="20938"/>
                    <a:pt x="3201" y="20938"/>
                  </a:cubicBezTo>
                  <a:cubicBezTo>
                    <a:pt x="2294" y="20938"/>
                    <a:pt x="1364" y="20569"/>
                    <a:pt x="478" y="20192"/>
                  </a:cubicBezTo>
                  <a:lnTo>
                    <a:pt x="478" y="20192"/>
                  </a:lnTo>
                  <a:cubicBezTo>
                    <a:pt x="498" y="22341"/>
                    <a:pt x="478" y="24728"/>
                    <a:pt x="538" y="26857"/>
                  </a:cubicBezTo>
                  <a:cubicBezTo>
                    <a:pt x="2293" y="27020"/>
                    <a:pt x="3948" y="27173"/>
                    <a:pt x="5653" y="27173"/>
                  </a:cubicBezTo>
                  <a:cubicBezTo>
                    <a:pt x="6228" y="27173"/>
                    <a:pt x="6808" y="27155"/>
                    <a:pt x="7401" y="27115"/>
                  </a:cubicBezTo>
                  <a:cubicBezTo>
                    <a:pt x="7414" y="27112"/>
                    <a:pt x="7427" y="27111"/>
                    <a:pt x="7439" y="27111"/>
                  </a:cubicBezTo>
                  <a:cubicBezTo>
                    <a:pt x="7591" y="27111"/>
                    <a:pt x="7652" y="27323"/>
                    <a:pt x="7560" y="27433"/>
                  </a:cubicBezTo>
                  <a:lnTo>
                    <a:pt x="7659" y="27453"/>
                  </a:lnTo>
                  <a:cubicBezTo>
                    <a:pt x="7692" y="27414"/>
                    <a:pt x="7745" y="27396"/>
                    <a:pt x="7800" y="27396"/>
                  </a:cubicBezTo>
                  <a:cubicBezTo>
                    <a:pt x="7909" y="27396"/>
                    <a:pt x="8024" y="27467"/>
                    <a:pt x="7997" y="27573"/>
                  </a:cubicBezTo>
                  <a:cubicBezTo>
                    <a:pt x="7838" y="28806"/>
                    <a:pt x="7480" y="30000"/>
                    <a:pt x="7739" y="31233"/>
                  </a:cubicBezTo>
                  <a:cubicBezTo>
                    <a:pt x="8013" y="32605"/>
                    <a:pt x="8712" y="33880"/>
                    <a:pt x="10558" y="33880"/>
                  </a:cubicBezTo>
                  <a:cubicBezTo>
                    <a:pt x="10586" y="33880"/>
                    <a:pt x="10614" y="33879"/>
                    <a:pt x="10643" y="33879"/>
                  </a:cubicBezTo>
                  <a:cubicBezTo>
                    <a:pt x="10524" y="33739"/>
                    <a:pt x="10345" y="33521"/>
                    <a:pt x="10265" y="33381"/>
                  </a:cubicBezTo>
                  <a:cubicBezTo>
                    <a:pt x="9987" y="32725"/>
                    <a:pt x="10026" y="31989"/>
                    <a:pt x="10663" y="31690"/>
                  </a:cubicBezTo>
                  <a:cubicBezTo>
                    <a:pt x="10847" y="31601"/>
                    <a:pt x="11042" y="31558"/>
                    <a:pt x="11233" y="31558"/>
                  </a:cubicBezTo>
                  <a:cubicBezTo>
                    <a:pt x="11682" y="31558"/>
                    <a:pt x="12111" y="31795"/>
                    <a:pt x="12334" y="32228"/>
                  </a:cubicBezTo>
                  <a:cubicBezTo>
                    <a:pt x="12513" y="32546"/>
                    <a:pt x="12334" y="33242"/>
                    <a:pt x="12235" y="33600"/>
                  </a:cubicBezTo>
                  <a:cubicBezTo>
                    <a:pt x="13050" y="33123"/>
                    <a:pt x="14104" y="32029"/>
                    <a:pt x="14224" y="31054"/>
                  </a:cubicBezTo>
                  <a:cubicBezTo>
                    <a:pt x="14403" y="29721"/>
                    <a:pt x="13627" y="28528"/>
                    <a:pt x="13030" y="27374"/>
                  </a:cubicBezTo>
                  <a:cubicBezTo>
                    <a:pt x="12971" y="27274"/>
                    <a:pt x="13010" y="27215"/>
                    <a:pt x="13070" y="27175"/>
                  </a:cubicBezTo>
                  <a:cubicBezTo>
                    <a:pt x="13050" y="27075"/>
                    <a:pt x="13110" y="26916"/>
                    <a:pt x="13269" y="26916"/>
                  </a:cubicBezTo>
                  <a:cubicBezTo>
                    <a:pt x="15318" y="26837"/>
                    <a:pt x="17387" y="26638"/>
                    <a:pt x="19416" y="26638"/>
                  </a:cubicBezTo>
                  <a:cubicBezTo>
                    <a:pt x="19436" y="26638"/>
                    <a:pt x="19476" y="26638"/>
                    <a:pt x="19495" y="26658"/>
                  </a:cubicBezTo>
                  <a:cubicBezTo>
                    <a:pt x="19476" y="26638"/>
                    <a:pt x="19476" y="26618"/>
                    <a:pt x="19476" y="26578"/>
                  </a:cubicBezTo>
                  <a:cubicBezTo>
                    <a:pt x="19495" y="24390"/>
                    <a:pt x="19515" y="21844"/>
                    <a:pt x="19734" y="19655"/>
                  </a:cubicBezTo>
                  <a:lnTo>
                    <a:pt x="19734" y="19655"/>
                  </a:lnTo>
                  <a:cubicBezTo>
                    <a:pt x="19011" y="20176"/>
                    <a:pt x="18186" y="20418"/>
                    <a:pt x="17383" y="20418"/>
                  </a:cubicBezTo>
                  <a:cubicBezTo>
                    <a:pt x="15579" y="20418"/>
                    <a:pt x="13886" y="19199"/>
                    <a:pt x="13707" y="17189"/>
                  </a:cubicBezTo>
                  <a:cubicBezTo>
                    <a:pt x="13567" y="15737"/>
                    <a:pt x="14144" y="14225"/>
                    <a:pt x="15338" y="13349"/>
                  </a:cubicBezTo>
                  <a:cubicBezTo>
                    <a:pt x="15804" y="13005"/>
                    <a:pt x="16319" y="12865"/>
                    <a:pt x="16848" y="12865"/>
                  </a:cubicBezTo>
                  <a:cubicBezTo>
                    <a:pt x="17784" y="12865"/>
                    <a:pt x="18761" y="13305"/>
                    <a:pt x="19575" y="13827"/>
                  </a:cubicBezTo>
                  <a:cubicBezTo>
                    <a:pt x="19495" y="11758"/>
                    <a:pt x="19515" y="9311"/>
                    <a:pt x="19734" y="7242"/>
                  </a:cubicBezTo>
                  <a:lnTo>
                    <a:pt x="19734" y="7242"/>
                  </a:lnTo>
                  <a:cubicBezTo>
                    <a:pt x="18705" y="7312"/>
                    <a:pt x="17640" y="7364"/>
                    <a:pt x="16574" y="7364"/>
                  </a:cubicBezTo>
                  <a:cubicBezTo>
                    <a:pt x="14919" y="7364"/>
                    <a:pt x="13262" y="7239"/>
                    <a:pt x="11737" y="6864"/>
                  </a:cubicBezTo>
                  <a:cubicBezTo>
                    <a:pt x="11717" y="6864"/>
                    <a:pt x="11717" y="6844"/>
                    <a:pt x="11678" y="6844"/>
                  </a:cubicBezTo>
                  <a:cubicBezTo>
                    <a:pt x="11651" y="6858"/>
                    <a:pt x="11622" y="6864"/>
                    <a:pt x="11592" y="6864"/>
                  </a:cubicBezTo>
                  <a:cubicBezTo>
                    <a:pt x="11444" y="6864"/>
                    <a:pt x="11286" y="6712"/>
                    <a:pt x="11419" y="6546"/>
                  </a:cubicBezTo>
                  <a:cubicBezTo>
                    <a:pt x="12957" y="4475"/>
                    <a:pt x="13322" y="0"/>
                    <a:pt x="9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5951646" y="2954983"/>
              <a:ext cx="49870" cy="47674"/>
            </a:xfrm>
            <a:custGeom>
              <a:avLst/>
              <a:gdLst/>
              <a:ahLst/>
              <a:cxnLst/>
              <a:rect l="l" t="t" r="r" b="b"/>
              <a:pathLst>
                <a:path w="1632" h="1560" extrusionOk="0">
                  <a:moveTo>
                    <a:pt x="677" y="1"/>
                  </a:moveTo>
                  <a:cubicBezTo>
                    <a:pt x="319" y="120"/>
                    <a:pt x="1" y="438"/>
                    <a:pt x="41" y="876"/>
                  </a:cubicBezTo>
                  <a:cubicBezTo>
                    <a:pt x="77" y="1276"/>
                    <a:pt x="429" y="1560"/>
                    <a:pt x="824" y="1560"/>
                  </a:cubicBezTo>
                  <a:cubicBezTo>
                    <a:pt x="861" y="1560"/>
                    <a:pt x="898" y="1557"/>
                    <a:pt x="936" y="1552"/>
                  </a:cubicBezTo>
                  <a:cubicBezTo>
                    <a:pt x="1314" y="1473"/>
                    <a:pt x="1632" y="1174"/>
                    <a:pt x="1572" y="776"/>
                  </a:cubicBezTo>
                  <a:cubicBezTo>
                    <a:pt x="1552" y="339"/>
                    <a:pt x="1254" y="180"/>
                    <a:pt x="916" y="60"/>
                  </a:cubicBezTo>
                  <a:cubicBezTo>
                    <a:pt x="896" y="65"/>
                    <a:pt x="875" y="68"/>
                    <a:pt x="853" y="68"/>
                  </a:cubicBezTo>
                  <a:cubicBezTo>
                    <a:pt x="789" y="68"/>
                    <a:pt x="722" y="45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5698345" y="2334944"/>
              <a:ext cx="264872" cy="228436"/>
            </a:xfrm>
            <a:custGeom>
              <a:avLst/>
              <a:gdLst/>
              <a:ahLst/>
              <a:cxnLst/>
              <a:rect l="l" t="t" r="r" b="b"/>
              <a:pathLst>
                <a:path w="8668" h="7475" extrusionOk="0">
                  <a:moveTo>
                    <a:pt x="3476" y="0"/>
                  </a:moveTo>
                  <a:cubicBezTo>
                    <a:pt x="1845" y="497"/>
                    <a:pt x="770" y="1830"/>
                    <a:pt x="452" y="3561"/>
                  </a:cubicBezTo>
                  <a:cubicBezTo>
                    <a:pt x="0" y="5990"/>
                    <a:pt x="2025" y="7474"/>
                    <a:pt x="4234" y="7474"/>
                  </a:cubicBezTo>
                  <a:cubicBezTo>
                    <a:pt x="4359" y="7474"/>
                    <a:pt x="4484" y="7469"/>
                    <a:pt x="4610" y="7460"/>
                  </a:cubicBezTo>
                  <a:cubicBezTo>
                    <a:pt x="6639" y="7301"/>
                    <a:pt x="8429" y="5650"/>
                    <a:pt x="8528" y="3561"/>
                  </a:cubicBezTo>
                  <a:cubicBezTo>
                    <a:pt x="8668" y="716"/>
                    <a:pt x="5743" y="239"/>
                    <a:pt x="3575" y="40"/>
                  </a:cubicBezTo>
                  <a:cubicBezTo>
                    <a:pt x="3555" y="40"/>
                    <a:pt x="3496" y="4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5891934" y="2386314"/>
              <a:ext cx="42842" cy="41195"/>
            </a:xfrm>
            <a:custGeom>
              <a:avLst/>
              <a:gdLst/>
              <a:ahLst/>
              <a:cxnLst/>
              <a:rect l="l" t="t" r="r" b="b"/>
              <a:pathLst>
                <a:path w="1402" h="1348" extrusionOk="0">
                  <a:moveTo>
                    <a:pt x="155" y="0"/>
                  </a:moveTo>
                  <a:cubicBezTo>
                    <a:pt x="34" y="0"/>
                    <a:pt x="1" y="193"/>
                    <a:pt x="125" y="229"/>
                  </a:cubicBezTo>
                  <a:cubicBezTo>
                    <a:pt x="602" y="348"/>
                    <a:pt x="940" y="746"/>
                    <a:pt x="1040" y="1223"/>
                  </a:cubicBezTo>
                  <a:cubicBezTo>
                    <a:pt x="1063" y="1310"/>
                    <a:pt x="1128" y="1347"/>
                    <a:pt x="1195" y="1347"/>
                  </a:cubicBezTo>
                  <a:cubicBezTo>
                    <a:pt x="1296" y="1347"/>
                    <a:pt x="1402" y="1263"/>
                    <a:pt x="1378" y="1144"/>
                  </a:cubicBezTo>
                  <a:cubicBezTo>
                    <a:pt x="1239" y="587"/>
                    <a:pt x="781" y="129"/>
                    <a:pt x="204" y="10"/>
                  </a:cubicBezTo>
                  <a:cubicBezTo>
                    <a:pt x="187" y="3"/>
                    <a:pt x="170" y="0"/>
                    <a:pt x="15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5879314" y="2366542"/>
              <a:ext cx="53567" cy="28635"/>
            </a:xfrm>
            <a:custGeom>
              <a:avLst/>
              <a:gdLst/>
              <a:ahLst/>
              <a:cxnLst/>
              <a:rect l="l" t="t" r="r" b="b"/>
              <a:pathLst>
                <a:path w="1753" h="937" extrusionOk="0">
                  <a:moveTo>
                    <a:pt x="140" y="0"/>
                  </a:moveTo>
                  <a:cubicBezTo>
                    <a:pt x="1" y="0"/>
                    <a:pt x="1" y="199"/>
                    <a:pt x="140" y="239"/>
                  </a:cubicBezTo>
                  <a:cubicBezTo>
                    <a:pt x="637" y="279"/>
                    <a:pt x="1055" y="538"/>
                    <a:pt x="1413" y="876"/>
                  </a:cubicBezTo>
                  <a:cubicBezTo>
                    <a:pt x="1447" y="919"/>
                    <a:pt x="1486" y="937"/>
                    <a:pt x="1524" y="937"/>
                  </a:cubicBezTo>
                  <a:cubicBezTo>
                    <a:pt x="1644" y="937"/>
                    <a:pt x="1752" y="762"/>
                    <a:pt x="1632" y="657"/>
                  </a:cubicBezTo>
                  <a:cubicBezTo>
                    <a:pt x="1234" y="239"/>
                    <a:pt x="717" y="40"/>
                    <a:pt x="1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5582069" y="2610310"/>
              <a:ext cx="326446" cy="539659"/>
            </a:xfrm>
            <a:custGeom>
              <a:avLst/>
              <a:gdLst/>
              <a:ahLst/>
              <a:cxnLst/>
              <a:rect l="l" t="t" r="r" b="b"/>
              <a:pathLst>
                <a:path w="10683" h="17659" extrusionOk="0">
                  <a:moveTo>
                    <a:pt x="6689" y="0"/>
                  </a:moveTo>
                  <a:cubicBezTo>
                    <a:pt x="5426" y="0"/>
                    <a:pt x="4267" y="368"/>
                    <a:pt x="3481" y="1592"/>
                  </a:cubicBezTo>
                  <a:cubicBezTo>
                    <a:pt x="2506" y="3104"/>
                    <a:pt x="1790" y="4814"/>
                    <a:pt x="1233" y="6525"/>
                  </a:cubicBezTo>
                  <a:cubicBezTo>
                    <a:pt x="99" y="10086"/>
                    <a:pt x="0" y="13687"/>
                    <a:pt x="239" y="17367"/>
                  </a:cubicBezTo>
                  <a:cubicBezTo>
                    <a:pt x="239" y="17426"/>
                    <a:pt x="239" y="17446"/>
                    <a:pt x="219" y="17466"/>
                  </a:cubicBezTo>
                  <a:cubicBezTo>
                    <a:pt x="325" y="17470"/>
                    <a:pt x="428" y="17472"/>
                    <a:pt x="529" y="17472"/>
                  </a:cubicBezTo>
                  <a:cubicBezTo>
                    <a:pt x="1561" y="17472"/>
                    <a:pt x="2301" y="17248"/>
                    <a:pt x="2646" y="16034"/>
                  </a:cubicBezTo>
                  <a:cubicBezTo>
                    <a:pt x="2805" y="15377"/>
                    <a:pt x="2666" y="14462"/>
                    <a:pt x="2666" y="13786"/>
                  </a:cubicBezTo>
                  <a:cubicBezTo>
                    <a:pt x="2666" y="12891"/>
                    <a:pt x="2447" y="11777"/>
                    <a:pt x="2884" y="10961"/>
                  </a:cubicBezTo>
                  <a:cubicBezTo>
                    <a:pt x="2865" y="10882"/>
                    <a:pt x="2884" y="10782"/>
                    <a:pt x="2984" y="10762"/>
                  </a:cubicBezTo>
                  <a:lnTo>
                    <a:pt x="3004" y="10762"/>
                  </a:lnTo>
                  <a:cubicBezTo>
                    <a:pt x="3004" y="10742"/>
                    <a:pt x="3024" y="10742"/>
                    <a:pt x="3024" y="10703"/>
                  </a:cubicBezTo>
                  <a:cubicBezTo>
                    <a:pt x="3076" y="10650"/>
                    <a:pt x="3140" y="10625"/>
                    <a:pt x="3203" y="10625"/>
                  </a:cubicBezTo>
                  <a:cubicBezTo>
                    <a:pt x="3259" y="10625"/>
                    <a:pt x="3315" y="10645"/>
                    <a:pt x="3362" y="10683"/>
                  </a:cubicBezTo>
                  <a:cubicBezTo>
                    <a:pt x="3849" y="10589"/>
                    <a:pt x="4534" y="10499"/>
                    <a:pt x="5203" y="10499"/>
                  </a:cubicBezTo>
                  <a:cubicBezTo>
                    <a:pt x="6091" y="10499"/>
                    <a:pt x="6952" y="10658"/>
                    <a:pt x="7281" y="11180"/>
                  </a:cubicBezTo>
                  <a:cubicBezTo>
                    <a:pt x="7698" y="11837"/>
                    <a:pt x="7380" y="13150"/>
                    <a:pt x="7360" y="13866"/>
                  </a:cubicBezTo>
                  <a:cubicBezTo>
                    <a:pt x="7340" y="15059"/>
                    <a:pt x="7301" y="16273"/>
                    <a:pt x="7261" y="17466"/>
                  </a:cubicBezTo>
                  <a:lnTo>
                    <a:pt x="7261" y="17526"/>
                  </a:lnTo>
                  <a:cubicBezTo>
                    <a:pt x="7612" y="17610"/>
                    <a:pt x="7967" y="17658"/>
                    <a:pt x="8319" y="17658"/>
                  </a:cubicBezTo>
                  <a:cubicBezTo>
                    <a:pt x="8805" y="17658"/>
                    <a:pt x="9286" y="17566"/>
                    <a:pt x="9747" y="17347"/>
                  </a:cubicBezTo>
                  <a:cubicBezTo>
                    <a:pt x="9568" y="14482"/>
                    <a:pt x="9568" y="11598"/>
                    <a:pt x="9787" y="8733"/>
                  </a:cubicBezTo>
                  <a:cubicBezTo>
                    <a:pt x="9986" y="6048"/>
                    <a:pt x="10682" y="3322"/>
                    <a:pt x="10523" y="617"/>
                  </a:cubicBezTo>
                  <a:cubicBezTo>
                    <a:pt x="9320" y="368"/>
                    <a:pt x="7952" y="0"/>
                    <a:pt x="6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5231896" y="1325800"/>
              <a:ext cx="784197" cy="1837634"/>
            </a:xfrm>
            <a:custGeom>
              <a:avLst/>
              <a:gdLst/>
              <a:ahLst/>
              <a:cxnLst/>
              <a:rect l="l" t="t" r="r" b="b"/>
              <a:pathLst>
                <a:path w="25663" h="60132" extrusionOk="0">
                  <a:moveTo>
                    <a:pt x="11687" y="32210"/>
                  </a:moveTo>
                  <a:cubicBezTo>
                    <a:pt x="12051" y="32210"/>
                    <a:pt x="12371" y="32407"/>
                    <a:pt x="12474" y="32764"/>
                  </a:cubicBezTo>
                  <a:cubicBezTo>
                    <a:pt x="12573" y="33142"/>
                    <a:pt x="12434" y="33500"/>
                    <a:pt x="12175" y="33739"/>
                  </a:cubicBezTo>
                  <a:cubicBezTo>
                    <a:pt x="11996" y="33799"/>
                    <a:pt x="11837" y="33839"/>
                    <a:pt x="11678" y="33898"/>
                  </a:cubicBezTo>
                  <a:cubicBezTo>
                    <a:pt x="11658" y="33868"/>
                    <a:pt x="11633" y="33854"/>
                    <a:pt x="11608" y="33854"/>
                  </a:cubicBezTo>
                  <a:cubicBezTo>
                    <a:pt x="11583" y="33854"/>
                    <a:pt x="11558" y="33868"/>
                    <a:pt x="11539" y="33898"/>
                  </a:cubicBezTo>
                  <a:cubicBezTo>
                    <a:pt x="11479" y="33898"/>
                    <a:pt x="11439" y="33918"/>
                    <a:pt x="11379" y="33918"/>
                  </a:cubicBezTo>
                  <a:cubicBezTo>
                    <a:pt x="11240" y="33859"/>
                    <a:pt x="11041" y="33660"/>
                    <a:pt x="11001" y="33620"/>
                  </a:cubicBezTo>
                  <a:cubicBezTo>
                    <a:pt x="10882" y="33461"/>
                    <a:pt x="10803" y="33262"/>
                    <a:pt x="10803" y="33063"/>
                  </a:cubicBezTo>
                  <a:cubicBezTo>
                    <a:pt x="10783" y="32625"/>
                    <a:pt x="11081" y="32307"/>
                    <a:pt x="11499" y="32227"/>
                  </a:cubicBezTo>
                  <a:cubicBezTo>
                    <a:pt x="11562" y="32216"/>
                    <a:pt x="11625" y="32210"/>
                    <a:pt x="11687" y="32210"/>
                  </a:cubicBezTo>
                  <a:close/>
                  <a:moveTo>
                    <a:pt x="18760" y="33142"/>
                  </a:moveTo>
                  <a:cubicBezTo>
                    <a:pt x="18799" y="33162"/>
                    <a:pt x="18839" y="33162"/>
                    <a:pt x="18899" y="33162"/>
                  </a:cubicBezTo>
                  <a:cubicBezTo>
                    <a:pt x="20988" y="33361"/>
                    <a:pt x="23852" y="33839"/>
                    <a:pt x="23713" y="36584"/>
                  </a:cubicBezTo>
                  <a:cubicBezTo>
                    <a:pt x="23613" y="38593"/>
                    <a:pt x="21883" y="40244"/>
                    <a:pt x="19894" y="40383"/>
                  </a:cubicBezTo>
                  <a:cubicBezTo>
                    <a:pt x="19767" y="40393"/>
                    <a:pt x="19641" y="40398"/>
                    <a:pt x="19515" y="40398"/>
                  </a:cubicBezTo>
                  <a:cubicBezTo>
                    <a:pt x="17350" y="40398"/>
                    <a:pt x="15383" y="38954"/>
                    <a:pt x="15815" y="36604"/>
                  </a:cubicBezTo>
                  <a:cubicBezTo>
                    <a:pt x="16114" y="34913"/>
                    <a:pt x="17168" y="33620"/>
                    <a:pt x="18760" y="33142"/>
                  </a:cubicBezTo>
                  <a:close/>
                  <a:moveTo>
                    <a:pt x="24270" y="53294"/>
                  </a:moveTo>
                  <a:cubicBezTo>
                    <a:pt x="24299" y="53323"/>
                    <a:pt x="24360" y="53341"/>
                    <a:pt x="24422" y="53341"/>
                  </a:cubicBezTo>
                  <a:cubicBezTo>
                    <a:pt x="24445" y="53341"/>
                    <a:pt x="24467" y="53339"/>
                    <a:pt x="24489" y="53333"/>
                  </a:cubicBezTo>
                  <a:cubicBezTo>
                    <a:pt x="24807" y="53513"/>
                    <a:pt x="25105" y="53652"/>
                    <a:pt x="25125" y="54089"/>
                  </a:cubicBezTo>
                  <a:cubicBezTo>
                    <a:pt x="25185" y="54487"/>
                    <a:pt x="24887" y="54786"/>
                    <a:pt x="24509" y="54825"/>
                  </a:cubicBezTo>
                  <a:cubicBezTo>
                    <a:pt x="24461" y="54834"/>
                    <a:pt x="24414" y="54838"/>
                    <a:pt x="24368" y="54838"/>
                  </a:cubicBezTo>
                  <a:cubicBezTo>
                    <a:pt x="23988" y="54838"/>
                    <a:pt x="23667" y="54557"/>
                    <a:pt x="23613" y="54149"/>
                  </a:cubicBezTo>
                  <a:cubicBezTo>
                    <a:pt x="23574" y="53731"/>
                    <a:pt x="23892" y="53413"/>
                    <a:pt x="24270" y="53294"/>
                  </a:cubicBezTo>
                  <a:close/>
                  <a:moveTo>
                    <a:pt x="18110" y="42032"/>
                  </a:moveTo>
                  <a:cubicBezTo>
                    <a:pt x="19372" y="42032"/>
                    <a:pt x="20745" y="42402"/>
                    <a:pt x="21962" y="42651"/>
                  </a:cubicBezTo>
                  <a:cubicBezTo>
                    <a:pt x="22121" y="45356"/>
                    <a:pt x="21445" y="48082"/>
                    <a:pt x="21246" y="50767"/>
                  </a:cubicBezTo>
                  <a:cubicBezTo>
                    <a:pt x="21027" y="53632"/>
                    <a:pt x="21027" y="56516"/>
                    <a:pt x="21206" y="59381"/>
                  </a:cubicBezTo>
                  <a:cubicBezTo>
                    <a:pt x="20745" y="59600"/>
                    <a:pt x="20271" y="59692"/>
                    <a:pt x="19787" y="59692"/>
                  </a:cubicBezTo>
                  <a:cubicBezTo>
                    <a:pt x="19436" y="59692"/>
                    <a:pt x="19079" y="59644"/>
                    <a:pt x="18720" y="59560"/>
                  </a:cubicBezTo>
                  <a:lnTo>
                    <a:pt x="18720" y="59500"/>
                  </a:lnTo>
                  <a:cubicBezTo>
                    <a:pt x="18760" y="58307"/>
                    <a:pt x="18799" y="57093"/>
                    <a:pt x="18819" y="55900"/>
                  </a:cubicBezTo>
                  <a:cubicBezTo>
                    <a:pt x="18839" y="55184"/>
                    <a:pt x="19177" y="53851"/>
                    <a:pt x="18740" y="53214"/>
                  </a:cubicBezTo>
                  <a:cubicBezTo>
                    <a:pt x="18422" y="52692"/>
                    <a:pt x="17560" y="52533"/>
                    <a:pt x="16668" y="52533"/>
                  </a:cubicBezTo>
                  <a:cubicBezTo>
                    <a:pt x="15996" y="52533"/>
                    <a:pt x="15308" y="52623"/>
                    <a:pt x="14821" y="52717"/>
                  </a:cubicBezTo>
                  <a:cubicBezTo>
                    <a:pt x="14774" y="52679"/>
                    <a:pt x="14723" y="52659"/>
                    <a:pt x="14671" y="52659"/>
                  </a:cubicBezTo>
                  <a:cubicBezTo>
                    <a:pt x="14613" y="52659"/>
                    <a:pt x="14555" y="52684"/>
                    <a:pt x="14503" y="52737"/>
                  </a:cubicBezTo>
                  <a:cubicBezTo>
                    <a:pt x="14503" y="52776"/>
                    <a:pt x="14463" y="52776"/>
                    <a:pt x="14463" y="52796"/>
                  </a:cubicBezTo>
                  <a:lnTo>
                    <a:pt x="14443" y="52796"/>
                  </a:lnTo>
                  <a:cubicBezTo>
                    <a:pt x="14343" y="52816"/>
                    <a:pt x="14324" y="52916"/>
                    <a:pt x="14343" y="52995"/>
                  </a:cubicBezTo>
                  <a:cubicBezTo>
                    <a:pt x="13906" y="53811"/>
                    <a:pt x="14125" y="54925"/>
                    <a:pt x="14125" y="55820"/>
                  </a:cubicBezTo>
                  <a:cubicBezTo>
                    <a:pt x="14125" y="56496"/>
                    <a:pt x="14264" y="57411"/>
                    <a:pt x="14105" y="58068"/>
                  </a:cubicBezTo>
                  <a:cubicBezTo>
                    <a:pt x="13749" y="59323"/>
                    <a:pt x="12970" y="59502"/>
                    <a:pt x="11883" y="59502"/>
                  </a:cubicBezTo>
                  <a:cubicBezTo>
                    <a:pt x="11816" y="59502"/>
                    <a:pt x="11747" y="59501"/>
                    <a:pt x="11678" y="59500"/>
                  </a:cubicBezTo>
                  <a:cubicBezTo>
                    <a:pt x="11718" y="59480"/>
                    <a:pt x="11718" y="59460"/>
                    <a:pt x="11718" y="59401"/>
                  </a:cubicBezTo>
                  <a:cubicBezTo>
                    <a:pt x="11459" y="55721"/>
                    <a:pt x="11558" y="52120"/>
                    <a:pt x="12712" y="48559"/>
                  </a:cubicBezTo>
                  <a:cubicBezTo>
                    <a:pt x="13249" y="46848"/>
                    <a:pt x="13965" y="45138"/>
                    <a:pt x="14940" y="43606"/>
                  </a:cubicBezTo>
                  <a:cubicBezTo>
                    <a:pt x="15713" y="42397"/>
                    <a:pt x="16857" y="42032"/>
                    <a:pt x="18110" y="42032"/>
                  </a:cubicBezTo>
                  <a:close/>
                  <a:moveTo>
                    <a:pt x="10199" y="1"/>
                  </a:moveTo>
                  <a:cubicBezTo>
                    <a:pt x="10175" y="1"/>
                    <a:pt x="10151" y="1"/>
                    <a:pt x="10126" y="1"/>
                  </a:cubicBezTo>
                  <a:cubicBezTo>
                    <a:pt x="8754" y="21"/>
                    <a:pt x="7441" y="498"/>
                    <a:pt x="7083" y="1931"/>
                  </a:cubicBezTo>
                  <a:cubicBezTo>
                    <a:pt x="6665" y="3701"/>
                    <a:pt x="7242" y="5770"/>
                    <a:pt x="8137" y="7302"/>
                  </a:cubicBezTo>
                  <a:cubicBezTo>
                    <a:pt x="6932" y="7368"/>
                    <a:pt x="5745" y="7389"/>
                    <a:pt x="4564" y="7389"/>
                  </a:cubicBezTo>
                  <a:cubicBezTo>
                    <a:pt x="3248" y="7389"/>
                    <a:pt x="1938" y="7362"/>
                    <a:pt x="617" y="7341"/>
                  </a:cubicBezTo>
                  <a:cubicBezTo>
                    <a:pt x="518" y="7341"/>
                    <a:pt x="478" y="7401"/>
                    <a:pt x="478" y="7481"/>
                  </a:cubicBezTo>
                  <a:cubicBezTo>
                    <a:pt x="419" y="7501"/>
                    <a:pt x="339" y="7560"/>
                    <a:pt x="339" y="7600"/>
                  </a:cubicBezTo>
                  <a:cubicBezTo>
                    <a:pt x="1" y="9947"/>
                    <a:pt x="240" y="12533"/>
                    <a:pt x="518" y="14901"/>
                  </a:cubicBezTo>
                  <a:cubicBezTo>
                    <a:pt x="518" y="14941"/>
                    <a:pt x="538" y="15000"/>
                    <a:pt x="598" y="15020"/>
                  </a:cubicBezTo>
                  <a:cubicBezTo>
                    <a:pt x="621" y="15043"/>
                    <a:pt x="665" y="15053"/>
                    <a:pt x="709" y="15053"/>
                  </a:cubicBezTo>
                  <a:cubicBezTo>
                    <a:pt x="740" y="15053"/>
                    <a:pt x="772" y="15048"/>
                    <a:pt x="797" y="15040"/>
                  </a:cubicBezTo>
                  <a:cubicBezTo>
                    <a:pt x="811" y="15098"/>
                    <a:pt x="868" y="15135"/>
                    <a:pt x="929" y="15135"/>
                  </a:cubicBezTo>
                  <a:cubicBezTo>
                    <a:pt x="951" y="15135"/>
                    <a:pt x="974" y="15130"/>
                    <a:pt x="995" y="15120"/>
                  </a:cubicBezTo>
                  <a:cubicBezTo>
                    <a:pt x="2025" y="14578"/>
                    <a:pt x="3137" y="13904"/>
                    <a:pt x="4330" y="13904"/>
                  </a:cubicBezTo>
                  <a:cubicBezTo>
                    <a:pt x="4451" y="13904"/>
                    <a:pt x="4573" y="13911"/>
                    <a:pt x="4695" y="13926"/>
                  </a:cubicBezTo>
                  <a:cubicBezTo>
                    <a:pt x="6108" y="14105"/>
                    <a:pt x="7043" y="15318"/>
                    <a:pt x="7063" y="16711"/>
                  </a:cubicBezTo>
                  <a:cubicBezTo>
                    <a:pt x="7083" y="17944"/>
                    <a:pt x="6386" y="19237"/>
                    <a:pt x="5451" y="20033"/>
                  </a:cubicBezTo>
                  <a:cubicBezTo>
                    <a:pt x="4810" y="20588"/>
                    <a:pt x="4123" y="20802"/>
                    <a:pt x="3421" y="20802"/>
                  </a:cubicBezTo>
                  <a:cubicBezTo>
                    <a:pt x="2663" y="20802"/>
                    <a:pt x="1888" y="20553"/>
                    <a:pt x="1135" y="20212"/>
                  </a:cubicBezTo>
                  <a:cubicBezTo>
                    <a:pt x="1105" y="20202"/>
                    <a:pt x="1075" y="20197"/>
                    <a:pt x="1048" y="20197"/>
                  </a:cubicBezTo>
                  <a:cubicBezTo>
                    <a:pt x="1020" y="20197"/>
                    <a:pt x="995" y="20202"/>
                    <a:pt x="976" y="20212"/>
                  </a:cubicBezTo>
                  <a:cubicBezTo>
                    <a:pt x="896" y="20212"/>
                    <a:pt x="816" y="20232"/>
                    <a:pt x="797" y="20292"/>
                  </a:cubicBezTo>
                  <a:cubicBezTo>
                    <a:pt x="797" y="20312"/>
                    <a:pt x="777" y="20331"/>
                    <a:pt x="777" y="20371"/>
                  </a:cubicBezTo>
                  <a:cubicBezTo>
                    <a:pt x="578" y="22559"/>
                    <a:pt x="617" y="24787"/>
                    <a:pt x="777" y="26976"/>
                  </a:cubicBezTo>
                  <a:cubicBezTo>
                    <a:pt x="777" y="27095"/>
                    <a:pt x="876" y="27155"/>
                    <a:pt x="936" y="27175"/>
                  </a:cubicBezTo>
                  <a:cubicBezTo>
                    <a:pt x="936" y="27234"/>
                    <a:pt x="976" y="27254"/>
                    <a:pt x="1015" y="27274"/>
                  </a:cubicBezTo>
                  <a:cubicBezTo>
                    <a:pt x="2330" y="27680"/>
                    <a:pt x="3753" y="27843"/>
                    <a:pt x="5167" y="27843"/>
                  </a:cubicBezTo>
                  <a:cubicBezTo>
                    <a:pt x="6106" y="27843"/>
                    <a:pt x="7041" y="27771"/>
                    <a:pt x="7938" y="27652"/>
                  </a:cubicBezTo>
                  <a:cubicBezTo>
                    <a:pt x="7978" y="27652"/>
                    <a:pt x="8037" y="27632"/>
                    <a:pt x="8057" y="27572"/>
                  </a:cubicBezTo>
                  <a:cubicBezTo>
                    <a:pt x="8134" y="27458"/>
                    <a:pt x="8082" y="27253"/>
                    <a:pt x="7921" y="27253"/>
                  </a:cubicBezTo>
                  <a:cubicBezTo>
                    <a:pt x="7913" y="27253"/>
                    <a:pt x="7906" y="27253"/>
                    <a:pt x="7898" y="27254"/>
                  </a:cubicBezTo>
                  <a:cubicBezTo>
                    <a:pt x="7277" y="27302"/>
                    <a:pt x="6668" y="27323"/>
                    <a:pt x="6066" y="27323"/>
                  </a:cubicBezTo>
                  <a:cubicBezTo>
                    <a:pt x="4433" y="27323"/>
                    <a:pt x="2846" y="27170"/>
                    <a:pt x="1174" y="26996"/>
                  </a:cubicBezTo>
                  <a:cubicBezTo>
                    <a:pt x="1095" y="24887"/>
                    <a:pt x="1115" y="22778"/>
                    <a:pt x="1095" y="20670"/>
                  </a:cubicBezTo>
                  <a:lnTo>
                    <a:pt x="1095" y="20670"/>
                  </a:lnTo>
                  <a:cubicBezTo>
                    <a:pt x="1859" y="20998"/>
                    <a:pt x="2656" y="21237"/>
                    <a:pt x="3437" y="21237"/>
                  </a:cubicBezTo>
                  <a:cubicBezTo>
                    <a:pt x="4120" y="21237"/>
                    <a:pt x="4790" y="21054"/>
                    <a:pt x="5412" y="20590"/>
                  </a:cubicBezTo>
                  <a:cubicBezTo>
                    <a:pt x="6685" y="19635"/>
                    <a:pt x="7600" y="17944"/>
                    <a:pt x="7441" y="16353"/>
                  </a:cubicBezTo>
                  <a:cubicBezTo>
                    <a:pt x="7301" y="15100"/>
                    <a:pt x="6506" y="13966"/>
                    <a:pt x="5272" y="13608"/>
                  </a:cubicBezTo>
                  <a:cubicBezTo>
                    <a:pt x="4937" y="13507"/>
                    <a:pt x="4604" y="13462"/>
                    <a:pt x="4275" y="13462"/>
                  </a:cubicBezTo>
                  <a:cubicBezTo>
                    <a:pt x="3041" y="13462"/>
                    <a:pt x="1865" y="14095"/>
                    <a:pt x="876" y="14801"/>
                  </a:cubicBezTo>
                  <a:cubicBezTo>
                    <a:pt x="697" y="12414"/>
                    <a:pt x="797" y="9987"/>
                    <a:pt x="598" y="7600"/>
                  </a:cubicBezTo>
                  <a:lnTo>
                    <a:pt x="598" y="7600"/>
                  </a:lnTo>
                  <a:cubicBezTo>
                    <a:pt x="1825" y="7842"/>
                    <a:pt x="3134" y="7951"/>
                    <a:pt x="4442" y="7951"/>
                  </a:cubicBezTo>
                  <a:cubicBezTo>
                    <a:pt x="5720" y="7951"/>
                    <a:pt x="6997" y="7847"/>
                    <a:pt x="8197" y="7660"/>
                  </a:cubicBezTo>
                  <a:cubicBezTo>
                    <a:pt x="8296" y="7640"/>
                    <a:pt x="8356" y="7560"/>
                    <a:pt x="8356" y="7481"/>
                  </a:cubicBezTo>
                  <a:cubicBezTo>
                    <a:pt x="8435" y="7461"/>
                    <a:pt x="8495" y="7381"/>
                    <a:pt x="8455" y="7282"/>
                  </a:cubicBezTo>
                  <a:cubicBezTo>
                    <a:pt x="7878" y="6068"/>
                    <a:pt x="7461" y="4775"/>
                    <a:pt x="7381" y="3403"/>
                  </a:cubicBezTo>
                  <a:cubicBezTo>
                    <a:pt x="7361" y="2587"/>
                    <a:pt x="7401" y="1692"/>
                    <a:pt x="7998" y="1036"/>
                  </a:cubicBezTo>
                  <a:cubicBezTo>
                    <a:pt x="8475" y="518"/>
                    <a:pt x="9430" y="419"/>
                    <a:pt x="10067" y="419"/>
                  </a:cubicBezTo>
                  <a:cubicBezTo>
                    <a:pt x="10098" y="418"/>
                    <a:pt x="10130" y="418"/>
                    <a:pt x="10161" y="418"/>
                  </a:cubicBezTo>
                  <a:cubicBezTo>
                    <a:pt x="13661" y="418"/>
                    <a:pt x="13315" y="4833"/>
                    <a:pt x="11777" y="6884"/>
                  </a:cubicBezTo>
                  <a:cubicBezTo>
                    <a:pt x="11660" y="7035"/>
                    <a:pt x="11797" y="7200"/>
                    <a:pt x="11951" y="7200"/>
                  </a:cubicBezTo>
                  <a:cubicBezTo>
                    <a:pt x="11979" y="7200"/>
                    <a:pt x="12008" y="7195"/>
                    <a:pt x="12036" y="7182"/>
                  </a:cubicBezTo>
                  <a:cubicBezTo>
                    <a:pt x="12056" y="7182"/>
                    <a:pt x="12056" y="7202"/>
                    <a:pt x="12076" y="7202"/>
                  </a:cubicBezTo>
                  <a:cubicBezTo>
                    <a:pt x="13589" y="7583"/>
                    <a:pt x="15209" y="7708"/>
                    <a:pt x="16816" y="7708"/>
                  </a:cubicBezTo>
                  <a:cubicBezTo>
                    <a:pt x="17893" y="7708"/>
                    <a:pt x="18964" y="7652"/>
                    <a:pt x="19993" y="7580"/>
                  </a:cubicBezTo>
                  <a:lnTo>
                    <a:pt x="19993" y="7580"/>
                  </a:lnTo>
                  <a:cubicBezTo>
                    <a:pt x="19774" y="9629"/>
                    <a:pt x="19695" y="11758"/>
                    <a:pt x="19794" y="13807"/>
                  </a:cubicBezTo>
                  <a:cubicBezTo>
                    <a:pt x="19095" y="13341"/>
                    <a:pt x="18291" y="13054"/>
                    <a:pt x="17498" y="13054"/>
                  </a:cubicBezTo>
                  <a:cubicBezTo>
                    <a:pt x="16871" y="13054"/>
                    <a:pt x="16250" y="13234"/>
                    <a:pt x="15696" y="13647"/>
                  </a:cubicBezTo>
                  <a:cubicBezTo>
                    <a:pt x="14522" y="14523"/>
                    <a:pt x="13946" y="16015"/>
                    <a:pt x="14065" y="17427"/>
                  </a:cubicBezTo>
                  <a:cubicBezTo>
                    <a:pt x="14264" y="19493"/>
                    <a:pt x="16015" y="20855"/>
                    <a:pt x="17855" y="20855"/>
                  </a:cubicBezTo>
                  <a:cubicBezTo>
                    <a:pt x="18584" y="20855"/>
                    <a:pt x="19327" y="20641"/>
                    <a:pt x="19993" y="20172"/>
                  </a:cubicBezTo>
                  <a:lnTo>
                    <a:pt x="19993" y="20172"/>
                  </a:lnTo>
                  <a:cubicBezTo>
                    <a:pt x="19774" y="22321"/>
                    <a:pt x="19734" y="24569"/>
                    <a:pt x="19734" y="26737"/>
                  </a:cubicBezTo>
                  <a:cubicBezTo>
                    <a:pt x="19734" y="26757"/>
                    <a:pt x="19734" y="26777"/>
                    <a:pt x="19774" y="26797"/>
                  </a:cubicBezTo>
                  <a:cubicBezTo>
                    <a:pt x="19734" y="26777"/>
                    <a:pt x="19714" y="26777"/>
                    <a:pt x="19695" y="26777"/>
                  </a:cubicBezTo>
                  <a:cubicBezTo>
                    <a:pt x="17685" y="26777"/>
                    <a:pt x="15656" y="26956"/>
                    <a:pt x="13667" y="27055"/>
                  </a:cubicBezTo>
                  <a:cubicBezTo>
                    <a:pt x="13528" y="27055"/>
                    <a:pt x="13448" y="27194"/>
                    <a:pt x="13468" y="27334"/>
                  </a:cubicBezTo>
                  <a:cubicBezTo>
                    <a:pt x="13408" y="27354"/>
                    <a:pt x="13369" y="27433"/>
                    <a:pt x="13428" y="27533"/>
                  </a:cubicBezTo>
                  <a:cubicBezTo>
                    <a:pt x="14025" y="28647"/>
                    <a:pt x="14642" y="29860"/>
                    <a:pt x="14463" y="31173"/>
                  </a:cubicBezTo>
                  <a:cubicBezTo>
                    <a:pt x="14343" y="32148"/>
                    <a:pt x="13727" y="32864"/>
                    <a:pt x="12951" y="33341"/>
                  </a:cubicBezTo>
                  <a:cubicBezTo>
                    <a:pt x="13050" y="33003"/>
                    <a:pt x="13031" y="32625"/>
                    <a:pt x="12871" y="32307"/>
                  </a:cubicBezTo>
                  <a:cubicBezTo>
                    <a:pt x="12650" y="31865"/>
                    <a:pt x="12199" y="31634"/>
                    <a:pt x="11738" y="31634"/>
                  </a:cubicBezTo>
                  <a:cubicBezTo>
                    <a:pt x="11534" y="31634"/>
                    <a:pt x="11329" y="31679"/>
                    <a:pt x="11141" y="31770"/>
                  </a:cubicBezTo>
                  <a:cubicBezTo>
                    <a:pt x="10524" y="32068"/>
                    <a:pt x="10265" y="32804"/>
                    <a:pt x="10544" y="33441"/>
                  </a:cubicBezTo>
                  <a:cubicBezTo>
                    <a:pt x="10624" y="33600"/>
                    <a:pt x="10683" y="33739"/>
                    <a:pt x="10822" y="33859"/>
                  </a:cubicBezTo>
                  <a:cubicBezTo>
                    <a:pt x="9470" y="33759"/>
                    <a:pt x="8535" y="32725"/>
                    <a:pt x="8256" y="31352"/>
                  </a:cubicBezTo>
                  <a:cubicBezTo>
                    <a:pt x="7998" y="30139"/>
                    <a:pt x="8356" y="28945"/>
                    <a:pt x="8495" y="27751"/>
                  </a:cubicBezTo>
                  <a:cubicBezTo>
                    <a:pt x="8521" y="27635"/>
                    <a:pt x="8421" y="27561"/>
                    <a:pt x="8321" y="27561"/>
                  </a:cubicBezTo>
                  <a:cubicBezTo>
                    <a:pt x="8266" y="27561"/>
                    <a:pt x="8212" y="27583"/>
                    <a:pt x="8177" y="27632"/>
                  </a:cubicBezTo>
                  <a:cubicBezTo>
                    <a:pt x="8177" y="27652"/>
                    <a:pt x="8157" y="27652"/>
                    <a:pt x="8157" y="27672"/>
                  </a:cubicBezTo>
                  <a:cubicBezTo>
                    <a:pt x="7430" y="30139"/>
                    <a:pt x="7623" y="34317"/>
                    <a:pt x="10945" y="34317"/>
                  </a:cubicBezTo>
                  <a:cubicBezTo>
                    <a:pt x="11078" y="34317"/>
                    <a:pt x="11216" y="34310"/>
                    <a:pt x="11360" y="34296"/>
                  </a:cubicBezTo>
                  <a:cubicBezTo>
                    <a:pt x="11479" y="34256"/>
                    <a:pt x="11618" y="34256"/>
                    <a:pt x="11737" y="34236"/>
                  </a:cubicBezTo>
                  <a:lnTo>
                    <a:pt x="11737" y="34236"/>
                  </a:lnTo>
                  <a:cubicBezTo>
                    <a:pt x="11737" y="34256"/>
                    <a:pt x="11718" y="34256"/>
                    <a:pt x="11718" y="34296"/>
                  </a:cubicBezTo>
                  <a:cubicBezTo>
                    <a:pt x="11419" y="35947"/>
                    <a:pt x="12056" y="37578"/>
                    <a:pt x="12832" y="39011"/>
                  </a:cubicBezTo>
                  <a:cubicBezTo>
                    <a:pt x="13408" y="40065"/>
                    <a:pt x="14145" y="41617"/>
                    <a:pt x="15318" y="42154"/>
                  </a:cubicBezTo>
                  <a:cubicBezTo>
                    <a:pt x="14204" y="43188"/>
                    <a:pt x="13528" y="45058"/>
                    <a:pt x="13011" y="46252"/>
                  </a:cubicBezTo>
                  <a:cubicBezTo>
                    <a:pt x="11280" y="50310"/>
                    <a:pt x="10544" y="55024"/>
                    <a:pt x="11479" y="59381"/>
                  </a:cubicBezTo>
                  <a:cubicBezTo>
                    <a:pt x="11519" y="59421"/>
                    <a:pt x="11539" y="59480"/>
                    <a:pt x="11578" y="59480"/>
                  </a:cubicBezTo>
                  <a:cubicBezTo>
                    <a:pt x="11519" y="59560"/>
                    <a:pt x="11539" y="59699"/>
                    <a:pt x="11658" y="59719"/>
                  </a:cubicBezTo>
                  <a:cubicBezTo>
                    <a:pt x="12002" y="59788"/>
                    <a:pt x="12372" y="59842"/>
                    <a:pt x="12732" y="59842"/>
                  </a:cubicBezTo>
                  <a:cubicBezTo>
                    <a:pt x="13415" y="59842"/>
                    <a:pt x="14065" y="59647"/>
                    <a:pt x="14443" y="58983"/>
                  </a:cubicBezTo>
                  <a:cubicBezTo>
                    <a:pt x="14761" y="58406"/>
                    <a:pt x="14721" y="57710"/>
                    <a:pt x="14721" y="57093"/>
                  </a:cubicBezTo>
                  <a:cubicBezTo>
                    <a:pt x="14741" y="55979"/>
                    <a:pt x="14363" y="54030"/>
                    <a:pt x="14920" y="53035"/>
                  </a:cubicBezTo>
                  <a:cubicBezTo>
                    <a:pt x="15126" y="53035"/>
                    <a:pt x="15329" y="53033"/>
                    <a:pt x="15532" y="53033"/>
                  </a:cubicBezTo>
                  <a:cubicBezTo>
                    <a:pt x="15937" y="53033"/>
                    <a:pt x="16339" y="53042"/>
                    <a:pt x="16750" y="53095"/>
                  </a:cubicBezTo>
                  <a:cubicBezTo>
                    <a:pt x="18103" y="53214"/>
                    <a:pt x="18382" y="53513"/>
                    <a:pt x="18322" y="54806"/>
                  </a:cubicBezTo>
                  <a:cubicBezTo>
                    <a:pt x="18282" y="56357"/>
                    <a:pt x="18223" y="57909"/>
                    <a:pt x="18203" y="59460"/>
                  </a:cubicBezTo>
                  <a:cubicBezTo>
                    <a:pt x="18203" y="59600"/>
                    <a:pt x="18302" y="59699"/>
                    <a:pt x="18421" y="59699"/>
                  </a:cubicBezTo>
                  <a:cubicBezTo>
                    <a:pt x="18441" y="59759"/>
                    <a:pt x="18481" y="59779"/>
                    <a:pt x="18501" y="59799"/>
                  </a:cubicBezTo>
                  <a:cubicBezTo>
                    <a:pt x="18952" y="60029"/>
                    <a:pt x="19438" y="60131"/>
                    <a:pt x="19926" y="60131"/>
                  </a:cubicBezTo>
                  <a:cubicBezTo>
                    <a:pt x="20492" y="60131"/>
                    <a:pt x="21061" y="59994"/>
                    <a:pt x="21584" y="59759"/>
                  </a:cubicBezTo>
                  <a:cubicBezTo>
                    <a:pt x="21604" y="59759"/>
                    <a:pt x="21604" y="59719"/>
                    <a:pt x="21604" y="59719"/>
                  </a:cubicBezTo>
                  <a:cubicBezTo>
                    <a:pt x="21704" y="59699"/>
                    <a:pt x="21803" y="59600"/>
                    <a:pt x="21803" y="59460"/>
                  </a:cubicBezTo>
                  <a:cubicBezTo>
                    <a:pt x="21624" y="56437"/>
                    <a:pt x="21624" y="53433"/>
                    <a:pt x="21883" y="50409"/>
                  </a:cubicBezTo>
                  <a:cubicBezTo>
                    <a:pt x="22022" y="48440"/>
                    <a:pt x="22678" y="46152"/>
                    <a:pt x="22599" y="44044"/>
                  </a:cubicBezTo>
                  <a:lnTo>
                    <a:pt x="22599" y="44044"/>
                  </a:lnTo>
                  <a:cubicBezTo>
                    <a:pt x="24986" y="45854"/>
                    <a:pt x="24210" y="50151"/>
                    <a:pt x="24210" y="52856"/>
                  </a:cubicBezTo>
                  <a:cubicBezTo>
                    <a:pt x="23613" y="52936"/>
                    <a:pt x="23156" y="53453"/>
                    <a:pt x="23176" y="54089"/>
                  </a:cubicBezTo>
                  <a:cubicBezTo>
                    <a:pt x="23195" y="54773"/>
                    <a:pt x="23751" y="55284"/>
                    <a:pt x="24430" y="55284"/>
                  </a:cubicBezTo>
                  <a:cubicBezTo>
                    <a:pt x="24443" y="55284"/>
                    <a:pt x="24456" y="55283"/>
                    <a:pt x="24469" y="55283"/>
                  </a:cubicBezTo>
                  <a:cubicBezTo>
                    <a:pt x="25085" y="55223"/>
                    <a:pt x="25642" y="54786"/>
                    <a:pt x="25662" y="54149"/>
                  </a:cubicBezTo>
                  <a:cubicBezTo>
                    <a:pt x="25662" y="53692"/>
                    <a:pt x="25265" y="52956"/>
                    <a:pt x="24688" y="52896"/>
                  </a:cubicBezTo>
                  <a:cubicBezTo>
                    <a:pt x="24708" y="50966"/>
                    <a:pt x="24867" y="48937"/>
                    <a:pt x="24608" y="47047"/>
                  </a:cubicBezTo>
                  <a:cubicBezTo>
                    <a:pt x="24429" y="45635"/>
                    <a:pt x="23892" y="44402"/>
                    <a:pt x="22599" y="43745"/>
                  </a:cubicBezTo>
                  <a:cubicBezTo>
                    <a:pt x="22579" y="43745"/>
                    <a:pt x="22579" y="43705"/>
                    <a:pt x="22559" y="43705"/>
                  </a:cubicBezTo>
                  <a:cubicBezTo>
                    <a:pt x="22519" y="43288"/>
                    <a:pt x="22440" y="42890"/>
                    <a:pt x="22360" y="42492"/>
                  </a:cubicBezTo>
                  <a:cubicBezTo>
                    <a:pt x="22400" y="42373"/>
                    <a:pt x="22380" y="42194"/>
                    <a:pt x="22201" y="42154"/>
                  </a:cubicBezTo>
                  <a:cubicBezTo>
                    <a:pt x="21306" y="41915"/>
                    <a:pt x="20092" y="41577"/>
                    <a:pt x="18899" y="41418"/>
                  </a:cubicBezTo>
                  <a:cubicBezTo>
                    <a:pt x="18919" y="41378"/>
                    <a:pt x="18919" y="41298"/>
                    <a:pt x="18939" y="41259"/>
                  </a:cubicBezTo>
                  <a:cubicBezTo>
                    <a:pt x="18998" y="41119"/>
                    <a:pt x="19038" y="41020"/>
                    <a:pt x="19118" y="40901"/>
                  </a:cubicBezTo>
                  <a:cubicBezTo>
                    <a:pt x="19266" y="40909"/>
                    <a:pt x="19407" y="40914"/>
                    <a:pt x="19545" y="40914"/>
                  </a:cubicBezTo>
                  <a:cubicBezTo>
                    <a:pt x="19739" y="40914"/>
                    <a:pt x="19926" y="40904"/>
                    <a:pt x="20112" y="40881"/>
                  </a:cubicBezTo>
                  <a:cubicBezTo>
                    <a:pt x="22301" y="40622"/>
                    <a:pt x="24170" y="38772"/>
                    <a:pt x="24270" y="36524"/>
                  </a:cubicBezTo>
                  <a:cubicBezTo>
                    <a:pt x="24409" y="33421"/>
                    <a:pt x="21385" y="32764"/>
                    <a:pt x="18899" y="32565"/>
                  </a:cubicBezTo>
                  <a:cubicBezTo>
                    <a:pt x="18886" y="32563"/>
                    <a:pt x="18874" y="32562"/>
                    <a:pt x="18862" y="32562"/>
                  </a:cubicBezTo>
                  <a:cubicBezTo>
                    <a:pt x="18759" y="32562"/>
                    <a:pt x="18676" y="32636"/>
                    <a:pt x="18640" y="32725"/>
                  </a:cubicBezTo>
                  <a:cubicBezTo>
                    <a:pt x="16512" y="33063"/>
                    <a:pt x="15139" y="35311"/>
                    <a:pt x="15199" y="37439"/>
                  </a:cubicBezTo>
                  <a:cubicBezTo>
                    <a:pt x="15239" y="39369"/>
                    <a:pt x="16910" y="40562"/>
                    <a:pt x="18680" y="40861"/>
                  </a:cubicBezTo>
                  <a:cubicBezTo>
                    <a:pt x="18600" y="41040"/>
                    <a:pt x="18541" y="41199"/>
                    <a:pt x="18541" y="41378"/>
                  </a:cubicBezTo>
                  <a:cubicBezTo>
                    <a:pt x="18279" y="41354"/>
                    <a:pt x="18017" y="41339"/>
                    <a:pt x="17760" y="41339"/>
                  </a:cubicBezTo>
                  <a:cubicBezTo>
                    <a:pt x="17176" y="41339"/>
                    <a:pt x="16617" y="41416"/>
                    <a:pt x="16134" y="41637"/>
                  </a:cubicBezTo>
                  <a:cubicBezTo>
                    <a:pt x="15935" y="41696"/>
                    <a:pt x="15736" y="41816"/>
                    <a:pt x="15557" y="41975"/>
                  </a:cubicBezTo>
                  <a:cubicBezTo>
                    <a:pt x="13369" y="40463"/>
                    <a:pt x="12215" y="36842"/>
                    <a:pt x="12076" y="34396"/>
                  </a:cubicBezTo>
                  <a:cubicBezTo>
                    <a:pt x="12076" y="34316"/>
                    <a:pt x="12036" y="34236"/>
                    <a:pt x="11956" y="34217"/>
                  </a:cubicBezTo>
                  <a:cubicBezTo>
                    <a:pt x="12056" y="34197"/>
                    <a:pt x="12155" y="34157"/>
                    <a:pt x="12255" y="34117"/>
                  </a:cubicBezTo>
                  <a:cubicBezTo>
                    <a:pt x="12275" y="34117"/>
                    <a:pt x="12314" y="34117"/>
                    <a:pt x="12354" y="34097"/>
                  </a:cubicBezTo>
                  <a:lnTo>
                    <a:pt x="12374" y="34057"/>
                  </a:lnTo>
                  <a:cubicBezTo>
                    <a:pt x="13349" y="33739"/>
                    <a:pt x="14224" y="33103"/>
                    <a:pt x="14622" y="32148"/>
                  </a:cubicBezTo>
                  <a:cubicBezTo>
                    <a:pt x="15298" y="30536"/>
                    <a:pt x="14602" y="28865"/>
                    <a:pt x="13727" y="27493"/>
                  </a:cubicBezTo>
                  <a:cubicBezTo>
                    <a:pt x="15716" y="27453"/>
                    <a:pt x="17745" y="27373"/>
                    <a:pt x="19714" y="27075"/>
                  </a:cubicBezTo>
                  <a:cubicBezTo>
                    <a:pt x="19794" y="27055"/>
                    <a:pt x="19814" y="26976"/>
                    <a:pt x="19814" y="26936"/>
                  </a:cubicBezTo>
                  <a:cubicBezTo>
                    <a:pt x="19849" y="26970"/>
                    <a:pt x="19898" y="26988"/>
                    <a:pt x="19949" y="26988"/>
                  </a:cubicBezTo>
                  <a:cubicBezTo>
                    <a:pt x="20044" y="26988"/>
                    <a:pt x="20146" y="26926"/>
                    <a:pt x="20172" y="26797"/>
                  </a:cubicBezTo>
                  <a:cubicBezTo>
                    <a:pt x="20291" y="24549"/>
                    <a:pt x="20431" y="22201"/>
                    <a:pt x="20311" y="19973"/>
                  </a:cubicBezTo>
                  <a:cubicBezTo>
                    <a:pt x="20311" y="19914"/>
                    <a:pt x="20291" y="19894"/>
                    <a:pt x="20271" y="19834"/>
                  </a:cubicBezTo>
                  <a:cubicBezTo>
                    <a:pt x="20231" y="19753"/>
                    <a:pt x="20134" y="19690"/>
                    <a:pt x="20039" y="19690"/>
                  </a:cubicBezTo>
                  <a:cubicBezTo>
                    <a:pt x="19995" y="19690"/>
                    <a:pt x="19951" y="19703"/>
                    <a:pt x="19913" y="19735"/>
                  </a:cubicBezTo>
                  <a:cubicBezTo>
                    <a:pt x="19288" y="20240"/>
                    <a:pt x="18561" y="20470"/>
                    <a:pt x="17847" y="20470"/>
                  </a:cubicBezTo>
                  <a:cubicBezTo>
                    <a:pt x="16311" y="20470"/>
                    <a:pt x="14834" y="19403"/>
                    <a:pt x="14562" y="17706"/>
                  </a:cubicBezTo>
                  <a:cubicBezTo>
                    <a:pt x="14363" y="16512"/>
                    <a:pt x="14741" y="15199"/>
                    <a:pt x="15617" y="14324"/>
                  </a:cubicBezTo>
                  <a:cubicBezTo>
                    <a:pt x="16200" y="13749"/>
                    <a:pt x="16842" y="13530"/>
                    <a:pt x="17500" y="13530"/>
                  </a:cubicBezTo>
                  <a:cubicBezTo>
                    <a:pt x="18279" y="13530"/>
                    <a:pt x="19080" y="13836"/>
                    <a:pt x="19834" y="14224"/>
                  </a:cubicBezTo>
                  <a:cubicBezTo>
                    <a:pt x="19871" y="14307"/>
                    <a:pt x="19951" y="14352"/>
                    <a:pt x="20027" y="14352"/>
                  </a:cubicBezTo>
                  <a:cubicBezTo>
                    <a:pt x="20116" y="14352"/>
                    <a:pt x="20201" y="14293"/>
                    <a:pt x="20212" y="14165"/>
                  </a:cubicBezTo>
                  <a:cubicBezTo>
                    <a:pt x="20331" y="11957"/>
                    <a:pt x="20371" y="9669"/>
                    <a:pt x="20311" y="7441"/>
                  </a:cubicBezTo>
                  <a:cubicBezTo>
                    <a:pt x="20311" y="7381"/>
                    <a:pt x="20291" y="7361"/>
                    <a:pt x="20271" y="7302"/>
                  </a:cubicBezTo>
                  <a:cubicBezTo>
                    <a:pt x="20232" y="7242"/>
                    <a:pt x="20192" y="7182"/>
                    <a:pt x="20092" y="7182"/>
                  </a:cubicBezTo>
                  <a:cubicBezTo>
                    <a:pt x="19607" y="7204"/>
                    <a:pt x="19124" y="7213"/>
                    <a:pt x="18644" y="7213"/>
                  </a:cubicBezTo>
                  <a:cubicBezTo>
                    <a:pt x="16509" y="7213"/>
                    <a:pt x="14418" y="7032"/>
                    <a:pt x="12275" y="6983"/>
                  </a:cubicBezTo>
                  <a:cubicBezTo>
                    <a:pt x="13915" y="4572"/>
                    <a:pt x="13926" y="1"/>
                    <a:pt x="101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5742533" y="2104775"/>
              <a:ext cx="48678" cy="9412"/>
            </a:xfrm>
            <a:custGeom>
              <a:avLst/>
              <a:gdLst/>
              <a:ahLst/>
              <a:cxnLst/>
              <a:rect l="l" t="t" r="r" b="b"/>
              <a:pathLst>
                <a:path w="1593" h="308" extrusionOk="0">
                  <a:moveTo>
                    <a:pt x="942" y="1"/>
                  </a:moveTo>
                  <a:cubicBezTo>
                    <a:pt x="666" y="1"/>
                    <a:pt x="385" y="15"/>
                    <a:pt x="120" y="52"/>
                  </a:cubicBezTo>
                  <a:cubicBezTo>
                    <a:pt x="1" y="52"/>
                    <a:pt x="1" y="211"/>
                    <a:pt x="120" y="251"/>
                  </a:cubicBezTo>
                  <a:cubicBezTo>
                    <a:pt x="415" y="279"/>
                    <a:pt x="731" y="308"/>
                    <a:pt x="1038" y="308"/>
                  </a:cubicBezTo>
                  <a:cubicBezTo>
                    <a:pt x="1165" y="308"/>
                    <a:pt x="1291" y="303"/>
                    <a:pt x="1413" y="291"/>
                  </a:cubicBezTo>
                  <a:cubicBezTo>
                    <a:pt x="1592" y="291"/>
                    <a:pt x="1592" y="13"/>
                    <a:pt x="1413" y="13"/>
                  </a:cubicBezTo>
                  <a:cubicBezTo>
                    <a:pt x="1260" y="5"/>
                    <a:pt x="1102" y="1"/>
                    <a:pt x="94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5720041" y="2122163"/>
              <a:ext cx="60229" cy="10452"/>
            </a:xfrm>
            <a:custGeom>
              <a:avLst/>
              <a:gdLst/>
              <a:ahLst/>
              <a:cxnLst/>
              <a:rect l="l" t="t" r="r" b="b"/>
              <a:pathLst>
                <a:path w="1971" h="342" extrusionOk="0">
                  <a:moveTo>
                    <a:pt x="1831" y="1"/>
                  </a:moveTo>
                  <a:cubicBezTo>
                    <a:pt x="1254" y="20"/>
                    <a:pt x="697" y="140"/>
                    <a:pt x="100" y="140"/>
                  </a:cubicBezTo>
                  <a:cubicBezTo>
                    <a:pt x="1" y="140"/>
                    <a:pt x="1" y="299"/>
                    <a:pt x="100" y="299"/>
                  </a:cubicBezTo>
                  <a:cubicBezTo>
                    <a:pt x="366" y="318"/>
                    <a:pt x="658" y="341"/>
                    <a:pt x="948" y="341"/>
                  </a:cubicBezTo>
                  <a:cubicBezTo>
                    <a:pt x="1266" y="341"/>
                    <a:pt x="1580" y="313"/>
                    <a:pt x="1851" y="219"/>
                  </a:cubicBezTo>
                  <a:cubicBezTo>
                    <a:pt x="1970" y="199"/>
                    <a:pt x="1970" y="1"/>
                    <a:pt x="18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5731990" y="1696265"/>
              <a:ext cx="39266" cy="13019"/>
            </a:xfrm>
            <a:custGeom>
              <a:avLst/>
              <a:gdLst/>
              <a:ahLst/>
              <a:cxnLst/>
              <a:rect l="l" t="t" r="r" b="b"/>
              <a:pathLst>
                <a:path w="1285" h="426" extrusionOk="0">
                  <a:moveTo>
                    <a:pt x="619" y="0"/>
                  </a:moveTo>
                  <a:cubicBezTo>
                    <a:pt x="430" y="0"/>
                    <a:pt x="242" y="45"/>
                    <a:pt x="87" y="132"/>
                  </a:cubicBezTo>
                  <a:cubicBezTo>
                    <a:pt x="0" y="201"/>
                    <a:pt x="50" y="362"/>
                    <a:pt x="143" y="362"/>
                  </a:cubicBezTo>
                  <a:cubicBezTo>
                    <a:pt x="157" y="362"/>
                    <a:pt x="171" y="358"/>
                    <a:pt x="187" y="351"/>
                  </a:cubicBezTo>
                  <a:cubicBezTo>
                    <a:pt x="311" y="312"/>
                    <a:pt x="426" y="294"/>
                    <a:pt x="538" y="294"/>
                  </a:cubicBezTo>
                  <a:cubicBezTo>
                    <a:pt x="715" y="294"/>
                    <a:pt x="887" y="338"/>
                    <a:pt x="1082" y="410"/>
                  </a:cubicBezTo>
                  <a:cubicBezTo>
                    <a:pt x="1103" y="421"/>
                    <a:pt x="1122" y="426"/>
                    <a:pt x="1139" y="426"/>
                  </a:cubicBezTo>
                  <a:cubicBezTo>
                    <a:pt x="1253" y="426"/>
                    <a:pt x="1285" y="221"/>
                    <a:pt x="1181" y="152"/>
                  </a:cubicBezTo>
                  <a:cubicBezTo>
                    <a:pt x="1018" y="50"/>
                    <a:pt x="818" y="0"/>
                    <a:pt x="6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5710752" y="1709099"/>
              <a:ext cx="59159" cy="18275"/>
            </a:xfrm>
            <a:custGeom>
              <a:avLst/>
              <a:gdLst/>
              <a:ahLst/>
              <a:cxnLst/>
              <a:rect l="l" t="t" r="r" b="b"/>
              <a:pathLst>
                <a:path w="1936" h="598" extrusionOk="0">
                  <a:moveTo>
                    <a:pt x="1428" y="1"/>
                  </a:moveTo>
                  <a:cubicBezTo>
                    <a:pt x="986" y="1"/>
                    <a:pt x="502" y="147"/>
                    <a:pt x="106" y="368"/>
                  </a:cubicBezTo>
                  <a:cubicBezTo>
                    <a:pt x="0" y="421"/>
                    <a:pt x="50" y="597"/>
                    <a:pt x="159" y="597"/>
                  </a:cubicBezTo>
                  <a:cubicBezTo>
                    <a:pt x="173" y="597"/>
                    <a:pt x="189" y="594"/>
                    <a:pt x="205" y="587"/>
                  </a:cubicBezTo>
                  <a:cubicBezTo>
                    <a:pt x="444" y="508"/>
                    <a:pt x="663" y="448"/>
                    <a:pt x="901" y="388"/>
                  </a:cubicBezTo>
                  <a:cubicBezTo>
                    <a:pt x="1180" y="349"/>
                    <a:pt x="1439" y="349"/>
                    <a:pt x="1697" y="349"/>
                  </a:cubicBezTo>
                  <a:cubicBezTo>
                    <a:pt x="1876" y="349"/>
                    <a:pt x="1936" y="70"/>
                    <a:pt x="1757" y="30"/>
                  </a:cubicBezTo>
                  <a:cubicBezTo>
                    <a:pt x="1652" y="10"/>
                    <a:pt x="1541" y="1"/>
                    <a:pt x="142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5604560" y="3071412"/>
              <a:ext cx="10359" cy="46818"/>
            </a:xfrm>
            <a:custGeom>
              <a:avLst/>
              <a:gdLst/>
              <a:ahLst/>
              <a:cxnLst/>
              <a:rect l="l" t="t" r="r" b="b"/>
              <a:pathLst>
                <a:path w="339" h="1532" extrusionOk="0">
                  <a:moveTo>
                    <a:pt x="169" y="0"/>
                  </a:moveTo>
                  <a:cubicBezTo>
                    <a:pt x="85" y="0"/>
                    <a:pt x="0" y="50"/>
                    <a:pt x="0" y="149"/>
                  </a:cubicBezTo>
                  <a:cubicBezTo>
                    <a:pt x="0" y="567"/>
                    <a:pt x="40" y="985"/>
                    <a:pt x="60" y="1442"/>
                  </a:cubicBezTo>
                  <a:cubicBezTo>
                    <a:pt x="70" y="1502"/>
                    <a:pt x="119" y="1532"/>
                    <a:pt x="167" y="1532"/>
                  </a:cubicBezTo>
                  <a:cubicBezTo>
                    <a:pt x="214" y="1532"/>
                    <a:pt x="259" y="1502"/>
                    <a:pt x="259" y="1442"/>
                  </a:cubicBezTo>
                  <a:cubicBezTo>
                    <a:pt x="298" y="985"/>
                    <a:pt x="338" y="567"/>
                    <a:pt x="338" y="149"/>
                  </a:cubicBezTo>
                  <a:cubicBezTo>
                    <a:pt x="338" y="50"/>
                    <a:pt x="254" y="0"/>
                    <a:pt x="1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5562603" y="2309611"/>
              <a:ext cx="53506" cy="52716"/>
            </a:xfrm>
            <a:custGeom>
              <a:avLst/>
              <a:gdLst/>
              <a:ahLst/>
              <a:cxnLst/>
              <a:rect l="l" t="t" r="r" b="b"/>
              <a:pathLst>
                <a:path w="1751" h="1725" extrusionOk="0">
                  <a:moveTo>
                    <a:pt x="936" y="1"/>
                  </a:moveTo>
                  <a:cubicBezTo>
                    <a:pt x="863" y="1"/>
                    <a:pt x="790" y="11"/>
                    <a:pt x="717" y="33"/>
                  </a:cubicBezTo>
                  <a:cubicBezTo>
                    <a:pt x="299" y="113"/>
                    <a:pt x="0" y="431"/>
                    <a:pt x="20" y="869"/>
                  </a:cubicBezTo>
                  <a:cubicBezTo>
                    <a:pt x="20" y="1068"/>
                    <a:pt x="100" y="1267"/>
                    <a:pt x="219" y="1426"/>
                  </a:cubicBezTo>
                  <a:cubicBezTo>
                    <a:pt x="239" y="1466"/>
                    <a:pt x="438" y="1665"/>
                    <a:pt x="597" y="1724"/>
                  </a:cubicBezTo>
                  <a:cubicBezTo>
                    <a:pt x="637" y="1724"/>
                    <a:pt x="677" y="1704"/>
                    <a:pt x="736" y="1704"/>
                  </a:cubicBezTo>
                  <a:cubicBezTo>
                    <a:pt x="749" y="1666"/>
                    <a:pt x="778" y="1653"/>
                    <a:pt x="807" y="1653"/>
                  </a:cubicBezTo>
                  <a:cubicBezTo>
                    <a:pt x="824" y="1653"/>
                    <a:pt x="841" y="1657"/>
                    <a:pt x="856" y="1665"/>
                  </a:cubicBezTo>
                  <a:cubicBezTo>
                    <a:pt x="1015" y="1625"/>
                    <a:pt x="1174" y="1565"/>
                    <a:pt x="1353" y="1525"/>
                  </a:cubicBezTo>
                  <a:cubicBezTo>
                    <a:pt x="1612" y="1267"/>
                    <a:pt x="1751" y="928"/>
                    <a:pt x="1652" y="551"/>
                  </a:cubicBezTo>
                  <a:cubicBezTo>
                    <a:pt x="1554" y="209"/>
                    <a:pt x="1258" y="1"/>
                    <a:pt x="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5586316" y="3084583"/>
              <a:ext cx="16837" cy="46726"/>
            </a:xfrm>
            <a:custGeom>
              <a:avLst/>
              <a:gdLst/>
              <a:ahLst/>
              <a:cxnLst/>
              <a:rect l="l" t="t" r="r" b="b"/>
              <a:pathLst>
                <a:path w="551" h="1529" extrusionOk="0">
                  <a:moveTo>
                    <a:pt x="213" y="0"/>
                  </a:moveTo>
                  <a:cubicBezTo>
                    <a:pt x="149" y="0"/>
                    <a:pt x="89" y="36"/>
                    <a:pt x="80" y="116"/>
                  </a:cubicBezTo>
                  <a:cubicBezTo>
                    <a:pt x="0" y="574"/>
                    <a:pt x="139" y="1071"/>
                    <a:pt x="358" y="1469"/>
                  </a:cubicBezTo>
                  <a:cubicBezTo>
                    <a:pt x="373" y="1511"/>
                    <a:pt x="402" y="1529"/>
                    <a:pt x="433" y="1529"/>
                  </a:cubicBezTo>
                  <a:cubicBezTo>
                    <a:pt x="489" y="1529"/>
                    <a:pt x="550" y="1473"/>
                    <a:pt x="537" y="1409"/>
                  </a:cubicBezTo>
                  <a:cubicBezTo>
                    <a:pt x="378" y="952"/>
                    <a:pt x="378" y="574"/>
                    <a:pt x="378" y="156"/>
                  </a:cubicBezTo>
                  <a:cubicBezTo>
                    <a:pt x="378" y="57"/>
                    <a:pt x="292" y="0"/>
                    <a:pt x="2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5538034" y="1358162"/>
              <a:ext cx="48923" cy="27168"/>
            </a:xfrm>
            <a:custGeom>
              <a:avLst/>
              <a:gdLst/>
              <a:ahLst/>
              <a:cxnLst/>
              <a:rect l="l" t="t" r="r" b="b"/>
              <a:pathLst>
                <a:path w="1601" h="889" extrusionOk="0">
                  <a:moveTo>
                    <a:pt x="490" y="1"/>
                  </a:moveTo>
                  <a:cubicBezTo>
                    <a:pt x="360" y="1"/>
                    <a:pt x="235" y="19"/>
                    <a:pt x="128" y="56"/>
                  </a:cubicBezTo>
                  <a:cubicBezTo>
                    <a:pt x="0" y="129"/>
                    <a:pt x="40" y="319"/>
                    <a:pt x="155" y="319"/>
                  </a:cubicBezTo>
                  <a:cubicBezTo>
                    <a:pt x="165" y="319"/>
                    <a:pt x="176" y="318"/>
                    <a:pt x="188" y="315"/>
                  </a:cubicBezTo>
                  <a:cubicBezTo>
                    <a:pt x="295" y="290"/>
                    <a:pt x="399" y="275"/>
                    <a:pt x="500" y="275"/>
                  </a:cubicBezTo>
                  <a:cubicBezTo>
                    <a:pt x="644" y="275"/>
                    <a:pt x="784" y="304"/>
                    <a:pt x="924" y="374"/>
                  </a:cubicBezTo>
                  <a:cubicBezTo>
                    <a:pt x="1143" y="514"/>
                    <a:pt x="1222" y="673"/>
                    <a:pt x="1401" y="852"/>
                  </a:cubicBezTo>
                  <a:cubicBezTo>
                    <a:pt x="1420" y="877"/>
                    <a:pt x="1448" y="889"/>
                    <a:pt x="1477" y="889"/>
                  </a:cubicBezTo>
                  <a:cubicBezTo>
                    <a:pt x="1536" y="889"/>
                    <a:pt x="1600" y="840"/>
                    <a:pt x="1600" y="772"/>
                  </a:cubicBezTo>
                  <a:cubicBezTo>
                    <a:pt x="1569" y="268"/>
                    <a:pt x="987" y="1"/>
                    <a:pt x="4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5548637" y="1377567"/>
              <a:ext cx="36333" cy="33494"/>
            </a:xfrm>
            <a:custGeom>
              <a:avLst/>
              <a:gdLst/>
              <a:ahLst/>
              <a:cxnLst/>
              <a:rect l="l" t="t" r="r" b="b"/>
              <a:pathLst>
                <a:path w="1189" h="1096" extrusionOk="0">
                  <a:moveTo>
                    <a:pt x="179" y="1"/>
                  </a:moveTo>
                  <a:cubicBezTo>
                    <a:pt x="70" y="1"/>
                    <a:pt x="1" y="172"/>
                    <a:pt x="119" y="257"/>
                  </a:cubicBezTo>
                  <a:cubicBezTo>
                    <a:pt x="298" y="336"/>
                    <a:pt x="438" y="475"/>
                    <a:pt x="597" y="615"/>
                  </a:cubicBezTo>
                  <a:cubicBezTo>
                    <a:pt x="716" y="754"/>
                    <a:pt x="816" y="933"/>
                    <a:pt x="975" y="1072"/>
                  </a:cubicBezTo>
                  <a:cubicBezTo>
                    <a:pt x="1001" y="1088"/>
                    <a:pt x="1028" y="1095"/>
                    <a:pt x="1054" y="1095"/>
                  </a:cubicBezTo>
                  <a:cubicBezTo>
                    <a:pt x="1127" y="1095"/>
                    <a:pt x="1188" y="1036"/>
                    <a:pt x="1174" y="933"/>
                  </a:cubicBezTo>
                  <a:cubicBezTo>
                    <a:pt x="1114" y="734"/>
                    <a:pt x="935" y="575"/>
                    <a:pt x="796" y="416"/>
                  </a:cubicBezTo>
                  <a:cubicBezTo>
                    <a:pt x="617" y="276"/>
                    <a:pt x="438" y="117"/>
                    <a:pt x="239" y="18"/>
                  </a:cubicBezTo>
                  <a:cubicBezTo>
                    <a:pt x="218" y="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5283571" y="1655255"/>
              <a:ext cx="13170" cy="33158"/>
            </a:xfrm>
            <a:custGeom>
              <a:avLst/>
              <a:gdLst/>
              <a:ahLst/>
              <a:cxnLst/>
              <a:rect l="l" t="t" r="r" b="b"/>
              <a:pathLst>
                <a:path w="431" h="1085" extrusionOk="0">
                  <a:moveTo>
                    <a:pt x="292" y="1"/>
                  </a:moveTo>
                  <a:cubicBezTo>
                    <a:pt x="243" y="1"/>
                    <a:pt x="192" y="22"/>
                    <a:pt x="160" y="62"/>
                  </a:cubicBezTo>
                  <a:cubicBezTo>
                    <a:pt x="1" y="300"/>
                    <a:pt x="40" y="738"/>
                    <a:pt x="60" y="997"/>
                  </a:cubicBezTo>
                  <a:cubicBezTo>
                    <a:pt x="87" y="1058"/>
                    <a:pt x="141" y="1085"/>
                    <a:pt x="191" y="1085"/>
                  </a:cubicBezTo>
                  <a:cubicBezTo>
                    <a:pt x="253" y="1085"/>
                    <a:pt x="310" y="1043"/>
                    <a:pt x="299" y="977"/>
                  </a:cubicBezTo>
                  <a:cubicBezTo>
                    <a:pt x="299" y="837"/>
                    <a:pt x="299" y="678"/>
                    <a:pt x="319" y="539"/>
                  </a:cubicBezTo>
                  <a:cubicBezTo>
                    <a:pt x="339" y="400"/>
                    <a:pt x="399" y="280"/>
                    <a:pt x="418" y="141"/>
                  </a:cubicBezTo>
                  <a:cubicBezTo>
                    <a:pt x="430" y="46"/>
                    <a:pt x="364" y="1"/>
                    <a:pt x="29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5262913" y="1654980"/>
              <a:ext cx="14606" cy="46543"/>
            </a:xfrm>
            <a:custGeom>
              <a:avLst/>
              <a:gdLst/>
              <a:ahLst/>
              <a:cxnLst/>
              <a:rect l="l" t="t" r="r" b="b"/>
              <a:pathLst>
                <a:path w="478" h="1523" extrusionOk="0">
                  <a:moveTo>
                    <a:pt x="247" y="1"/>
                  </a:moveTo>
                  <a:cubicBezTo>
                    <a:pt x="189" y="1"/>
                    <a:pt x="130" y="31"/>
                    <a:pt x="100" y="91"/>
                  </a:cubicBezTo>
                  <a:cubicBezTo>
                    <a:pt x="0" y="488"/>
                    <a:pt x="100" y="986"/>
                    <a:pt x="120" y="1403"/>
                  </a:cubicBezTo>
                  <a:cubicBezTo>
                    <a:pt x="140" y="1483"/>
                    <a:pt x="194" y="1523"/>
                    <a:pt x="244" y="1523"/>
                  </a:cubicBezTo>
                  <a:cubicBezTo>
                    <a:pt x="294" y="1523"/>
                    <a:pt x="339" y="1483"/>
                    <a:pt x="339" y="1403"/>
                  </a:cubicBezTo>
                  <a:cubicBezTo>
                    <a:pt x="398" y="986"/>
                    <a:pt x="478" y="488"/>
                    <a:pt x="378" y="91"/>
                  </a:cubicBezTo>
                  <a:cubicBezTo>
                    <a:pt x="358" y="31"/>
                    <a:pt x="304" y="1"/>
                    <a:pt x="2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24"/>
          <p:cNvGrpSpPr/>
          <p:nvPr/>
        </p:nvGrpSpPr>
        <p:grpSpPr>
          <a:xfrm>
            <a:off x="2448039" y="1307579"/>
            <a:ext cx="1182891" cy="1842714"/>
            <a:chOff x="2703925" y="1609900"/>
            <a:chExt cx="1000330" cy="1558321"/>
          </a:xfrm>
        </p:grpSpPr>
        <p:sp>
          <p:nvSpPr>
            <p:cNvPr id="1437" name="Google Shape;1437;p24"/>
            <p:cNvSpPr/>
            <p:nvPr/>
          </p:nvSpPr>
          <p:spPr>
            <a:xfrm>
              <a:off x="2710000" y="1609900"/>
              <a:ext cx="990613" cy="614199"/>
            </a:xfrm>
            <a:custGeom>
              <a:avLst/>
              <a:gdLst/>
              <a:ahLst/>
              <a:cxnLst/>
              <a:rect l="l" t="t" r="r" b="b"/>
              <a:pathLst>
                <a:path w="32418" h="19746" extrusionOk="0">
                  <a:moveTo>
                    <a:pt x="8910" y="18802"/>
                  </a:moveTo>
                  <a:cubicBezTo>
                    <a:pt x="9048" y="18802"/>
                    <a:pt x="9186" y="18806"/>
                    <a:pt x="9322" y="18819"/>
                  </a:cubicBezTo>
                  <a:cubicBezTo>
                    <a:pt x="9481" y="18819"/>
                    <a:pt x="9481" y="19077"/>
                    <a:pt x="9322" y="19097"/>
                  </a:cubicBezTo>
                  <a:cubicBezTo>
                    <a:pt x="9234" y="19101"/>
                    <a:pt x="9146" y="19103"/>
                    <a:pt x="9057" y="19103"/>
                  </a:cubicBezTo>
                  <a:cubicBezTo>
                    <a:pt x="8702" y="19103"/>
                    <a:pt x="8339" y="19077"/>
                    <a:pt x="7989" y="19077"/>
                  </a:cubicBezTo>
                  <a:cubicBezTo>
                    <a:pt x="7850" y="19077"/>
                    <a:pt x="7850" y="18838"/>
                    <a:pt x="7989" y="18838"/>
                  </a:cubicBezTo>
                  <a:cubicBezTo>
                    <a:pt x="8291" y="18825"/>
                    <a:pt x="8602" y="18802"/>
                    <a:pt x="8910" y="18802"/>
                  </a:cubicBezTo>
                  <a:close/>
                  <a:moveTo>
                    <a:pt x="6935" y="0"/>
                  </a:moveTo>
                  <a:lnTo>
                    <a:pt x="6935" y="0"/>
                  </a:lnTo>
                  <a:cubicBezTo>
                    <a:pt x="7074" y="2666"/>
                    <a:pt x="7173" y="5451"/>
                    <a:pt x="6577" y="8037"/>
                  </a:cubicBezTo>
                  <a:cubicBezTo>
                    <a:pt x="6577" y="8057"/>
                    <a:pt x="6557" y="8057"/>
                    <a:pt x="6557" y="8076"/>
                  </a:cubicBezTo>
                  <a:cubicBezTo>
                    <a:pt x="6619" y="8232"/>
                    <a:pt x="6511" y="8399"/>
                    <a:pt x="6376" y="8399"/>
                  </a:cubicBezTo>
                  <a:cubicBezTo>
                    <a:pt x="6338" y="8399"/>
                    <a:pt x="6298" y="8386"/>
                    <a:pt x="6258" y="8355"/>
                  </a:cubicBezTo>
                  <a:cubicBezTo>
                    <a:pt x="5392" y="7662"/>
                    <a:pt x="4091" y="7195"/>
                    <a:pt x="2900" y="7195"/>
                  </a:cubicBezTo>
                  <a:cubicBezTo>
                    <a:pt x="1358" y="7195"/>
                    <a:pt x="1" y="7978"/>
                    <a:pt x="12" y="10066"/>
                  </a:cubicBezTo>
                  <a:cubicBezTo>
                    <a:pt x="52" y="10742"/>
                    <a:pt x="111" y="11717"/>
                    <a:pt x="609" y="12214"/>
                  </a:cubicBezTo>
                  <a:cubicBezTo>
                    <a:pt x="1125" y="12748"/>
                    <a:pt x="1850" y="12879"/>
                    <a:pt x="2551" y="12879"/>
                  </a:cubicBezTo>
                  <a:cubicBezTo>
                    <a:pt x="2660" y="12879"/>
                    <a:pt x="2769" y="12876"/>
                    <a:pt x="2877" y="12871"/>
                  </a:cubicBezTo>
                  <a:cubicBezTo>
                    <a:pt x="4189" y="12811"/>
                    <a:pt x="5443" y="12373"/>
                    <a:pt x="6636" y="11816"/>
                  </a:cubicBezTo>
                  <a:cubicBezTo>
                    <a:pt x="6661" y="11802"/>
                    <a:pt x="6682" y="11795"/>
                    <a:pt x="6702" y="11795"/>
                  </a:cubicBezTo>
                  <a:cubicBezTo>
                    <a:pt x="6764" y="11795"/>
                    <a:pt x="6805" y="11856"/>
                    <a:pt x="6835" y="11916"/>
                  </a:cubicBezTo>
                  <a:cubicBezTo>
                    <a:pt x="6895" y="11916"/>
                    <a:pt x="6994" y="11956"/>
                    <a:pt x="6994" y="12055"/>
                  </a:cubicBezTo>
                  <a:cubicBezTo>
                    <a:pt x="7352" y="14562"/>
                    <a:pt x="7372" y="17207"/>
                    <a:pt x="6935" y="19714"/>
                  </a:cubicBezTo>
                  <a:cubicBezTo>
                    <a:pt x="7395" y="19736"/>
                    <a:pt x="7852" y="19746"/>
                    <a:pt x="8305" y="19746"/>
                  </a:cubicBezTo>
                  <a:cubicBezTo>
                    <a:pt x="10257" y="19746"/>
                    <a:pt x="12140" y="19564"/>
                    <a:pt x="13997" y="19435"/>
                  </a:cubicBezTo>
                  <a:cubicBezTo>
                    <a:pt x="13141" y="18142"/>
                    <a:pt x="12326" y="16730"/>
                    <a:pt x="12803" y="15119"/>
                  </a:cubicBezTo>
                  <a:cubicBezTo>
                    <a:pt x="13181" y="13845"/>
                    <a:pt x="14176" y="13030"/>
                    <a:pt x="15389" y="12910"/>
                  </a:cubicBezTo>
                  <a:cubicBezTo>
                    <a:pt x="15501" y="12899"/>
                    <a:pt x="15614" y="12893"/>
                    <a:pt x="15727" y="12893"/>
                  </a:cubicBezTo>
                  <a:cubicBezTo>
                    <a:pt x="17156" y="12893"/>
                    <a:pt x="18618" y="13802"/>
                    <a:pt x="19447" y="15019"/>
                  </a:cubicBezTo>
                  <a:cubicBezTo>
                    <a:pt x="20402" y="16431"/>
                    <a:pt x="19765" y="17884"/>
                    <a:pt x="19169" y="19376"/>
                  </a:cubicBezTo>
                  <a:cubicBezTo>
                    <a:pt x="19372" y="19372"/>
                    <a:pt x="19579" y="19370"/>
                    <a:pt x="19788" y="19370"/>
                  </a:cubicBezTo>
                  <a:cubicBezTo>
                    <a:pt x="21443" y="19370"/>
                    <a:pt x="23281" y="19481"/>
                    <a:pt x="24949" y="19481"/>
                  </a:cubicBezTo>
                  <a:cubicBezTo>
                    <a:pt x="25160" y="19481"/>
                    <a:pt x="25369" y="19479"/>
                    <a:pt x="25574" y="19475"/>
                  </a:cubicBezTo>
                  <a:cubicBezTo>
                    <a:pt x="25793" y="17108"/>
                    <a:pt x="25992" y="14900"/>
                    <a:pt x="25853" y="12513"/>
                  </a:cubicBezTo>
                  <a:cubicBezTo>
                    <a:pt x="25853" y="12373"/>
                    <a:pt x="25952" y="12314"/>
                    <a:pt x="26051" y="12314"/>
                  </a:cubicBezTo>
                  <a:lnTo>
                    <a:pt x="26151" y="12214"/>
                  </a:lnTo>
                  <a:cubicBezTo>
                    <a:pt x="26078" y="12087"/>
                    <a:pt x="26138" y="11911"/>
                    <a:pt x="26255" y="11911"/>
                  </a:cubicBezTo>
                  <a:cubicBezTo>
                    <a:pt x="26266" y="11911"/>
                    <a:pt x="26278" y="11912"/>
                    <a:pt x="26290" y="11916"/>
                  </a:cubicBezTo>
                  <a:cubicBezTo>
                    <a:pt x="27195" y="12038"/>
                    <a:pt x="28088" y="12291"/>
                    <a:pt x="28978" y="12291"/>
                  </a:cubicBezTo>
                  <a:cubicBezTo>
                    <a:pt x="29243" y="12291"/>
                    <a:pt x="29507" y="12269"/>
                    <a:pt x="29771" y="12214"/>
                  </a:cubicBezTo>
                  <a:cubicBezTo>
                    <a:pt x="31323" y="11876"/>
                    <a:pt x="32417" y="10643"/>
                    <a:pt x="32218" y="8892"/>
                  </a:cubicBezTo>
                  <a:cubicBezTo>
                    <a:pt x="32039" y="7400"/>
                    <a:pt x="31144" y="5988"/>
                    <a:pt x="29672" y="5789"/>
                  </a:cubicBezTo>
                  <a:cubicBezTo>
                    <a:pt x="29516" y="5764"/>
                    <a:pt x="29361" y="5753"/>
                    <a:pt x="29207" y="5753"/>
                  </a:cubicBezTo>
                  <a:cubicBezTo>
                    <a:pt x="28128" y="5753"/>
                    <a:pt x="27109" y="6321"/>
                    <a:pt x="26151" y="6843"/>
                  </a:cubicBezTo>
                  <a:cubicBezTo>
                    <a:pt x="26118" y="6856"/>
                    <a:pt x="26087" y="6863"/>
                    <a:pt x="26060" y="6863"/>
                  </a:cubicBezTo>
                  <a:cubicBezTo>
                    <a:pt x="26005" y="6863"/>
                    <a:pt x="25965" y="6837"/>
                    <a:pt x="25952" y="6783"/>
                  </a:cubicBezTo>
                  <a:cubicBezTo>
                    <a:pt x="25938" y="6786"/>
                    <a:pt x="25922" y="6787"/>
                    <a:pt x="25907" y="6787"/>
                  </a:cubicBezTo>
                  <a:cubicBezTo>
                    <a:pt x="25796" y="6787"/>
                    <a:pt x="25674" y="6722"/>
                    <a:pt x="25674" y="6565"/>
                  </a:cubicBezTo>
                  <a:cubicBezTo>
                    <a:pt x="25594" y="4496"/>
                    <a:pt x="25435" y="2407"/>
                    <a:pt x="25455" y="338"/>
                  </a:cubicBezTo>
                  <a:cubicBezTo>
                    <a:pt x="25455" y="318"/>
                    <a:pt x="25455" y="298"/>
                    <a:pt x="25475" y="279"/>
                  </a:cubicBezTo>
                  <a:lnTo>
                    <a:pt x="25475" y="279"/>
                  </a:lnTo>
                  <a:cubicBezTo>
                    <a:pt x="25455" y="298"/>
                    <a:pt x="25435" y="298"/>
                    <a:pt x="25395" y="298"/>
                  </a:cubicBezTo>
                  <a:cubicBezTo>
                    <a:pt x="25066" y="289"/>
                    <a:pt x="24729" y="285"/>
                    <a:pt x="24386" y="285"/>
                  </a:cubicBezTo>
                  <a:cubicBezTo>
                    <a:pt x="23515" y="285"/>
                    <a:pt x="22606" y="307"/>
                    <a:pt x="21700" y="307"/>
                  </a:cubicBezTo>
                  <a:cubicBezTo>
                    <a:pt x="20735" y="307"/>
                    <a:pt x="19775" y="282"/>
                    <a:pt x="18870" y="179"/>
                  </a:cubicBezTo>
                  <a:lnTo>
                    <a:pt x="18870" y="179"/>
                  </a:lnTo>
                  <a:cubicBezTo>
                    <a:pt x="20462" y="2586"/>
                    <a:pt x="19208" y="5789"/>
                    <a:pt x="16423" y="6047"/>
                  </a:cubicBezTo>
                  <a:cubicBezTo>
                    <a:pt x="16308" y="6057"/>
                    <a:pt x="16193" y="6062"/>
                    <a:pt x="16077" y="6062"/>
                  </a:cubicBezTo>
                  <a:cubicBezTo>
                    <a:pt x="14815" y="6062"/>
                    <a:pt x="13550" y="5468"/>
                    <a:pt x="12803" y="4357"/>
                  </a:cubicBezTo>
                  <a:cubicBezTo>
                    <a:pt x="11908" y="3024"/>
                    <a:pt x="12425" y="1512"/>
                    <a:pt x="13221" y="239"/>
                  </a:cubicBezTo>
                  <a:lnTo>
                    <a:pt x="13221" y="239"/>
                  </a:lnTo>
                  <a:cubicBezTo>
                    <a:pt x="12723" y="259"/>
                    <a:pt x="12204" y="269"/>
                    <a:pt x="11673" y="269"/>
                  </a:cubicBezTo>
                  <a:cubicBezTo>
                    <a:pt x="10083" y="269"/>
                    <a:pt x="8397" y="179"/>
                    <a:pt x="6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3599113" y="1813213"/>
              <a:ext cx="47853" cy="28176"/>
            </a:xfrm>
            <a:custGeom>
              <a:avLst/>
              <a:gdLst/>
              <a:ahLst/>
              <a:cxnLst/>
              <a:rect l="l" t="t" r="r" b="b"/>
              <a:pathLst>
                <a:path w="1566" h="922" extrusionOk="0">
                  <a:moveTo>
                    <a:pt x="410" y="1"/>
                  </a:moveTo>
                  <a:cubicBezTo>
                    <a:pt x="304" y="1"/>
                    <a:pt x="205" y="15"/>
                    <a:pt x="119" y="45"/>
                  </a:cubicBezTo>
                  <a:cubicBezTo>
                    <a:pt x="0" y="65"/>
                    <a:pt x="20" y="264"/>
                    <a:pt x="139" y="264"/>
                  </a:cubicBezTo>
                  <a:cubicBezTo>
                    <a:pt x="378" y="264"/>
                    <a:pt x="617" y="284"/>
                    <a:pt x="836" y="403"/>
                  </a:cubicBezTo>
                  <a:cubicBezTo>
                    <a:pt x="1054" y="542"/>
                    <a:pt x="1174" y="701"/>
                    <a:pt x="1353" y="880"/>
                  </a:cubicBezTo>
                  <a:cubicBezTo>
                    <a:pt x="1376" y="909"/>
                    <a:pt x="1403" y="921"/>
                    <a:pt x="1431" y="921"/>
                  </a:cubicBezTo>
                  <a:cubicBezTo>
                    <a:pt x="1499" y="921"/>
                    <a:pt x="1566" y="846"/>
                    <a:pt x="1552" y="761"/>
                  </a:cubicBezTo>
                  <a:cubicBezTo>
                    <a:pt x="1455" y="276"/>
                    <a:pt x="871" y="1"/>
                    <a:pt x="4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3615492" y="1833352"/>
              <a:ext cx="26157" cy="23715"/>
            </a:xfrm>
            <a:custGeom>
              <a:avLst/>
              <a:gdLst/>
              <a:ahLst/>
              <a:cxnLst/>
              <a:rect l="l" t="t" r="r" b="b"/>
              <a:pathLst>
                <a:path w="856" h="776" extrusionOk="0">
                  <a:moveTo>
                    <a:pt x="125" y="1"/>
                  </a:moveTo>
                  <a:cubicBezTo>
                    <a:pt x="50" y="1"/>
                    <a:pt x="0" y="117"/>
                    <a:pt x="81" y="182"/>
                  </a:cubicBezTo>
                  <a:cubicBezTo>
                    <a:pt x="300" y="341"/>
                    <a:pt x="439" y="520"/>
                    <a:pt x="618" y="739"/>
                  </a:cubicBezTo>
                  <a:cubicBezTo>
                    <a:pt x="639" y="765"/>
                    <a:pt x="666" y="776"/>
                    <a:pt x="694" y="776"/>
                  </a:cubicBezTo>
                  <a:cubicBezTo>
                    <a:pt x="773" y="776"/>
                    <a:pt x="856" y="687"/>
                    <a:pt x="797" y="599"/>
                  </a:cubicBezTo>
                  <a:cubicBezTo>
                    <a:pt x="638" y="341"/>
                    <a:pt x="399" y="182"/>
                    <a:pt x="180" y="22"/>
                  </a:cubicBezTo>
                  <a:cubicBezTo>
                    <a:pt x="161" y="7"/>
                    <a:pt x="142" y="1"/>
                    <a:pt x="12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2703925" y="1614459"/>
              <a:ext cx="1000330" cy="1553762"/>
            </a:xfrm>
            <a:custGeom>
              <a:avLst/>
              <a:gdLst/>
              <a:ahLst/>
              <a:cxnLst/>
              <a:rect l="l" t="t" r="r" b="b"/>
              <a:pathLst>
                <a:path w="32736" h="50843" extrusionOk="0">
                  <a:moveTo>
                    <a:pt x="23325" y="20211"/>
                  </a:moveTo>
                  <a:cubicBezTo>
                    <a:pt x="23658" y="20211"/>
                    <a:pt x="23988" y="20443"/>
                    <a:pt x="24062" y="20812"/>
                  </a:cubicBezTo>
                  <a:cubicBezTo>
                    <a:pt x="24129" y="21165"/>
                    <a:pt x="23885" y="21460"/>
                    <a:pt x="23568" y="21460"/>
                  </a:cubicBezTo>
                  <a:cubicBezTo>
                    <a:pt x="23509" y="21460"/>
                    <a:pt x="23448" y="21450"/>
                    <a:pt x="23386" y="21429"/>
                  </a:cubicBezTo>
                  <a:cubicBezTo>
                    <a:pt x="23364" y="21421"/>
                    <a:pt x="23344" y="21418"/>
                    <a:pt x="23323" y="21418"/>
                  </a:cubicBezTo>
                  <a:cubicBezTo>
                    <a:pt x="23232" y="21418"/>
                    <a:pt x="23156" y="21486"/>
                    <a:pt x="23107" y="21568"/>
                  </a:cubicBezTo>
                  <a:cubicBezTo>
                    <a:pt x="22889" y="21488"/>
                    <a:pt x="22690" y="21329"/>
                    <a:pt x="22650" y="21031"/>
                  </a:cubicBezTo>
                  <a:cubicBezTo>
                    <a:pt x="22590" y="20613"/>
                    <a:pt x="22869" y="20275"/>
                    <a:pt x="23247" y="20215"/>
                  </a:cubicBezTo>
                  <a:cubicBezTo>
                    <a:pt x="23273" y="20212"/>
                    <a:pt x="23299" y="20211"/>
                    <a:pt x="23325" y="20211"/>
                  </a:cubicBezTo>
                  <a:close/>
                  <a:moveTo>
                    <a:pt x="9383" y="21388"/>
                  </a:moveTo>
                  <a:cubicBezTo>
                    <a:pt x="9759" y="21388"/>
                    <a:pt x="10274" y="21645"/>
                    <a:pt x="10197" y="22125"/>
                  </a:cubicBezTo>
                  <a:cubicBezTo>
                    <a:pt x="10118" y="22503"/>
                    <a:pt x="9799" y="22662"/>
                    <a:pt x="9501" y="22801"/>
                  </a:cubicBezTo>
                  <a:cubicBezTo>
                    <a:pt x="9441" y="22801"/>
                    <a:pt x="9421" y="22861"/>
                    <a:pt x="9421" y="22901"/>
                  </a:cubicBezTo>
                  <a:cubicBezTo>
                    <a:pt x="9023" y="22881"/>
                    <a:pt x="8645" y="22622"/>
                    <a:pt x="8626" y="22185"/>
                  </a:cubicBezTo>
                  <a:cubicBezTo>
                    <a:pt x="8626" y="21767"/>
                    <a:pt x="8944" y="21409"/>
                    <a:pt x="9342" y="21389"/>
                  </a:cubicBezTo>
                  <a:cubicBezTo>
                    <a:pt x="9355" y="21388"/>
                    <a:pt x="9369" y="21388"/>
                    <a:pt x="9383" y="21388"/>
                  </a:cubicBezTo>
                  <a:close/>
                  <a:moveTo>
                    <a:pt x="17597" y="22165"/>
                  </a:moveTo>
                  <a:cubicBezTo>
                    <a:pt x="17617" y="22284"/>
                    <a:pt x="17697" y="22383"/>
                    <a:pt x="17836" y="22383"/>
                  </a:cubicBezTo>
                  <a:cubicBezTo>
                    <a:pt x="20183" y="22463"/>
                    <a:pt x="22172" y="24592"/>
                    <a:pt x="21695" y="27138"/>
                  </a:cubicBezTo>
                  <a:cubicBezTo>
                    <a:pt x="21304" y="29288"/>
                    <a:pt x="19484" y="30534"/>
                    <a:pt x="17540" y="30534"/>
                  </a:cubicBezTo>
                  <a:cubicBezTo>
                    <a:pt x="17308" y="30534"/>
                    <a:pt x="17075" y="30516"/>
                    <a:pt x="16841" y="30480"/>
                  </a:cubicBezTo>
                  <a:cubicBezTo>
                    <a:pt x="14454" y="30142"/>
                    <a:pt x="12365" y="28272"/>
                    <a:pt x="13002" y="25566"/>
                  </a:cubicBezTo>
                  <a:cubicBezTo>
                    <a:pt x="13539" y="23179"/>
                    <a:pt x="15449" y="22185"/>
                    <a:pt x="17597" y="22165"/>
                  </a:cubicBezTo>
                  <a:close/>
                  <a:moveTo>
                    <a:pt x="18757" y="32227"/>
                  </a:moveTo>
                  <a:cubicBezTo>
                    <a:pt x="19626" y="32227"/>
                    <a:pt x="20372" y="32357"/>
                    <a:pt x="20621" y="32767"/>
                  </a:cubicBezTo>
                  <a:cubicBezTo>
                    <a:pt x="20899" y="33225"/>
                    <a:pt x="20879" y="34657"/>
                    <a:pt x="20959" y="35234"/>
                  </a:cubicBezTo>
                  <a:cubicBezTo>
                    <a:pt x="21078" y="36109"/>
                    <a:pt x="21218" y="37005"/>
                    <a:pt x="21377" y="37880"/>
                  </a:cubicBezTo>
                  <a:cubicBezTo>
                    <a:pt x="21954" y="41361"/>
                    <a:pt x="22710" y="44882"/>
                    <a:pt x="23903" y="48164"/>
                  </a:cubicBezTo>
                  <a:cubicBezTo>
                    <a:pt x="23883" y="48164"/>
                    <a:pt x="23863" y="48184"/>
                    <a:pt x="23843" y="48224"/>
                  </a:cubicBezTo>
                  <a:cubicBezTo>
                    <a:pt x="23433" y="48587"/>
                    <a:pt x="22871" y="49327"/>
                    <a:pt x="22269" y="49327"/>
                  </a:cubicBezTo>
                  <a:cubicBezTo>
                    <a:pt x="22113" y="49327"/>
                    <a:pt x="21954" y="49278"/>
                    <a:pt x="21795" y="49159"/>
                  </a:cubicBezTo>
                  <a:cubicBezTo>
                    <a:pt x="21397" y="48861"/>
                    <a:pt x="21218" y="47886"/>
                    <a:pt x="21078" y="47428"/>
                  </a:cubicBezTo>
                  <a:cubicBezTo>
                    <a:pt x="20720" y="46394"/>
                    <a:pt x="20502" y="45360"/>
                    <a:pt x="20263" y="44305"/>
                  </a:cubicBezTo>
                  <a:cubicBezTo>
                    <a:pt x="20037" y="43433"/>
                    <a:pt x="19525" y="43191"/>
                    <a:pt x="18899" y="43191"/>
                  </a:cubicBezTo>
                  <a:cubicBezTo>
                    <a:pt x="18313" y="43191"/>
                    <a:pt x="17626" y="43404"/>
                    <a:pt x="16980" y="43510"/>
                  </a:cubicBezTo>
                  <a:lnTo>
                    <a:pt x="16941" y="43510"/>
                  </a:lnTo>
                  <a:cubicBezTo>
                    <a:pt x="16929" y="43508"/>
                    <a:pt x="16917" y="43507"/>
                    <a:pt x="16905" y="43507"/>
                  </a:cubicBezTo>
                  <a:cubicBezTo>
                    <a:pt x="16776" y="43507"/>
                    <a:pt x="16642" y="43606"/>
                    <a:pt x="16642" y="43788"/>
                  </a:cubicBezTo>
                  <a:cubicBezTo>
                    <a:pt x="16682" y="45260"/>
                    <a:pt x="16682" y="46692"/>
                    <a:pt x="16622" y="48164"/>
                  </a:cubicBezTo>
                  <a:cubicBezTo>
                    <a:pt x="16603" y="48940"/>
                    <a:pt x="16682" y="49955"/>
                    <a:pt x="15906" y="50253"/>
                  </a:cubicBezTo>
                  <a:cubicBezTo>
                    <a:pt x="15697" y="50333"/>
                    <a:pt x="15429" y="50353"/>
                    <a:pt x="15148" y="50353"/>
                  </a:cubicBezTo>
                  <a:cubicBezTo>
                    <a:pt x="14867" y="50353"/>
                    <a:pt x="14573" y="50333"/>
                    <a:pt x="14315" y="50333"/>
                  </a:cubicBezTo>
                  <a:cubicBezTo>
                    <a:pt x="14270" y="50288"/>
                    <a:pt x="14225" y="50266"/>
                    <a:pt x="14172" y="50266"/>
                  </a:cubicBezTo>
                  <a:cubicBezTo>
                    <a:pt x="14154" y="50266"/>
                    <a:pt x="14136" y="50268"/>
                    <a:pt x="14116" y="50273"/>
                  </a:cubicBezTo>
                  <a:cubicBezTo>
                    <a:pt x="14115" y="50273"/>
                    <a:pt x="14113" y="50273"/>
                    <a:pt x="14112" y="50273"/>
                  </a:cubicBezTo>
                  <a:cubicBezTo>
                    <a:pt x="13761" y="50273"/>
                    <a:pt x="14216" y="42174"/>
                    <a:pt x="14255" y="41500"/>
                  </a:cubicBezTo>
                  <a:cubicBezTo>
                    <a:pt x="14355" y="40068"/>
                    <a:pt x="14454" y="38616"/>
                    <a:pt x="14613" y="37204"/>
                  </a:cubicBezTo>
                  <a:cubicBezTo>
                    <a:pt x="14733" y="35712"/>
                    <a:pt x="14693" y="33921"/>
                    <a:pt x="15310" y="32549"/>
                  </a:cubicBezTo>
                  <a:cubicBezTo>
                    <a:pt x="15787" y="32529"/>
                    <a:pt x="16642" y="32409"/>
                    <a:pt x="17577" y="32310"/>
                  </a:cubicBezTo>
                  <a:cubicBezTo>
                    <a:pt x="17598" y="32324"/>
                    <a:pt x="17622" y="32331"/>
                    <a:pt x="17647" y="32331"/>
                  </a:cubicBezTo>
                  <a:cubicBezTo>
                    <a:pt x="17693" y="32331"/>
                    <a:pt x="17745" y="32309"/>
                    <a:pt x="17796" y="32270"/>
                  </a:cubicBezTo>
                  <a:cubicBezTo>
                    <a:pt x="18121" y="32244"/>
                    <a:pt x="18447" y="32227"/>
                    <a:pt x="18757" y="32227"/>
                  </a:cubicBezTo>
                  <a:close/>
                  <a:moveTo>
                    <a:pt x="7927" y="0"/>
                  </a:moveTo>
                  <a:cubicBezTo>
                    <a:pt x="7662" y="0"/>
                    <a:pt x="7397" y="2"/>
                    <a:pt x="7134" y="4"/>
                  </a:cubicBezTo>
                  <a:cubicBezTo>
                    <a:pt x="7074" y="4"/>
                    <a:pt x="7054" y="24"/>
                    <a:pt x="7034" y="44"/>
                  </a:cubicBezTo>
                  <a:cubicBezTo>
                    <a:pt x="6955" y="84"/>
                    <a:pt x="6895" y="123"/>
                    <a:pt x="6895" y="223"/>
                  </a:cubicBezTo>
                  <a:cubicBezTo>
                    <a:pt x="6994" y="2869"/>
                    <a:pt x="6736" y="5435"/>
                    <a:pt x="6656" y="8041"/>
                  </a:cubicBezTo>
                  <a:cubicBezTo>
                    <a:pt x="5732" y="7371"/>
                    <a:pt x="4478" y="6967"/>
                    <a:pt x="3309" y="6967"/>
                  </a:cubicBezTo>
                  <a:cubicBezTo>
                    <a:pt x="1560" y="6967"/>
                    <a:pt x="0" y="7872"/>
                    <a:pt x="12" y="10149"/>
                  </a:cubicBezTo>
                  <a:cubicBezTo>
                    <a:pt x="12" y="11522"/>
                    <a:pt x="470" y="12835"/>
                    <a:pt x="1822" y="13213"/>
                  </a:cubicBezTo>
                  <a:cubicBezTo>
                    <a:pt x="2216" y="13316"/>
                    <a:pt x="2627" y="13363"/>
                    <a:pt x="3044" y="13363"/>
                  </a:cubicBezTo>
                  <a:cubicBezTo>
                    <a:pt x="4395" y="13363"/>
                    <a:pt x="5810" y="12872"/>
                    <a:pt x="6935" y="12218"/>
                  </a:cubicBezTo>
                  <a:lnTo>
                    <a:pt x="6935" y="12218"/>
                  </a:lnTo>
                  <a:cubicBezTo>
                    <a:pt x="7034" y="14745"/>
                    <a:pt x="6955" y="17191"/>
                    <a:pt x="6875" y="19718"/>
                  </a:cubicBezTo>
                  <a:cubicBezTo>
                    <a:pt x="6875" y="19817"/>
                    <a:pt x="6955" y="19877"/>
                    <a:pt x="7034" y="19877"/>
                  </a:cubicBezTo>
                  <a:cubicBezTo>
                    <a:pt x="7054" y="19917"/>
                    <a:pt x="7074" y="19996"/>
                    <a:pt x="7154" y="19996"/>
                  </a:cubicBezTo>
                  <a:cubicBezTo>
                    <a:pt x="7870" y="20116"/>
                    <a:pt x="8626" y="20175"/>
                    <a:pt x="9362" y="20175"/>
                  </a:cubicBezTo>
                  <a:cubicBezTo>
                    <a:pt x="9443" y="20176"/>
                    <a:pt x="9524" y="20177"/>
                    <a:pt x="9605" y="20177"/>
                  </a:cubicBezTo>
                  <a:cubicBezTo>
                    <a:pt x="11101" y="20177"/>
                    <a:pt x="12643" y="20009"/>
                    <a:pt x="14096" y="19877"/>
                  </a:cubicBezTo>
                  <a:cubicBezTo>
                    <a:pt x="14215" y="19857"/>
                    <a:pt x="14255" y="19698"/>
                    <a:pt x="14235" y="19598"/>
                  </a:cubicBezTo>
                  <a:cubicBezTo>
                    <a:pt x="14315" y="19579"/>
                    <a:pt x="14355" y="19479"/>
                    <a:pt x="14315" y="19400"/>
                  </a:cubicBezTo>
                  <a:cubicBezTo>
                    <a:pt x="13738" y="18266"/>
                    <a:pt x="13042" y="17032"/>
                    <a:pt x="13221" y="15680"/>
                  </a:cubicBezTo>
                  <a:cubicBezTo>
                    <a:pt x="13400" y="14247"/>
                    <a:pt x="14554" y="13332"/>
                    <a:pt x="15906" y="13312"/>
                  </a:cubicBezTo>
                  <a:cubicBezTo>
                    <a:pt x="15923" y="13312"/>
                    <a:pt x="15939" y="13312"/>
                    <a:pt x="15955" y="13312"/>
                  </a:cubicBezTo>
                  <a:cubicBezTo>
                    <a:pt x="17133" y="13312"/>
                    <a:pt x="18324" y="14021"/>
                    <a:pt x="19069" y="14944"/>
                  </a:cubicBezTo>
                  <a:cubicBezTo>
                    <a:pt x="20124" y="16276"/>
                    <a:pt x="19805" y="17808"/>
                    <a:pt x="19189" y="19260"/>
                  </a:cubicBezTo>
                  <a:cubicBezTo>
                    <a:pt x="19169" y="19320"/>
                    <a:pt x="19169" y="19380"/>
                    <a:pt x="19189" y="19419"/>
                  </a:cubicBezTo>
                  <a:cubicBezTo>
                    <a:pt x="19169" y="19499"/>
                    <a:pt x="19208" y="19598"/>
                    <a:pt x="19328" y="19618"/>
                  </a:cubicBezTo>
                  <a:cubicBezTo>
                    <a:pt x="20462" y="19758"/>
                    <a:pt x="21596" y="19777"/>
                    <a:pt x="22710" y="19777"/>
                  </a:cubicBezTo>
                  <a:cubicBezTo>
                    <a:pt x="22371" y="19996"/>
                    <a:pt x="22113" y="20414"/>
                    <a:pt x="22172" y="20891"/>
                  </a:cubicBezTo>
                  <a:cubicBezTo>
                    <a:pt x="22208" y="21404"/>
                    <a:pt x="22667" y="21869"/>
                    <a:pt x="23159" y="21869"/>
                  </a:cubicBezTo>
                  <a:cubicBezTo>
                    <a:pt x="23221" y="21869"/>
                    <a:pt x="23284" y="21862"/>
                    <a:pt x="23346" y="21846"/>
                  </a:cubicBezTo>
                  <a:lnTo>
                    <a:pt x="23346" y="21886"/>
                  </a:lnTo>
                  <a:cubicBezTo>
                    <a:pt x="23664" y="24154"/>
                    <a:pt x="24241" y="26243"/>
                    <a:pt x="23764" y="28550"/>
                  </a:cubicBezTo>
                  <a:cubicBezTo>
                    <a:pt x="23366" y="30480"/>
                    <a:pt x="22451" y="32031"/>
                    <a:pt x="21357" y="33583"/>
                  </a:cubicBezTo>
                  <a:cubicBezTo>
                    <a:pt x="21257" y="32787"/>
                    <a:pt x="21058" y="31992"/>
                    <a:pt x="20502" y="31733"/>
                  </a:cubicBezTo>
                  <a:cubicBezTo>
                    <a:pt x="20323" y="31637"/>
                    <a:pt x="20113" y="31605"/>
                    <a:pt x="19893" y="31605"/>
                  </a:cubicBezTo>
                  <a:cubicBezTo>
                    <a:pt x="19477" y="31605"/>
                    <a:pt x="19023" y="31720"/>
                    <a:pt x="18671" y="31733"/>
                  </a:cubicBezTo>
                  <a:lnTo>
                    <a:pt x="17836" y="31813"/>
                  </a:lnTo>
                  <a:cubicBezTo>
                    <a:pt x="17836" y="31713"/>
                    <a:pt x="17836" y="31614"/>
                    <a:pt x="17876" y="31514"/>
                  </a:cubicBezTo>
                  <a:cubicBezTo>
                    <a:pt x="17876" y="31355"/>
                    <a:pt x="17896" y="31196"/>
                    <a:pt x="17896" y="31037"/>
                  </a:cubicBezTo>
                  <a:cubicBezTo>
                    <a:pt x="20104" y="30858"/>
                    <a:pt x="22073" y="29207"/>
                    <a:pt x="22272" y="26720"/>
                  </a:cubicBezTo>
                  <a:cubicBezTo>
                    <a:pt x="22491" y="23955"/>
                    <a:pt x="20362" y="21846"/>
                    <a:pt x="17836" y="21767"/>
                  </a:cubicBezTo>
                  <a:lnTo>
                    <a:pt x="17796" y="21767"/>
                  </a:lnTo>
                  <a:cubicBezTo>
                    <a:pt x="17442" y="21659"/>
                    <a:pt x="17089" y="21608"/>
                    <a:pt x="16743" y="21608"/>
                  </a:cubicBezTo>
                  <a:cubicBezTo>
                    <a:pt x="14599" y="21608"/>
                    <a:pt x="12713" y="23547"/>
                    <a:pt x="12405" y="25825"/>
                  </a:cubicBezTo>
                  <a:cubicBezTo>
                    <a:pt x="11968" y="28709"/>
                    <a:pt x="14235" y="30659"/>
                    <a:pt x="16801" y="31017"/>
                  </a:cubicBezTo>
                  <a:cubicBezTo>
                    <a:pt x="17000" y="31037"/>
                    <a:pt x="17179" y="31057"/>
                    <a:pt x="17378" y="31057"/>
                  </a:cubicBezTo>
                  <a:cubicBezTo>
                    <a:pt x="17378" y="31315"/>
                    <a:pt x="17378" y="31614"/>
                    <a:pt x="17418" y="31852"/>
                  </a:cubicBezTo>
                  <a:cubicBezTo>
                    <a:pt x="16682" y="31912"/>
                    <a:pt x="15946" y="31992"/>
                    <a:pt x="15210" y="32091"/>
                  </a:cubicBezTo>
                  <a:cubicBezTo>
                    <a:pt x="15111" y="32111"/>
                    <a:pt x="15051" y="32151"/>
                    <a:pt x="15031" y="32230"/>
                  </a:cubicBezTo>
                  <a:cubicBezTo>
                    <a:pt x="14633" y="32549"/>
                    <a:pt x="14454" y="33046"/>
                    <a:pt x="14355" y="33603"/>
                  </a:cubicBezTo>
                  <a:cubicBezTo>
                    <a:pt x="12405" y="32986"/>
                    <a:pt x="10714" y="31653"/>
                    <a:pt x="9958" y="29565"/>
                  </a:cubicBezTo>
                  <a:cubicBezTo>
                    <a:pt x="9242" y="27556"/>
                    <a:pt x="9620" y="25228"/>
                    <a:pt x="9580" y="23100"/>
                  </a:cubicBezTo>
                  <a:lnTo>
                    <a:pt x="9620" y="23100"/>
                  </a:lnTo>
                  <a:cubicBezTo>
                    <a:pt x="10177" y="23040"/>
                    <a:pt x="10734" y="22463"/>
                    <a:pt x="10655" y="21807"/>
                  </a:cubicBezTo>
                  <a:cubicBezTo>
                    <a:pt x="10575" y="21170"/>
                    <a:pt x="9958" y="20792"/>
                    <a:pt x="9381" y="20792"/>
                  </a:cubicBezTo>
                  <a:cubicBezTo>
                    <a:pt x="9322" y="20792"/>
                    <a:pt x="9262" y="20792"/>
                    <a:pt x="9183" y="20812"/>
                  </a:cubicBezTo>
                  <a:cubicBezTo>
                    <a:pt x="8566" y="20911"/>
                    <a:pt x="8069" y="21528"/>
                    <a:pt x="8148" y="22204"/>
                  </a:cubicBezTo>
                  <a:cubicBezTo>
                    <a:pt x="8188" y="22702"/>
                    <a:pt x="8645" y="23179"/>
                    <a:pt x="9123" y="23179"/>
                  </a:cubicBezTo>
                  <a:cubicBezTo>
                    <a:pt x="8924" y="25566"/>
                    <a:pt x="8725" y="28431"/>
                    <a:pt x="9859" y="30559"/>
                  </a:cubicBezTo>
                  <a:cubicBezTo>
                    <a:pt x="10774" y="32330"/>
                    <a:pt x="12425" y="33623"/>
                    <a:pt x="14315" y="33901"/>
                  </a:cubicBezTo>
                  <a:cubicBezTo>
                    <a:pt x="14235" y="34458"/>
                    <a:pt x="14235" y="35095"/>
                    <a:pt x="14196" y="35592"/>
                  </a:cubicBezTo>
                  <a:cubicBezTo>
                    <a:pt x="13957" y="37940"/>
                    <a:pt x="13758" y="40307"/>
                    <a:pt x="13619" y="42674"/>
                  </a:cubicBezTo>
                  <a:cubicBezTo>
                    <a:pt x="13459" y="44942"/>
                    <a:pt x="13340" y="47210"/>
                    <a:pt x="13320" y="49457"/>
                  </a:cubicBezTo>
                  <a:cubicBezTo>
                    <a:pt x="13320" y="50045"/>
                    <a:pt x="13380" y="50784"/>
                    <a:pt x="13945" y="50784"/>
                  </a:cubicBezTo>
                  <a:cubicBezTo>
                    <a:pt x="14030" y="50784"/>
                    <a:pt x="14126" y="50767"/>
                    <a:pt x="14235" y="50731"/>
                  </a:cubicBezTo>
                  <a:cubicBezTo>
                    <a:pt x="14255" y="50731"/>
                    <a:pt x="14255" y="50711"/>
                    <a:pt x="14255" y="50711"/>
                  </a:cubicBezTo>
                  <a:cubicBezTo>
                    <a:pt x="14656" y="50762"/>
                    <a:pt x="15159" y="50842"/>
                    <a:pt x="15630" y="50842"/>
                  </a:cubicBezTo>
                  <a:cubicBezTo>
                    <a:pt x="16257" y="50842"/>
                    <a:pt x="16827" y="50699"/>
                    <a:pt x="17020" y="50154"/>
                  </a:cubicBezTo>
                  <a:cubicBezTo>
                    <a:pt x="17299" y="49418"/>
                    <a:pt x="17140" y="48145"/>
                    <a:pt x="17179" y="47369"/>
                  </a:cubicBezTo>
                  <a:cubicBezTo>
                    <a:pt x="17199" y="46195"/>
                    <a:pt x="17199" y="45061"/>
                    <a:pt x="17179" y="43907"/>
                  </a:cubicBezTo>
                  <a:cubicBezTo>
                    <a:pt x="17576" y="43876"/>
                    <a:pt x="18122" y="43762"/>
                    <a:pt x="18613" y="43762"/>
                  </a:cubicBezTo>
                  <a:cubicBezTo>
                    <a:pt x="19058" y="43762"/>
                    <a:pt x="19458" y="43855"/>
                    <a:pt x="19666" y="44186"/>
                  </a:cubicBezTo>
                  <a:cubicBezTo>
                    <a:pt x="20004" y="44743"/>
                    <a:pt x="20064" y="45936"/>
                    <a:pt x="20263" y="46573"/>
                  </a:cubicBezTo>
                  <a:cubicBezTo>
                    <a:pt x="20581" y="47687"/>
                    <a:pt x="20959" y="49239"/>
                    <a:pt x="21775" y="50054"/>
                  </a:cubicBezTo>
                  <a:cubicBezTo>
                    <a:pt x="21835" y="50115"/>
                    <a:pt x="21908" y="50141"/>
                    <a:pt x="21983" y="50141"/>
                  </a:cubicBezTo>
                  <a:cubicBezTo>
                    <a:pt x="22006" y="50141"/>
                    <a:pt x="22030" y="50138"/>
                    <a:pt x="22053" y="50134"/>
                  </a:cubicBezTo>
                  <a:cubicBezTo>
                    <a:pt x="22869" y="49875"/>
                    <a:pt x="23585" y="49139"/>
                    <a:pt x="24202" y="48542"/>
                  </a:cubicBezTo>
                  <a:cubicBezTo>
                    <a:pt x="24281" y="48463"/>
                    <a:pt x="24301" y="48383"/>
                    <a:pt x="24281" y="48284"/>
                  </a:cubicBezTo>
                  <a:cubicBezTo>
                    <a:pt x="24381" y="48244"/>
                    <a:pt x="24440" y="48145"/>
                    <a:pt x="24381" y="48025"/>
                  </a:cubicBezTo>
                  <a:cubicBezTo>
                    <a:pt x="23207" y="43808"/>
                    <a:pt x="22093" y="39690"/>
                    <a:pt x="21456" y="35354"/>
                  </a:cubicBezTo>
                  <a:cubicBezTo>
                    <a:pt x="21397" y="35095"/>
                    <a:pt x="21397" y="34617"/>
                    <a:pt x="21357" y="34120"/>
                  </a:cubicBezTo>
                  <a:cubicBezTo>
                    <a:pt x="24659" y="31176"/>
                    <a:pt x="24977" y="25984"/>
                    <a:pt x="23744" y="21886"/>
                  </a:cubicBezTo>
                  <a:cubicBezTo>
                    <a:pt x="24162" y="21787"/>
                    <a:pt x="24500" y="21389"/>
                    <a:pt x="24500" y="20911"/>
                  </a:cubicBezTo>
                  <a:cubicBezTo>
                    <a:pt x="24540" y="20414"/>
                    <a:pt x="24261" y="19996"/>
                    <a:pt x="23863" y="19777"/>
                  </a:cubicBezTo>
                  <a:cubicBezTo>
                    <a:pt x="24440" y="19738"/>
                    <a:pt x="24997" y="19718"/>
                    <a:pt x="25554" y="19698"/>
                  </a:cubicBezTo>
                  <a:cubicBezTo>
                    <a:pt x="25654" y="19698"/>
                    <a:pt x="25733" y="19598"/>
                    <a:pt x="25753" y="19519"/>
                  </a:cubicBezTo>
                  <a:cubicBezTo>
                    <a:pt x="25793" y="19519"/>
                    <a:pt x="25833" y="19499"/>
                    <a:pt x="25853" y="19439"/>
                  </a:cubicBezTo>
                  <a:cubicBezTo>
                    <a:pt x="26489" y="17251"/>
                    <a:pt x="26529" y="14765"/>
                    <a:pt x="26270" y="12537"/>
                  </a:cubicBezTo>
                  <a:cubicBezTo>
                    <a:pt x="26270" y="12437"/>
                    <a:pt x="26171" y="12377"/>
                    <a:pt x="26071" y="12377"/>
                  </a:cubicBezTo>
                  <a:cubicBezTo>
                    <a:pt x="25972" y="12377"/>
                    <a:pt x="25873" y="12457"/>
                    <a:pt x="25873" y="12556"/>
                  </a:cubicBezTo>
                  <a:cubicBezTo>
                    <a:pt x="26032" y="14864"/>
                    <a:pt x="25833" y="17012"/>
                    <a:pt x="25594" y="19300"/>
                  </a:cubicBezTo>
                  <a:cubicBezTo>
                    <a:pt x="24733" y="19326"/>
                    <a:pt x="23876" y="19333"/>
                    <a:pt x="23019" y="19333"/>
                  </a:cubicBezTo>
                  <a:cubicBezTo>
                    <a:pt x="21876" y="19333"/>
                    <a:pt x="20735" y="19320"/>
                    <a:pt x="19586" y="19320"/>
                  </a:cubicBezTo>
                  <a:cubicBezTo>
                    <a:pt x="20183" y="17888"/>
                    <a:pt x="20482" y="16336"/>
                    <a:pt x="19527" y="14963"/>
                  </a:cubicBezTo>
                  <a:cubicBezTo>
                    <a:pt x="18741" y="13812"/>
                    <a:pt x="17301" y="12913"/>
                    <a:pt x="15899" y="12913"/>
                  </a:cubicBezTo>
                  <a:cubicBezTo>
                    <a:pt x="15775" y="12913"/>
                    <a:pt x="15651" y="12920"/>
                    <a:pt x="15528" y="12934"/>
                  </a:cubicBezTo>
                  <a:cubicBezTo>
                    <a:pt x="14335" y="13054"/>
                    <a:pt x="13241" y="13830"/>
                    <a:pt x="12902" y="15063"/>
                  </a:cubicBezTo>
                  <a:cubicBezTo>
                    <a:pt x="12425" y="16634"/>
                    <a:pt x="13161" y="18206"/>
                    <a:pt x="14016" y="19479"/>
                  </a:cubicBezTo>
                  <a:cubicBezTo>
                    <a:pt x="11749" y="19618"/>
                    <a:pt x="9441" y="19499"/>
                    <a:pt x="7173" y="19698"/>
                  </a:cubicBezTo>
                  <a:cubicBezTo>
                    <a:pt x="7631" y="17271"/>
                    <a:pt x="7631" y="14546"/>
                    <a:pt x="7273" y="12079"/>
                  </a:cubicBezTo>
                  <a:cubicBezTo>
                    <a:pt x="7273" y="11980"/>
                    <a:pt x="7173" y="11940"/>
                    <a:pt x="7094" y="11940"/>
                  </a:cubicBezTo>
                  <a:cubicBezTo>
                    <a:pt x="7079" y="11880"/>
                    <a:pt x="7030" y="11819"/>
                    <a:pt x="6964" y="11819"/>
                  </a:cubicBezTo>
                  <a:cubicBezTo>
                    <a:pt x="6942" y="11819"/>
                    <a:pt x="6919" y="11826"/>
                    <a:pt x="6895" y="11840"/>
                  </a:cubicBezTo>
                  <a:cubicBezTo>
                    <a:pt x="5741" y="12417"/>
                    <a:pt x="4488" y="12815"/>
                    <a:pt x="3195" y="12855"/>
                  </a:cubicBezTo>
                  <a:cubicBezTo>
                    <a:pt x="3087" y="12860"/>
                    <a:pt x="2978" y="12863"/>
                    <a:pt x="2869" y="12863"/>
                  </a:cubicBezTo>
                  <a:cubicBezTo>
                    <a:pt x="2176" y="12863"/>
                    <a:pt x="1483" y="12734"/>
                    <a:pt x="967" y="12218"/>
                  </a:cubicBezTo>
                  <a:cubicBezTo>
                    <a:pt x="470" y="11741"/>
                    <a:pt x="390" y="10786"/>
                    <a:pt x="390" y="10149"/>
                  </a:cubicBezTo>
                  <a:cubicBezTo>
                    <a:pt x="379" y="8118"/>
                    <a:pt x="1717" y="7359"/>
                    <a:pt x="3239" y="7359"/>
                  </a:cubicBezTo>
                  <a:cubicBezTo>
                    <a:pt x="4414" y="7359"/>
                    <a:pt x="5699" y="7811"/>
                    <a:pt x="6557" y="8478"/>
                  </a:cubicBezTo>
                  <a:cubicBezTo>
                    <a:pt x="6600" y="8517"/>
                    <a:pt x="6643" y="8533"/>
                    <a:pt x="6681" y="8533"/>
                  </a:cubicBezTo>
                  <a:cubicBezTo>
                    <a:pt x="6801" y="8533"/>
                    <a:pt x="6885" y="8375"/>
                    <a:pt x="6855" y="8240"/>
                  </a:cubicBezTo>
                  <a:cubicBezTo>
                    <a:pt x="6855" y="8200"/>
                    <a:pt x="6875" y="8200"/>
                    <a:pt x="6875" y="8180"/>
                  </a:cubicBezTo>
                  <a:cubicBezTo>
                    <a:pt x="7472" y="5674"/>
                    <a:pt x="7432" y="2829"/>
                    <a:pt x="7273" y="283"/>
                  </a:cubicBezTo>
                  <a:lnTo>
                    <a:pt x="7273" y="283"/>
                  </a:lnTo>
                  <a:cubicBezTo>
                    <a:pt x="8735" y="462"/>
                    <a:pt x="10231" y="551"/>
                    <a:pt x="11718" y="551"/>
                  </a:cubicBezTo>
                  <a:cubicBezTo>
                    <a:pt x="12214" y="551"/>
                    <a:pt x="12709" y="541"/>
                    <a:pt x="13201" y="521"/>
                  </a:cubicBezTo>
                  <a:lnTo>
                    <a:pt x="13201" y="521"/>
                  </a:lnTo>
                  <a:cubicBezTo>
                    <a:pt x="12405" y="1775"/>
                    <a:pt x="12127" y="3326"/>
                    <a:pt x="13022" y="4619"/>
                  </a:cubicBezTo>
                  <a:cubicBezTo>
                    <a:pt x="13769" y="5694"/>
                    <a:pt x="15017" y="6285"/>
                    <a:pt x="16261" y="6285"/>
                  </a:cubicBezTo>
                  <a:cubicBezTo>
                    <a:pt x="16375" y="6285"/>
                    <a:pt x="16489" y="6280"/>
                    <a:pt x="16603" y="6270"/>
                  </a:cubicBezTo>
                  <a:cubicBezTo>
                    <a:pt x="19328" y="6012"/>
                    <a:pt x="20800" y="2710"/>
                    <a:pt x="19228" y="382"/>
                  </a:cubicBezTo>
                  <a:lnTo>
                    <a:pt x="19228" y="382"/>
                  </a:lnTo>
                  <a:cubicBezTo>
                    <a:pt x="21297" y="621"/>
                    <a:pt x="23406" y="641"/>
                    <a:pt x="25475" y="680"/>
                  </a:cubicBezTo>
                  <a:cubicBezTo>
                    <a:pt x="25495" y="680"/>
                    <a:pt x="25534" y="680"/>
                    <a:pt x="25554" y="641"/>
                  </a:cubicBezTo>
                  <a:lnTo>
                    <a:pt x="25554" y="641"/>
                  </a:lnTo>
                  <a:cubicBezTo>
                    <a:pt x="25534" y="680"/>
                    <a:pt x="25534" y="700"/>
                    <a:pt x="25534" y="720"/>
                  </a:cubicBezTo>
                  <a:cubicBezTo>
                    <a:pt x="25495" y="2729"/>
                    <a:pt x="25674" y="4758"/>
                    <a:pt x="25733" y="6768"/>
                  </a:cubicBezTo>
                  <a:cubicBezTo>
                    <a:pt x="25733" y="6893"/>
                    <a:pt x="25846" y="6970"/>
                    <a:pt x="25955" y="6970"/>
                  </a:cubicBezTo>
                  <a:cubicBezTo>
                    <a:pt x="25967" y="6970"/>
                    <a:pt x="25980" y="6969"/>
                    <a:pt x="25992" y="6967"/>
                  </a:cubicBezTo>
                  <a:cubicBezTo>
                    <a:pt x="26020" y="6994"/>
                    <a:pt x="26057" y="7032"/>
                    <a:pt x="26104" y="7032"/>
                  </a:cubicBezTo>
                  <a:cubicBezTo>
                    <a:pt x="26124" y="7032"/>
                    <a:pt x="26147" y="7024"/>
                    <a:pt x="26171" y="7006"/>
                  </a:cubicBezTo>
                  <a:cubicBezTo>
                    <a:pt x="27111" y="6519"/>
                    <a:pt x="28127" y="5955"/>
                    <a:pt x="29193" y="5955"/>
                  </a:cubicBezTo>
                  <a:cubicBezTo>
                    <a:pt x="29345" y="5955"/>
                    <a:pt x="29498" y="5967"/>
                    <a:pt x="29652" y="5992"/>
                  </a:cubicBezTo>
                  <a:cubicBezTo>
                    <a:pt x="31104" y="6211"/>
                    <a:pt x="31960" y="7583"/>
                    <a:pt x="32139" y="9035"/>
                  </a:cubicBezTo>
                  <a:cubicBezTo>
                    <a:pt x="32338" y="10726"/>
                    <a:pt x="31244" y="11920"/>
                    <a:pt x="29732" y="12238"/>
                  </a:cubicBezTo>
                  <a:cubicBezTo>
                    <a:pt x="29453" y="12295"/>
                    <a:pt x="29177" y="12318"/>
                    <a:pt x="28904" y="12318"/>
                  </a:cubicBezTo>
                  <a:cubicBezTo>
                    <a:pt x="28026" y="12318"/>
                    <a:pt x="27170" y="12081"/>
                    <a:pt x="26290" y="11960"/>
                  </a:cubicBezTo>
                  <a:cubicBezTo>
                    <a:pt x="26284" y="11959"/>
                    <a:pt x="26277" y="11958"/>
                    <a:pt x="26271" y="11958"/>
                  </a:cubicBezTo>
                  <a:cubicBezTo>
                    <a:pt x="26144" y="11958"/>
                    <a:pt x="26075" y="12144"/>
                    <a:pt x="26151" y="12258"/>
                  </a:cubicBezTo>
                  <a:lnTo>
                    <a:pt x="26231" y="12338"/>
                  </a:lnTo>
                  <a:cubicBezTo>
                    <a:pt x="26925" y="12560"/>
                    <a:pt x="27770" y="12702"/>
                    <a:pt x="28614" y="12702"/>
                  </a:cubicBezTo>
                  <a:cubicBezTo>
                    <a:pt x="29729" y="12702"/>
                    <a:pt x="30843" y="12455"/>
                    <a:pt x="31602" y="11820"/>
                  </a:cubicBezTo>
                  <a:cubicBezTo>
                    <a:pt x="32338" y="11323"/>
                    <a:pt x="32736" y="10468"/>
                    <a:pt x="32636" y="9234"/>
                  </a:cubicBezTo>
                  <a:cubicBezTo>
                    <a:pt x="32556" y="8478"/>
                    <a:pt x="32338" y="7703"/>
                    <a:pt x="31920" y="7066"/>
                  </a:cubicBezTo>
                  <a:cubicBezTo>
                    <a:pt x="31602" y="6569"/>
                    <a:pt x="31164" y="6151"/>
                    <a:pt x="30627" y="5912"/>
                  </a:cubicBezTo>
                  <a:cubicBezTo>
                    <a:pt x="30198" y="5726"/>
                    <a:pt x="29760" y="5646"/>
                    <a:pt x="29323" y="5646"/>
                  </a:cubicBezTo>
                  <a:cubicBezTo>
                    <a:pt x="28217" y="5646"/>
                    <a:pt x="27117" y="6160"/>
                    <a:pt x="26191" y="6788"/>
                  </a:cubicBezTo>
                  <a:cubicBezTo>
                    <a:pt x="26151" y="4798"/>
                    <a:pt x="26131" y="2769"/>
                    <a:pt x="25833" y="800"/>
                  </a:cubicBezTo>
                  <a:cubicBezTo>
                    <a:pt x="25833" y="720"/>
                    <a:pt x="25733" y="700"/>
                    <a:pt x="25674" y="700"/>
                  </a:cubicBezTo>
                  <a:cubicBezTo>
                    <a:pt x="25773" y="601"/>
                    <a:pt x="25753" y="342"/>
                    <a:pt x="25554" y="342"/>
                  </a:cubicBezTo>
                  <a:cubicBezTo>
                    <a:pt x="23804" y="229"/>
                    <a:pt x="22014" y="102"/>
                    <a:pt x="20238" y="102"/>
                  </a:cubicBezTo>
                  <a:cubicBezTo>
                    <a:pt x="19834" y="102"/>
                    <a:pt x="19431" y="109"/>
                    <a:pt x="19029" y="123"/>
                  </a:cubicBezTo>
                  <a:cubicBezTo>
                    <a:pt x="18990" y="123"/>
                    <a:pt x="18970" y="143"/>
                    <a:pt x="18930" y="183"/>
                  </a:cubicBezTo>
                  <a:cubicBezTo>
                    <a:pt x="18811" y="223"/>
                    <a:pt x="18731" y="402"/>
                    <a:pt x="18831" y="521"/>
                  </a:cubicBezTo>
                  <a:cubicBezTo>
                    <a:pt x="20362" y="2491"/>
                    <a:pt x="19208" y="5475"/>
                    <a:pt x="16841" y="5872"/>
                  </a:cubicBezTo>
                  <a:cubicBezTo>
                    <a:pt x="16650" y="5906"/>
                    <a:pt x="16454" y="5923"/>
                    <a:pt x="16259" y="5923"/>
                  </a:cubicBezTo>
                  <a:cubicBezTo>
                    <a:pt x="15296" y="5923"/>
                    <a:pt x="14316" y="5522"/>
                    <a:pt x="13639" y="4778"/>
                  </a:cubicBezTo>
                  <a:cubicBezTo>
                    <a:pt x="12465" y="3505"/>
                    <a:pt x="12863" y="1954"/>
                    <a:pt x="13559" y="541"/>
                  </a:cubicBezTo>
                  <a:cubicBezTo>
                    <a:pt x="13718" y="482"/>
                    <a:pt x="13738" y="203"/>
                    <a:pt x="13519" y="183"/>
                  </a:cubicBezTo>
                  <a:cubicBezTo>
                    <a:pt x="11674" y="61"/>
                    <a:pt x="9783" y="0"/>
                    <a:pt x="792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3393636" y="2231319"/>
              <a:ext cx="47700" cy="41042"/>
            </a:xfrm>
            <a:custGeom>
              <a:avLst/>
              <a:gdLst/>
              <a:ahLst/>
              <a:cxnLst/>
              <a:rect l="l" t="t" r="r" b="b"/>
              <a:pathLst>
                <a:path w="1561" h="1343" extrusionOk="0">
                  <a:moveTo>
                    <a:pt x="751" y="1"/>
                  </a:moveTo>
                  <a:cubicBezTo>
                    <a:pt x="713" y="1"/>
                    <a:pt x="675" y="3"/>
                    <a:pt x="637" y="9"/>
                  </a:cubicBezTo>
                  <a:cubicBezTo>
                    <a:pt x="279" y="49"/>
                    <a:pt x="0" y="427"/>
                    <a:pt x="80" y="825"/>
                  </a:cubicBezTo>
                  <a:cubicBezTo>
                    <a:pt x="120" y="1123"/>
                    <a:pt x="319" y="1282"/>
                    <a:pt x="537" y="1342"/>
                  </a:cubicBezTo>
                  <a:cubicBezTo>
                    <a:pt x="584" y="1264"/>
                    <a:pt x="656" y="1210"/>
                    <a:pt x="742" y="1210"/>
                  </a:cubicBezTo>
                  <a:cubicBezTo>
                    <a:pt x="766" y="1210"/>
                    <a:pt x="790" y="1214"/>
                    <a:pt x="816" y="1223"/>
                  </a:cubicBezTo>
                  <a:cubicBezTo>
                    <a:pt x="873" y="1240"/>
                    <a:pt x="930" y="1248"/>
                    <a:pt x="985" y="1248"/>
                  </a:cubicBezTo>
                  <a:cubicBezTo>
                    <a:pt x="1308" y="1248"/>
                    <a:pt x="1560" y="963"/>
                    <a:pt x="1492" y="606"/>
                  </a:cubicBezTo>
                  <a:cubicBezTo>
                    <a:pt x="1420" y="247"/>
                    <a:pt x="1105" y="1"/>
                    <a:pt x="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3124444" y="2599278"/>
              <a:ext cx="309945" cy="553931"/>
            </a:xfrm>
            <a:custGeom>
              <a:avLst/>
              <a:gdLst/>
              <a:ahLst/>
              <a:cxnLst/>
              <a:rect l="l" t="t" r="r" b="b"/>
              <a:pathLst>
                <a:path w="10143" h="18126" extrusionOk="0">
                  <a:moveTo>
                    <a:pt x="4996" y="0"/>
                  </a:moveTo>
                  <a:cubicBezTo>
                    <a:pt x="4686" y="0"/>
                    <a:pt x="4360" y="17"/>
                    <a:pt x="4035" y="43"/>
                  </a:cubicBezTo>
                  <a:cubicBezTo>
                    <a:pt x="3984" y="82"/>
                    <a:pt x="3932" y="104"/>
                    <a:pt x="3886" y="104"/>
                  </a:cubicBezTo>
                  <a:cubicBezTo>
                    <a:pt x="3861" y="104"/>
                    <a:pt x="3837" y="97"/>
                    <a:pt x="3816" y="83"/>
                  </a:cubicBezTo>
                  <a:cubicBezTo>
                    <a:pt x="2881" y="182"/>
                    <a:pt x="2026" y="302"/>
                    <a:pt x="1549" y="322"/>
                  </a:cubicBezTo>
                  <a:cubicBezTo>
                    <a:pt x="932" y="1694"/>
                    <a:pt x="972" y="3485"/>
                    <a:pt x="852" y="4977"/>
                  </a:cubicBezTo>
                  <a:cubicBezTo>
                    <a:pt x="693" y="6389"/>
                    <a:pt x="594" y="7841"/>
                    <a:pt x="494" y="9273"/>
                  </a:cubicBezTo>
                  <a:cubicBezTo>
                    <a:pt x="455" y="9947"/>
                    <a:pt x="0" y="18046"/>
                    <a:pt x="351" y="18046"/>
                  </a:cubicBezTo>
                  <a:cubicBezTo>
                    <a:pt x="352" y="18046"/>
                    <a:pt x="354" y="18046"/>
                    <a:pt x="355" y="18046"/>
                  </a:cubicBezTo>
                  <a:cubicBezTo>
                    <a:pt x="375" y="18041"/>
                    <a:pt x="393" y="18039"/>
                    <a:pt x="411" y="18039"/>
                  </a:cubicBezTo>
                  <a:cubicBezTo>
                    <a:pt x="464" y="18039"/>
                    <a:pt x="509" y="18061"/>
                    <a:pt x="554" y="18106"/>
                  </a:cubicBezTo>
                  <a:cubicBezTo>
                    <a:pt x="812" y="18106"/>
                    <a:pt x="1106" y="18126"/>
                    <a:pt x="1387" y="18126"/>
                  </a:cubicBezTo>
                  <a:cubicBezTo>
                    <a:pt x="1668" y="18126"/>
                    <a:pt x="1936" y="18106"/>
                    <a:pt x="2145" y="18026"/>
                  </a:cubicBezTo>
                  <a:cubicBezTo>
                    <a:pt x="2921" y="17728"/>
                    <a:pt x="2842" y="16713"/>
                    <a:pt x="2861" y="15937"/>
                  </a:cubicBezTo>
                  <a:cubicBezTo>
                    <a:pt x="2921" y="14465"/>
                    <a:pt x="2921" y="13033"/>
                    <a:pt x="2881" y="11561"/>
                  </a:cubicBezTo>
                  <a:cubicBezTo>
                    <a:pt x="2881" y="11379"/>
                    <a:pt x="3015" y="11280"/>
                    <a:pt x="3144" y="11280"/>
                  </a:cubicBezTo>
                  <a:cubicBezTo>
                    <a:pt x="3156" y="11280"/>
                    <a:pt x="3168" y="11281"/>
                    <a:pt x="3180" y="11283"/>
                  </a:cubicBezTo>
                  <a:lnTo>
                    <a:pt x="3219" y="11283"/>
                  </a:lnTo>
                  <a:cubicBezTo>
                    <a:pt x="3865" y="11177"/>
                    <a:pt x="4552" y="10964"/>
                    <a:pt x="5138" y="10964"/>
                  </a:cubicBezTo>
                  <a:cubicBezTo>
                    <a:pt x="5764" y="10964"/>
                    <a:pt x="6276" y="11206"/>
                    <a:pt x="6502" y="12078"/>
                  </a:cubicBezTo>
                  <a:cubicBezTo>
                    <a:pt x="6741" y="13133"/>
                    <a:pt x="6959" y="14167"/>
                    <a:pt x="7317" y="15201"/>
                  </a:cubicBezTo>
                  <a:cubicBezTo>
                    <a:pt x="7457" y="15659"/>
                    <a:pt x="7636" y="16634"/>
                    <a:pt x="8034" y="16932"/>
                  </a:cubicBezTo>
                  <a:cubicBezTo>
                    <a:pt x="8193" y="17051"/>
                    <a:pt x="8352" y="17100"/>
                    <a:pt x="8508" y="17100"/>
                  </a:cubicBezTo>
                  <a:cubicBezTo>
                    <a:pt x="9110" y="17100"/>
                    <a:pt x="9672" y="16360"/>
                    <a:pt x="10082" y="15997"/>
                  </a:cubicBezTo>
                  <a:cubicBezTo>
                    <a:pt x="10102" y="15957"/>
                    <a:pt x="10122" y="15937"/>
                    <a:pt x="10142" y="15937"/>
                  </a:cubicBezTo>
                  <a:cubicBezTo>
                    <a:pt x="8949" y="12655"/>
                    <a:pt x="8193" y="9134"/>
                    <a:pt x="7616" y="5653"/>
                  </a:cubicBezTo>
                  <a:cubicBezTo>
                    <a:pt x="7457" y="4778"/>
                    <a:pt x="7317" y="3882"/>
                    <a:pt x="7198" y="3007"/>
                  </a:cubicBezTo>
                  <a:cubicBezTo>
                    <a:pt x="7118" y="2430"/>
                    <a:pt x="7138" y="998"/>
                    <a:pt x="6860" y="540"/>
                  </a:cubicBezTo>
                  <a:cubicBezTo>
                    <a:pt x="6611" y="130"/>
                    <a:pt x="5865" y="0"/>
                    <a:pt x="4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3369311" y="3053322"/>
              <a:ext cx="25179" cy="40370"/>
            </a:xfrm>
            <a:custGeom>
              <a:avLst/>
              <a:gdLst/>
              <a:ahLst/>
              <a:cxnLst/>
              <a:rect l="l" t="t" r="r" b="b"/>
              <a:pathLst>
                <a:path w="824" h="1321" extrusionOk="0">
                  <a:moveTo>
                    <a:pt x="204" y="1"/>
                  </a:moveTo>
                  <a:cubicBezTo>
                    <a:pt x="102" y="1"/>
                    <a:pt x="1" y="98"/>
                    <a:pt x="40" y="204"/>
                  </a:cubicBezTo>
                  <a:cubicBezTo>
                    <a:pt x="200" y="582"/>
                    <a:pt x="418" y="900"/>
                    <a:pt x="597" y="1258"/>
                  </a:cubicBezTo>
                  <a:cubicBezTo>
                    <a:pt x="622" y="1302"/>
                    <a:pt x="655" y="1321"/>
                    <a:pt x="688" y="1321"/>
                  </a:cubicBezTo>
                  <a:cubicBezTo>
                    <a:pt x="758" y="1321"/>
                    <a:pt x="824" y="1234"/>
                    <a:pt x="796" y="1139"/>
                  </a:cubicBezTo>
                  <a:cubicBezTo>
                    <a:pt x="637" y="781"/>
                    <a:pt x="518" y="403"/>
                    <a:pt x="339" y="85"/>
                  </a:cubicBezTo>
                  <a:cubicBezTo>
                    <a:pt x="306" y="25"/>
                    <a:pt x="255" y="1"/>
                    <a:pt x="2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3361916" y="3063162"/>
              <a:ext cx="21574" cy="46115"/>
            </a:xfrm>
            <a:custGeom>
              <a:avLst/>
              <a:gdLst/>
              <a:ahLst/>
              <a:cxnLst/>
              <a:rect l="l" t="t" r="r" b="b"/>
              <a:pathLst>
                <a:path w="706" h="1509" extrusionOk="0">
                  <a:moveTo>
                    <a:pt x="149" y="0"/>
                  </a:moveTo>
                  <a:cubicBezTo>
                    <a:pt x="76" y="0"/>
                    <a:pt x="0" y="46"/>
                    <a:pt x="24" y="141"/>
                  </a:cubicBezTo>
                  <a:cubicBezTo>
                    <a:pt x="44" y="360"/>
                    <a:pt x="143" y="558"/>
                    <a:pt x="223" y="757"/>
                  </a:cubicBezTo>
                  <a:cubicBezTo>
                    <a:pt x="282" y="1016"/>
                    <a:pt x="382" y="1235"/>
                    <a:pt x="521" y="1454"/>
                  </a:cubicBezTo>
                  <a:cubicBezTo>
                    <a:pt x="536" y="1491"/>
                    <a:pt x="568" y="1509"/>
                    <a:pt x="600" y="1509"/>
                  </a:cubicBezTo>
                  <a:cubicBezTo>
                    <a:pt x="653" y="1509"/>
                    <a:pt x="705" y="1461"/>
                    <a:pt x="680" y="1374"/>
                  </a:cubicBezTo>
                  <a:cubicBezTo>
                    <a:pt x="640" y="1155"/>
                    <a:pt x="561" y="936"/>
                    <a:pt x="521" y="678"/>
                  </a:cubicBezTo>
                  <a:cubicBezTo>
                    <a:pt x="442" y="459"/>
                    <a:pt x="382" y="240"/>
                    <a:pt x="263" y="61"/>
                  </a:cubicBezTo>
                  <a:cubicBezTo>
                    <a:pt x="246" y="21"/>
                    <a:pt x="198" y="0"/>
                    <a:pt x="1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3078147" y="2287517"/>
              <a:ext cx="306981" cy="263030"/>
            </a:xfrm>
            <a:custGeom>
              <a:avLst/>
              <a:gdLst/>
              <a:ahLst/>
              <a:cxnLst/>
              <a:rect l="l" t="t" r="r" b="b"/>
              <a:pathLst>
                <a:path w="10046" h="8607" extrusionOk="0">
                  <a:moveTo>
                    <a:pt x="5351" y="0"/>
                  </a:moveTo>
                  <a:cubicBezTo>
                    <a:pt x="3183" y="40"/>
                    <a:pt x="1213" y="1055"/>
                    <a:pt x="656" y="3482"/>
                  </a:cubicBezTo>
                  <a:cubicBezTo>
                    <a:pt x="0" y="6267"/>
                    <a:pt x="2168" y="8216"/>
                    <a:pt x="4615" y="8554"/>
                  </a:cubicBezTo>
                  <a:cubicBezTo>
                    <a:pt x="4845" y="8589"/>
                    <a:pt x="5075" y="8606"/>
                    <a:pt x="5304" y="8606"/>
                  </a:cubicBezTo>
                  <a:cubicBezTo>
                    <a:pt x="7295" y="8606"/>
                    <a:pt x="9178" y="7310"/>
                    <a:pt x="9588" y="5133"/>
                  </a:cubicBezTo>
                  <a:cubicBezTo>
                    <a:pt x="10046" y="2527"/>
                    <a:pt x="8037" y="339"/>
                    <a:pt x="5630" y="259"/>
                  </a:cubicBezTo>
                  <a:cubicBezTo>
                    <a:pt x="5451" y="259"/>
                    <a:pt x="5371" y="160"/>
                    <a:pt x="5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3165301" y="2701100"/>
              <a:ext cx="12926" cy="30377"/>
            </a:xfrm>
            <a:custGeom>
              <a:avLst/>
              <a:gdLst/>
              <a:ahLst/>
              <a:cxnLst/>
              <a:rect l="l" t="t" r="r" b="b"/>
              <a:pathLst>
                <a:path w="423" h="994" extrusionOk="0">
                  <a:moveTo>
                    <a:pt x="261" y="1"/>
                  </a:moveTo>
                  <a:cubicBezTo>
                    <a:pt x="208" y="1"/>
                    <a:pt x="156" y="29"/>
                    <a:pt x="132" y="93"/>
                  </a:cubicBezTo>
                  <a:cubicBezTo>
                    <a:pt x="92" y="351"/>
                    <a:pt x="52" y="590"/>
                    <a:pt x="13" y="869"/>
                  </a:cubicBezTo>
                  <a:cubicBezTo>
                    <a:pt x="0" y="942"/>
                    <a:pt x="72" y="993"/>
                    <a:pt x="133" y="993"/>
                  </a:cubicBezTo>
                  <a:cubicBezTo>
                    <a:pt x="170" y="993"/>
                    <a:pt x="204" y="974"/>
                    <a:pt x="212" y="928"/>
                  </a:cubicBezTo>
                  <a:cubicBezTo>
                    <a:pt x="291" y="670"/>
                    <a:pt x="351" y="431"/>
                    <a:pt x="410" y="172"/>
                  </a:cubicBezTo>
                  <a:cubicBezTo>
                    <a:pt x="422" y="65"/>
                    <a:pt x="341" y="1"/>
                    <a:pt x="2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3149135" y="2473009"/>
              <a:ext cx="30619" cy="23928"/>
            </a:xfrm>
            <a:custGeom>
              <a:avLst/>
              <a:gdLst/>
              <a:ahLst/>
              <a:cxnLst/>
              <a:rect l="l" t="t" r="r" b="b"/>
              <a:pathLst>
                <a:path w="1002" h="783" extrusionOk="0">
                  <a:moveTo>
                    <a:pt x="124" y="0"/>
                  </a:moveTo>
                  <a:cubicBezTo>
                    <a:pt x="64" y="0"/>
                    <a:pt x="0" y="84"/>
                    <a:pt x="44" y="157"/>
                  </a:cubicBezTo>
                  <a:cubicBezTo>
                    <a:pt x="223" y="435"/>
                    <a:pt x="482" y="674"/>
                    <a:pt x="780" y="773"/>
                  </a:cubicBezTo>
                  <a:cubicBezTo>
                    <a:pt x="800" y="780"/>
                    <a:pt x="818" y="783"/>
                    <a:pt x="835" y="783"/>
                  </a:cubicBezTo>
                  <a:cubicBezTo>
                    <a:pt x="970" y="783"/>
                    <a:pt x="1002" y="588"/>
                    <a:pt x="860" y="535"/>
                  </a:cubicBezTo>
                  <a:cubicBezTo>
                    <a:pt x="581" y="435"/>
                    <a:pt x="382" y="296"/>
                    <a:pt x="184" y="37"/>
                  </a:cubicBezTo>
                  <a:cubicBezTo>
                    <a:pt x="168" y="11"/>
                    <a:pt x="146" y="0"/>
                    <a:pt x="1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3123924" y="2468700"/>
              <a:ext cx="45622" cy="40400"/>
            </a:xfrm>
            <a:custGeom>
              <a:avLst/>
              <a:gdLst/>
              <a:ahLst/>
              <a:cxnLst/>
              <a:rect l="l" t="t" r="r" b="b"/>
              <a:pathLst>
                <a:path w="1493" h="1322" extrusionOk="0">
                  <a:moveTo>
                    <a:pt x="114" y="0"/>
                  </a:moveTo>
                  <a:cubicBezTo>
                    <a:pt x="61" y="0"/>
                    <a:pt x="0" y="31"/>
                    <a:pt x="14" y="99"/>
                  </a:cubicBezTo>
                  <a:cubicBezTo>
                    <a:pt x="253" y="676"/>
                    <a:pt x="770" y="1133"/>
                    <a:pt x="1347" y="1312"/>
                  </a:cubicBezTo>
                  <a:cubicBezTo>
                    <a:pt x="1360" y="1319"/>
                    <a:pt x="1372" y="1322"/>
                    <a:pt x="1383" y="1322"/>
                  </a:cubicBezTo>
                  <a:cubicBezTo>
                    <a:pt x="1473" y="1322"/>
                    <a:pt x="1493" y="1129"/>
                    <a:pt x="1386" y="1094"/>
                  </a:cubicBezTo>
                  <a:cubicBezTo>
                    <a:pt x="849" y="895"/>
                    <a:pt x="471" y="576"/>
                    <a:pt x="173" y="19"/>
                  </a:cubicBezTo>
                  <a:cubicBezTo>
                    <a:pt x="160" y="7"/>
                    <a:pt x="138" y="0"/>
                    <a:pt x="1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3155339" y="2704370"/>
              <a:ext cx="10359" cy="42906"/>
            </a:xfrm>
            <a:custGeom>
              <a:avLst/>
              <a:gdLst/>
              <a:ahLst/>
              <a:cxnLst/>
              <a:rect l="l" t="t" r="r" b="b"/>
              <a:pathLst>
                <a:path w="339" h="1404" extrusionOk="0">
                  <a:moveTo>
                    <a:pt x="154" y="0"/>
                  </a:moveTo>
                  <a:cubicBezTo>
                    <a:pt x="108" y="0"/>
                    <a:pt x="68" y="27"/>
                    <a:pt x="60" y="85"/>
                  </a:cubicBezTo>
                  <a:cubicBezTo>
                    <a:pt x="0" y="463"/>
                    <a:pt x="0" y="921"/>
                    <a:pt x="20" y="1319"/>
                  </a:cubicBezTo>
                  <a:cubicBezTo>
                    <a:pt x="20" y="1373"/>
                    <a:pt x="56" y="1404"/>
                    <a:pt x="92" y="1404"/>
                  </a:cubicBezTo>
                  <a:cubicBezTo>
                    <a:pt x="121" y="1404"/>
                    <a:pt x="151" y="1383"/>
                    <a:pt x="160" y="1339"/>
                  </a:cubicBezTo>
                  <a:cubicBezTo>
                    <a:pt x="239" y="961"/>
                    <a:pt x="339" y="523"/>
                    <a:pt x="319" y="145"/>
                  </a:cubicBezTo>
                  <a:cubicBezTo>
                    <a:pt x="296" y="52"/>
                    <a:pt x="218" y="0"/>
                    <a:pt x="15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3068002" y="1739506"/>
              <a:ext cx="40947" cy="5100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110" y="1"/>
                  </a:moveTo>
                  <a:cubicBezTo>
                    <a:pt x="54" y="1"/>
                    <a:pt x="1" y="65"/>
                    <a:pt x="14" y="129"/>
                  </a:cubicBezTo>
                  <a:cubicBezTo>
                    <a:pt x="113" y="686"/>
                    <a:pt x="611" y="1482"/>
                    <a:pt x="1148" y="1661"/>
                  </a:cubicBezTo>
                  <a:cubicBezTo>
                    <a:pt x="1164" y="1666"/>
                    <a:pt x="1180" y="1668"/>
                    <a:pt x="1194" y="1668"/>
                  </a:cubicBezTo>
                  <a:cubicBezTo>
                    <a:pt x="1299" y="1668"/>
                    <a:pt x="1339" y="1550"/>
                    <a:pt x="1287" y="1462"/>
                  </a:cubicBezTo>
                  <a:cubicBezTo>
                    <a:pt x="1088" y="1223"/>
                    <a:pt x="829" y="1084"/>
                    <a:pt x="630" y="865"/>
                  </a:cubicBezTo>
                  <a:cubicBezTo>
                    <a:pt x="432" y="607"/>
                    <a:pt x="312" y="328"/>
                    <a:pt x="193" y="70"/>
                  </a:cubicBezTo>
                  <a:cubicBezTo>
                    <a:pt x="172" y="20"/>
                    <a:pt x="140" y="1"/>
                    <a:pt x="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3071822" y="1774893"/>
              <a:ext cx="36547" cy="27596"/>
            </a:xfrm>
            <a:custGeom>
              <a:avLst/>
              <a:gdLst/>
              <a:ahLst/>
              <a:cxnLst/>
              <a:rect l="l" t="t" r="r" b="b"/>
              <a:pathLst>
                <a:path w="1196" h="903" extrusionOk="0">
                  <a:moveTo>
                    <a:pt x="124" y="1"/>
                  </a:moveTo>
                  <a:cubicBezTo>
                    <a:pt x="66" y="1"/>
                    <a:pt x="1" y="64"/>
                    <a:pt x="28" y="145"/>
                  </a:cubicBezTo>
                  <a:cubicBezTo>
                    <a:pt x="227" y="523"/>
                    <a:pt x="585" y="821"/>
                    <a:pt x="983" y="901"/>
                  </a:cubicBezTo>
                  <a:cubicBezTo>
                    <a:pt x="991" y="902"/>
                    <a:pt x="998" y="902"/>
                    <a:pt x="1005" y="902"/>
                  </a:cubicBezTo>
                  <a:cubicBezTo>
                    <a:pt x="1165" y="902"/>
                    <a:pt x="1196" y="699"/>
                    <a:pt x="1062" y="642"/>
                  </a:cubicBezTo>
                  <a:cubicBezTo>
                    <a:pt x="704" y="543"/>
                    <a:pt x="426" y="364"/>
                    <a:pt x="187" y="46"/>
                  </a:cubicBezTo>
                  <a:cubicBezTo>
                    <a:pt x="175" y="14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2966272" y="2267348"/>
              <a:ext cx="51520" cy="46940"/>
            </a:xfrm>
            <a:custGeom>
              <a:avLst/>
              <a:gdLst/>
              <a:ahLst/>
              <a:cxnLst/>
              <a:rect l="l" t="t" r="r" b="b"/>
              <a:pathLst>
                <a:path w="1686" h="1536" extrusionOk="0">
                  <a:moveTo>
                    <a:pt x="830" y="0"/>
                  </a:moveTo>
                  <a:cubicBezTo>
                    <a:pt x="805" y="0"/>
                    <a:pt x="781" y="1"/>
                    <a:pt x="757" y="4"/>
                  </a:cubicBezTo>
                  <a:cubicBezTo>
                    <a:pt x="359" y="24"/>
                    <a:pt x="1" y="402"/>
                    <a:pt x="1" y="820"/>
                  </a:cubicBezTo>
                  <a:cubicBezTo>
                    <a:pt x="41" y="1257"/>
                    <a:pt x="438" y="1516"/>
                    <a:pt x="796" y="1536"/>
                  </a:cubicBezTo>
                  <a:cubicBezTo>
                    <a:pt x="836" y="1496"/>
                    <a:pt x="856" y="1436"/>
                    <a:pt x="896" y="1416"/>
                  </a:cubicBezTo>
                  <a:cubicBezTo>
                    <a:pt x="1194" y="1257"/>
                    <a:pt x="1533" y="1118"/>
                    <a:pt x="1592" y="740"/>
                  </a:cubicBezTo>
                  <a:cubicBezTo>
                    <a:pt x="1685" y="274"/>
                    <a:pt x="1202" y="0"/>
                    <a:pt x="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2968441" y="2174969"/>
              <a:ext cx="42230" cy="11674"/>
            </a:xfrm>
            <a:custGeom>
              <a:avLst/>
              <a:gdLst/>
              <a:ahLst/>
              <a:cxnLst/>
              <a:rect l="l" t="t" r="r" b="b"/>
              <a:pathLst>
                <a:path w="1382" h="382" extrusionOk="0">
                  <a:moveTo>
                    <a:pt x="672" y="1"/>
                  </a:moveTo>
                  <a:cubicBezTo>
                    <a:pt x="489" y="1"/>
                    <a:pt x="310" y="25"/>
                    <a:pt x="149" y="63"/>
                  </a:cubicBezTo>
                  <a:cubicBezTo>
                    <a:pt x="1" y="81"/>
                    <a:pt x="7" y="306"/>
                    <a:pt x="137" y="306"/>
                  </a:cubicBezTo>
                  <a:cubicBezTo>
                    <a:pt x="147" y="306"/>
                    <a:pt x="157" y="304"/>
                    <a:pt x="168" y="302"/>
                  </a:cubicBezTo>
                  <a:cubicBezTo>
                    <a:pt x="233" y="294"/>
                    <a:pt x="297" y="291"/>
                    <a:pt x="360" y="291"/>
                  </a:cubicBezTo>
                  <a:cubicBezTo>
                    <a:pt x="630" y="291"/>
                    <a:pt x="893" y="349"/>
                    <a:pt x="1183" y="381"/>
                  </a:cubicBezTo>
                  <a:cubicBezTo>
                    <a:pt x="1322" y="381"/>
                    <a:pt x="1382" y="162"/>
                    <a:pt x="1263" y="103"/>
                  </a:cubicBezTo>
                  <a:cubicBezTo>
                    <a:pt x="1075" y="30"/>
                    <a:pt x="872" y="1"/>
                    <a:pt x="67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2949862" y="2194313"/>
              <a:ext cx="49870" cy="9688"/>
            </a:xfrm>
            <a:custGeom>
              <a:avLst/>
              <a:gdLst/>
              <a:ahLst/>
              <a:cxnLst/>
              <a:rect l="l" t="t" r="r" b="b"/>
              <a:pathLst>
                <a:path w="1632" h="317" extrusionOk="0">
                  <a:moveTo>
                    <a:pt x="1052" y="1"/>
                  </a:moveTo>
                  <a:cubicBezTo>
                    <a:pt x="747" y="1"/>
                    <a:pt x="439" y="33"/>
                    <a:pt x="140" y="47"/>
                  </a:cubicBezTo>
                  <a:cubicBezTo>
                    <a:pt x="1" y="47"/>
                    <a:pt x="1" y="265"/>
                    <a:pt x="140" y="265"/>
                  </a:cubicBezTo>
                  <a:cubicBezTo>
                    <a:pt x="490" y="265"/>
                    <a:pt x="853" y="316"/>
                    <a:pt x="1208" y="316"/>
                  </a:cubicBezTo>
                  <a:cubicBezTo>
                    <a:pt x="1297" y="316"/>
                    <a:pt x="1385" y="313"/>
                    <a:pt x="1473" y="305"/>
                  </a:cubicBezTo>
                  <a:cubicBezTo>
                    <a:pt x="1632" y="305"/>
                    <a:pt x="1632" y="47"/>
                    <a:pt x="1473" y="27"/>
                  </a:cubicBezTo>
                  <a:cubicBezTo>
                    <a:pt x="1334" y="8"/>
                    <a:pt x="1193" y="1"/>
                    <a:pt x="10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24"/>
          <p:cNvGrpSpPr/>
          <p:nvPr/>
        </p:nvGrpSpPr>
        <p:grpSpPr>
          <a:xfrm>
            <a:off x="4456698" y="1312318"/>
            <a:ext cx="1201485" cy="1769573"/>
            <a:chOff x="4242252" y="1586284"/>
            <a:chExt cx="1026121" cy="1511293"/>
          </a:xfrm>
        </p:grpSpPr>
        <p:sp>
          <p:nvSpPr>
            <p:cNvPr id="1456" name="Google Shape;1456;p24"/>
            <p:cNvSpPr/>
            <p:nvPr/>
          </p:nvSpPr>
          <p:spPr>
            <a:xfrm>
              <a:off x="4249708" y="1590256"/>
              <a:ext cx="1015609" cy="604905"/>
            </a:xfrm>
            <a:custGeom>
              <a:avLst/>
              <a:gdLst/>
              <a:ahLst/>
              <a:cxnLst/>
              <a:rect l="l" t="t" r="r" b="b"/>
              <a:pathLst>
                <a:path w="33236" h="19794" extrusionOk="0">
                  <a:moveTo>
                    <a:pt x="7196" y="0"/>
                  </a:moveTo>
                  <a:lnTo>
                    <a:pt x="7196" y="0"/>
                  </a:lnTo>
                  <a:cubicBezTo>
                    <a:pt x="7336" y="2606"/>
                    <a:pt x="7395" y="5491"/>
                    <a:pt x="6779" y="8057"/>
                  </a:cubicBezTo>
                  <a:cubicBezTo>
                    <a:pt x="6779" y="8077"/>
                    <a:pt x="6739" y="8097"/>
                    <a:pt x="6739" y="8097"/>
                  </a:cubicBezTo>
                  <a:cubicBezTo>
                    <a:pt x="6782" y="8227"/>
                    <a:pt x="6741" y="8357"/>
                    <a:pt x="6647" y="8357"/>
                  </a:cubicBezTo>
                  <a:cubicBezTo>
                    <a:pt x="6612" y="8357"/>
                    <a:pt x="6569" y="8339"/>
                    <a:pt x="6520" y="8296"/>
                  </a:cubicBezTo>
                  <a:cubicBezTo>
                    <a:pt x="5650" y="7631"/>
                    <a:pt x="4324" y="7189"/>
                    <a:pt x="3097" y="7189"/>
                  </a:cubicBezTo>
                  <a:cubicBezTo>
                    <a:pt x="1461" y="7189"/>
                    <a:pt x="1" y="7975"/>
                    <a:pt x="35" y="10066"/>
                  </a:cubicBezTo>
                  <a:cubicBezTo>
                    <a:pt x="35" y="10742"/>
                    <a:pt x="134" y="11677"/>
                    <a:pt x="632" y="12175"/>
                  </a:cubicBezTo>
                  <a:cubicBezTo>
                    <a:pt x="811" y="12374"/>
                    <a:pt x="1030" y="12513"/>
                    <a:pt x="1248" y="12612"/>
                  </a:cubicBezTo>
                  <a:cubicBezTo>
                    <a:pt x="1748" y="12826"/>
                    <a:pt x="2296" y="12977"/>
                    <a:pt x="2819" y="12977"/>
                  </a:cubicBezTo>
                  <a:cubicBezTo>
                    <a:pt x="2880" y="12977"/>
                    <a:pt x="2940" y="12975"/>
                    <a:pt x="2999" y="12970"/>
                  </a:cubicBezTo>
                  <a:cubicBezTo>
                    <a:pt x="4332" y="12931"/>
                    <a:pt x="5685" y="12533"/>
                    <a:pt x="6818" y="11817"/>
                  </a:cubicBezTo>
                  <a:cubicBezTo>
                    <a:pt x="6843" y="11802"/>
                    <a:pt x="6866" y="11796"/>
                    <a:pt x="6887" y="11796"/>
                  </a:cubicBezTo>
                  <a:cubicBezTo>
                    <a:pt x="6953" y="11796"/>
                    <a:pt x="7002" y="11856"/>
                    <a:pt x="7017" y="11916"/>
                  </a:cubicBezTo>
                  <a:cubicBezTo>
                    <a:pt x="7097" y="11916"/>
                    <a:pt x="7177" y="11956"/>
                    <a:pt x="7196" y="12055"/>
                  </a:cubicBezTo>
                  <a:cubicBezTo>
                    <a:pt x="7296" y="14522"/>
                    <a:pt x="7574" y="17327"/>
                    <a:pt x="7097" y="19794"/>
                  </a:cubicBezTo>
                  <a:cubicBezTo>
                    <a:pt x="9424" y="19595"/>
                    <a:pt x="12249" y="19714"/>
                    <a:pt x="14596" y="19575"/>
                  </a:cubicBezTo>
                  <a:cubicBezTo>
                    <a:pt x="13741" y="18282"/>
                    <a:pt x="12647" y="16690"/>
                    <a:pt x="13105" y="15099"/>
                  </a:cubicBezTo>
                  <a:cubicBezTo>
                    <a:pt x="13482" y="13826"/>
                    <a:pt x="14537" y="13010"/>
                    <a:pt x="15770" y="12871"/>
                  </a:cubicBezTo>
                  <a:cubicBezTo>
                    <a:pt x="15887" y="12859"/>
                    <a:pt x="16003" y="12854"/>
                    <a:pt x="16120" y="12854"/>
                  </a:cubicBezTo>
                  <a:cubicBezTo>
                    <a:pt x="17591" y="12854"/>
                    <a:pt x="19020" y="13761"/>
                    <a:pt x="19868" y="14960"/>
                  </a:cubicBezTo>
                  <a:cubicBezTo>
                    <a:pt x="20843" y="16352"/>
                    <a:pt x="20306" y="17904"/>
                    <a:pt x="19669" y="19376"/>
                  </a:cubicBezTo>
                  <a:cubicBezTo>
                    <a:pt x="21062" y="19376"/>
                    <a:pt x="22578" y="19394"/>
                    <a:pt x="24053" y="19394"/>
                  </a:cubicBezTo>
                  <a:cubicBezTo>
                    <a:pt x="24790" y="19394"/>
                    <a:pt x="25518" y="19389"/>
                    <a:pt x="26214" y="19376"/>
                  </a:cubicBezTo>
                  <a:cubicBezTo>
                    <a:pt x="26472" y="17029"/>
                    <a:pt x="26671" y="14860"/>
                    <a:pt x="26512" y="12513"/>
                  </a:cubicBezTo>
                  <a:cubicBezTo>
                    <a:pt x="26512" y="12374"/>
                    <a:pt x="26612" y="12314"/>
                    <a:pt x="26711" y="12314"/>
                  </a:cubicBezTo>
                  <a:lnTo>
                    <a:pt x="26811" y="12215"/>
                  </a:lnTo>
                  <a:cubicBezTo>
                    <a:pt x="26738" y="12088"/>
                    <a:pt x="26798" y="11911"/>
                    <a:pt x="26930" y="11911"/>
                  </a:cubicBezTo>
                  <a:cubicBezTo>
                    <a:pt x="26942" y="11911"/>
                    <a:pt x="26956" y="11913"/>
                    <a:pt x="26970" y="11916"/>
                  </a:cubicBezTo>
                  <a:cubicBezTo>
                    <a:pt x="27874" y="12039"/>
                    <a:pt x="28791" y="12292"/>
                    <a:pt x="29701" y="12292"/>
                  </a:cubicBezTo>
                  <a:cubicBezTo>
                    <a:pt x="29972" y="12292"/>
                    <a:pt x="30242" y="12269"/>
                    <a:pt x="30511" y="12215"/>
                  </a:cubicBezTo>
                  <a:cubicBezTo>
                    <a:pt x="32082" y="11876"/>
                    <a:pt x="33236" y="10683"/>
                    <a:pt x="32997" y="8952"/>
                  </a:cubicBezTo>
                  <a:cubicBezTo>
                    <a:pt x="32818" y="7480"/>
                    <a:pt x="31903" y="6088"/>
                    <a:pt x="30451" y="5809"/>
                  </a:cubicBezTo>
                  <a:cubicBezTo>
                    <a:pt x="30310" y="5792"/>
                    <a:pt x="30171" y="5784"/>
                    <a:pt x="30033" y="5784"/>
                  </a:cubicBezTo>
                  <a:cubicBezTo>
                    <a:pt x="28899" y="5784"/>
                    <a:pt x="27841" y="6331"/>
                    <a:pt x="26830" y="6863"/>
                  </a:cubicBezTo>
                  <a:cubicBezTo>
                    <a:pt x="26803" y="6875"/>
                    <a:pt x="26778" y="6879"/>
                    <a:pt x="26756" y="6879"/>
                  </a:cubicBezTo>
                  <a:cubicBezTo>
                    <a:pt x="26699" y="6879"/>
                    <a:pt x="26660" y="6847"/>
                    <a:pt x="26632" y="6804"/>
                  </a:cubicBezTo>
                  <a:cubicBezTo>
                    <a:pt x="26512" y="6804"/>
                    <a:pt x="26373" y="6764"/>
                    <a:pt x="26373" y="6585"/>
                  </a:cubicBezTo>
                  <a:cubicBezTo>
                    <a:pt x="26293" y="4556"/>
                    <a:pt x="26114" y="2487"/>
                    <a:pt x="26134" y="438"/>
                  </a:cubicBezTo>
                  <a:cubicBezTo>
                    <a:pt x="26134" y="418"/>
                    <a:pt x="26134" y="398"/>
                    <a:pt x="26174" y="378"/>
                  </a:cubicBezTo>
                  <a:lnTo>
                    <a:pt x="26174" y="378"/>
                  </a:lnTo>
                  <a:cubicBezTo>
                    <a:pt x="26134" y="398"/>
                    <a:pt x="26114" y="398"/>
                    <a:pt x="26094" y="398"/>
                  </a:cubicBezTo>
                  <a:cubicBezTo>
                    <a:pt x="23946" y="378"/>
                    <a:pt x="21499" y="378"/>
                    <a:pt x="19351" y="120"/>
                  </a:cubicBezTo>
                  <a:lnTo>
                    <a:pt x="19351" y="120"/>
                  </a:lnTo>
                  <a:cubicBezTo>
                    <a:pt x="21002" y="2507"/>
                    <a:pt x="19709" y="5849"/>
                    <a:pt x="16864" y="6088"/>
                  </a:cubicBezTo>
                  <a:cubicBezTo>
                    <a:pt x="16746" y="6098"/>
                    <a:pt x="16627" y="6103"/>
                    <a:pt x="16508" y="6103"/>
                  </a:cubicBezTo>
                  <a:cubicBezTo>
                    <a:pt x="15209" y="6103"/>
                    <a:pt x="13910" y="5510"/>
                    <a:pt x="13144" y="4417"/>
                  </a:cubicBezTo>
                  <a:cubicBezTo>
                    <a:pt x="12209" y="3124"/>
                    <a:pt x="12786" y="1532"/>
                    <a:pt x="13602" y="279"/>
                  </a:cubicBezTo>
                  <a:lnTo>
                    <a:pt x="13602" y="279"/>
                  </a:lnTo>
                  <a:cubicBezTo>
                    <a:pt x="13221" y="290"/>
                    <a:pt x="12826" y="296"/>
                    <a:pt x="12422" y="296"/>
                  </a:cubicBezTo>
                  <a:cubicBezTo>
                    <a:pt x="10700" y="296"/>
                    <a:pt x="8824" y="194"/>
                    <a:pt x="7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5169465" y="1920933"/>
              <a:ext cx="53017" cy="32119"/>
            </a:xfrm>
            <a:custGeom>
              <a:avLst/>
              <a:gdLst/>
              <a:ahLst/>
              <a:cxnLst/>
              <a:rect l="l" t="t" r="r" b="b"/>
              <a:pathLst>
                <a:path w="1735" h="1051" extrusionOk="0">
                  <a:moveTo>
                    <a:pt x="1424" y="0"/>
                  </a:moveTo>
                  <a:cubicBezTo>
                    <a:pt x="1391" y="0"/>
                    <a:pt x="1352" y="17"/>
                    <a:pt x="1308" y="61"/>
                  </a:cubicBezTo>
                  <a:cubicBezTo>
                    <a:pt x="1248" y="140"/>
                    <a:pt x="1169" y="220"/>
                    <a:pt x="1069" y="299"/>
                  </a:cubicBezTo>
                  <a:cubicBezTo>
                    <a:pt x="970" y="359"/>
                    <a:pt x="870" y="399"/>
                    <a:pt x="751" y="419"/>
                  </a:cubicBezTo>
                  <a:cubicBezTo>
                    <a:pt x="592" y="439"/>
                    <a:pt x="612" y="658"/>
                    <a:pt x="771" y="658"/>
                  </a:cubicBezTo>
                  <a:cubicBezTo>
                    <a:pt x="857" y="658"/>
                    <a:pt x="928" y="643"/>
                    <a:pt x="1011" y="626"/>
                  </a:cubicBezTo>
                  <a:lnTo>
                    <a:pt x="1011" y="626"/>
                  </a:lnTo>
                  <a:cubicBezTo>
                    <a:pt x="994" y="633"/>
                    <a:pt x="982" y="645"/>
                    <a:pt x="970" y="658"/>
                  </a:cubicBezTo>
                  <a:cubicBezTo>
                    <a:pt x="763" y="785"/>
                    <a:pt x="556" y="823"/>
                    <a:pt x="329" y="823"/>
                  </a:cubicBezTo>
                  <a:cubicBezTo>
                    <a:pt x="272" y="823"/>
                    <a:pt x="214" y="821"/>
                    <a:pt x="154" y="817"/>
                  </a:cubicBezTo>
                  <a:cubicBezTo>
                    <a:pt x="147" y="816"/>
                    <a:pt x="141" y="815"/>
                    <a:pt x="135" y="815"/>
                  </a:cubicBezTo>
                  <a:cubicBezTo>
                    <a:pt x="13" y="815"/>
                    <a:pt x="1" y="997"/>
                    <a:pt x="114" y="1016"/>
                  </a:cubicBezTo>
                  <a:cubicBezTo>
                    <a:pt x="207" y="1039"/>
                    <a:pt x="311" y="1050"/>
                    <a:pt x="420" y="1050"/>
                  </a:cubicBezTo>
                  <a:cubicBezTo>
                    <a:pt x="961" y="1050"/>
                    <a:pt x="1623" y="763"/>
                    <a:pt x="1706" y="200"/>
                  </a:cubicBezTo>
                  <a:cubicBezTo>
                    <a:pt x="1734" y="100"/>
                    <a:pt x="1670" y="20"/>
                    <a:pt x="1595" y="20"/>
                  </a:cubicBezTo>
                  <a:cubicBezTo>
                    <a:pt x="1566" y="20"/>
                    <a:pt x="1535" y="33"/>
                    <a:pt x="1507" y="61"/>
                  </a:cubicBezTo>
                  <a:cubicBezTo>
                    <a:pt x="1496" y="27"/>
                    <a:pt x="1466" y="0"/>
                    <a:pt x="14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4242252" y="1586284"/>
              <a:ext cx="1026121" cy="617770"/>
            </a:xfrm>
            <a:custGeom>
              <a:avLst/>
              <a:gdLst/>
              <a:ahLst/>
              <a:cxnLst/>
              <a:rect l="l" t="t" r="r" b="b"/>
              <a:pathLst>
                <a:path w="33580" h="20215" extrusionOk="0">
                  <a:moveTo>
                    <a:pt x="8471" y="1"/>
                  </a:moveTo>
                  <a:cubicBezTo>
                    <a:pt x="8085" y="1"/>
                    <a:pt x="7702" y="4"/>
                    <a:pt x="7321" y="11"/>
                  </a:cubicBezTo>
                  <a:cubicBezTo>
                    <a:pt x="7261" y="11"/>
                    <a:pt x="7241" y="31"/>
                    <a:pt x="7222" y="51"/>
                  </a:cubicBezTo>
                  <a:cubicBezTo>
                    <a:pt x="7142" y="71"/>
                    <a:pt x="7082" y="130"/>
                    <a:pt x="7082" y="230"/>
                  </a:cubicBezTo>
                  <a:cubicBezTo>
                    <a:pt x="7182" y="2876"/>
                    <a:pt x="6923" y="5422"/>
                    <a:pt x="6844" y="8028"/>
                  </a:cubicBezTo>
                  <a:cubicBezTo>
                    <a:pt x="5884" y="7358"/>
                    <a:pt x="4595" y="6956"/>
                    <a:pt x="3400" y="6956"/>
                  </a:cubicBezTo>
                  <a:cubicBezTo>
                    <a:pt x="2786" y="6956"/>
                    <a:pt x="2198" y="7062"/>
                    <a:pt x="1691" y="7292"/>
                  </a:cubicBezTo>
                  <a:cubicBezTo>
                    <a:pt x="1672" y="7371"/>
                    <a:pt x="1572" y="7391"/>
                    <a:pt x="1492" y="7391"/>
                  </a:cubicBezTo>
                  <a:cubicBezTo>
                    <a:pt x="617" y="7869"/>
                    <a:pt x="1" y="8724"/>
                    <a:pt x="20" y="10156"/>
                  </a:cubicBezTo>
                  <a:cubicBezTo>
                    <a:pt x="20" y="11290"/>
                    <a:pt x="359" y="12384"/>
                    <a:pt x="1254" y="12941"/>
                  </a:cubicBezTo>
                  <a:cubicBezTo>
                    <a:pt x="1294" y="12882"/>
                    <a:pt x="1373" y="12862"/>
                    <a:pt x="1413" y="12822"/>
                  </a:cubicBezTo>
                  <a:cubicBezTo>
                    <a:pt x="1492" y="12762"/>
                    <a:pt x="1552" y="12762"/>
                    <a:pt x="1612" y="12762"/>
                  </a:cubicBezTo>
                  <a:cubicBezTo>
                    <a:pt x="1691" y="12782"/>
                    <a:pt x="1751" y="12842"/>
                    <a:pt x="1771" y="12902"/>
                  </a:cubicBezTo>
                  <a:cubicBezTo>
                    <a:pt x="1791" y="12941"/>
                    <a:pt x="1811" y="12961"/>
                    <a:pt x="1811" y="13041"/>
                  </a:cubicBezTo>
                  <a:lnTo>
                    <a:pt x="1811" y="13220"/>
                  </a:lnTo>
                  <a:cubicBezTo>
                    <a:pt x="1851" y="13220"/>
                    <a:pt x="1870" y="13240"/>
                    <a:pt x="1890" y="13240"/>
                  </a:cubicBezTo>
                  <a:cubicBezTo>
                    <a:pt x="2300" y="13345"/>
                    <a:pt x="2728" y="13392"/>
                    <a:pt x="3163" y="13392"/>
                  </a:cubicBezTo>
                  <a:cubicBezTo>
                    <a:pt x="4543" y="13392"/>
                    <a:pt x="5992" y="12911"/>
                    <a:pt x="7142" y="12245"/>
                  </a:cubicBezTo>
                  <a:lnTo>
                    <a:pt x="7142" y="12245"/>
                  </a:lnTo>
                  <a:cubicBezTo>
                    <a:pt x="7241" y="14771"/>
                    <a:pt x="7162" y="17238"/>
                    <a:pt x="7082" y="19745"/>
                  </a:cubicBezTo>
                  <a:cubicBezTo>
                    <a:pt x="7082" y="19844"/>
                    <a:pt x="7162" y="19904"/>
                    <a:pt x="7241" y="19904"/>
                  </a:cubicBezTo>
                  <a:cubicBezTo>
                    <a:pt x="7261" y="19944"/>
                    <a:pt x="7281" y="20023"/>
                    <a:pt x="7361" y="20023"/>
                  </a:cubicBezTo>
                  <a:cubicBezTo>
                    <a:pt x="8198" y="20161"/>
                    <a:pt x="9064" y="20215"/>
                    <a:pt x="9939" y="20215"/>
                  </a:cubicBezTo>
                  <a:cubicBezTo>
                    <a:pt x="11453" y="20215"/>
                    <a:pt x="12992" y="20055"/>
                    <a:pt x="14443" y="19904"/>
                  </a:cubicBezTo>
                  <a:cubicBezTo>
                    <a:pt x="14582" y="19884"/>
                    <a:pt x="14622" y="19725"/>
                    <a:pt x="14602" y="19625"/>
                  </a:cubicBezTo>
                  <a:cubicBezTo>
                    <a:pt x="14681" y="19605"/>
                    <a:pt x="14721" y="19506"/>
                    <a:pt x="14681" y="19426"/>
                  </a:cubicBezTo>
                  <a:cubicBezTo>
                    <a:pt x="14104" y="18292"/>
                    <a:pt x="13388" y="17059"/>
                    <a:pt x="13547" y="15706"/>
                  </a:cubicBezTo>
                  <a:cubicBezTo>
                    <a:pt x="13726" y="14274"/>
                    <a:pt x="14940" y="13359"/>
                    <a:pt x="16293" y="13359"/>
                  </a:cubicBezTo>
                  <a:cubicBezTo>
                    <a:pt x="16309" y="13359"/>
                    <a:pt x="16326" y="13359"/>
                    <a:pt x="16342" y="13359"/>
                  </a:cubicBezTo>
                  <a:cubicBezTo>
                    <a:pt x="17540" y="13359"/>
                    <a:pt x="18770" y="14068"/>
                    <a:pt x="19515" y="15010"/>
                  </a:cubicBezTo>
                  <a:cubicBezTo>
                    <a:pt x="20609" y="16323"/>
                    <a:pt x="20291" y="17855"/>
                    <a:pt x="19654" y="19307"/>
                  </a:cubicBezTo>
                  <a:cubicBezTo>
                    <a:pt x="19615" y="19387"/>
                    <a:pt x="19615" y="19426"/>
                    <a:pt x="19654" y="19486"/>
                  </a:cubicBezTo>
                  <a:cubicBezTo>
                    <a:pt x="19615" y="19546"/>
                    <a:pt x="19674" y="19645"/>
                    <a:pt x="19794" y="19685"/>
                  </a:cubicBezTo>
                  <a:cubicBezTo>
                    <a:pt x="20848" y="19784"/>
                    <a:pt x="21932" y="19824"/>
                    <a:pt x="23016" y="19824"/>
                  </a:cubicBezTo>
                  <a:cubicBezTo>
                    <a:pt x="24101" y="19824"/>
                    <a:pt x="25185" y="19784"/>
                    <a:pt x="26239" y="19725"/>
                  </a:cubicBezTo>
                  <a:cubicBezTo>
                    <a:pt x="26338" y="19725"/>
                    <a:pt x="26418" y="19625"/>
                    <a:pt x="26438" y="19546"/>
                  </a:cubicBezTo>
                  <a:cubicBezTo>
                    <a:pt x="26478" y="19546"/>
                    <a:pt x="26517" y="19526"/>
                    <a:pt x="26537" y="19486"/>
                  </a:cubicBezTo>
                  <a:cubicBezTo>
                    <a:pt x="27214" y="17298"/>
                    <a:pt x="27234" y="14811"/>
                    <a:pt x="26955" y="12563"/>
                  </a:cubicBezTo>
                  <a:cubicBezTo>
                    <a:pt x="26935" y="12464"/>
                    <a:pt x="26856" y="12424"/>
                    <a:pt x="26756" y="12424"/>
                  </a:cubicBezTo>
                  <a:cubicBezTo>
                    <a:pt x="26657" y="12424"/>
                    <a:pt x="26557" y="12484"/>
                    <a:pt x="26557" y="12583"/>
                  </a:cubicBezTo>
                  <a:cubicBezTo>
                    <a:pt x="26716" y="14911"/>
                    <a:pt x="26517" y="17039"/>
                    <a:pt x="26279" y="19327"/>
                  </a:cubicBezTo>
                  <a:cubicBezTo>
                    <a:pt x="25401" y="19352"/>
                    <a:pt x="24519" y="19360"/>
                    <a:pt x="23635" y="19360"/>
                  </a:cubicBezTo>
                  <a:cubicBezTo>
                    <a:pt x="22457" y="19360"/>
                    <a:pt x="21274" y="19347"/>
                    <a:pt x="20092" y="19347"/>
                  </a:cubicBezTo>
                  <a:cubicBezTo>
                    <a:pt x="20709" y="17915"/>
                    <a:pt x="21007" y="16363"/>
                    <a:pt x="20052" y="15030"/>
                  </a:cubicBezTo>
                  <a:cubicBezTo>
                    <a:pt x="19224" y="13852"/>
                    <a:pt x="17748" y="12963"/>
                    <a:pt x="16288" y="12963"/>
                  </a:cubicBezTo>
                  <a:cubicBezTo>
                    <a:pt x="16170" y="12963"/>
                    <a:pt x="16052" y="12969"/>
                    <a:pt x="15935" y="12981"/>
                  </a:cubicBezTo>
                  <a:cubicBezTo>
                    <a:pt x="14721" y="13120"/>
                    <a:pt x="13607" y="13916"/>
                    <a:pt x="13229" y="15130"/>
                  </a:cubicBezTo>
                  <a:cubicBezTo>
                    <a:pt x="12752" y="16701"/>
                    <a:pt x="13508" y="18253"/>
                    <a:pt x="14383" y="19526"/>
                  </a:cubicBezTo>
                  <a:cubicBezTo>
                    <a:pt x="12036" y="19685"/>
                    <a:pt x="9668" y="19546"/>
                    <a:pt x="7361" y="19745"/>
                  </a:cubicBezTo>
                  <a:cubicBezTo>
                    <a:pt x="7838" y="17318"/>
                    <a:pt x="7818" y="14612"/>
                    <a:pt x="7460" y="12146"/>
                  </a:cubicBezTo>
                  <a:cubicBezTo>
                    <a:pt x="7440" y="12046"/>
                    <a:pt x="7361" y="11986"/>
                    <a:pt x="7281" y="11986"/>
                  </a:cubicBezTo>
                  <a:cubicBezTo>
                    <a:pt x="7265" y="11938"/>
                    <a:pt x="7209" y="11876"/>
                    <a:pt x="7136" y="11876"/>
                  </a:cubicBezTo>
                  <a:cubicBezTo>
                    <a:pt x="7119" y="11876"/>
                    <a:pt x="7101" y="11880"/>
                    <a:pt x="7082" y="11887"/>
                  </a:cubicBezTo>
                  <a:cubicBezTo>
                    <a:pt x="5889" y="12464"/>
                    <a:pt x="4636" y="12862"/>
                    <a:pt x="3303" y="12921"/>
                  </a:cubicBezTo>
                  <a:cubicBezTo>
                    <a:pt x="3206" y="12925"/>
                    <a:pt x="3107" y="12927"/>
                    <a:pt x="3009" y="12927"/>
                  </a:cubicBezTo>
                  <a:cubicBezTo>
                    <a:pt x="2540" y="12927"/>
                    <a:pt x="2055" y="12876"/>
                    <a:pt x="1612" y="12663"/>
                  </a:cubicBezTo>
                  <a:cubicBezTo>
                    <a:pt x="1393" y="12563"/>
                    <a:pt x="1194" y="12444"/>
                    <a:pt x="995" y="12265"/>
                  </a:cubicBezTo>
                  <a:cubicBezTo>
                    <a:pt x="498" y="11788"/>
                    <a:pt x="398" y="10853"/>
                    <a:pt x="398" y="10196"/>
                  </a:cubicBezTo>
                  <a:cubicBezTo>
                    <a:pt x="376" y="8169"/>
                    <a:pt x="1741" y="7409"/>
                    <a:pt x="3300" y="7409"/>
                  </a:cubicBezTo>
                  <a:cubicBezTo>
                    <a:pt x="4510" y="7409"/>
                    <a:pt x="5838" y="7867"/>
                    <a:pt x="6724" y="8545"/>
                  </a:cubicBezTo>
                  <a:cubicBezTo>
                    <a:pt x="6760" y="8576"/>
                    <a:pt x="6797" y="8589"/>
                    <a:pt x="6833" y="8589"/>
                  </a:cubicBezTo>
                  <a:cubicBezTo>
                    <a:pt x="6959" y="8589"/>
                    <a:pt x="7069" y="8426"/>
                    <a:pt x="7023" y="8286"/>
                  </a:cubicBezTo>
                  <a:cubicBezTo>
                    <a:pt x="7023" y="8286"/>
                    <a:pt x="7043" y="8267"/>
                    <a:pt x="7043" y="8247"/>
                  </a:cubicBezTo>
                  <a:cubicBezTo>
                    <a:pt x="7659" y="5720"/>
                    <a:pt x="7619" y="2896"/>
                    <a:pt x="7460" y="329"/>
                  </a:cubicBezTo>
                  <a:lnTo>
                    <a:pt x="7460" y="329"/>
                  </a:lnTo>
                  <a:cubicBezTo>
                    <a:pt x="8988" y="528"/>
                    <a:pt x="10563" y="609"/>
                    <a:pt x="12121" y="609"/>
                  </a:cubicBezTo>
                  <a:cubicBezTo>
                    <a:pt x="12592" y="609"/>
                    <a:pt x="13061" y="602"/>
                    <a:pt x="13528" y="588"/>
                  </a:cubicBezTo>
                  <a:lnTo>
                    <a:pt x="13528" y="588"/>
                  </a:lnTo>
                  <a:cubicBezTo>
                    <a:pt x="12712" y="1821"/>
                    <a:pt x="12433" y="3393"/>
                    <a:pt x="13349" y="4686"/>
                  </a:cubicBezTo>
                  <a:cubicBezTo>
                    <a:pt x="14104" y="5747"/>
                    <a:pt x="15364" y="6337"/>
                    <a:pt x="16628" y="6337"/>
                  </a:cubicBezTo>
                  <a:cubicBezTo>
                    <a:pt x="16762" y="6337"/>
                    <a:pt x="16896" y="6330"/>
                    <a:pt x="17029" y="6317"/>
                  </a:cubicBezTo>
                  <a:cubicBezTo>
                    <a:pt x="19853" y="6078"/>
                    <a:pt x="21365" y="2776"/>
                    <a:pt x="19754" y="429"/>
                  </a:cubicBezTo>
                  <a:lnTo>
                    <a:pt x="19754" y="429"/>
                  </a:lnTo>
                  <a:cubicBezTo>
                    <a:pt x="21863" y="687"/>
                    <a:pt x="24031" y="707"/>
                    <a:pt x="26140" y="727"/>
                  </a:cubicBezTo>
                  <a:cubicBezTo>
                    <a:pt x="26159" y="727"/>
                    <a:pt x="26179" y="727"/>
                    <a:pt x="26219" y="707"/>
                  </a:cubicBezTo>
                  <a:lnTo>
                    <a:pt x="26219" y="707"/>
                  </a:lnTo>
                  <a:cubicBezTo>
                    <a:pt x="26179" y="727"/>
                    <a:pt x="26179" y="747"/>
                    <a:pt x="26179" y="787"/>
                  </a:cubicBezTo>
                  <a:cubicBezTo>
                    <a:pt x="26159" y="2796"/>
                    <a:pt x="26338" y="4805"/>
                    <a:pt x="26418" y="6814"/>
                  </a:cubicBezTo>
                  <a:cubicBezTo>
                    <a:pt x="26418" y="6946"/>
                    <a:pt x="26514" y="7023"/>
                    <a:pt x="26614" y="7023"/>
                  </a:cubicBezTo>
                  <a:cubicBezTo>
                    <a:pt x="26635" y="7023"/>
                    <a:pt x="26656" y="7020"/>
                    <a:pt x="26677" y="7013"/>
                  </a:cubicBezTo>
                  <a:cubicBezTo>
                    <a:pt x="26705" y="7056"/>
                    <a:pt x="26744" y="7089"/>
                    <a:pt x="26801" y="7089"/>
                  </a:cubicBezTo>
                  <a:cubicBezTo>
                    <a:pt x="26823" y="7089"/>
                    <a:pt x="26848" y="7084"/>
                    <a:pt x="26876" y="7073"/>
                  </a:cubicBezTo>
                  <a:cubicBezTo>
                    <a:pt x="27830" y="6570"/>
                    <a:pt x="28860" y="6021"/>
                    <a:pt x="29952" y="6021"/>
                  </a:cubicBezTo>
                  <a:cubicBezTo>
                    <a:pt x="30112" y="6021"/>
                    <a:pt x="30274" y="6033"/>
                    <a:pt x="30436" y="6058"/>
                  </a:cubicBezTo>
                  <a:cubicBezTo>
                    <a:pt x="31928" y="6277"/>
                    <a:pt x="32823" y="7650"/>
                    <a:pt x="33002" y="9082"/>
                  </a:cubicBezTo>
                  <a:cubicBezTo>
                    <a:pt x="33201" y="10773"/>
                    <a:pt x="32107" y="11967"/>
                    <a:pt x="30536" y="12285"/>
                  </a:cubicBezTo>
                  <a:cubicBezTo>
                    <a:pt x="30248" y="12347"/>
                    <a:pt x="29963" y="12373"/>
                    <a:pt x="29681" y="12373"/>
                  </a:cubicBezTo>
                  <a:cubicBezTo>
                    <a:pt x="28793" y="12373"/>
                    <a:pt x="27925" y="12122"/>
                    <a:pt x="27035" y="11986"/>
                  </a:cubicBezTo>
                  <a:cubicBezTo>
                    <a:pt x="27027" y="11986"/>
                    <a:pt x="27020" y="11985"/>
                    <a:pt x="27013" y="11985"/>
                  </a:cubicBezTo>
                  <a:cubicBezTo>
                    <a:pt x="26870" y="11985"/>
                    <a:pt x="26819" y="12171"/>
                    <a:pt x="26876" y="12285"/>
                  </a:cubicBezTo>
                  <a:cubicBezTo>
                    <a:pt x="26915" y="12325"/>
                    <a:pt x="26935" y="12345"/>
                    <a:pt x="26975" y="12364"/>
                  </a:cubicBezTo>
                  <a:cubicBezTo>
                    <a:pt x="27695" y="12587"/>
                    <a:pt x="28566" y="12729"/>
                    <a:pt x="29432" y="12729"/>
                  </a:cubicBezTo>
                  <a:cubicBezTo>
                    <a:pt x="30578" y="12729"/>
                    <a:pt x="31715" y="12481"/>
                    <a:pt x="32485" y="11847"/>
                  </a:cubicBezTo>
                  <a:cubicBezTo>
                    <a:pt x="33142" y="11290"/>
                    <a:pt x="33579" y="10455"/>
                    <a:pt x="33440" y="9201"/>
                  </a:cubicBezTo>
                  <a:cubicBezTo>
                    <a:pt x="33380" y="8465"/>
                    <a:pt x="33122" y="7670"/>
                    <a:pt x="32704" y="7033"/>
                  </a:cubicBezTo>
                  <a:cubicBezTo>
                    <a:pt x="32386" y="6536"/>
                    <a:pt x="31928" y="6118"/>
                    <a:pt x="31391" y="5899"/>
                  </a:cubicBezTo>
                  <a:cubicBezTo>
                    <a:pt x="30944" y="5707"/>
                    <a:pt x="30490" y="5624"/>
                    <a:pt x="30040" y="5624"/>
                  </a:cubicBezTo>
                  <a:cubicBezTo>
                    <a:pt x="28906" y="5624"/>
                    <a:pt x="27789" y="6148"/>
                    <a:pt x="26836" y="6775"/>
                  </a:cubicBezTo>
                  <a:cubicBezTo>
                    <a:pt x="26776" y="4785"/>
                    <a:pt x="26756" y="2736"/>
                    <a:pt x="26458" y="767"/>
                  </a:cubicBezTo>
                  <a:cubicBezTo>
                    <a:pt x="26438" y="707"/>
                    <a:pt x="26358" y="668"/>
                    <a:pt x="26319" y="668"/>
                  </a:cubicBezTo>
                  <a:cubicBezTo>
                    <a:pt x="26418" y="568"/>
                    <a:pt x="26378" y="349"/>
                    <a:pt x="26199" y="329"/>
                  </a:cubicBezTo>
                  <a:cubicBezTo>
                    <a:pt x="24449" y="202"/>
                    <a:pt x="22634" y="87"/>
                    <a:pt x="20858" y="87"/>
                  </a:cubicBezTo>
                  <a:cubicBezTo>
                    <a:pt x="20414" y="87"/>
                    <a:pt x="19973" y="95"/>
                    <a:pt x="19535" y="111"/>
                  </a:cubicBezTo>
                  <a:cubicBezTo>
                    <a:pt x="19475" y="111"/>
                    <a:pt x="19456" y="130"/>
                    <a:pt x="19416" y="150"/>
                  </a:cubicBezTo>
                  <a:cubicBezTo>
                    <a:pt x="19296" y="210"/>
                    <a:pt x="19237" y="369"/>
                    <a:pt x="19316" y="508"/>
                  </a:cubicBezTo>
                  <a:cubicBezTo>
                    <a:pt x="20868" y="2458"/>
                    <a:pt x="19714" y="5442"/>
                    <a:pt x="17287" y="5840"/>
                  </a:cubicBezTo>
                  <a:cubicBezTo>
                    <a:pt x="17088" y="5873"/>
                    <a:pt x="16885" y="5890"/>
                    <a:pt x="16683" y="5890"/>
                  </a:cubicBezTo>
                  <a:cubicBezTo>
                    <a:pt x="15693" y="5890"/>
                    <a:pt x="14698" y="5495"/>
                    <a:pt x="14005" y="4785"/>
                  </a:cubicBezTo>
                  <a:cubicBezTo>
                    <a:pt x="12811" y="3512"/>
                    <a:pt x="13209" y="1921"/>
                    <a:pt x="13925" y="548"/>
                  </a:cubicBezTo>
                  <a:cubicBezTo>
                    <a:pt x="14104" y="469"/>
                    <a:pt x="14104" y="210"/>
                    <a:pt x="13886" y="170"/>
                  </a:cubicBezTo>
                  <a:cubicBezTo>
                    <a:pt x="12101" y="72"/>
                    <a:pt x="10263" y="1"/>
                    <a:pt x="84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4856910" y="1738253"/>
              <a:ext cx="30344" cy="34900"/>
            </a:xfrm>
            <a:custGeom>
              <a:avLst/>
              <a:gdLst/>
              <a:ahLst/>
              <a:cxnLst/>
              <a:rect l="l" t="t" r="r" b="b"/>
              <a:pathLst>
                <a:path w="993" h="1142" extrusionOk="0">
                  <a:moveTo>
                    <a:pt x="813" y="1"/>
                  </a:moveTo>
                  <a:cubicBezTo>
                    <a:pt x="758" y="1"/>
                    <a:pt x="702" y="25"/>
                    <a:pt x="674" y="71"/>
                  </a:cubicBezTo>
                  <a:cubicBezTo>
                    <a:pt x="615" y="230"/>
                    <a:pt x="615" y="369"/>
                    <a:pt x="495" y="528"/>
                  </a:cubicBezTo>
                  <a:cubicBezTo>
                    <a:pt x="396" y="668"/>
                    <a:pt x="277" y="807"/>
                    <a:pt x="137" y="906"/>
                  </a:cubicBezTo>
                  <a:cubicBezTo>
                    <a:pt x="0" y="958"/>
                    <a:pt x="84" y="1141"/>
                    <a:pt x="199" y="1141"/>
                  </a:cubicBezTo>
                  <a:cubicBezTo>
                    <a:pt x="218" y="1141"/>
                    <a:pt x="237" y="1136"/>
                    <a:pt x="257" y="1125"/>
                  </a:cubicBezTo>
                  <a:cubicBezTo>
                    <a:pt x="595" y="966"/>
                    <a:pt x="993" y="528"/>
                    <a:pt x="953" y="111"/>
                  </a:cubicBezTo>
                  <a:cubicBezTo>
                    <a:pt x="942" y="35"/>
                    <a:pt x="879" y="1"/>
                    <a:pt x="8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4820026" y="1732202"/>
              <a:ext cx="42903" cy="44832"/>
            </a:xfrm>
            <a:custGeom>
              <a:avLst/>
              <a:gdLst/>
              <a:ahLst/>
              <a:cxnLst/>
              <a:rect l="l" t="t" r="r" b="b"/>
              <a:pathLst>
                <a:path w="1404" h="1467" extrusionOk="0">
                  <a:moveTo>
                    <a:pt x="1163" y="0"/>
                  </a:moveTo>
                  <a:cubicBezTo>
                    <a:pt x="1096" y="0"/>
                    <a:pt x="1026" y="50"/>
                    <a:pt x="1006" y="150"/>
                  </a:cubicBezTo>
                  <a:cubicBezTo>
                    <a:pt x="966" y="707"/>
                    <a:pt x="688" y="1144"/>
                    <a:pt x="111" y="1244"/>
                  </a:cubicBezTo>
                  <a:cubicBezTo>
                    <a:pt x="1" y="1262"/>
                    <a:pt x="9" y="1467"/>
                    <a:pt x="121" y="1467"/>
                  </a:cubicBezTo>
                  <a:cubicBezTo>
                    <a:pt x="130" y="1467"/>
                    <a:pt x="140" y="1466"/>
                    <a:pt x="151" y="1462"/>
                  </a:cubicBezTo>
                  <a:cubicBezTo>
                    <a:pt x="747" y="1423"/>
                    <a:pt x="1404" y="826"/>
                    <a:pt x="1304" y="150"/>
                  </a:cubicBezTo>
                  <a:cubicBezTo>
                    <a:pt x="1295" y="50"/>
                    <a:pt x="1230" y="0"/>
                    <a:pt x="11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4505485" y="2115990"/>
              <a:ext cx="13384" cy="41837"/>
            </a:xfrm>
            <a:custGeom>
              <a:avLst/>
              <a:gdLst/>
              <a:ahLst/>
              <a:cxnLst/>
              <a:rect l="l" t="t" r="r" b="b"/>
              <a:pathLst>
                <a:path w="438" h="1369" extrusionOk="0">
                  <a:moveTo>
                    <a:pt x="248" y="0"/>
                  </a:moveTo>
                  <a:cubicBezTo>
                    <a:pt x="181" y="0"/>
                    <a:pt x="117" y="38"/>
                    <a:pt x="100" y="123"/>
                  </a:cubicBezTo>
                  <a:cubicBezTo>
                    <a:pt x="20" y="501"/>
                    <a:pt x="20" y="899"/>
                    <a:pt x="0" y="1217"/>
                  </a:cubicBezTo>
                  <a:cubicBezTo>
                    <a:pt x="0" y="1318"/>
                    <a:pt x="76" y="1368"/>
                    <a:pt x="145" y="1368"/>
                  </a:cubicBezTo>
                  <a:cubicBezTo>
                    <a:pt x="199" y="1368"/>
                    <a:pt x="250" y="1338"/>
                    <a:pt x="259" y="1277"/>
                  </a:cubicBezTo>
                  <a:cubicBezTo>
                    <a:pt x="338" y="919"/>
                    <a:pt x="418" y="541"/>
                    <a:pt x="438" y="183"/>
                  </a:cubicBezTo>
                  <a:cubicBezTo>
                    <a:pt x="438" y="69"/>
                    <a:pt x="340" y="0"/>
                    <a:pt x="2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4487852" y="2120177"/>
              <a:ext cx="11581" cy="47765"/>
            </a:xfrm>
            <a:custGeom>
              <a:avLst/>
              <a:gdLst/>
              <a:ahLst/>
              <a:cxnLst/>
              <a:rect l="l" t="t" r="r" b="b"/>
              <a:pathLst>
                <a:path w="379" h="1563" extrusionOk="0">
                  <a:moveTo>
                    <a:pt x="187" y="1"/>
                  </a:moveTo>
                  <a:cubicBezTo>
                    <a:pt x="110" y="1"/>
                    <a:pt x="30" y="56"/>
                    <a:pt x="20" y="165"/>
                  </a:cubicBezTo>
                  <a:cubicBezTo>
                    <a:pt x="0" y="583"/>
                    <a:pt x="20" y="1040"/>
                    <a:pt x="80" y="1458"/>
                  </a:cubicBezTo>
                  <a:cubicBezTo>
                    <a:pt x="90" y="1528"/>
                    <a:pt x="144" y="1562"/>
                    <a:pt x="197" y="1562"/>
                  </a:cubicBezTo>
                  <a:cubicBezTo>
                    <a:pt x="249" y="1562"/>
                    <a:pt x="299" y="1528"/>
                    <a:pt x="299" y="1458"/>
                  </a:cubicBezTo>
                  <a:cubicBezTo>
                    <a:pt x="318" y="1040"/>
                    <a:pt x="378" y="583"/>
                    <a:pt x="338" y="165"/>
                  </a:cubicBezTo>
                  <a:cubicBezTo>
                    <a:pt x="338" y="56"/>
                    <a:pt x="264" y="1"/>
                    <a:pt x="1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4287234" y="1854071"/>
              <a:ext cx="30435" cy="32821"/>
            </a:xfrm>
            <a:custGeom>
              <a:avLst/>
              <a:gdLst/>
              <a:ahLst/>
              <a:cxnLst/>
              <a:rect l="l" t="t" r="r" b="b"/>
              <a:pathLst>
                <a:path w="996" h="1074" extrusionOk="0">
                  <a:moveTo>
                    <a:pt x="816" y="1"/>
                  </a:moveTo>
                  <a:cubicBezTo>
                    <a:pt x="339" y="21"/>
                    <a:pt x="1" y="518"/>
                    <a:pt x="100" y="995"/>
                  </a:cubicBezTo>
                  <a:cubicBezTo>
                    <a:pt x="109" y="1048"/>
                    <a:pt x="153" y="1074"/>
                    <a:pt x="199" y="1074"/>
                  </a:cubicBezTo>
                  <a:cubicBezTo>
                    <a:pt x="257" y="1074"/>
                    <a:pt x="319" y="1033"/>
                    <a:pt x="319" y="956"/>
                  </a:cubicBezTo>
                  <a:cubicBezTo>
                    <a:pt x="299" y="618"/>
                    <a:pt x="538" y="339"/>
                    <a:pt x="876" y="259"/>
                  </a:cubicBezTo>
                  <a:cubicBezTo>
                    <a:pt x="995" y="240"/>
                    <a:pt x="975" y="1"/>
                    <a:pt x="81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4280542" y="1976887"/>
              <a:ext cx="17051" cy="12774"/>
            </a:xfrm>
            <a:custGeom>
              <a:avLst/>
              <a:gdLst/>
              <a:ahLst/>
              <a:cxnLst/>
              <a:rect l="l" t="t" r="r" b="b"/>
              <a:pathLst>
                <a:path w="558" h="418" extrusionOk="0">
                  <a:moveTo>
                    <a:pt x="359" y="0"/>
                  </a:moveTo>
                  <a:cubicBezTo>
                    <a:pt x="299" y="0"/>
                    <a:pt x="239" y="0"/>
                    <a:pt x="160" y="60"/>
                  </a:cubicBezTo>
                  <a:cubicBezTo>
                    <a:pt x="120" y="100"/>
                    <a:pt x="41" y="120"/>
                    <a:pt x="1" y="179"/>
                  </a:cubicBezTo>
                  <a:cubicBezTo>
                    <a:pt x="100" y="259"/>
                    <a:pt x="200" y="299"/>
                    <a:pt x="319" y="358"/>
                  </a:cubicBezTo>
                  <a:cubicBezTo>
                    <a:pt x="399" y="378"/>
                    <a:pt x="498" y="398"/>
                    <a:pt x="558" y="418"/>
                  </a:cubicBezTo>
                  <a:lnTo>
                    <a:pt x="558" y="259"/>
                  </a:lnTo>
                  <a:cubicBezTo>
                    <a:pt x="558" y="199"/>
                    <a:pt x="538" y="159"/>
                    <a:pt x="518" y="159"/>
                  </a:cubicBezTo>
                  <a:cubicBezTo>
                    <a:pt x="498" y="80"/>
                    <a:pt x="438" y="20"/>
                    <a:pt x="3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4269602" y="1849670"/>
              <a:ext cx="30099" cy="43334"/>
            </a:xfrm>
            <a:custGeom>
              <a:avLst/>
              <a:gdLst/>
              <a:ahLst/>
              <a:cxnLst/>
              <a:rect l="l" t="t" r="r" b="b"/>
              <a:pathLst>
                <a:path w="985" h="1418" extrusionOk="0">
                  <a:moveTo>
                    <a:pt x="788" y="0"/>
                  </a:moveTo>
                  <a:cubicBezTo>
                    <a:pt x="778" y="0"/>
                    <a:pt x="767" y="2"/>
                    <a:pt x="757" y="6"/>
                  </a:cubicBezTo>
                  <a:cubicBezTo>
                    <a:pt x="259" y="205"/>
                    <a:pt x="1" y="801"/>
                    <a:pt x="21" y="1299"/>
                  </a:cubicBezTo>
                  <a:cubicBezTo>
                    <a:pt x="21" y="1378"/>
                    <a:pt x="80" y="1418"/>
                    <a:pt x="140" y="1418"/>
                  </a:cubicBezTo>
                  <a:cubicBezTo>
                    <a:pt x="200" y="1418"/>
                    <a:pt x="259" y="1378"/>
                    <a:pt x="259" y="1299"/>
                  </a:cubicBezTo>
                  <a:cubicBezTo>
                    <a:pt x="279" y="801"/>
                    <a:pt x="518" y="543"/>
                    <a:pt x="876" y="244"/>
                  </a:cubicBezTo>
                  <a:cubicBezTo>
                    <a:pt x="985" y="172"/>
                    <a:pt x="895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4287845" y="1809699"/>
              <a:ext cx="6111" cy="3087"/>
            </a:xfrm>
            <a:custGeom>
              <a:avLst/>
              <a:gdLst/>
              <a:ahLst/>
              <a:cxnLst/>
              <a:rect l="l" t="t" r="r" b="b"/>
              <a:pathLst>
                <a:path w="200" h="101" extrusionOk="0">
                  <a:moveTo>
                    <a:pt x="199" y="1"/>
                  </a:moveTo>
                  <a:lnTo>
                    <a:pt x="199" y="1"/>
                  </a:lnTo>
                  <a:cubicBezTo>
                    <a:pt x="120" y="21"/>
                    <a:pt x="80" y="80"/>
                    <a:pt x="0" y="100"/>
                  </a:cubicBezTo>
                  <a:cubicBezTo>
                    <a:pt x="80" y="100"/>
                    <a:pt x="180" y="80"/>
                    <a:pt x="1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4606390" y="2153547"/>
              <a:ext cx="586612" cy="944029"/>
            </a:xfrm>
            <a:custGeom>
              <a:avLst/>
              <a:gdLst/>
              <a:ahLst/>
              <a:cxnLst/>
              <a:rect l="l" t="t" r="r" b="b"/>
              <a:pathLst>
                <a:path w="19197" h="30891" extrusionOk="0">
                  <a:moveTo>
                    <a:pt x="2072" y="431"/>
                  </a:moveTo>
                  <a:cubicBezTo>
                    <a:pt x="2213" y="431"/>
                    <a:pt x="2356" y="466"/>
                    <a:pt x="2487" y="545"/>
                  </a:cubicBezTo>
                  <a:cubicBezTo>
                    <a:pt x="2845" y="704"/>
                    <a:pt x="3004" y="1241"/>
                    <a:pt x="2726" y="1560"/>
                  </a:cubicBezTo>
                  <a:cubicBezTo>
                    <a:pt x="2487" y="1858"/>
                    <a:pt x="2089" y="1838"/>
                    <a:pt x="1731" y="1938"/>
                  </a:cubicBezTo>
                  <a:cubicBezTo>
                    <a:pt x="1711" y="1898"/>
                    <a:pt x="1711" y="1878"/>
                    <a:pt x="1691" y="1878"/>
                  </a:cubicBezTo>
                  <a:cubicBezTo>
                    <a:pt x="1214" y="1739"/>
                    <a:pt x="995" y="1241"/>
                    <a:pt x="1313" y="804"/>
                  </a:cubicBezTo>
                  <a:cubicBezTo>
                    <a:pt x="1500" y="577"/>
                    <a:pt x="1785" y="431"/>
                    <a:pt x="2072" y="431"/>
                  </a:cubicBezTo>
                  <a:close/>
                  <a:moveTo>
                    <a:pt x="17833" y="19495"/>
                  </a:moveTo>
                  <a:cubicBezTo>
                    <a:pt x="18027" y="19495"/>
                    <a:pt x="18204" y="19552"/>
                    <a:pt x="18341" y="19781"/>
                  </a:cubicBezTo>
                  <a:cubicBezTo>
                    <a:pt x="18620" y="20199"/>
                    <a:pt x="18321" y="20776"/>
                    <a:pt x="17924" y="20995"/>
                  </a:cubicBezTo>
                  <a:cubicBezTo>
                    <a:pt x="17795" y="21075"/>
                    <a:pt x="17649" y="21113"/>
                    <a:pt x="17503" y="21113"/>
                  </a:cubicBezTo>
                  <a:cubicBezTo>
                    <a:pt x="17176" y="21113"/>
                    <a:pt x="16848" y="20921"/>
                    <a:pt x="16710" y="20577"/>
                  </a:cubicBezTo>
                  <a:cubicBezTo>
                    <a:pt x="16551" y="20139"/>
                    <a:pt x="16889" y="19702"/>
                    <a:pt x="17287" y="19503"/>
                  </a:cubicBezTo>
                  <a:cubicBezTo>
                    <a:pt x="17307" y="19543"/>
                    <a:pt x="17327" y="19543"/>
                    <a:pt x="17386" y="19543"/>
                  </a:cubicBezTo>
                  <a:cubicBezTo>
                    <a:pt x="17538" y="19526"/>
                    <a:pt x="17690" y="19495"/>
                    <a:pt x="17833" y="19495"/>
                  </a:cubicBezTo>
                  <a:close/>
                  <a:moveTo>
                    <a:pt x="11003" y="11877"/>
                  </a:moveTo>
                  <a:cubicBezTo>
                    <a:pt x="11125" y="11877"/>
                    <a:pt x="11244" y="11885"/>
                    <a:pt x="11359" y="11904"/>
                  </a:cubicBezTo>
                  <a:cubicBezTo>
                    <a:pt x="12254" y="12043"/>
                    <a:pt x="12354" y="12103"/>
                    <a:pt x="12453" y="13038"/>
                  </a:cubicBezTo>
                  <a:cubicBezTo>
                    <a:pt x="12672" y="15027"/>
                    <a:pt x="12473" y="17096"/>
                    <a:pt x="12672" y="19105"/>
                  </a:cubicBezTo>
                  <a:cubicBezTo>
                    <a:pt x="13010" y="22666"/>
                    <a:pt x="13826" y="26147"/>
                    <a:pt x="15417" y="29350"/>
                  </a:cubicBezTo>
                  <a:cubicBezTo>
                    <a:pt x="15397" y="29409"/>
                    <a:pt x="15357" y="29449"/>
                    <a:pt x="15397" y="29529"/>
                  </a:cubicBezTo>
                  <a:cubicBezTo>
                    <a:pt x="15437" y="29708"/>
                    <a:pt x="14224" y="30145"/>
                    <a:pt x="14064" y="30205"/>
                  </a:cubicBezTo>
                  <a:cubicBezTo>
                    <a:pt x="13706" y="30305"/>
                    <a:pt x="13308" y="30384"/>
                    <a:pt x="12911" y="30424"/>
                  </a:cubicBezTo>
                  <a:cubicBezTo>
                    <a:pt x="12911" y="30404"/>
                    <a:pt x="12911" y="30344"/>
                    <a:pt x="12871" y="30324"/>
                  </a:cubicBezTo>
                  <a:cubicBezTo>
                    <a:pt x="12314" y="29350"/>
                    <a:pt x="11916" y="28335"/>
                    <a:pt x="11618" y="27241"/>
                  </a:cubicBezTo>
                  <a:cubicBezTo>
                    <a:pt x="11319" y="26246"/>
                    <a:pt x="11220" y="25113"/>
                    <a:pt x="10762" y="24178"/>
                  </a:cubicBezTo>
                  <a:cubicBezTo>
                    <a:pt x="10552" y="23758"/>
                    <a:pt x="10177" y="23615"/>
                    <a:pt x="9739" y="23615"/>
                  </a:cubicBezTo>
                  <a:cubicBezTo>
                    <a:pt x="8975" y="23615"/>
                    <a:pt x="8022" y="24053"/>
                    <a:pt x="7440" y="24217"/>
                  </a:cubicBezTo>
                  <a:cubicBezTo>
                    <a:pt x="7281" y="24257"/>
                    <a:pt x="7261" y="24436"/>
                    <a:pt x="7301" y="24536"/>
                  </a:cubicBezTo>
                  <a:lnTo>
                    <a:pt x="7301" y="24556"/>
                  </a:lnTo>
                  <a:cubicBezTo>
                    <a:pt x="7380" y="25829"/>
                    <a:pt x="7599" y="27102"/>
                    <a:pt x="7778" y="28335"/>
                  </a:cubicBezTo>
                  <a:cubicBezTo>
                    <a:pt x="7838" y="28654"/>
                    <a:pt x="7997" y="29210"/>
                    <a:pt x="7937" y="29509"/>
                  </a:cubicBezTo>
                  <a:cubicBezTo>
                    <a:pt x="7798" y="29927"/>
                    <a:pt x="7380" y="30086"/>
                    <a:pt x="7042" y="30205"/>
                  </a:cubicBezTo>
                  <a:cubicBezTo>
                    <a:pt x="6465" y="30404"/>
                    <a:pt x="5789" y="30245"/>
                    <a:pt x="5192" y="30384"/>
                  </a:cubicBezTo>
                  <a:cubicBezTo>
                    <a:pt x="5013" y="27420"/>
                    <a:pt x="4695" y="24516"/>
                    <a:pt x="4874" y="21532"/>
                  </a:cubicBezTo>
                  <a:cubicBezTo>
                    <a:pt x="5073" y="18349"/>
                    <a:pt x="5690" y="15286"/>
                    <a:pt x="6565" y="12222"/>
                  </a:cubicBezTo>
                  <a:lnTo>
                    <a:pt x="6565" y="12103"/>
                  </a:lnTo>
                  <a:cubicBezTo>
                    <a:pt x="6718" y="12108"/>
                    <a:pt x="6870" y="12111"/>
                    <a:pt x="7023" y="12111"/>
                  </a:cubicBezTo>
                  <a:cubicBezTo>
                    <a:pt x="7964" y="12111"/>
                    <a:pt x="8906" y="12018"/>
                    <a:pt x="9847" y="11983"/>
                  </a:cubicBezTo>
                  <a:cubicBezTo>
                    <a:pt x="10210" y="11953"/>
                    <a:pt x="10618" y="11877"/>
                    <a:pt x="11003" y="11877"/>
                  </a:cubicBezTo>
                  <a:close/>
                  <a:moveTo>
                    <a:pt x="2041" y="0"/>
                  </a:moveTo>
                  <a:cubicBezTo>
                    <a:pt x="1456" y="0"/>
                    <a:pt x="854" y="384"/>
                    <a:pt x="716" y="1023"/>
                  </a:cubicBezTo>
                  <a:cubicBezTo>
                    <a:pt x="617" y="1460"/>
                    <a:pt x="876" y="1977"/>
                    <a:pt x="1293" y="2136"/>
                  </a:cubicBezTo>
                  <a:cubicBezTo>
                    <a:pt x="0" y="5817"/>
                    <a:pt x="1711" y="11904"/>
                    <a:pt x="5769" y="12958"/>
                  </a:cubicBezTo>
                  <a:cubicBezTo>
                    <a:pt x="4138" y="18429"/>
                    <a:pt x="3462" y="24953"/>
                    <a:pt x="4934" y="30484"/>
                  </a:cubicBezTo>
                  <a:cubicBezTo>
                    <a:pt x="4961" y="30552"/>
                    <a:pt x="5016" y="30582"/>
                    <a:pt x="5073" y="30582"/>
                  </a:cubicBezTo>
                  <a:cubicBezTo>
                    <a:pt x="5100" y="30582"/>
                    <a:pt x="5127" y="30576"/>
                    <a:pt x="5152" y="30563"/>
                  </a:cubicBezTo>
                  <a:lnTo>
                    <a:pt x="5172" y="30583"/>
                  </a:lnTo>
                  <a:cubicBezTo>
                    <a:pt x="5509" y="30751"/>
                    <a:pt x="6033" y="30862"/>
                    <a:pt x="6567" y="30862"/>
                  </a:cubicBezTo>
                  <a:cubicBezTo>
                    <a:pt x="7359" y="30862"/>
                    <a:pt x="8173" y="30620"/>
                    <a:pt x="8435" y="29966"/>
                  </a:cubicBezTo>
                  <a:cubicBezTo>
                    <a:pt x="8654" y="29350"/>
                    <a:pt x="8355" y="28395"/>
                    <a:pt x="8276" y="27798"/>
                  </a:cubicBezTo>
                  <a:cubicBezTo>
                    <a:pt x="8156" y="26724"/>
                    <a:pt x="8037" y="25650"/>
                    <a:pt x="7838" y="24595"/>
                  </a:cubicBezTo>
                  <a:cubicBezTo>
                    <a:pt x="8330" y="24494"/>
                    <a:pt x="8905" y="24340"/>
                    <a:pt x="9397" y="24340"/>
                  </a:cubicBezTo>
                  <a:cubicBezTo>
                    <a:pt x="9582" y="24340"/>
                    <a:pt x="9755" y="24362"/>
                    <a:pt x="9907" y="24416"/>
                  </a:cubicBezTo>
                  <a:cubicBezTo>
                    <a:pt x="10444" y="24635"/>
                    <a:pt x="10404" y="24755"/>
                    <a:pt x="10543" y="25331"/>
                  </a:cubicBezTo>
                  <a:cubicBezTo>
                    <a:pt x="10663" y="25749"/>
                    <a:pt x="10762" y="26187"/>
                    <a:pt x="10862" y="26605"/>
                  </a:cubicBezTo>
                  <a:cubicBezTo>
                    <a:pt x="11240" y="28017"/>
                    <a:pt x="11657" y="29390"/>
                    <a:pt x="12433" y="30623"/>
                  </a:cubicBezTo>
                  <a:cubicBezTo>
                    <a:pt x="12413" y="30702"/>
                    <a:pt x="12453" y="30802"/>
                    <a:pt x="12553" y="30822"/>
                  </a:cubicBezTo>
                  <a:cubicBezTo>
                    <a:pt x="12785" y="30868"/>
                    <a:pt x="13019" y="30891"/>
                    <a:pt x="13252" y="30891"/>
                  </a:cubicBezTo>
                  <a:cubicBezTo>
                    <a:pt x="13819" y="30891"/>
                    <a:pt x="14384" y="30757"/>
                    <a:pt x="14920" y="30504"/>
                  </a:cubicBezTo>
                  <a:cubicBezTo>
                    <a:pt x="15139" y="30384"/>
                    <a:pt x="15636" y="30165"/>
                    <a:pt x="15835" y="29867"/>
                  </a:cubicBezTo>
                  <a:cubicBezTo>
                    <a:pt x="16014" y="29827"/>
                    <a:pt x="16173" y="29628"/>
                    <a:pt x="16074" y="29429"/>
                  </a:cubicBezTo>
                  <a:cubicBezTo>
                    <a:pt x="13786" y="25053"/>
                    <a:pt x="13129" y="20159"/>
                    <a:pt x="13010" y="15266"/>
                  </a:cubicBezTo>
                  <a:cubicBezTo>
                    <a:pt x="13010" y="14928"/>
                    <a:pt x="13030" y="14470"/>
                    <a:pt x="13090" y="13973"/>
                  </a:cubicBezTo>
                  <a:cubicBezTo>
                    <a:pt x="15119" y="14709"/>
                    <a:pt x="16292" y="17255"/>
                    <a:pt x="16631" y="19284"/>
                  </a:cubicBezTo>
                  <a:cubicBezTo>
                    <a:pt x="16631" y="19304"/>
                    <a:pt x="16670" y="19304"/>
                    <a:pt x="16670" y="19344"/>
                  </a:cubicBezTo>
                  <a:cubicBezTo>
                    <a:pt x="16292" y="19642"/>
                    <a:pt x="16093" y="20139"/>
                    <a:pt x="16213" y="20657"/>
                  </a:cubicBezTo>
                  <a:cubicBezTo>
                    <a:pt x="16381" y="21270"/>
                    <a:pt x="16929" y="21659"/>
                    <a:pt x="17508" y="21659"/>
                  </a:cubicBezTo>
                  <a:cubicBezTo>
                    <a:pt x="17680" y="21659"/>
                    <a:pt x="17854" y="21625"/>
                    <a:pt x="18023" y="21552"/>
                  </a:cubicBezTo>
                  <a:cubicBezTo>
                    <a:pt x="18719" y="21253"/>
                    <a:pt x="19197" y="20438"/>
                    <a:pt x="18898" y="19682"/>
                  </a:cubicBezTo>
                  <a:cubicBezTo>
                    <a:pt x="18739" y="19292"/>
                    <a:pt x="18245" y="18934"/>
                    <a:pt x="17812" y="18934"/>
                  </a:cubicBezTo>
                  <a:cubicBezTo>
                    <a:pt x="17647" y="18934"/>
                    <a:pt x="17492" y="18985"/>
                    <a:pt x="17367" y="19105"/>
                  </a:cubicBezTo>
                  <a:cubicBezTo>
                    <a:pt x="17287" y="19105"/>
                    <a:pt x="17227" y="19105"/>
                    <a:pt x="17168" y="19145"/>
                  </a:cubicBezTo>
                  <a:cubicBezTo>
                    <a:pt x="16869" y="16996"/>
                    <a:pt x="15397" y="14072"/>
                    <a:pt x="13129" y="13674"/>
                  </a:cubicBezTo>
                  <a:cubicBezTo>
                    <a:pt x="13149" y="12779"/>
                    <a:pt x="13110" y="11824"/>
                    <a:pt x="12553" y="11446"/>
                  </a:cubicBezTo>
                  <a:cubicBezTo>
                    <a:pt x="12356" y="11306"/>
                    <a:pt x="12081" y="11259"/>
                    <a:pt x="11780" y="11259"/>
                  </a:cubicBezTo>
                  <a:cubicBezTo>
                    <a:pt x="11230" y="11259"/>
                    <a:pt x="10590" y="11414"/>
                    <a:pt x="10165" y="11426"/>
                  </a:cubicBezTo>
                  <a:cubicBezTo>
                    <a:pt x="8952" y="11506"/>
                    <a:pt x="7719" y="11526"/>
                    <a:pt x="6525" y="11804"/>
                  </a:cubicBezTo>
                  <a:cubicBezTo>
                    <a:pt x="6445" y="11804"/>
                    <a:pt x="6386" y="11884"/>
                    <a:pt x="6386" y="11924"/>
                  </a:cubicBezTo>
                  <a:cubicBezTo>
                    <a:pt x="6358" y="11915"/>
                    <a:pt x="6328" y="11910"/>
                    <a:pt x="6296" y="11910"/>
                  </a:cubicBezTo>
                  <a:cubicBezTo>
                    <a:pt x="6191" y="11910"/>
                    <a:pt x="6078" y="11965"/>
                    <a:pt x="6048" y="12103"/>
                  </a:cubicBezTo>
                  <a:cubicBezTo>
                    <a:pt x="5968" y="12282"/>
                    <a:pt x="5928" y="12481"/>
                    <a:pt x="5869" y="12660"/>
                  </a:cubicBezTo>
                  <a:cubicBezTo>
                    <a:pt x="2367" y="11088"/>
                    <a:pt x="577" y="6135"/>
                    <a:pt x="1711" y="2435"/>
                  </a:cubicBezTo>
                  <a:lnTo>
                    <a:pt x="1771" y="2435"/>
                  </a:lnTo>
                  <a:cubicBezTo>
                    <a:pt x="1805" y="2437"/>
                    <a:pt x="1840" y="2438"/>
                    <a:pt x="1875" y="2438"/>
                  </a:cubicBezTo>
                  <a:cubicBezTo>
                    <a:pt x="2474" y="2438"/>
                    <a:pt x="3192" y="2118"/>
                    <a:pt x="3342" y="1460"/>
                  </a:cubicBezTo>
                  <a:cubicBezTo>
                    <a:pt x="3481" y="764"/>
                    <a:pt x="2964" y="147"/>
                    <a:pt x="2308" y="28"/>
                  </a:cubicBezTo>
                  <a:cubicBezTo>
                    <a:pt x="2221" y="9"/>
                    <a:pt x="2131" y="0"/>
                    <a:pt x="20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5112137" y="2748864"/>
              <a:ext cx="63254" cy="49874"/>
            </a:xfrm>
            <a:custGeom>
              <a:avLst/>
              <a:gdLst/>
              <a:ahLst/>
              <a:cxnLst/>
              <a:rect l="l" t="t" r="r" b="b"/>
              <a:pathLst>
                <a:path w="2070" h="1632" extrusionOk="0">
                  <a:moveTo>
                    <a:pt x="1253" y="1"/>
                  </a:moveTo>
                  <a:cubicBezTo>
                    <a:pt x="1119" y="1"/>
                    <a:pt x="978" y="26"/>
                    <a:pt x="836" y="42"/>
                  </a:cubicBezTo>
                  <a:cubicBezTo>
                    <a:pt x="797" y="42"/>
                    <a:pt x="757" y="42"/>
                    <a:pt x="737" y="2"/>
                  </a:cubicBezTo>
                  <a:cubicBezTo>
                    <a:pt x="339" y="181"/>
                    <a:pt x="1" y="599"/>
                    <a:pt x="160" y="1076"/>
                  </a:cubicBezTo>
                  <a:cubicBezTo>
                    <a:pt x="284" y="1435"/>
                    <a:pt x="610" y="1631"/>
                    <a:pt x="943" y="1631"/>
                  </a:cubicBezTo>
                  <a:cubicBezTo>
                    <a:pt x="1091" y="1631"/>
                    <a:pt x="1240" y="1593"/>
                    <a:pt x="1374" y="1514"/>
                  </a:cubicBezTo>
                  <a:cubicBezTo>
                    <a:pt x="1771" y="1295"/>
                    <a:pt x="2070" y="718"/>
                    <a:pt x="1791" y="300"/>
                  </a:cubicBezTo>
                  <a:cubicBezTo>
                    <a:pt x="1647" y="60"/>
                    <a:pt x="1459" y="1"/>
                    <a:pt x="1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4750443" y="2516128"/>
              <a:ext cx="327668" cy="566582"/>
            </a:xfrm>
            <a:custGeom>
              <a:avLst/>
              <a:gdLst/>
              <a:ahLst/>
              <a:cxnLst/>
              <a:rect l="l" t="t" r="r" b="b"/>
              <a:pathLst>
                <a:path w="10723" h="18540" extrusionOk="0">
                  <a:moveTo>
                    <a:pt x="6346" y="0"/>
                  </a:moveTo>
                  <a:cubicBezTo>
                    <a:pt x="5957" y="0"/>
                    <a:pt x="5525" y="68"/>
                    <a:pt x="5153" y="99"/>
                  </a:cubicBezTo>
                  <a:cubicBezTo>
                    <a:pt x="4212" y="133"/>
                    <a:pt x="3270" y="226"/>
                    <a:pt x="2329" y="226"/>
                  </a:cubicBezTo>
                  <a:cubicBezTo>
                    <a:pt x="2176" y="226"/>
                    <a:pt x="2023" y="223"/>
                    <a:pt x="1871" y="218"/>
                  </a:cubicBezTo>
                  <a:lnTo>
                    <a:pt x="1871" y="218"/>
                  </a:lnTo>
                  <a:cubicBezTo>
                    <a:pt x="1891" y="238"/>
                    <a:pt x="1891" y="297"/>
                    <a:pt x="1871" y="337"/>
                  </a:cubicBezTo>
                  <a:cubicBezTo>
                    <a:pt x="995" y="3401"/>
                    <a:pt x="379" y="6464"/>
                    <a:pt x="180" y="9647"/>
                  </a:cubicBezTo>
                  <a:cubicBezTo>
                    <a:pt x="1" y="12631"/>
                    <a:pt x="339" y="15515"/>
                    <a:pt x="498" y="18499"/>
                  </a:cubicBezTo>
                  <a:cubicBezTo>
                    <a:pt x="1115" y="18400"/>
                    <a:pt x="1771" y="18519"/>
                    <a:pt x="2348" y="18320"/>
                  </a:cubicBezTo>
                  <a:cubicBezTo>
                    <a:pt x="2686" y="18221"/>
                    <a:pt x="3124" y="18042"/>
                    <a:pt x="3243" y="17624"/>
                  </a:cubicBezTo>
                  <a:cubicBezTo>
                    <a:pt x="3323" y="17326"/>
                    <a:pt x="3144" y="16769"/>
                    <a:pt x="3104" y="16450"/>
                  </a:cubicBezTo>
                  <a:cubicBezTo>
                    <a:pt x="2925" y="15177"/>
                    <a:pt x="2686" y="13944"/>
                    <a:pt x="2627" y="12671"/>
                  </a:cubicBezTo>
                  <a:lnTo>
                    <a:pt x="2627" y="12651"/>
                  </a:lnTo>
                  <a:cubicBezTo>
                    <a:pt x="2567" y="12551"/>
                    <a:pt x="2607" y="12372"/>
                    <a:pt x="2746" y="12313"/>
                  </a:cubicBezTo>
                  <a:cubicBezTo>
                    <a:pt x="3315" y="12161"/>
                    <a:pt x="4278" y="11720"/>
                    <a:pt x="5052" y="11720"/>
                  </a:cubicBezTo>
                  <a:cubicBezTo>
                    <a:pt x="5496" y="11720"/>
                    <a:pt x="5878" y="11865"/>
                    <a:pt x="6088" y="12293"/>
                  </a:cubicBezTo>
                  <a:cubicBezTo>
                    <a:pt x="6526" y="13208"/>
                    <a:pt x="6645" y="14381"/>
                    <a:pt x="6923" y="15356"/>
                  </a:cubicBezTo>
                  <a:cubicBezTo>
                    <a:pt x="7222" y="16450"/>
                    <a:pt x="7620" y="17465"/>
                    <a:pt x="8197" y="18440"/>
                  </a:cubicBezTo>
                  <a:cubicBezTo>
                    <a:pt x="8197" y="18459"/>
                    <a:pt x="8216" y="18519"/>
                    <a:pt x="8216" y="18539"/>
                  </a:cubicBezTo>
                  <a:cubicBezTo>
                    <a:pt x="8594" y="18519"/>
                    <a:pt x="8992" y="18459"/>
                    <a:pt x="9350" y="18340"/>
                  </a:cubicBezTo>
                  <a:cubicBezTo>
                    <a:pt x="9510" y="18280"/>
                    <a:pt x="10723" y="17843"/>
                    <a:pt x="10683" y="17664"/>
                  </a:cubicBezTo>
                  <a:cubicBezTo>
                    <a:pt x="10643" y="17584"/>
                    <a:pt x="10683" y="17544"/>
                    <a:pt x="10723" y="17465"/>
                  </a:cubicBezTo>
                  <a:cubicBezTo>
                    <a:pt x="9132" y="14282"/>
                    <a:pt x="8336" y="10801"/>
                    <a:pt x="7998" y="7220"/>
                  </a:cubicBezTo>
                  <a:cubicBezTo>
                    <a:pt x="7819" y="5231"/>
                    <a:pt x="7998" y="3142"/>
                    <a:pt x="7759" y="1153"/>
                  </a:cubicBezTo>
                  <a:cubicBezTo>
                    <a:pt x="7640" y="218"/>
                    <a:pt x="7540" y="138"/>
                    <a:pt x="6665" y="19"/>
                  </a:cubicBezTo>
                  <a:cubicBezTo>
                    <a:pt x="6564" y="6"/>
                    <a:pt x="6457" y="0"/>
                    <a:pt x="6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4737700" y="2210387"/>
              <a:ext cx="310036" cy="275468"/>
            </a:xfrm>
            <a:custGeom>
              <a:avLst/>
              <a:gdLst/>
              <a:ahLst/>
              <a:cxnLst/>
              <a:rect l="l" t="t" r="r" b="b"/>
              <a:pathLst>
                <a:path w="10146" h="9014" extrusionOk="0">
                  <a:moveTo>
                    <a:pt x="4812" y="543"/>
                  </a:moveTo>
                  <a:cubicBezTo>
                    <a:pt x="4988" y="543"/>
                    <a:pt x="5168" y="554"/>
                    <a:pt x="5351" y="575"/>
                  </a:cubicBezTo>
                  <a:cubicBezTo>
                    <a:pt x="5391" y="615"/>
                    <a:pt x="5431" y="635"/>
                    <a:pt x="5490" y="635"/>
                  </a:cubicBezTo>
                  <a:cubicBezTo>
                    <a:pt x="7659" y="873"/>
                    <a:pt x="9549" y="2624"/>
                    <a:pt x="9270" y="4971"/>
                  </a:cubicBezTo>
                  <a:cubicBezTo>
                    <a:pt x="9027" y="7161"/>
                    <a:pt x="7198" y="8488"/>
                    <a:pt x="5177" y="8488"/>
                  </a:cubicBezTo>
                  <a:cubicBezTo>
                    <a:pt x="5050" y="8488"/>
                    <a:pt x="4922" y="8483"/>
                    <a:pt x="4794" y="8472"/>
                  </a:cubicBezTo>
                  <a:cubicBezTo>
                    <a:pt x="3859" y="8393"/>
                    <a:pt x="2745" y="8154"/>
                    <a:pt x="1989" y="7557"/>
                  </a:cubicBezTo>
                  <a:cubicBezTo>
                    <a:pt x="995" y="6762"/>
                    <a:pt x="875" y="5548"/>
                    <a:pt x="975" y="4335"/>
                  </a:cubicBezTo>
                  <a:cubicBezTo>
                    <a:pt x="1140" y="2057"/>
                    <a:pt x="2696" y="543"/>
                    <a:pt x="4812" y="543"/>
                  </a:cubicBezTo>
                  <a:close/>
                  <a:moveTo>
                    <a:pt x="4432" y="1"/>
                  </a:moveTo>
                  <a:cubicBezTo>
                    <a:pt x="2465" y="1"/>
                    <a:pt x="805" y="1607"/>
                    <a:pt x="477" y="3678"/>
                  </a:cubicBezTo>
                  <a:cubicBezTo>
                    <a:pt x="0" y="6742"/>
                    <a:pt x="1353" y="8492"/>
                    <a:pt x="4277" y="8950"/>
                  </a:cubicBezTo>
                  <a:cubicBezTo>
                    <a:pt x="4562" y="8993"/>
                    <a:pt x="4847" y="9014"/>
                    <a:pt x="5128" y="9014"/>
                  </a:cubicBezTo>
                  <a:cubicBezTo>
                    <a:pt x="7458" y="9014"/>
                    <a:pt x="9563" y="7565"/>
                    <a:pt x="9847" y="4991"/>
                  </a:cubicBezTo>
                  <a:cubicBezTo>
                    <a:pt x="10145" y="2405"/>
                    <a:pt x="7957" y="117"/>
                    <a:pt x="5490" y="97"/>
                  </a:cubicBezTo>
                  <a:cubicBezTo>
                    <a:pt x="5431" y="97"/>
                    <a:pt x="5371" y="117"/>
                    <a:pt x="5351" y="117"/>
                  </a:cubicBezTo>
                  <a:cubicBezTo>
                    <a:pt x="5040" y="38"/>
                    <a:pt x="4732" y="1"/>
                    <a:pt x="44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5007840" y="3018698"/>
              <a:ext cx="27013" cy="41287"/>
            </a:xfrm>
            <a:custGeom>
              <a:avLst/>
              <a:gdLst/>
              <a:ahLst/>
              <a:cxnLst/>
              <a:rect l="l" t="t" r="r" b="b"/>
              <a:pathLst>
                <a:path w="884" h="1351" extrusionOk="0">
                  <a:moveTo>
                    <a:pt x="79" y="1"/>
                  </a:moveTo>
                  <a:cubicBezTo>
                    <a:pt x="41" y="1"/>
                    <a:pt x="0" y="35"/>
                    <a:pt x="12" y="84"/>
                  </a:cubicBezTo>
                  <a:cubicBezTo>
                    <a:pt x="92" y="522"/>
                    <a:pt x="311" y="999"/>
                    <a:pt x="629" y="1317"/>
                  </a:cubicBezTo>
                  <a:cubicBezTo>
                    <a:pt x="662" y="1341"/>
                    <a:pt x="695" y="1351"/>
                    <a:pt x="725" y="1351"/>
                  </a:cubicBezTo>
                  <a:cubicBezTo>
                    <a:pt x="821" y="1351"/>
                    <a:pt x="884" y="1245"/>
                    <a:pt x="808" y="1138"/>
                  </a:cubicBezTo>
                  <a:cubicBezTo>
                    <a:pt x="490" y="820"/>
                    <a:pt x="291" y="502"/>
                    <a:pt x="132" y="44"/>
                  </a:cubicBezTo>
                  <a:cubicBezTo>
                    <a:pt x="124" y="14"/>
                    <a:pt x="102" y="1"/>
                    <a:pt x="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4760772" y="2223802"/>
              <a:ext cx="271748" cy="249645"/>
            </a:xfrm>
            <a:custGeom>
              <a:avLst/>
              <a:gdLst/>
              <a:ahLst/>
              <a:cxnLst/>
              <a:rect l="l" t="t" r="r" b="b"/>
              <a:pathLst>
                <a:path w="8893" h="8169" extrusionOk="0">
                  <a:moveTo>
                    <a:pt x="4018" y="1"/>
                  </a:moveTo>
                  <a:cubicBezTo>
                    <a:pt x="1845" y="1"/>
                    <a:pt x="264" y="1552"/>
                    <a:pt x="81" y="3896"/>
                  </a:cubicBezTo>
                  <a:cubicBezTo>
                    <a:pt x="1" y="5129"/>
                    <a:pt x="120" y="6402"/>
                    <a:pt x="1135" y="7218"/>
                  </a:cubicBezTo>
                  <a:cubicBezTo>
                    <a:pt x="1911" y="7814"/>
                    <a:pt x="3084" y="8093"/>
                    <a:pt x="4019" y="8153"/>
                  </a:cubicBezTo>
                  <a:cubicBezTo>
                    <a:pt x="4150" y="8163"/>
                    <a:pt x="4280" y="8168"/>
                    <a:pt x="4409" y="8168"/>
                  </a:cubicBezTo>
                  <a:cubicBezTo>
                    <a:pt x="6521" y="8168"/>
                    <a:pt x="8392" y="6801"/>
                    <a:pt x="8654" y="4532"/>
                  </a:cubicBezTo>
                  <a:cubicBezTo>
                    <a:pt x="8893" y="2125"/>
                    <a:pt x="6963" y="295"/>
                    <a:pt x="4735" y="76"/>
                  </a:cubicBezTo>
                  <a:cubicBezTo>
                    <a:pt x="4696" y="56"/>
                    <a:pt x="4636" y="36"/>
                    <a:pt x="4596" y="36"/>
                  </a:cubicBezTo>
                  <a:cubicBezTo>
                    <a:pt x="4399" y="13"/>
                    <a:pt x="4207" y="1"/>
                    <a:pt x="4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4981437" y="3011945"/>
              <a:ext cx="34530" cy="51341"/>
            </a:xfrm>
            <a:custGeom>
              <a:avLst/>
              <a:gdLst/>
              <a:ahLst/>
              <a:cxnLst/>
              <a:rect l="l" t="t" r="r" b="b"/>
              <a:pathLst>
                <a:path w="1130" h="1680" extrusionOk="0">
                  <a:moveTo>
                    <a:pt x="115" y="1"/>
                  </a:moveTo>
                  <a:cubicBezTo>
                    <a:pt x="60" y="1"/>
                    <a:pt x="1" y="59"/>
                    <a:pt x="41" y="126"/>
                  </a:cubicBezTo>
                  <a:cubicBezTo>
                    <a:pt x="299" y="623"/>
                    <a:pt x="558" y="1140"/>
                    <a:pt x="856" y="1618"/>
                  </a:cubicBezTo>
                  <a:cubicBezTo>
                    <a:pt x="888" y="1662"/>
                    <a:pt x="929" y="1680"/>
                    <a:pt x="968" y="1680"/>
                  </a:cubicBezTo>
                  <a:cubicBezTo>
                    <a:pt x="1054" y="1680"/>
                    <a:pt x="1130" y="1594"/>
                    <a:pt x="1075" y="1498"/>
                  </a:cubicBezTo>
                  <a:cubicBezTo>
                    <a:pt x="797" y="1001"/>
                    <a:pt x="478" y="524"/>
                    <a:pt x="180" y="46"/>
                  </a:cubicBezTo>
                  <a:cubicBezTo>
                    <a:pt x="167" y="14"/>
                    <a:pt x="142" y="1"/>
                    <a:pt x="11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4789956" y="2262581"/>
              <a:ext cx="42383" cy="39820"/>
            </a:xfrm>
            <a:custGeom>
              <a:avLst/>
              <a:gdLst/>
              <a:ahLst/>
              <a:cxnLst/>
              <a:rect l="l" t="t" r="r" b="b"/>
              <a:pathLst>
                <a:path w="1387" h="1303" extrusionOk="0">
                  <a:moveTo>
                    <a:pt x="976" y="1"/>
                  </a:moveTo>
                  <a:cubicBezTo>
                    <a:pt x="697" y="1"/>
                    <a:pt x="458" y="259"/>
                    <a:pt x="319" y="458"/>
                  </a:cubicBezTo>
                  <a:cubicBezTo>
                    <a:pt x="160" y="677"/>
                    <a:pt x="41" y="916"/>
                    <a:pt x="1" y="1194"/>
                  </a:cubicBezTo>
                  <a:cubicBezTo>
                    <a:pt x="1" y="1261"/>
                    <a:pt x="56" y="1303"/>
                    <a:pt x="116" y="1303"/>
                  </a:cubicBezTo>
                  <a:cubicBezTo>
                    <a:pt x="163" y="1303"/>
                    <a:pt x="213" y="1276"/>
                    <a:pt x="240" y="1214"/>
                  </a:cubicBezTo>
                  <a:cubicBezTo>
                    <a:pt x="319" y="995"/>
                    <a:pt x="438" y="796"/>
                    <a:pt x="578" y="617"/>
                  </a:cubicBezTo>
                  <a:cubicBezTo>
                    <a:pt x="657" y="558"/>
                    <a:pt x="757" y="478"/>
                    <a:pt x="856" y="419"/>
                  </a:cubicBezTo>
                  <a:lnTo>
                    <a:pt x="856" y="419"/>
                  </a:lnTo>
                  <a:cubicBezTo>
                    <a:pt x="757" y="578"/>
                    <a:pt x="677" y="757"/>
                    <a:pt x="677" y="896"/>
                  </a:cubicBezTo>
                  <a:cubicBezTo>
                    <a:pt x="677" y="951"/>
                    <a:pt x="725" y="981"/>
                    <a:pt x="772" y="981"/>
                  </a:cubicBezTo>
                  <a:cubicBezTo>
                    <a:pt x="810" y="981"/>
                    <a:pt x="847" y="961"/>
                    <a:pt x="856" y="916"/>
                  </a:cubicBezTo>
                  <a:cubicBezTo>
                    <a:pt x="896" y="677"/>
                    <a:pt x="1055" y="578"/>
                    <a:pt x="1254" y="478"/>
                  </a:cubicBezTo>
                  <a:cubicBezTo>
                    <a:pt x="1387" y="402"/>
                    <a:pt x="1303" y="218"/>
                    <a:pt x="1174" y="218"/>
                  </a:cubicBezTo>
                  <a:cubicBezTo>
                    <a:pt x="1168" y="218"/>
                    <a:pt x="1161" y="219"/>
                    <a:pt x="1155" y="220"/>
                  </a:cubicBezTo>
                  <a:cubicBezTo>
                    <a:pt x="1138" y="220"/>
                    <a:pt x="1109" y="220"/>
                    <a:pt x="1088" y="241"/>
                  </a:cubicBezTo>
                  <a:lnTo>
                    <a:pt x="1088" y="241"/>
                  </a:lnTo>
                  <a:cubicBezTo>
                    <a:pt x="1150" y="141"/>
                    <a:pt x="1107" y="1"/>
                    <a:pt x="9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4790353" y="2644536"/>
              <a:ext cx="15065" cy="25884"/>
            </a:xfrm>
            <a:custGeom>
              <a:avLst/>
              <a:gdLst/>
              <a:ahLst/>
              <a:cxnLst/>
              <a:rect l="l" t="t" r="r" b="b"/>
              <a:pathLst>
                <a:path w="493" h="847" extrusionOk="0">
                  <a:moveTo>
                    <a:pt x="339" y="0"/>
                  </a:moveTo>
                  <a:cubicBezTo>
                    <a:pt x="282" y="0"/>
                    <a:pt x="219" y="29"/>
                    <a:pt x="187" y="94"/>
                  </a:cubicBezTo>
                  <a:cubicBezTo>
                    <a:pt x="127" y="313"/>
                    <a:pt x="67" y="512"/>
                    <a:pt x="28" y="730"/>
                  </a:cubicBezTo>
                  <a:cubicBezTo>
                    <a:pt x="1" y="798"/>
                    <a:pt x="56" y="847"/>
                    <a:pt x="107" y="847"/>
                  </a:cubicBezTo>
                  <a:cubicBezTo>
                    <a:pt x="131" y="847"/>
                    <a:pt x="154" y="836"/>
                    <a:pt x="167" y="810"/>
                  </a:cubicBezTo>
                  <a:cubicBezTo>
                    <a:pt x="266" y="591"/>
                    <a:pt x="366" y="392"/>
                    <a:pt x="445" y="154"/>
                  </a:cubicBezTo>
                  <a:cubicBezTo>
                    <a:pt x="492" y="60"/>
                    <a:pt x="421" y="0"/>
                    <a:pt x="3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4779016" y="2644322"/>
              <a:ext cx="17754" cy="45779"/>
            </a:xfrm>
            <a:custGeom>
              <a:avLst/>
              <a:gdLst/>
              <a:ahLst/>
              <a:cxnLst/>
              <a:rect l="l" t="t" r="r" b="b"/>
              <a:pathLst>
                <a:path w="581" h="1498" extrusionOk="0">
                  <a:moveTo>
                    <a:pt x="417" y="0"/>
                  </a:moveTo>
                  <a:cubicBezTo>
                    <a:pt x="383" y="0"/>
                    <a:pt x="348" y="13"/>
                    <a:pt x="319" y="41"/>
                  </a:cubicBezTo>
                  <a:cubicBezTo>
                    <a:pt x="1" y="419"/>
                    <a:pt x="1" y="1036"/>
                    <a:pt x="200" y="1434"/>
                  </a:cubicBezTo>
                  <a:cubicBezTo>
                    <a:pt x="217" y="1477"/>
                    <a:pt x="256" y="1497"/>
                    <a:pt x="292" y="1497"/>
                  </a:cubicBezTo>
                  <a:cubicBezTo>
                    <a:pt x="340" y="1497"/>
                    <a:pt x="381" y="1462"/>
                    <a:pt x="359" y="1394"/>
                  </a:cubicBezTo>
                  <a:cubicBezTo>
                    <a:pt x="319" y="1155"/>
                    <a:pt x="299" y="936"/>
                    <a:pt x="339" y="718"/>
                  </a:cubicBezTo>
                  <a:cubicBezTo>
                    <a:pt x="399" y="519"/>
                    <a:pt x="498" y="340"/>
                    <a:pt x="538" y="161"/>
                  </a:cubicBezTo>
                  <a:cubicBezTo>
                    <a:pt x="580" y="75"/>
                    <a:pt x="502" y="0"/>
                    <a:pt x="41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4637376" y="2166688"/>
              <a:ext cx="61421" cy="46084"/>
            </a:xfrm>
            <a:custGeom>
              <a:avLst/>
              <a:gdLst/>
              <a:ahLst/>
              <a:cxnLst/>
              <a:rect l="l" t="t" r="r" b="b"/>
              <a:pathLst>
                <a:path w="2010" h="1508" extrusionOk="0">
                  <a:moveTo>
                    <a:pt x="1078" y="1"/>
                  </a:moveTo>
                  <a:cubicBezTo>
                    <a:pt x="791" y="1"/>
                    <a:pt x="506" y="147"/>
                    <a:pt x="319" y="374"/>
                  </a:cubicBezTo>
                  <a:cubicBezTo>
                    <a:pt x="1" y="811"/>
                    <a:pt x="220" y="1309"/>
                    <a:pt x="697" y="1448"/>
                  </a:cubicBezTo>
                  <a:lnTo>
                    <a:pt x="757" y="1508"/>
                  </a:lnTo>
                  <a:cubicBezTo>
                    <a:pt x="1095" y="1408"/>
                    <a:pt x="1493" y="1428"/>
                    <a:pt x="1751" y="1130"/>
                  </a:cubicBezTo>
                  <a:cubicBezTo>
                    <a:pt x="2010" y="811"/>
                    <a:pt x="1851" y="294"/>
                    <a:pt x="1493" y="115"/>
                  </a:cubicBezTo>
                  <a:cubicBezTo>
                    <a:pt x="1361" y="36"/>
                    <a:pt x="1219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1047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3724950" y="1336900"/>
            <a:ext cx="1699200" cy="520475"/>
          </a:xfrm>
          <a:custGeom>
            <a:avLst/>
            <a:gdLst/>
            <a:ahLst/>
            <a:cxnLst/>
            <a:rect l="l" t="t" r="r" b="b"/>
            <a:pathLst>
              <a:path w="67968" h="20819" extrusionOk="0">
                <a:moveTo>
                  <a:pt x="0" y="0"/>
                </a:moveTo>
                <a:cubicBezTo>
                  <a:pt x="7003" y="11664"/>
                  <a:pt x="21502" y="20819"/>
                  <a:pt x="35107" y="20819"/>
                </a:cubicBezTo>
                <a:cubicBezTo>
                  <a:pt x="48074" y="20819"/>
                  <a:pt x="60194" y="10378"/>
                  <a:pt x="67968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1490134" y="56476"/>
            <a:ext cx="7456440" cy="11602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1100"/>
            </a:pPr>
            <a:r>
              <a:rPr lang="en-US" sz="2400" b="1" dirty="0" err="1">
                <a:latin typeface="+mj-lt"/>
              </a:rPr>
              <a:t>Har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bir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nazorat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turi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qanday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shaklda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o‘tkazilishidan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qat‘i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nazar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besh</a:t>
            </a:r>
            <a:r>
              <a:rPr lang="en-US" sz="2400" b="1" dirty="0">
                <a:latin typeface="+mj-lt"/>
              </a:rPr>
              <a:t> (5) </a:t>
            </a:r>
            <a:r>
              <a:rPr lang="en-US" sz="2400" b="1" dirty="0" err="1">
                <a:latin typeface="+mj-lt"/>
              </a:rPr>
              <a:t>ballik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butun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sonlar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yordamida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baholanadi</a:t>
            </a:r>
            <a:endParaRPr sz="2400" b="1" dirty="0">
              <a:latin typeface="+mj-lt"/>
            </a:endParaRPr>
          </a:p>
        </p:txBody>
      </p:sp>
      <p:cxnSp>
        <p:nvCxnSpPr>
          <p:cNvPr id="114" name="Google Shape;114;p20"/>
          <p:cNvCxnSpPr/>
          <p:nvPr/>
        </p:nvCxnSpPr>
        <p:spPr>
          <a:xfrm flipH="1">
            <a:off x="1173725" y="1357325"/>
            <a:ext cx="2510400" cy="73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20"/>
          <p:cNvCxnSpPr/>
          <p:nvPr/>
        </p:nvCxnSpPr>
        <p:spPr>
          <a:xfrm>
            <a:off x="1174467" y="2081900"/>
            <a:ext cx="0" cy="52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20"/>
          <p:cNvCxnSpPr/>
          <p:nvPr/>
        </p:nvCxnSpPr>
        <p:spPr>
          <a:xfrm flipH="1">
            <a:off x="2857525" y="1734900"/>
            <a:ext cx="1204200" cy="35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20"/>
          <p:cNvCxnSpPr/>
          <p:nvPr/>
        </p:nvCxnSpPr>
        <p:spPr>
          <a:xfrm>
            <a:off x="2858242" y="2081900"/>
            <a:ext cx="0" cy="52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20"/>
          <p:cNvCxnSpPr/>
          <p:nvPr/>
        </p:nvCxnSpPr>
        <p:spPr>
          <a:xfrm>
            <a:off x="4572500" y="1877775"/>
            <a:ext cx="0" cy="724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0"/>
          <p:cNvCxnSpPr/>
          <p:nvPr/>
        </p:nvCxnSpPr>
        <p:spPr>
          <a:xfrm>
            <a:off x="5471550" y="1357325"/>
            <a:ext cx="2510400" cy="73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0"/>
          <p:cNvCxnSpPr/>
          <p:nvPr/>
        </p:nvCxnSpPr>
        <p:spPr>
          <a:xfrm>
            <a:off x="7981208" y="2081900"/>
            <a:ext cx="0" cy="52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20"/>
          <p:cNvCxnSpPr/>
          <p:nvPr/>
        </p:nvCxnSpPr>
        <p:spPr>
          <a:xfrm>
            <a:off x="5082663" y="1734900"/>
            <a:ext cx="1204200" cy="35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20"/>
          <p:cNvCxnSpPr/>
          <p:nvPr/>
        </p:nvCxnSpPr>
        <p:spPr>
          <a:xfrm>
            <a:off x="6286146" y="2081900"/>
            <a:ext cx="0" cy="52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20"/>
          <p:cNvSpPr/>
          <p:nvPr/>
        </p:nvSpPr>
        <p:spPr>
          <a:xfrm>
            <a:off x="4477831" y="1741412"/>
            <a:ext cx="188337" cy="188789"/>
          </a:xfrm>
          <a:custGeom>
            <a:avLst/>
            <a:gdLst/>
            <a:ahLst/>
            <a:cxnLst/>
            <a:rect l="l" t="t" r="r" b="b"/>
            <a:pathLst>
              <a:path w="2499" h="2505" extrusionOk="0">
                <a:moveTo>
                  <a:pt x="1249" y="1"/>
                </a:moveTo>
                <a:cubicBezTo>
                  <a:pt x="556" y="1"/>
                  <a:pt x="0" y="562"/>
                  <a:pt x="0" y="1256"/>
                </a:cubicBezTo>
                <a:cubicBezTo>
                  <a:pt x="0" y="1944"/>
                  <a:pt x="556" y="2505"/>
                  <a:pt x="1249" y="2505"/>
                </a:cubicBezTo>
                <a:cubicBezTo>
                  <a:pt x="1937" y="2505"/>
                  <a:pt x="2499" y="1944"/>
                  <a:pt x="2499" y="1256"/>
                </a:cubicBezTo>
                <a:cubicBezTo>
                  <a:pt x="2499" y="562"/>
                  <a:pt x="1937" y="1"/>
                  <a:pt x="12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4961437" y="1607565"/>
            <a:ext cx="214866" cy="188563"/>
          </a:xfrm>
          <a:custGeom>
            <a:avLst/>
            <a:gdLst/>
            <a:ahLst/>
            <a:cxnLst/>
            <a:rect l="l" t="t" r="r" b="b"/>
            <a:pathLst>
              <a:path w="2851" h="2502" extrusionOk="0">
                <a:moveTo>
                  <a:pt x="1423" y="1"/>
                </a:moveTo>
                <a:cubicBezTo>
                  <a:pt x="1210" y="1"/>
                  <a:pt x="995" y="55"/>
                  <a:pt x="798" y="170"/>
                </a:cubicBezTo>
                <a:cubicBezTo>
                  <a:pt x="198" y="517"/>
                  <a:pt x="0" y="1281"/>
                  <a:pt x="347" y="1881"/>
                </a:cubicBezTo>
                <a:cubicBezTo>
                  <a:pt x="579" y="2279"/>
                  <a:pt x="998" y="2502"/>
                  <a:pt x="1428" y="2502"/>
                </a:cubicBezTo>
                <a:cubicBezTo>
                  <a:pt x="1641" y="2502"/>
                  <a:pt x="1856" y="2447"/>
                  <a:pt x="2053" y="2333"/>
                </a:cubicBezTo>
                <a:cubicBezTo>
                  <a:pt x="2653" y="1986"/>
                  <a:pt x="2851" y="1221"/>
                  <a:pt x="2504" y="621"/>
                </a:cubicBezTo>
                <a:cubicBezTo>
                  <a:pt x="2272" y="223"/>
                  <a:pt x="1853" y="1"/>
                  <a:pt x="14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5323482" y="1241747"/>
            <a:ext cx="215393" cy="188563"/>
          </a:xfrm>
          <a:custGeom>
            <a:avLst/>
            <a:gdLst/>
            <a:ahLst/>
            <a:cxnLst/>
            <a:rect l="l" t="t" r="r" b="b"/>
            <a:pathLst>
              <a:path w="2858" h="2502" extrusionOk="0">
                <a:moveTo>
                  <a:pt x="1430" y="0"/>
                </a:moveTo>
                <a:cubicBezTo>
                  <a:pt x="995" y="0"/>
                  <a:pt x="572" y="227"/>
                  <a:pt x="342" y="632"/>
                </a:cubicBezTo>
                <a:cubicBezTo>
                  <a:pt x="1" y="1232"/>
                  <a:pt x="210" y="1997"/>
                  <a:pt x="810" y="2338"/>
                </a:cubicBezTo>
                <a:cubicBezTo>
                  <a:pt x="1005" y="2449"/>
                  <a:pt x="1218" y="2502"/>
                  <a:pt x="1427" y="2502"/>
                </a:cubicBezTo>
                <a:cubicBezTo>
                  <a:pt x="1863" y="2502"/>
                  <a:pt x="2286" y="2275"/>
                  <a:pt x="2516" y="1870"/>
                </a:cubicBezTo>
                <a:cubicBezTo>
                  <a:pt x="2857" y="1270"/>
                  <a:pt x="2648" y="505"/>
                  <a:pt x="2048" y="164"/>
                </a:cubicBezTo>
                <a:cubicBezTo>
                  <a:pt x="1853" y="53"/>
                  <a:pt x="1640" y="0"/>
                  <a:pt x="1430" y="0"/>
                </a:cubicBezTo>
                <a:close/>
              </a:path>
            </a:pathLst>
          </a:custGeom>
          <a:solidFill>
            <a:srgbClr val="01E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3967245" y="1607565"/>
            <a:ext cx="215318" cy="188563"/>
          </a:xfrm>
          <a:custGeom>
            <a:avLst/>
            <a:gdLst/>
            <a:ahLst/>
            <a:cxnLst/>
            <a:rect l="l" t="t" r="r" b="b"/>
            <a:pathLst>
              <a:path w="2857" h="2502" extrusionOk="0">
                <a:moveTo>
                  <a:pt x="1430" y="1"/>
                </a:moveTo>
                <a:cubicBezTo>
                  <a:pt x="998" y="1"/>
                  <a:pt x="579" y="223"/>
                  <a:pt x="347" y="621"/>
                </a:cubicBezTo>
                <a:cubicBezTo>
                  <a:pt x="0" y="1221"/>
                  <a:pt x="204" y="1986"/>
                  <a:pt x="798" y="2333"/>
                </a:cubicBezTo>
                <a:cubicBezTo>
                  <a:pt x="997" y="2447"/>
                  <a:pt x="1213" y="2502"/>
                  <a:pt x="1427" y="2502"/>
                </a:cubicBezTo>
                <a:cubicBezTo>
                  <a:pt x="1859" y="2502"/>
                  <a:pt x="2278" y="2279"/>
                  <a:pt x="2510" y="1881"/>
                </a:cubicBezTo>
                <a:cubicBezTo>
                  <a:pt x="2857" y="1281"/>
                  <a:pt x="2653" y="517"/>
                  <a:pt x="2059" y="170"/>
                </a:cubicBezTo>
                <a:cubicBezTo>
                  <a:pt x="1860" y="55"/>
                  <a:pt x="1644" y="1"/>
                  <a:pt x="1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3605124" y="1241747"/>
            <a:ext cx="215393" cy="188563"/>
          </a:xfrm>
          <a:custGeom>
            <a:avLst/>
            <a:gdLst/>
            <a:ahLst/>
            <a:cxnLst/>
            <a:rect l="l" t="t" r="r" b="b"/>
            <a:pathLst>
              <a:path w="2858" h="2502" extrusionOk="0">
                <a:moveTo>
                  <a:pt x="1428" y="0"/>
                </a:moveTo>
                <a:cubicBezTo>
                  <a:pt x="1218" y="0"/>
                  <a:pt x="1005" y="53"/>
                  <a:pt x="810" y="164"/>
                </a:cubicBezTo>
                <a:cubicBezTo>
                  <a:pt x="210" y="505"/>
                  <a:pt x="1" y="1270"/>
                  <a:pt x="342" y="1870"/>
                </a:cubicBezTo>
                <a:cubicBezTo>
                  <a:pt x="572" y="2275"/>
                  <a:pt x="993" y="2502"/>
                  <a:pt x="1426" y="2502"/>
                </a:cubicBezTo>
                <a:cubicBezTo>
                  <a:pt x="1635" y="2502"/>
                  <a:pt x="1848" y="2449"/>
                  <a:pt x="2043" y="2338"/>
                </a:cubicBezTo>
                <a:cubicBezTo>
                  <a:pt x="2643" y="1997"/>
                  <a:pt x="2857" y="1232"/>
                  <a:pt x="2516" y="632"/>
                </a:cubicBezTo>
                <a:cubicBezTo>
                  <a:pt x="2286" y="227"/>
                  <a:pt x="1863" y="0"/>
                  <a:pt x="14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657917" y="3137800"/>
            <a:ext cx="1205004" cy="1179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839738" y="2596915"/>
            <a:ext cx="713898" cy="667479"/>
          </a:xfrm>
          <a:custGeom>
            <a:avLst/>
            <a:gdLst/>
            <a:ahLst/>
            <a:cxnLst/>
            <a:rect l="l" t="t" r="r" b="b"/>
            <a:pathLst>
              <a:path w="11008" h="11008" extrusionOk="0">
                <a:moveTo>
                  <a:pt x="5504" y="1"/>
                </a:moveTo>
                <a:cubicBezTo>
                  <a:pt x="2466" y="1"/>
                  <a:pt x="0" y="2467"/>
                  <a:pt x="0" y="5504"/>
                </a:cubicBezTo>
                <a:cubicBezTo>
                  <a:pt x="0" y="8542"/>
                  <a:pt x="2466" y="11008"/>
                  <a:pt x="5504" y="11008"/>
                </a:cubicBezTo>
                <a:cubicBezTo>
                  <a:pt x="8547" y="11008"/>
                  <a:pt x="11007" y="8542"/>
                  <a:pt x="11007" y="5504"/>
                </a:cubicBezTo>
                <a:cubicBezTo>
                  <a:pt x="11007" y="2467"/>
                  <a:pt x="8542" y="1"/>
                  <a:pt x="55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</a:rPr>
              <a:t>5</a:t>
            </a:r>
            <a:endParaRPr sz="1800" dirty="0">
              <a:latin typeface="+mj-lt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2183308" y="3120648"/>
            <a:ext cx="1311822" cy="119615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5538875" y="3137800"/>
            <a:ext cx="1598633" cy="1179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3811194" y="3137800"/>
            <a:ext cx="1461622" cy="1179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7312859" y="3137800"/>
            <a:ext cx="1425895" cy="1179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657925" y="3290200"/>
            <a:ext cx="10308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j-lt"/>
                <a:ea typeface="Roboto"/>
                <a:cs typeface="Roboto"/>
                <a:sym typeface="Roboto"/>
              </a:rPr>
              <a:t>a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‘lo</a:t>
            </a:r>
            <a:endParaRPr sz="2400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357500" y="3290239"/>
            <a:ext cx="10308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+mj-lt"/>
                <a:ea typeface="Roboto"/>
                <a:cs typeface="Roboto"/>
                <a:sym typeface="Roboto"/>
              </a:rPr>
              <a:t>yaxshi</a:t>
            </a:r>
            <a:endParaRPr sz="2400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3913702" y="3290239"/>
            <a:ext cx="1245859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qoniqarli</a:t>
            </a:r>
            <a:endParaRPr sz="2400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5574017" y="3290239"/>
            <a:ext cx="1491801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qoniqarsiz</a:t>
            </a:r>
            <a:endParaRPr sz="2400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7456275" y="3290239"/>
            <a:ext cx="1102486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yomon</a:t>
            </a:r>
            <a:endParaRPr sz="2400" dirty="0">
              <a:latin typeface="+mj-lt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586213" y="4077350"/>
            <a:ext cx="1174200" cy="324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477912" y="4077342"/>
            <a:ext cx="1456681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86-100 </a:t>
            </a:r>
            <a:r>
              <a:rPr lang="en-US" sz="1600" b="1" dirty="0" err="1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bal</a:t>
            </a:r>
            <a:endParaRPr sz="1600" b="1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2285788" y="4077350"/>
            <a:ext cx="1174200" cy="324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3985375" y="4077350"/>
            <a:ext cx="1174200" cy="324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5684963" y="4077350"/>
            <a:ext cx="1174200" cy="324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7384563" y="4077350"/>
            <a:ext cx="1174200" cy="32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2285800" y="4077342"/>
            <a:ext cx="1174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71-85 </a:t>
            </a:r>
            <a:r>
              <a:rPr lang="en-US" sz="1800" b="1" dirty="0" err="1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bal</a:t>
            </a:r>
            <a:endParaRPr sz="1800" b="1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985375" y="4077341"/>
            <a:ext cx="1174200" cy="3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56-70 </a:t>
            </a:r>
            <a:r>
              <a:rPr lang="en-US" sz="1800" b="1" dirty="0" err="1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bal</a:t>
            </a:r>
            <a:endParaRPr sz="1800" b="1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5684975" y="4077342"/>
            <a:ext cx="1174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55 </a:t>
            </a:r>
            <a:r>
              <a:rPr lang="en-US" sz="1800" b="1" dirty="0" err="1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bal</a:t>
            </a:r>
            <a:endParaRPr sz="1800" b="1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7384550" y="4077342"/>
            <a:ext cx="1174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2711825" y="2890175"/>
            <a:ext cx="322151" cy="201675"/>
          </a:xfrm>
          <a:custGeom>
            <a:avLst/>
            <a:gdLst/>
            <a:ahLst/>
            <a:cxnLst/>
            <a:rect l="l" t="t" r="r" b="b"/>
            <a:pathLst>
              <a:path w="10121" h="6336" extrusionOk="0">
                <a:moveTo>
                  <a:pt x="2691" y="2847"/>
                </a:moveTo>
                <a:lnTo>
                  <a:pt x="2691" y="6037"/>
                </a:lnTo>
                <a:lnTo>
                  <a:pt x="1393" y="6037"/>
                </a:lnTo>
                <a:lnTo>
                  <a:pt x="1393" y="2847"/>
                </a:lnTo>
                <a:close/>
                <a:moveTo>
                  <a:pt x="5703" y="2049"/>
                </a:moveTo>
                <a:lnTo>
                  <a:pt x="5703" y="6037"/>
                </a:lnTo>
                <a:lnTo>
                  <a:pt x="4406" y="6037"/>
                </a:lnTo>
                <a:lnTo>
                  <a:pt x="4406" y="2049"/>
                </a:lnTo>
                <a:close/>
                <a:moveTo>
                  <a:pt x="8704" y="299"/>
                </a:moveTo>
                <a:lnTo>
                  <a:pt x="8704" y="6037"/>
                </a:lnTo>
                <a:lnTo>
                  <a:pt x="7406" y="6037"/>
                </a:lnTo>
                <a:lnTo>
                  <a:pt x="7406" y="299"/>
                </a:lnTo>
                <a:close/>
                <a:moveTo>
                  <a:pt x="7275" y="1"/>
                </a:moveTo>
                <a:cubicBezTo>
                  <a:pt x="7192" y="1"/>
                  <a:pt x="7132" y="61"/>
                  <a:pt x="7132" y="156"/>
                </a:cubicBezTo>
                <a:lnTo>
                  <a:pt x="7132" y="6037"/>
                </a:lnTo>
                <a:lnTo>
                  <a:pt x="6001" y="6037"/>
                </a:lnTo>
                <a:lnTo>
                  <a:pt x="6001" y="1894"/>
                </a:lnTo>
                <a:cubicBezTo>
                  <a:pt x="6001" y="1811"/>
                  <a:pt x="5941" y="1751"/>
                  <a:pt x="5846" y="1751"/>
                </a:cubicBezTo>
                <a:lnTo>
                  <a:pt x="4275" y="1751"/>
                </a:lnTo>
                <a:cubicBezTo>
                  <a:pt x="4179" y="1751"/>
                  <a:pt x="4120" y="1811"/>
                  <a:pt x="4120" y="1894"/>
                </a:cubicBezTo>
                <a:lnTo>
                  <a:pt x="4120" y="6037"/>
                </a:lnTo>
                <a:lnTo>
                  <a:pt x="2989" y="6037"/>
                </a:lnTo>
                <a:lnTo>
                  <a:pt x="2989" y="2704"/>
                </a:lnTo>
                <a:cubicBezTo>
                  <a:pt x="2989" y="2608"/>
                  <a:pt x="2929" y="2549"/>
                  <a:pt x="2846" y="2549"/>
                </a:cubicBezTo>
                <a:lnTo>
                  <a:pt x="1262" y="2549"/>
                </a:lnTo>
                <a:cubicBezTo>
                  <a:pt x="1167" y="2549"/>
                  <a:pt x="1119" y="2608"/>
                  <a:pt x="1119" y="2704"/>
                </a:cubicBezTo>
                <a:lnTo>
                  <a:pt x="1119" y="6037"/>
                </a:lnTo>
                <a:lnTo>
                  <a:pt x="143" y="6037"/>
                </a:lnTo>
                <a:cubicBezTo>
                  <a:pt x="60" y="6037"/>
                  <a:pt x="0" y="6097"/>
                  <a:pt x="0" y="6180"/>
                </a:cubicBezTo>
                <a:cubicBezTo>
                  <a:pt x="0" y="6276"/>
                  <a:pt x="60" y="6335"/>
                  <a:pt x="143" y="6335"/>
                </a:cubicBezTo>
                <a:lnTo>
                  <a:pt x="9966" y="6335"/>
                </a:lnTo>
                <a:cubicBezTo>
                  <a:pt x="10061" y="6335"/>
                  <a:pt x="10121" y="6276"/>
                  <a:pt x="10121" y="6180"/>
                </a:cubicBezTo>
                <a:cubicBezTo>
                  <a:pt x="10121" y="6109"/>
                  <a:pt x="10049" y="6037"/>
                  <a:pt x="9966" y="6037"/>
                </a:cubicBezTo>
                <a:lnTo>
                  <a:pt x="9001" y="6037"/>
                </a:lnTo>
                <a:lnTo>
                  <a:pt x="9001" y="156"/>
                </a:lnTo>
                <a:cubicBezTo>
                  <a:pt x="9001" y="61"/>
                  <a:pt x="8942" y="1"/>
                  <a:pt x="8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2715995" y="2769476"/>
            <a:ext cx="308878" cy="185537"/>
          </a:xfrm>
          <a:custGeom>
            <a:avLst/>
            <a:gdLst/>
            <a:ahLst/>
            <a:cxnLst/>
            <a:rect l="l" t="t" r="r" b="b"/>
            <a:pathLst>
              <a:path w="9704" h="5829" extrusionOk="0">
                <a:moveTo>
                  <a:pt x="9212" y="1"/>
                </a:moveTo>
                <a:cubicBezTo>
                  <a:pt x="9189" y="1"/>
                  <a:pt x="9167" y="3"/>
                  <a:pt x="9144" y="7"/>
                </a:cubicBezTo>
                <a:lnTo>
                  <a:pt x="7870" y="162"/>
                </a:lnTo>
                <a:cubicBezTo>
                  <a:pt x="7620" y="197"/>
                  <a:pt x="7442" y="435"/>
                  <a:pt x="7477" y="685"/>
                </a:cubicBezTo>
                <a:cubicBezTo>
                  <a:pt x="7500" y="920"/>
                  <a:pt x="7711" y="1092"/>
                  <a:pt x="7944" y="1092"/>
                </a:cubicBezTo>
                <a:cubicBezTo>
                  <a:pt x="7959" y="1092"/>
                  <a:pt x="7974" y="1092"/>
                  <a:pt x="7989" y="1090"/>
                </a:cubicBezTo>
                <a:lnTo>
                  <a:pt x="8096" y="1066"/>
                </a:lnTo>
                <a:lnTo>
                  <a:pt x="8096" y="1066"/>
                </a:lnTo>
                <a:cubicBezTo>
                  <a:pt x="6537" y="2876"/>
                  <a:pt x="4691" y="3805"/>
                  <a:pt x="3382" y="4269"/>
                </a:cubicBezTo>
                <a:cubicBezTo>
                  <a:pt x="1739" y="4853"/>
                  <a:pt x="476" y="4912"/>
                  <a:pt x="465" y="4912"/>
                </a:cubicBezTo>
                <a:cubicBezTo>
                  <a:pt x="203" y="4924"/>
                  <a:pt x="0" y="5138"/>
                  <a:pt x="12" y="5388"/>
                </a:cubicBezTo>
                <a:cubicBezTo>
                  <a:pt x="36" y="5638"/>
                  <a:pt x="226" y="5829"/>
                  <a:pt x="476" y="5829"/>
                </a:cubicBezTo>
                <a:lnTo>
                  <a:pt x="488" y="5829"/>
                </a:lnTo>
                <a:cubicBezTo>
                  <a:pt x="548" y="5829"/>
                  <a:pt x="1893" y="5793"/>
                  <a:pt x="3667" y="5150"/>
                </a:cubicBezTo>
                <a:cubicBezTo>
                  <a:pt x="4656" y="4793"/>
                  <a:pt x="5596" y="4317"/>
                  <a:pt x="6442" y="3745"/>
                </a:cubicBezTo>
                <a:cubicBezTo>
                  <a:pt x="6525" y="3710"/>
                  <a:pt x="6537" y="3614"/>
                  <a:pt x="6489" y="3543"/>
                </a:cubicBezTo>
                <a:cubicBezTo>
                  <a:pt x="6458" y="3497"/>
                  <a:pt x="6413" y="3471"/>
                  <a:pt x="6365" y="3471"/>
                </a:cubicBezTo>
                <a:cubicBezTo>
                  <a:pt x="6339" y="3471"/>
                  <a:pt x="6312" y="3478"/>
                  <a:pt x="6287" y="3495"/>
                </a:cubicBezTo>
                <a:cubicBezTo>
                  <a:pt x="5453" y="4067"/>
                  <a:pt x="4537" y="4519"/>
                  <a:pt x="3560" y="4865"/>
                </a:cubicBezTo>
                <a:cubicBezTo>
                  <a:pt x="1834" y="5484"/>
                  <a:pt x="536" y="5519"/>
                  <a:pt x="476" y="5531"/>
                </a:cubicBezTo>
                <a:cubicBezTo>
                  <a:pt x="393" y="5531"/>
                  <a:pt x="310" y="5460"/>
                  <a:pt x="310" y="5377"/>
                </a:cubicBezTo>
                <a:cubicBezTo>
                  <a:pt x="310" y="5281"/>
                  <a:pt x="393" y="5210"/>
                  <a:pt x="476" y="5198"/>
                </a:cubicBezTo>
                <a:cubicBezTo>
                  <a:pt x="488" y="5198"/>
                  <a:pt x="1798" y="5150"/>
                  <a:pt x="3489" y="4543"/>
                </a:cubicBezTo>
                <a:cubicBezTo>
                  <a:pt x="4894" y="4031"/>
                  <a:pt x="6918" y="3007"/>
                  <a:pt x="8573" y="947"/>
                </a:cubicBezTo>
                <a:cubicBezTo>
                  <a:pt x="8664" y="856"/>
                  <a:pt x="8579" y="709"/>
                  <a:pt x="8456" y="709"/>
                </a:cubicBezTo>
                <a:cubicBezTo>
                  <a:pt x="8451" y="709"/>
                  <a:pt x="8447" y="709"/>
                  <a:pt x="8442" y="709"/>
                </a:cubicBezTo>
                <a:lnTo>
                  <a:pt x="7966" y="769"/>
                </a:lnTo>
                <a:cubicBezTo>
                  <a:pt x="7951" y="772"/>
                  <a:pt x="7937" y="774"/>
                  <a:pt x="7924" y="774"/>
                </a:cubicBezTo>
                <a:cubicBezTo>
                  <a:pt x="7850" y="774"/>
                  <a:pt x="7797" y="720"/>
                  <a:pt x="7787" y="650"/>
                </a:cubicBezTo>
                <a:cubicBezTo>
                  <a:pt x="7751" y="554"/>
                  <a:pt x="7835" y="459"/>
                  <a:pt x="7930" y="447"/>
                </a:cubicBezTo>
                <a:lnTo>
                  <a:pt x="9204" y="281"/>
                </a:lnTo>
                <a:cubicBezTo>
                  <a:pt x="9210" y="280"/>
                  <a:pt x="9216" y="280"/>
                  <a:pt x="9222" y="280"/>
                </a:cubicBezTo>
                <a:cubicBezTo>
                  <a:pt x="9311" y="280"/>
                  <a:pt x="9394" y="358"/>
                  <a:pt x="9394" y="447"/>
                </a:cubicBezTo>
                <a:lnTo>
                  <a:pt x="9394" y="1709"/>
                </a:lnTo>
                <a:cubicBezTo>
                  <a:pt x="9394" y="1805"/>
                  <a:pt x="9323" y="1876"/>
                  <a:pt x="9228" y="1876"/>
                </a:cubicBezTo>
                <a:cubicBezTo>
                  <a:pt x="9132" y="1876"/>
                  <a:pt x="9061" y="1805"/>
                  <a:pt x="9061" y="1709"/>
                </a:cubicBezTo>
                <a:lnTo>
                  <a:pt x="9061" y="1328"/>
                </a:lnTo>
                <a:cubicBezTo>
                  <a:pt x="9061" y="1269"/>
                  <a:pt x="9025" y="1209"/>
                  <a:pt x="8978" y="1186"/>
                </a:cubicBezTo>
                <a:cubicBezTo>
                  <a:pt x="8963" y="1183"/>
                  <a:pt x="8948" y="1181"/>
                  <a:pt x="8932" y="1181"/>
                </a:cubicBezTo>
                <a:cubicBezTo>
                  <a:pt x="8882" y="1181"/>
                  <a:pt x="8829" y="1197"/>
                  <a:pt x="8811" y="1233"/>
                </a:cubicBezTo>
                <a:cubicBezTo>
                  <a:pt x="8263" y="1924"/>
                  <a:pt x="7620" y="2531"/>
                  <a:pt x="6930" y="3067"/>
                </a:cubicBezTo>
                <a:cubicBezTo>
                  <a:pt x="6870" y="3114"/>
                  <a:pt x="6858" y="3210"/>
                  <a:pt x="6906" y="3269"/>
                </a:cubicBezTo>
                <a:cubicBezTo>
                  <a:pt x="6936" y="3307"/>
                  <a:pt x="6985" y="3330"/>
                  <a:pt x="7032" y="3330"/>
                </a:cubicBezTo>
                <a:cubicBezTo>
                  <a:pt x="7060" y="3330"/>
                  <a:pt x="7086" y="3322"/>
                  <a:pt x="7108" y="3305"/>
                </a:cubicBezTo>
                <a:cubicBezTo>
                  <a:pt x="7704" y="2840"/>
                  <a:pt x="8275" y="2305"/>
                  <a:pt x="8775" y="1745"/>
                </a:cubicBezTo>
                <a:cubicBezTo>
                  <a:pt x="8799" y="1995"/>
                  <a:pt x="8989" y="2186"/>
                  <a:pt x="9239" y="2186"/>
                </a:cubicBezTo>
                <a:cubicBezTo>
                  <a:pt x="9490" y="2186"/>
                  <a:pt x="9704" y="1983"/>
                  <a:pt x="9704" y="1721"/>
                </a:cubicBezTo>
                <a:lnTo>
                  <a:pt x="9704" y="459"/>
                </a:lnTo>
                <a:cubicBezTo>
                  <a:pt x="9680" y="328"/>
                  <a:pt x="9620" y="209"/>
                  <a:pt x="9513" y="126"/>
                </a:cubicBezTo>
                <a:cubicBezTo>
                  <a:pt x="9425" y="47"/>
                  <a:pt x="9319" y="1"/>
                  <a:pt x="9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6090998" y="2748542"/>
            <a:ext cx="278958" cy="278958"/>
          </a:xfrm>
          <a:custGeom>
            <a:avLst/>
            <a:gdLst/>
            <a:ahLst/>
            <a:cxnLst/>
            <a:rect l="l" t="t" r="r" b="b"/>
            <a:pathLst>
              <a:path w="8764" h="8764" extrusionOk="0">
                <a:moveTo>
                  <a:pt x="4120" y="1"/>
                </a:moveTo>
                <a:cubicBezTo>
                  <a:pt x="3858" y="1"/>
                  <a:pt x="3632" y="203"/>
                  <a:pt x="3572" y="453"/>
                </a:cubicBezTo>
                <a:lnTo>
                  <a:pt x="3406" y="1299"/>
                </a:lnTo>
                <a:cubicBezTo>
                  <a:pt x="3227" y="1358"/>
                  <a:pt x="3060" y="1418"/>
                  <a:pt x="2906" y="1513"/>
                </a:cubicBezTo>
                <a:lnTo>
                  <a:pt x="2191" y="1037"/>
                </a:lnTo>
                <a:cubicBezTo>
                  <a:pt x="2096" y="971"/>
                  <a:pt x="1987" y="940"/>
                  <a:pt x="1879" y="940"/>
                </a:cubicBezTo>
                <a:cubicBezTo>
                  <a:pt x="1732" y="940"/>
                  <a:pt x="1587" y="998"/>
                  <a:pt x="1477" y="1108"/>
                </a:cubicBezTo>
                <a:lnTo>
                  <a:pt x="1096" y="1477"/>
                </a:lnTo>
                <a:cubicBezTo>
                  <a:pt x="905" y="1668"/>
                  <a:pt x="882" y="1965"/>
                  <a:pt x="1024" y="2191"/>
                </a:cubicBezTo>
                <a:lnTo>
                  <a:pt x="1501" y="2906"/>
                </a:lnTo>
                <a:cubicBezTo>
                  <a:pt x="1417" y="3073"/>
                  <a:pt x="1358" y="3239"/>
                  <a:pt x="1298" y="3406"/>
                </a:cubicBezTo>
                <a:lnTo>
                  <a:pt x="441" y="3573"/>
                </a:lnTo>
                <a:cubicBezTo>
                  <a:pt x="179" y="3632"/>
                  <a:pt x="0" y="3858"/>
                  <a:pt x="0" y="4132"/>
                </a:cubicBezTo>
                <a:lnTo>
                  <a:pt x="0" y="4644"/>
                </a:lnTo>
                <a:cubicBezTo>
                  <a:pt x="0" y="4918"/>
                  <a:pt x="191" y="5132"/>
                  <a:pt x="441" y="5204"/>
                </a:cubicBezTo>
                <a:lnTo>
                  <a:pt x="1298" y="5359"/>
                </a:lnTo>
                <a:cubicBezTo>
                  <a:pt x="1358" y="5537"/>
                  <a:pt x="1417" y="5704"/>
                  <a:pt x="1501" y="5871"/>
                </a:cubicBezTo>
                <a:lnTo>
                  <a:pt x="1024" y="6585"/>
                </a:lnTo>
                <a:cubicBezTo>
                  <a:pt x="882" y="6811"/>
                  <a:pt x="905" y="7109"/>
                  <a:pt x="1096" y="7299"/>
                </a:cubicBezTo>
                <a:lnTo>
                  <a:pt x="1477" y="7668"/>
                </a:lnTo>
                <a:cubicBezTo>
                  <a:pt x="1587" y="7778"/>
                  <a:pt x="1732" y="7837"/>
                  <a:pt x="1879" y="7837"/>
                </a:cubicBezTo>
                <a:cubicBezTo>
                  <a:pt x="1987" y="7837"/>
                  <a:pt x="2096" y="7805"/>
                  <a:pt x="2191" y="7740"/>
                </a:cubicBezTo>
                <a:lnTo>
                  <a:pt x="2906" y="7264"/>
                </a:lnTo>
                <a:cubicBezTo>
                  <a:pt x="3060" y="7359"/>
                  <a:pt x="3227" y="7418"/>
                  <a:pt x="3406" y="7478"/>
                </a:cubicBezTo>
                <a:lnTo>
                  <a:pt x="3572" y="8323"/>
                </a:lnTo>
                <a:cubicBezTo>
                  <a:pt x="3632" y="8585"/>
                  <a:pt x="3858" y="8764"/>
                  <a:pt x="4120" y="8764"/>
                </a:cubicBezTo>
                <a:lnTo>
                  <a:pt x="4644" y="8764"/>
                </a:lnTo>
                <a:cubicBezTo>
                  <a:pt x="4906" y="8764"/>
                  <a:pt x="5132" y="8573"/>
                  <a:pt x="5192" y="8323"/>
                </a:cubicBezTo>
                <a:lnTo>
                  <a:pt x="5358" y="7478"/>
                </a:lnTo>
                <a:cubicBezTo>
                  <a:pt x="5489" y="7430"/>
                  <a:pt x="5620" y="7371"/>
                  <a:pt x="5763" y="7311"/>
                </a:cubicBezTo>
                <a:cubicBezTo>
                  <a:pt x="5846" y="7299"/>
                  <a:pt x="5894" y="7192"/>
                  <a:pt x="5846" y="7109"/>
                </a:cubicBezTo>
                <a:cubicBezTo>
                  <a:pt x="5812" y="7039"/>
                  <a:pt x="5751" y="6995"/>
                  <a:pt x="5684" y="6995"/>
                </a:cubicBezTo>
                <a:cubicBezTo>
                  <a:pt x="5659" y="6995"/>
                  <a:pt x="5634" y="7001"/>
                  <a:pt x="5608" y="7014"/>
                </a:cubicBezTo>
                <a:cubicBezTo>
                  <a:pt x="5465" y="7085"/>
                  <a:pt x="5311" y="7144"/>
                  <a:pt x="5144" y="7180"/>
                </a:cubicBezTo>
                <a:cubicBezTo>
                  <a:pt x="5084" y="7192"/>
                  <a:pt x="5025" y="7252"/>
                  <a:pt x="5013" y="7311"/>
                </a:cubicBezTo>
                <a:lnTo>
                  <a:pt x="4823" y="8264"/>
                </a:lnTo>
                <a:cubicBezTo>
                  <a:pt x="4811" y="8347"/>
                  <a:pt x="4715" y="8430"/>
                  <a:pt x="4632" y="8430"/>
                </a:cubicBezTo>
                <a:lnTo>
                  <a:pt x="4108" y="8430"/>
                </a:lnTo>
                <a:cubicBezTo>
                  <a:pt x="4013" y="8430"/>
                  <a:pt x="3930" y="8347"/>
                  <a:pt x="3918" y="8264"/>
                </a:cubicBezTo>
                <a:lnTo>
                  <a:pt x="3715" y="7311"/>
                </a:lnTo>
                <a:cubicBezTo>
                  <a:pt x="3703" y="7252"/>
                  <a:pt x="3656" y="7192"/>
                  <a:pt x="3584" y="7180"/>
                </a:cubicBezTo>
                <a:cubicBezTo>
                  <a:pt x="3358" y="7121"/>
                  <a:pt x="3156" y="7025"/>
                  <a:pt x="2965" y="6906"/>
                </a:cubicBezTo>
                <a:cubicBezTo>
                  <a:pt x="2935" y="6894"/>
                  <a:pt x="2900" y="6888"/>
                  <a:pt x="2864" y="6888"/>
                </a:cubicBezTo>
                <a:cubicBezTo>
                  <a:pt x="2828" y="6888"/>
                  <a:pt x="2792" y="6894"/>
                  <a:pt x="2763" y="6906"/>
                </a:cubicBezTo>
                <a:lnTo>
                  <a:pt x="1965" y="7442"/>
                </a:lnTo>
                <a:cubicBezTo>
                  <a:pt x="1934" y="7468"/>
                  <a:pt x="1894" y="7480"/>
                  <a:pt x="1854" y="7480"/>
                </a:cubicBezTo>
                <a:cubicBezTo>
                  <a:pt x="1802" y="7480"/>
                  <a:pt x="1749" y="7459"/>
                  <a:pt x="1715" y="7418"/>
                </a:cubicBezTo>
                <a:lnTo>
                  <a:pt x="1334" y="7049"/>
                </a:lnTo>
                <a:cubicBezTo>
                  <a:pt x="1263" y="6966"/>
                  <a:pt x="1263" y="6859"/>
                  <a:pt x="1310" y="6787"/>
                </a:cubicBezTo>
                <a:lnTo>
                  <a:pt x="1846" y="5990"/>
                </a:lnTo>
                <a:cubicBezTo>
                  <a:pt x="1882" y="5930"/>
                  <a:pt x="1882" y="5859"/>
                  <a:pt x="1846" y="5799"/>
                </a:cubicBezTo>
                <a:cubicBezTo>
                  <a:pt x="1727" y="5597"/>
                  <a:pt x="1655" y="5382"/>
                  <a:pt x="1572" y="5168"/>
                </a:cubicBezTo>
                <a:cubicBezTo>
                  <a:pt x="1560" y="5109"/>
                  <a:pt x="1501" y="5049"/>
                  <a:pt x="1441" y="5037"/>
                </a:cubicBezTo>
                <a:lnTo>
                  <a:pt x="489" y="4847"/>
                </a:lnTo>
                <a:cubicBezTo>
                  <a:pt x="393" y="4823"/>
                  <a:pt x="322" y="4739"/>
                  <a:pt x="322" y="4644"/>
                </a:cubicBezTo>
                <a:lnTo>
                  <a:pt x="322" y="4132"/>
                </a:lnTo>
                <a:cubicBezTo>
                  <a:pt x="322" y="4037"/>
                  <a:pt x="393" y="3954"/>
                  <a:pt x="489" y="3930"/>
                </a:cubicBezTo>
                <a:lnTo>
                  <a:pt x="1441" y="3739"/>
                </a:lnTo>
                <a:cubicBezTo>
                  <a:pt x="1501" y="3727"/>
                  <a:pt x="1560" y="3680"/>
                  <a:pt x="1572" y="3608"/>
                </a:cubicBezTo>
                <a:cubicBezTo>
                  <a:pt x="1632" y="3382"/>
                  <a:pt x="1727" y="3180"/>
                  <a:pt x="1846" y="2977"/>
                </a:cubicBezTo>
                <a:cubicBezTo>
                  <a:pt x="1870" y="2918"/>
                  <a:pt x="1870" y="2846"/>
                  <a:pt x="1846" y="2787"/>
                </a:cubicBezTo>
                <a:lnTo>
                  <a:pt x="1310" y="1989"/>
                </a:lnTo>
                <a:cubicBezTo>
                  <a:pt x="1251" y="1906"/>
                  <a:pt x="1263" y="1787"/>
                  <a:pt x="1334" y="1727"/>
                </a:cubicBezTo>
                <a:lnTo>
                  <a:pt x="1715" y="1358"/>
                </a:lnTo>
                <a:cubicBezTo>
                  <a:pt x="1754" y="1319"/>
                  <a:pt x="1804" y="1301"/>
                  <a:pt x="1854" y="1301"/>
                </a:cubicBezTo>
                <a:cubicBezTo>
                  <a:pt x="1894" y="1301"/>
                  <a:pt x="1933" y="1313"/>
                  <a:pt x="1965" y="1334"/>
                </a:cubicBezTo>
                <a:lnTo>
                  <a:pt x="2763" y="1870"/>
                </a:lnTo>
                <a:cubicBezTo>
                  <a:pt x="2792" y="1888"/>
                  <a:pt x="2828" y="1897"/>
                  <a:pt x="2864" y="1897"/>
                </a:cubicBezTo>
                <a:cubicBezTo>
                  <a:pt x="2900" y="1897"/>
                  <a:pt x="2935" y="1888"/>
                  <a:pt x="2965" y="1870"/>
                </a:cubicBezTo>
                <a:cubicBezTo>
                  <a:pt x="3156" y="1751"/>
                  <a:pt x="3382" y="1668"/>
                  <a:pt x="3584" y="1596"/>
                </a:cubicBezTo>
                <a:cubicBezTo>
                  <a:pt x="3644" y="1584"/>
                  <a:pt x="3703" y="1525"/>
                  <a:pt x="3715" y="1465"/>
                </a:cubicBezTo>
                <a:lnTo>
                  <a:pt x="3918" y="513"/>
                </a:lnTo>
                <a:cubicBezTo>
                  <a:pt x="3930" y="417"/>
                  <a:pt x="4013" y="346"/>
                  <a:pt x="4108" y="346"/>
                </a:cubicBezTo>
                <a:lnTo>
                  <a:pt x="4632" y="346"/>
                </a:lnTo>
                <a:cubicBezTo>
                  <a:pt x="4715" y="346"/>
                  <a:pt x="4811" y="417"/>
                  <a:pt x="4823" y="513"/>
                </a:cubicBezTo>
                <a:lnTo>
                  <a:pt x="5013" y="1465"/>
                </a:lnTo>
                <a:cubicBezTo>
                  <a:pt x="5025" y="1525"/>
                  <a:pt x="5073" y="1584"/>
                  <a:pt x="5144" y="1596"/>
                </a:cubicBezTo>
                <a:cubicBezTo>
                  <a:pt x="5370" y="1656"/>
                  <a:pt x="5585" y="1751"/>
                  <a:pt x="5775" y="1870"/>
                </a:cubicBezTo>
                <a:cubicBezTo>
                  <a:pt x="5805" y="1882"/>
                  <a:pt x="5838" y="1888"/>
                  <a:pt x="5870" y="1888"/>
                </a:cubicBezTo>
                <a:cubicBezTo>
                  <a:pt x="5903" y="1888"/>
                  <a:pt x="5936" y="1882"/>
                  <a:pt x="5966" y="1870"/>
                </a:cubicBezTo>
                <a:lnTo>
                  <a:pt x="6775" y="1334"/>
                </a:lnTo>
                <a:cubicBezTo>
                  <a:pt x="6806" y="1309"/>
                  <a:pt x="6846" y="1296"/>
                  <a:pt x="6886" y="1296"/>
                </a:cubicBezTo>
                <a:cubicBezTo>
                  <a:pt x="6938" y="1296"/>
                  <a:pt x="6991" y="1317"/>
                  <a:pt x="7025" y="1358"/>
                </a:cubicBezTo>
                <a:lnTo>
                  <a:pt x="7394" y="1727"/>
                </a:lnTo>
                <a:cubicBezTo>
                  <a:pt x="7466" y="1810"/>
                  <a:pt x="7466" y="1906"/>
                  <a:pt x="7430" y="1989"/>
                </a:cubicBezTo>
                <a:lnTo>
                  <a:pt x="6894" y="2787"/>
                </a:lnTo>
                <a:cubicBezTo>
                  <a:pt x="6847" y="2846"/>
                  <a:pt x="6847" y="2918"/>
                  <a:pt x="6894" y="2977"/>
                </a:cubicBezTo>
                <a:cubicBezTo>
                  <a:pt x="7013" y="3180"/>
                  <a:pt x="7085" y="3394"/>
                  <a:pt x="7156" y="3608"/>
                </a:cubicBezTo>
                <a:cubicBezTo>
                  <a:pt x="7168" y="3668"/>
                  <a:pt x="7228" y="3727"/>
                  <a:pt x="7287" y="3739"/>
                </a:cubicBezTo>
                <a:lnTo>
                  <a:pt x="8240" y="3930"/>
                </a:lnTo>
                <a:cubicBezTo>
                  <a:pt x="8335" y="3954"/>
                  <a:pt x="8406" y="4037"/>
                  <a:pt x="8406" y="4132"/>
                </a:cubicBezTo>
                <a:lnTo>
                  <a:pt x="8406" y="4644"/>
                </a:lnTo>
                <a:cubicBezTo>
                  <a:pt x="8406" y="4739"/>
                  <a:pt x="8335" y="4823"/>
                  <a:pt x="8240" y="4847"/>
                </a:cubicBezTo>
                <a:lnTo>
                  <a:pt x="7287" y="5037"/>
                </a:lnTo>
                <a:cubicBezTo>
                  <a:pt x="7228" y="5049"/>
                  <a:pt x="7168" y="5097"/>
                  <a:pt x="7156" y="5168"/>
                </a:cubicBezTo>
                <a:cubicBezTo>
                  <a:pt x="7109" y="5335"/>
                  <a:pt x="7049" y="5478"/>
                  <a:pt x="6978" y="5632"/>
                </a:cubicBezTo>
                <a:cubicBezTo>
                  <a:pt x="6930" y="5716"/>
                  <a:pt x="6978" y="5823"/>
                  <a:pt x="7073" y="5871"/>
                </a:cubicBezTo>
                <a:cubicBezTo>
                  <a:pt x="7095" y="5883"/>
                  <a:pt x="7119" y="5889"/>
                  <a:pt x="7143" y="5889"/>
                </a:cubicBezTo>
                <a:cubicBezTo>
                  <a:pt x="7209" y="5889"/>
                  <a:pt x="7276" y="5845"/>
                  <a:pt x="7311" y="5775"/>
                </a:cubicBezTo>
                <a:cubicBezTo>
                  <a:pt x="7370" y="5644"/>
                  <a:pt x="7430" y="5513"/>
                  <a:pt x="7466" y="5359"/>
                </a:cubicBezTo>
                <a:lnTo>
                  <a:pt x="8323" y="5204"/>
                </a:lnTo>
                <a:cubicBezTo>
                  <a:pt x="8585" y="5144"/>
                  <a:pt x="8763" y="4918"/>
                  <a:pt x="8763" y="4644"/>
                </a:cubicBezTo>
                <a:lnTo>
                  <a:pt x="8763" y="4132"/>
                </a:lnTo>
                <a:cubicBezTo>
                  <a:pt x="8763" y="3858"/>
                  <a:pt x="8573" y="3632"/>
                  <a:pt x="8323" y="3573"/>
                </a:cubicBezTo>
                <a:lnTo>
                  <a:pt x="7466" y="3406"/>
                </a:lnTo>
                <a:cubicBezTo>
                  <a:pt x="7406" y="3227"/>
                  <a:pt x="7347" y="3073"/>
                  <a:pt x="7263" y="2906"/>
                </a:cubicBezTo>
                <a:lnTo>
                  <a:pt x="7740" y="2191"/>
                </a:lnTo>
                <a:cubicBezTo>
                  <a:pt x="7882" y="1965"/>
                  <a:pt x="7859" y="1668"/>
                  <a:pt x="7668" y="1477"/>
                </a:cubicBezTo>
                <a:lnTo>
                  <a:pt x="7287" y="1108"/>
                </a:lnTo>
                <a:cubicBezTo>
                  <a:pt x="7177" y="998"/>
                  <a:pt x="7032" y="940"/>
                  <a:pt x="6885" y="940"/>
                </a:cubicBezTo>
                <a:cubicBezTo>
                  <a:pt x="6777" y="940"/>
                  <a:pt x="6668" y="971"/>
                  <a:pt x="6573" y="1037"/>
                </a:cubicBezTo>
                <a:lnTo>
                  <a:pt x="5858" y="1513"/>
                </a:lnTo>
                <a:cubicBezTo>
                  <a:pt x="5704" y="1418"/>
                  <a:pt x="5537" y="1358"/>
                  <a:pt x="5358" y="1299"/>
                </a:cubicBezTo>
                <a:lnTo>
                  <a:pt x="5192" y="453"/>
                </a:lnTo>
                <a:cubicBezTo>
                  <a:pt x="5132" y="179"/>
                  <a:pt x="4906" y="1"/>
                  <a:pt x="46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6183082" y="2824329"/>
            <a:ext cx="111851" cy="97432"/>
          </a:xfrm>
          <a:custGeom>
            <a:avLst/>
            <a:gdLst/>
            <a:ahLst/>
            <a:cxnLst/>
            <a:rect l="l" t="t" r="r" b="b"/>
            <a:pathLst>
              <a:path w="3514" h="3061" extrusionOk="0">
                <a:moveTo>
                  <a:pt x="1489" y="1"/>
                </a:moveTo>
                <a:cubicBezTo>
                  <a:pt x="965" y="1"/>
                  <a:pt x="465" y="215"/>
                  <a:pt x="84" y="584"/>
                </a:cubicBezTo>
                <a:cubicBezTo>
                  <a:pt x="1" y="656"/>
                  <a:pt x="1" y="763"/>
                  <a:pt x="84" y="834"/>
                </a:cubicBezTo>
                <a:cubicBezTo>
                  <a:pt x="120" y="870"/>
                  <a:pt x="164" y="888"/>
                  <a:pt x="209" y="888"/>
                </a:cubicBezTo>
                <a:cubicBezTo>
                  <a:pt x="254" y="888"/>
                  <a:pt x="298" y="870"/>
                  <a:pt x="334" y="834"/>
                </a:cubicBezTo>
                <a:cubicBezTo>
                  <a:pt x="644" y="537"/>
                  <a:pt x="1060" y="358"/>
                  <a:pt x="1489" y="358"/>
                </a:cubicBezTo>
                <a:cubicBezTo>
                  <a:pt x="2418" y="358"/>
                  <a:pt x="3168" y="1108"/>
                  <a:pt x="3168" y="2025"/>
                </a:cubicBezTo>
                <a:cubicBezTo>
                  <a:pt x="3168" y="2299"/>
                  <a:pt x="3096" y="2549"/>
                  <a:pt x="2989" y="2787"/>
                </a:cubicBezTo>
                <a:cubicBezTo>
                  <a:pt x="2930" y="2894"/>
                  <a:pt x="2953" y="2989"/>
                  <a:pt x="3049" y="3037"/>
                </a:cubicBezTo>
                <a:cubicBezTo>
                  <a:pt x="3073" y="3061"/>
                  <a:pt x="3108" y="3061"/>
                  <a:pt x="3132" y="3061"/>
                </a:cubicBezTo>
                <a:cubicBezTo>
                  <a:pt x="3192" y="3061"/>
                  <a:pt x="3263" y="3025"/>
                  <a:pt x="3299" y="2954"/>
                </a:cubicBezTo>
                <a:cubicBezTo>
                  <a:pt x="3442" y="2668"/>
                  <a:pt x="3513" y="2358"/>
                  <a:pt x="3513" y="2025"/>
                </a:cubicBezTo>
                <a:cubicBezTo>
                  <a:pt x="3513" y="906"/>
                  <a:pt x="2608" y="1"/>
                  <a:pt x="14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6166403" y="2864498"/>
            <a:ext cx="105389" cy="88742"/>
          </a:xfrm>
          <a:custGeom>
            <a:avLst/>
            <a:gdLst/>
            <a:ahLst/>
            <a:cxnLst/>
            <a:rect l="l" t="t" r="r" b="b"/>
            <a:pathLst>
              <a:path w="3311" h="2788" extrusionOk="0">
                <a:moveTo>
                  <a:pt x="262" y="1"/>
                </a:moveTo>
                <a:cubicBezTo>
                  <a:pt x="194" y="1"/>
                  <a:pt x="124" y="44"/>
                  <a:pt x="96" y="108"/>
                </a:cubicBezTo>
                <a:cubicBezTo>
                  <a:pt x="25" y="323"/>
                  <a:pt x="1" y="549"/>
                  <a:pt x="1" y="763"/>
                </a:cubicBezTo>
                <a:cubicBezTo>
                  <a:pt x="1" y="1882"/>
                  <a:pt x="906" y="2787"/>
                  <a:pt x="2013" y="2787"/>
                </a:cubicBezTo>
                <a:cubicBezTo>
                  <a:pt x="2454" y="2787"/>
                  <a:pt x="2846" y="2656"/>
                  <a:pt x="3204" y="2406"/>
                </a:cubicBezTo>
                <a:cubicBezTo>
                  <a:pt x="3287" y="2347"/>
                  <a:pt x="3311" y="2239"/>
                  <a:pt x="3251" y="2156"/>
                </a:cubicBezTo>
                <a:cubicBezTo>
                  <a:pt x="3214" y="2104"/>
                  <a:pt x="3159" y="2075"/>
                  <a:pt x="3102" y="2075"/>
                </a:cubicBezTo>
                <a:cubicBezTo>
                  <a:pt x="3068" y="2075"/>
                  <a:pt x="3033" y="2086"/>
                  <a:pt x="3001" y="2108"/>
                </a:cubicBezTo>
                <a:cubicBezTo>
                  <a:pt x="2715" y="2311"/>
                  <a:pt x="2370" y="2418"/>
                  <a:pt x="2037" y="2418"/>
                </a:cubicBezTo>
                <a:cubicBezTo>
                  <a:pt x="1108" y="2418"/>
                  <a:pt x="370" y="1680"/>
                  <a:pt x="370" y="751"/>
                </a:cubicBezTo>
                <a:cubicBezTo>
                  <a:pt x="370" y="573"/>
                  <a:pt x="394" y="382"/>
                  <a:pt x="453" y="215"/>
                </a:cubicBezTo>
                <a:cubicBezTo>
                  <a:pt x="477" y="144"/>
                  <a:pt x="406" y="37"/>
                  <a:pt x="322" y="13"/>
                </a:cubicBezTo>
                <a:cubicBezTo>
                  <a:pt x="303" y="5"/>
                  <a:pt x="283" y="1"/>
                  <a:pt x="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6267208" y="2925898"/>
            <a:ext cx="186110" cy="186874"/>
          </a:xfrm>
          <a:custGeom>
            <a:avLst/>
            <a:gdLst/>
            <a:ahLst/>
            <a:cxnLst/>
            <a:rect l="l" t="t" r="r" b="b"/>
            <a:pathLst>
              <a:path w="5847" h="5871" extrusionOk="0">
                <a:moveTo>
                  <a:pt x="2751" y="1"/>
                </a:moveTo>
                <a:cubicBezTo>
                  <a:pt x="2549" y="1"/>
                  <a:pt x="2370" y="144"/>
                  <a:pt x="2335" y="346"/>
                </a:cubicBezTo>
                <a:lnTo>
                  <a:pt x="2227" y="858"/>
                </a:lnTo>
                <a:cubicBezTo>
                  <a:pt x="2144" y="894"/>
                  <a:pt x="2037" y="941"/>
                  <a:pt x="1965" y="977"/>
                </a:cubicBezTo>
                <a:lnTo>
                  <a:pt x="1513" y="680"/>
                </a:lnTo>
                <a:cubicBezTo>
                  <a:pt x="1449" y="631"/>
                  <a:pt x="1372" y="608"/>
                  <a:pt x="1293" y="608"/>
                </a:cubicBezTo>
                <a:cubicBezTo>
                  <a:pt x="1179" y="608"/>
                  <a:pt x="1061" y="655"/>
                  <a:pt x="977" y="739"/>
                </a:cubicBezTo>
                <a:lnTo>
                  <a:pt x="739" y="977"/>
                </a:lnTo>
                <a:cubicBezTo>
                  <a:pt x="596" y="1132"/>
                  <a:pt x="584" y="1346"/>
                  <a:pt x="680" y="1513"/>
                </a:cubicBezTo>
                <a:lnTo>
                  <a:pt x="977" y="1965"/>
                </a:lnTo>
                <a:cubicBezTo>
                  <a:pt x="918" y="2084"/>
                  <a:pt x="882" y="2215"/>
                  <a:pt x="834" y="2346"/>
                </a:cubicBezTo>
                <a:cubicBezTo>
                  <a:pt x="799" y="2442"/>
                  <a:pt x="858" y="2537"/>
                  <a:pt x="953" y="2573"/>
                </a:cubicBezTo>
                <a:cubicBezTo>
                  <a:pt x="968" y="2579"/>
                  <a:pt x="984" y="2582"/>
                  <a:pt x="1000" y="2582"/>
                </a:cubicBezTo>
                <a:cubicBezTo>
                  <a:pt x="1073" y="2582"/>
                  <a:pt x="1150" y="2522"/>
                  <a:pt x="1180" y="2454"/>
                </a:cubicBezTo>
                <a:cubicBezTo>
                  <a:pt x="1215" y="2323"/>
                  <a:pt x="1263" y="2192"/>
                  <a:pt x="1334" y="2049"/>
                </a:cubicBezTo>
                <a:cubicBezTo>
                  <a:pt x="1370" y="1989"/>
                  <a:pt x="1370" y="1918"/>
                  <a:pt x="1334" y="1858"/>
                </a:cubicBezTo>
                <a:lnTo>
                  <a:pt x="977" y="1322"/>
                </a:lnTo>
                <a:cubicBezTo>
                  <a:pt x="965" y="1287"/>
                  <a:pt x="965" y="1263"/>
                  <a:pt x="1001" y="1239"/>
                </a:cubicBezTo>
                <a:lnTo>
                  <a:pt x="1239" y="989"/>
                </a:lnTo>
                <a:cubicBezTo>
                  <a:pt x="1253" y="975"/>
                  <a:pt x="1271" y="969"/>
                  <a:pt x="1288" y="969"/>
                </a:cubicBezTo>
                <a:cubicBezTo>
                  <a:pt x="1301" y="969"/>
                  <a:pt x="1313" y="972"/>
                  <a:pt x="1322" y="977"/>
                </a:cubicBezTo>
                <a:lnTo>
                  <a:pt x="1858" y="1334"/>
                </a:lnTo>
                <a:cubicBezTo>
                  <a:pt x="1888" y="1358"/>
                  <a:pt x="1921" y="1370"/>
                  <a:pt x="1954" y="1370"/>
                </a:cubicBezTo>
                <a:cubicBezTo>
                  <a:pt x="1986" y="1370"/>
                  <a:pt x="2019" y="1358"/>
                  <a:pt x="2049" y="1334"/>
                </a:cubicBezTo>
                <a:cubicBezTo>
                  <a:pt x="2168" y="1263"/>
                  <a:pt x="2323" y="1203"/>
                  <a:pt x="2454" y="1168"/>
                </a:cubicBezTo>
                <a:cubicBezTo>
                  <a:pt x="2513" y="1156"/>
                  <a:pt x="2573" y="1096"/>
                  <a:pt x="2585" y="1037"/>
                </a:cubicBezTo>
                <a:lnTo>
                  <a:pt x="2704" y="418"/>
                </a:lnTo>
                <a:cubicBezTo>
                  <a:pt x="2704" y="382"/>
                  <a:pt x="2739" y="358"/>
                  <a:pt x="2775" y="358"/>
                </a:cubicBezTo>
                <a:lnTo>
                  <a:pt x="3120" y="358"/>
                </a:lnTo>
                <a:cubicBezTo>
                  <a:pt x="3156" y="358"/>
                  <a:pt x="3180" y="382"/>
                  <a:pt x="3192" y="418"/>
                </a:cubicBezTo>
                <a:lnTo>
                  <a:pt x="3311" y="1037"/>
                </a:lnTo>
                <a:cubicBezTo>
                  <a:pt x="3335" y="1096"/>
                  <a:pt x="3370" y="1156"/>
                  <a:pt x="3454" y="1168"/>
                </a:cubicBezTo>
                <a:cubicBezTo>
                  <a:pt x="3585" y="1215"/>
                  <a:pt x="3716" y="1263"/>
                  <a:pt x="3847" y="1334"/>
                </a:cubicBezTo>
                <a:cubicBezTo>
                  <a:pt x="3882" y="1352"/>
                  <a:pt x="3918" y="1361"/>
                  <a:pt x="3952" y="1361"/>
                </a:cubicBezTo>
                <a:cubicBezTo>
                  <a:pt x="3987" y="1361"/>
                  <a:pt x="4019" y="1352"/>
                  <a:pt x="4049" y="1334"/>
                </a:cubicBezTo>
                <a:lnTo>
                  <a:pt x="4585" y="977"/>
                </a:lnTo>
                <a:cubicBezTo>
                  <a:pt x="4595" y="972"/>
                  <a:pt x="4607" y="969"/>
                  <a:pt x="4619" y="969"/>
                </a:cubicBezTo>
                <a:cubicBezTo>
                  <a:pt x="4636" y="969"/>
                  <a:pt x="4654" y="975"/>
                  <a:pt x="4668" y="989"/>
                </a:cubicBezTo>
                <a:lnTo>
                  <a:pt x="4906" y="1239"/>
                </a:lnTo>
                <a:cubicBezTo>
                  <a:pt x="4942" y="1263"/>
                  <a:pt x="4942" y="1287"/>
                  <a:pt x="4918" y="1322"/>
                </a:cubicBezTo>
                <a:lnTo>
                  <a:pt x="4561" y="1858"/>
                </a:lnTo>
                <a:cubicBezTo>
                  <a:pt x="4525" y="1918"/>
                  <a:pt x="4525" y="1989"/>
                  <a:pt x="4561" y="2049"/>
                </a:cubicBezTo>
                <a:cubicBezTo>
                  <a:pt x="4644" y="2168"/>
                  <a:pt x="4704" y="2323"/>
                  <a:pt x="4728" y="2454"/>
                </a:cubicBezTo>
                <a:cubicBezTo>
                  <a:pt x="4740" y="2513"/>
                  <a:pt x="4799" y="2573"/>
                  <a:pt x="4859" y="2585"/>
                </a:cubicBezTo>
                <a:lnTo>
                  <a:pt x="5490" y="2704"/>
                </a:lnTo>
                <a:cubicBezTo>
                  <a:pt x="5513" y="2704"/>
                  <a:pt x="5549" y="2739"/>
                  <a:pt x="5549" y="2775"/>
                </a:cubicBezTo>
                <a:lnTo>
                  <a:pt x="5549" y="3120"/>
                </a:lnTo>
                <a:cubicBezTo>
                  <a:pt x="5549" y="3156"/>
                  <a:pt x="5513" y="3180"/>
                  <a:pt x="5490" y="3192"/>
                </a:cubicBezTo>
                <a:lnTo>
                  <a:pt x="4859" y="3311"/>
                </a:lnTo>
                <a:cubicBezTo>
                  <a:pt x="4799" y="3335"/>
                  <a:pt x="4740" y="3370"/>
                  <a:pt x="4728" y="3454"/>
                </a:cubicBezTo>
                <a:cubicBezTo>
                  <a:pt x="4680" y="3585"/>
                  <a:pt x="4644" y="3716"/>
                  <a:pt x="4561" y="3847"/>
                </a:cubicBezTo>
                <a:cubicBezTo>
                  <a:pt x="4537" y="3906"/>
                  <a:pt x="4537" y="3989"/>
                  <a:pt x="4561" y="4049"/>
                </a:cubicBezTo>
                <a:lnTo>
                  <a:pt x="4918" y="4585"/>
                </a:lnTo>
                <a:cubicBezTo>
                  <a:pt x="4942" y="4609"/>
                  <a:pt x="4942" y="4644"/>
                  <a:pt x="4906" y="4668"/>
                </a:cubicBezTo>
                <a:lnTo>
                  <a:pt x="4668" y="4906"/>
                </a:lnTo>
                <a:cubicBezTo>
                  <a:pt x="4655" y="4926"/>
                  <a:pt x="4638" y="4935"/>
                  <a:pt x="4622" y="4935"/>
                </a:cubicBezTo>
                <a:cubicBezTo>
                  <a:pt x="4609" y="4935"/>
                  <a:pt x="4595" y="4929"/>
                  <a:pt x="4585" y="4918"/>
                </a:cubicBezTo>
                <a:lnTo>
                  <a:pt x="4049" y="4561"/>
                </a:lnTo>
                <a:cubicBezTo>
                  <a:pt x="4019" y="4543"/>
                  <a:pt x="3984" y="4534"/>
                  <a:pt x="3948" y="4534"/>
                </a:cubicBezTo>
                <a:cubicBezTo>
                  <a:pt x="3912" y="4534"/>
                  <a:pt x="3876" y="4543"/>
                  <a:pt x="3847" y="4561"/>
                </a:cubicBezTo>
                <a:cubicBezTo>
                  <a:pt x="3728" y="4644"/>
                  <a:pt x="3585" y="4704"/>
                  <a:pt x="3454" y="4728"/>
                </a:cubicBezTo>
                <a:cubicBezTo>
                  <a:pt x="3394" y="4751"/>
                  <a:pt x="3335" y="4811"/>
                  <a:pt x="3311" y="4859"/>
                </a:cubicBezTo>
                <a:lnTo>
                  <a:pt x="3192" y="5490"/>
                </a:lnTo>
                <a:cubicBezTo>
                  <a:pt x="3192" y="5525"/>
                  <a:pt x="3168" y="5549"/>
                  <a:pt x="3120" y="5549"/>
                </a:cubicBezTo>
                <a:lnTo>
                  <a:pt x="2775" y="5549"/>
                </a:lnTo>
                <a:cubicBezTo>
                  <a:pt x="2751" y="5549"/>
                  <a:pt x="2716" y="5513"/>
                  <a:pt x="2704" y="5490"/>
                </a:cubicBezTo>
                <a:lnTo>
                  <a:pt x="2585" y="4859"/>
                </a:lnTo>
                <a:cubicBezTo>
                  <a:pt x="2573" y="4811"/>
                  <a:pt x="2525" y="4751"/>
                  <a:pt x="2454" y="4728"/>
                </a:cubicBezTo>
                <a:cubicBezTo>
                  <a:pt x="2323" y="4692"/>
                  <a:pt x="2180" y="4644"/>
                  <a:pt x="2049" y="4561"/>
                </a:cubicBezTo>
                <a:cubicBezTo>
                  <a:pt x="2019" y="4549"/>
                  <a:pt x="1986" y="4543"/>
                  <a:pt x="1954" y="4543"/>
                </a:cubicBezTo>
                <a:cubicBezTo>
                  <a:pt x="1921" y="4543"/>
                  <a:pt x="1888" y="4549"/>
                  <a:pt x="1858" y="4561"/>
                </a:cubicBezTo>
                <a:lnTo>
                  <a:pt x="1322" y="4918"/>
                </a:lnTo>
                <a:cubicBezTo>
                  <a:pt x="1306" y="4929"/>
                  <a:pt x="1293" y="4935"/>
                  <a:pt x="1280" y="4935"/>
                </a:cubicBezTo>
                <a:cubicBezTo>
                  <a:pt x="1265" y="4935"/>
                  <a:pt x="1252" y="4926"/>
                  <a:pt x="1239" y="4906"/>
                </a:cubicBezTo>
                <a:lnTo>
                  <a:pt x="1001" y="4668"/>
                </a:lnTo>
                <a:cubicBezTo>
                  <a:pt x="965" y="4644"/>
                  <a:pt x="965" y="4609"/>
                  <a:pt x="977" y="4585"/>
                </a:cubicBezTo>
                <a:lnTo>
                  <a:pt x="1334" y="4049"/>
                </a:lnTo>
                <a:cubicBezTo>
                  <a:pt x="1382" y="3989"/>
                  <a:pt x="1382" y="3906"/>
                  <a:pt x="1334" y="3847"/>
                </a:cubicBezTo>
                <a:cubicBezTo>
                  <a:pt x="1263" y="3728"/>
                  <a:pt x="1203" y="3585"/>
                  <a:pt x="1180" y="3454"/>
                </a:cubicBezTo>
                <a:cubicBezTo>
                  <a:pt x="1156" y="3394"/>
                  <a:pt x="1096" y="3335"/>
                  <a:pt x="1037" y="3311"/>
                </a:cubicBezTo>
                <a:lnTo>
                  <a:pt x="418" y="3192"/>
                </a:lnTo>
                <a:cubicBezTo>
                  <a:pt x="382" y="3192"/>
                  <a:pt x="358" y="3168"/>
                  <a:pt x="358" y="3120"/>
                </a:cubicBezTo>
                <a:lnTo>
                  <a:pt x="358" y="2775"/>
                </a:lnTo>
                <a:cubicBezTo>
                  <a:pt x="358" y="2751"/>
                  <a:pt x="382" y="2727"/>
                  <a:pt x="418" y="2704"/>
                </a:cubicBezTo>
                <a:lnTo>
                  <a:pt x="465" y="2692"/>
                </a:lnTo>
                <a:cubicBezTo>
                  <a:pt x="560" y="2680"/>
                  <a:pt x="620" y="2573"/>
                  <a:pt x="596" y="2477"/>
                </a:cubicBezTo>
                <a:cubicBezTo>
                  <a:pt x="586" y="2396"/>
                  <a:pt x="507" y="2341"/>
                  <a:pt x="425" y="2341"/>
                </a:cubicBezTo>
                <a:cubicBezTo>
                  <a:pt x="411" y="2341"/>
                  <a:pt x="396" y="2343"/>
                  <a:pt x="382" y="2346"/>
                </a:cubicBezTo>
                <a:lnTo>
                  <a:pt x="346" y="2370"/>
                </a:lnTo>
                <a:cubicBezTo>
                  <a:pt x="144" y="2406"/>
                  <a:pt x="1" y="2585"/>
                  <a:pt x="1" y="2775"/>
                </a:cubicBezTo>
                <a:lnTo>
                  <a:pt x="1" y="3120"/>
                </a:lnTo>
                <a:cubicBezTo>
                  <a:pt x="1" y="3335"/>
                  <a:pt x="144" y="3513"/>
                  <a:pt x="346" y="3537"/>
                </a:cubicBezTo>
                <a:lnTo>
                  <a:pt x="858" y="3644"/>
                </a:lnTo>
                <a:cubicBezTo>
                  <a:pt x="894" y="3728"/>
                  <a:pt x="941" y="3835"/>
                  <a:pt x="977" y="3906"/>
                </a:cubicBezTo>
                <a:lnTo>
                  <a:pt x="680" y="4359"/>
                </a:lnTo>
                <a:cubicBezTo>
                  <a:pt x="560" y="4525"/>
                  <a:pt x="596" y="4763"/>
                  <a:pt x="739" y="4894"/>
                </a:cubicBezTo>
                <a:lnTo>
                  <a:pt x="977" y="5132"/>
                </a:lnTo>
                <a:cubicBezTo>
                  <a:pt x="1067" y="5216"/>
                  <a:pt x="1182" y="5259"/>
                  <a:pt x="1292" y="5259"/>
                </a:cubicBezTo>
                <a:cubicBezTo>
                  <a:pt x="1371" y="5259"/>
                  <a:pt x="1448" y="5237"/>
                  <a:pt x="1513" y="5192"/>
                </a:cubicBezTo>
                <a:lnTo>
                  <a:pt x="1965" y="4894"/>
                </a:lnTo>
                <a:cubicBezTo>
                  <a:pt x="2049" y="4942"/>
                  <a:pt x="2144" y="4978"/>
                  <a:pt x="2227" y="5013"/>
                </a:cubicBezTo>
                <a:lnTo>
                  <a:pt x="2335" y="5537"/>
                </a:lnTo>
                <a:cubicBezTo>
                  <a:pt x="2382" y="5728"/>
                  <a:pt x="2561" y="5871"/>
                  <a:pt x="2751" y="5871"/>
                </a:cubicBezTo>
                <a:lnTo>
                  <a:pt x="3097" y="5871"/>
                </a:lnTo>
                <a:cubicBezTo>
                  <a:pt x="3299" y="5871"/>
                  <a:pt x="3478" y="5728"/>
                  <a:pt x="3513" y="5537"/>
                </a:cubicBezTo>
                <a:lnTo>
                  <a:pt x="3620" y="5013"/>
                </a:lnTo>
                <a:cubicBezTo>
                  <a:pt x="3704" y="4978"/>
                  <a:pt x="3811" y="4942"/>
                  <a:pt x="3882" y="4894"/>
                </a:cubicBezTo>
                <a:lnTo>
                  <a:pt x="4323" y="5192"/>
                </a:lnTo>
                <a:cubicBezTo>
                  <a:pt x="4391" y="5241"/>
                  <a:pt x="4472" y="5264"/>
                  <a:pt x="4552" y="5264"/>
                </a:cubicBezTo>
                <a:cubicBezTo>
                  <a:pt x="4667" y="5264"/>
                  <a:pt x="4781" y="5217"/>
                  <a:pt x="4859" y="5132"/>
                </a:cubicBezTo>
                <a:lnTo>
                  <a:pt x="5097" y="4894"/>
                </a:lnTo>
                <a:cubicBezTo>
                  <a:pt x="5252" y="4740"/>
                  <a:pt x="5263" y="4525"/>
                  <a:pt x="5156" y="4359"/>
                </a:cubicBezTo>
                <a:lnTo>
                  <a:pt x="4859" y="3906"/>
                </a:lnTo>
                <a:cubicBezTo>
                  <a:pt x="4906" y="3823"/>
                  <a:pt x="4954" y="3728"/>
                  <a:pt x="4978" y="3644"/>
                </a:cubicBezTo>
                <a:lnTo>
                  <a:pt x="5502" y="3537"/>
                </a:lnTo>
                <a:cubicBezTo>
                  <a:pt x="5692" y="3489"/>
                  <a:pt x="5847" y="3311"/>
                  <a:pt x="5847" y="3120"/>
                </a:cubicBezTo>
                <a:lnTo>
                  <a:pt x="5847" y="2775"/>
                </a:lnTo>
                <a:cubicBezTo>
                  <a:pt x="5847" y="2549"/>
                  <a:pt x="5716" y="2382"/>
                  <a:pt x="5502" y="2334"/>
                </a:cubicBezTo>
                <a:lnTo>
                  <a:pt x="4990" y="2227"/>
                </a:lnTo>
                <a:cubicBezTo>
                  <a:pt x="4954" y="2144"/>
                  <a:pt x="4906" y="2037"/>
                  <a:pt x="4871" y="1965"/>
                </a:cubicBezTo>
                <a:lnTo>
                  <a:pt x="5168" y="1513"/>
                </a:lnTo>
                <a:cubicBezTo>
                  <a:pt x="5287" y="1346"/>
                  <a:pt x="5252" y="1108"/>
                  <a:pt x="5109" y="977"/>
                </a:cubicBezTo>
                <a:lnTo>
                  <a:pt x="4871" y="739"/>
                </a:lnTo>
                <a:cubicBezTo>
                  <a:pt x="4780" y="656"/>
                  <a:pt x="4666" y="613"/>
                  <a:pt x="4555" y="613"/>
                </a:cubicBezTo>
                <a:cubicBezTo>
                  <a:pt x="4476" y="613"/>
                  <a:pt x="4399" y="635"/>
                  <a:pt x="4335" y="680"/>
                </a:cubicBezTo>
                <a:lnTo>
                  <a:pt x="3882" y="977"/>
                </a:lnTo>
                <a:cubicBezTo>
                  <a:pt x="3799" y="941"/>
                  <a:pt x="3704" y="894"/>
                  <a:pt x="3620" y="858"/>
                </a:cubicBezTo>
                <a:lnTo>
                  <a:pt x="3513" y="346"/>
                </a:lnTo>
                <a:cubicBezTo>
                  <a:pt x="3466" y="144"/>
                  <a:pt x="3287" y="1"/>
                  <a:pt x="30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6327463" y="2986534"/>
            <a:ext cx="64488" cy="64456"/>
          </a:xfrm>
          <a:custGeom>
            <a:avLst/>
            <a:gdLst/>
            <a:ahLst/>
            <a:cxnLst/>
            <a:rect l="l" t="t" r="r" b="b"/>
            <a:pathLst>
              <a:path w="2026" h="2025" extrusionOk="0">
                <a:moveTo>
                  <a:pt x="1013" y="1"/>
                </a:moveTo>
                <a:cubicBezTo>
                  <a:pt x="453" y="1"/>
                  <a:pt x="1" y="441"/>
                  <a:pt x="1" y="1013"/>
                </a:cubicBezTo>
                <a:cubicBezTo>
                  <a:pt x="1" y="1561"/>
                  <a:pt x="442" y="2025"/>
                  <a:pt x="1013" y="2025"/>
                </a:cubicBezTo>
                <a:cubicBezTo>
                  <a:pt x="1227" y="2025"/>
                  <a:pt x="1442" y="1942"/>
                  <a:pt x="1620" y="1811"/>
                </a:cubicBezTo>
                <a:cubicBezTo>
                  <a:pt x="1692" y="1751"/>
                  <a:pt x="1704" y="1632"/>
                  <a:pt x="1644" y="1561"/>
                </a:cubicBezTo>
                <a:cubicBezTo>
                  <a:pt x="1608" y="1517"/>
                  <a:pt x="1549" y="1491"/>
                  <a:pt x="1493" y="1491"/>
                </a:cubicBezTo>
                <a:cubicBezTo>
                  <a:pt x="1457" y="1491"/>
                  <a:pt x="1422" y="1502"/>
                  <a:pt x="1394" y="1525"/>
                </a:cubicBezTo>
                <a:cubicBezTo>
                  <a:pt x="1275" y="1620"/>
                  <a:pt x="1144" y="1668"/>
                  <a:pt x="989" y="1668"/>
                </a:cubicBezTo>
                <a:cubicBezTo>
                  <a:pt x="632" y="1668"/>
                  <a:pt x="358" y="1370"/>
                  <a:pt x="358" y="1025"/>
                </a:cubicBezTo>
                <a:cubicBezTo>
                  <a:pt x="382" y="668"/>
                  <a:pt x="668" y="370"/>
                  <a:pt x="1025" y="370"/>
                </a:cubicBezTo>
                <a:cubicBezTo>
                  <a:pt x="1382" y="370"/>
                  <a:pt x="1668" y="668"/>
                  <a:pt x="1668" y="1013"/>
                </a:cubicBezTo>
                <a:cubicBezTo>
                  <a:pt x="1668" y="1120"/>
                  <a:pt x="1739" y="1191"/>
                  <a:pt x="1846" y="1191"/>
                </a:cubicBezTo>
                <a:cubicBezTo>
                  <a:pt x="1942" y="1191"/>
                  <a:pt x="2025" y="1120"/>
                  <a:pt x="2025" y="1013"/>
                </a:cubicBezTo>
                <a:cubicBezTo>
                  <a:pt x="2025" y="453"/>
                  <a:pt x="1573" y="1"/>
                  <a:pt x="1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6195209" y="2854281"/>
            <a:ext cx="70153" cy="70153"/>
          </a:xfrm>
          <a:custGeom>
            <a:avLst/>
            <a:gdLst/>
            <a:ahLst/>
            <a:cxnLst/>
            <a:rect l="l" t="t" r="r" b="b"/>
            <a:pathLst>
              <a:path w="2204" h="2204" extrusionOk="0">
                <a:moveTo>
                  <a:pt x="1096" y="370"/>
                </a:moveTo>
                <a:cubicBezTo>
                  <a:pt x="1501" y="370"/>
                  <a:pt x="1834" y="703"/>
                  <a:pt x="1834" y="1108"/>
                </a:cubicBezTo>
                <a:cubicBezTo>
                  <a:pt x="1834" y="1501"/>
                  <a:pt x="1501" y="1834"/>
                  <a:pt x="1096" y="1834"/>
                </a:cubicBezTo>
                <a:cubicBezTo>
                  <a:pt x="691" y="1834"/>
                  <a:pt x="370" y="1501"/>
                  <a:pt x="370" y="1108"/>
                </a:cubicBezTo>
                <a:cubicBezTo>
                  <a:pt x="370" y="703"/>
                  <a:pt x="703" y="370"/>
                  <a:pt x="1096" y="370"/>
                </a:cubicBezTo>
                <a:close/>
                <a:moveTo>
                  <a:pt x="1096" y="1"/>
                </a:moveTo>
                <a:cubicBezTo>
                  <a:pt x="489" y="1"/>
                  <a:pt x="1" y="489"/>
                  <a:pt x="1" y="1108"/>
                </a:cubicBezTo>
                <a:cubicBezTo>
                  <a:pt x="1" y="1715"/>
                  <a:pt x="489" y="2203"/>
                  <a:pt x="1096" y="2203"/>
                </a:cubicBezTo>
                <a:cubicBezTo>
                  <a:pt x="1715" y="2191"/>
                  <a:pt x="2203" y="1703"/>
                  <a:pt x="2203" y="1108"/>
                </a:cubicBezTo>
                <a:cubicBezTo>
                  <a:pt x="2203" y="489"/>
                  <a:pt x="1715" y="1"/>
                  <a:pt x="10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20"/>
          <p:cNvGrpSpPr/>
          <p:nvPr/>
        </p:nvGrpSpPr>
        <p:grpSpPr>
          <a:xfrm>
            <a:off x="4413175" y="2797112"/>
            <a:ext cx="333888" cy="267105"/>
            <a:chOff x="7500054" y="2934735"/>
            <a:chExt cx="350576" cy="280454"/>
          </a:xfrm>
        </p:grpSpPr>
        <p:sp>
          <p:nvSpPr>
            <p:cNvPr id="174" name="Google Shape;174;p20"/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0"/>
          <p:cNvSpPr/>
          <p:nvPr/>
        </p:nvSpPr>
        <p:spPr>
          <a:xfrm>
            <a:off x="8034707" y="2760873"/>
            <a:ext cx="107299" cy="136837"/>
          </a:xfrm>
          <a:custGeom>
            <a:avLst/>
            <a:gdLst/>
            <a:ahLst/>
            <a:cxnLst/>
            <a:rect l="l" t="t" r="r" b="b"/>
            <a:pathLst>
              <a:path w="3371" h="4299" extrusionOk="0">
                <a:moveTo>
                  <a:pt x="1691" y="357"/>
                </a:moveTo>
                <a:cubicBezTo>
                  <a:pt x="2418" y="357"/>
                  <a:pt x="3013" y="953"/>
                  <a:pt x="3013" y="1679"/>
                </a:cubicBezTo>
                <a:cubicBezTo>
                  <a:pt x="3013" y="2250"/>
                  <a:pt x="2644" y="2750"/>
                  <a:pt x="2108" y="2929"/>
                </a:cubicBezTo>
                <a:lnTo>
                  <a:pt x="2418" y="1726"/>
                </a:lnTo>
                <a:cubicBezTo>
                  <a:pt x="2453" y="1643"/>
                  <a:pt x="2394" y="1536"/>
                  <a:pt x="2287" y="1512"/>
                </a:cubicBezTo>
                <a:cubicBezTo>
                  <a:pt x="2273" y="1509"/>
                  <a:pt x="2258" y="1507"/>
                  <a:pt x="2244" y="1507"/>
                </a:cubicBezTo>
                <a:cubicBezTo>
                  <a:pt x="2162" y="1507"/>
                  <a:pt x="2082" y="1564"/>
                  <a:pt x="2072" y="1655"/>
                </a:cubicBezTo>
                <a:lnTo>
                  <a:pt x="2060" y="1715"/>
                </a:lnTo>
                <a:lnTo>
                  <a:pt x="1322" y="1715"/>
                </a:lnTo>
                <a:lnTo>
                  <a:pt x="1298" y="1655"/>
                </a:lnTo>
                <a:cubicBezTo>
                  <a:pt x="1277" y="1568"/>
                  <a:pt x="1195" y="1511"/>
                  <a:pt x="1117" y="1511"/>
                </a:cubicBezTo>
                <a:cubicBezTo>
                  <a:pt x="1110" y="1511"/>
                  <a:pt x="1103" y="1511"/>
                  <a:pt x="1096" y="1512"/>
                </a:cubicBezTo>
                <a:cubicBezTo>
                  <a:pt x="1001" y="1548"/>
                  <a:pt x="941" y="1631"/>
                  <a:pt x="965" y="1726"/>
                </a:cubicBezTo>
                <a:lnTo>
                  <a:pt x="1275" y="2929"/>
                </a:lnTo>
                <a:cubicBezTo>
                  <a:pt x="751" y="2750"/>
                  <a:pt x="370" y="2262"/>
                  <a:pt x="370" y="1679"/>
                </a:cubicBezTo>
                <a:cubicBezTo>
                  <a:pt x="370" y="953"/>
                  <a:pt x="965" y="357"/>
                  <a:pt x="1691" y="357"/>
                </a:cubicBezTo>
                <a:close/>
                <a:moveTo>
                  <a:pt x="1989" y="2036"/>
                </a:moveTo>
                <a:lnTo>
                  <a:pt x="1751" y="3012"/>
                </a:lnTo>
                <a:lnTo>
                  <a:pt x="1656" y="3012"/>
                </a:lnTo>
                <a:lnTo>
                  <a:pt x="1406" y="2036"/>
                </a:lnTo>
                <a:close/>
                <a:moveTo>
                  <a:pt x="2072" y="3310"/>
                </a:moveTo>
                <a:lnTo>
                  <a:pt x="2072" y="3739"/>
                </a:lnTo>
                <a:lnTo>
                  <a:pt x="1322" y="3751"/>
                </a:lnTo>
                <a:cubicBezTo>
                  <a:pt x="1322" y="3751"/>
                  <a:pt x="1298" y="3751"/>
                  <a:pt x="1298" y="3739"/>
                </a:cubicBezTo>
                <a:lnTo>
                  <a:pt x="1298" y="3310"/>
                </a:lnTo>
                <a:cubicBezTo>
                  <a:pt x="1417" y="3334"/>
                  <a:pt x="1560" y="3346"/>
                  <a:pt x="1691" y="3346"/>
                </a:cubicBezTo>
                <a:cubicBezTo>
                  <a:pt x="1822" y="3346"/>
                  <a:pt x="1953" y="3334"/>
                  <a:pt x="2072" y="3310"/>
                </a:cubicBezTo>
                <a:close/>
                <a:moveTo>
                  <a:pt x="1691" y="0"/>
                </a:moveTo>
                <a:cubicBezTo>
                  <a:pt x="763" y="0"/>
                  <a:pt x="1" y="750"/>
                  <a:pt x="1" y="1679"/>
                </a:cubicBezTo>
                <a:cubicBezTo>
                  <a:pt x="1" y="2334"/>
                  <a:pt x="394" y="2917"/>
                  <a:pt x="941" y="3191"/>
                </a:cubicBezTo>
                <a:lnTo>
                  <a:pt x="941" y="3751"/>
                </a:lnTo>
                <a:cubicBezTo>
                  <a:pt x="941" y="3941"/>
                  <a:pt x="1108" y="4108"/>
                  <a:pt x="1298" y="4108"/>
                </a:cubicBezTo>
                <a:lnTo>
                  <a:pt x="1501" y="4108"/>
                </a:lnTo>
                <a:lnTo>
                  <a:pt x="1501" y="4120"/>
                </a:lnTo>
                <a:cubicBezTo>
                  <a:pt x="1501" y="4227"/>
                  <a:pt x="1572" y="4298"/>
                  <a:pt x="1679" y="4298"/>
                </a:cubicBezTo>
                <a:cubicBezTo>
                  <a:pt x="1775" y="4298"/>
                  <a:pt x="1858" y="4227"/>
                  <a:pt x="1858" y="4120"/>
                </a:cubicBezTo>
                <a:lnTo>
                  <a:pt x="1858" y="4108"/>
                </a:lnTo>
                <a:lnTo>
                  <a:pt x="2048" y="4108"/>
                </a:lnTo>
                <a:cubicBezTo>
                  <a:pt x="2239" y="4108"/>
                  <a:pt x="2406" y="3941"/>
                  <a:pt x="2406" y="3751"/>
                </a:cubicBezTo>
                <a:lnTo>
                  <a:pt x="2406" y="3191"/>
                </a:lnTo>
                <a:cubicBezTo>
                  <a:pt x="2953" y="2917"/>
                  <a:pt x="3346" y="2334"/>
                  <a:pt x="3346" y="1679"/>
                </a:cubicBezTo>
                <a:cubicBezTo>
                  <a:pt x="3370" y="750"/>
                  <a:pt x="2608" y="0"/>
                  <a:pt x="16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7797096" y="2778284"/>
            <a:ext cx="214152" cy="322183"/>
          </a:xfrm>
          <a:custGeom>
            <a:avLst/>
            <a:gdLst/>
            <a:ahLst/>
            <a:cxnLst/>
            <a:rect l="l" t="t" r="r" b="b"/>
            <a:pathLst>
              <a:path w="6728" h="10122" extrusionOk="0">
                <a:moveTo>
                  <a:pt x="3346" y="358"/>
                </a:moveTo>
                <a:cubicBezTo>
                  <a:pt x="3870" y="358"/>
                  <a:pt x="4299" y="703"/>
                  <a:pt x="4299" y="1120"/>
                </a:cubicBezTo>
                <a:cubicBezTo>
                  <a:pt x="4001" y="1001"/>
                  <a:pt x="3691" y="941"/>
                  <a:pt x="3346" y="941"/>
                </a:cubicBezTo>
                <a:cubicBezTo>
                  <a:pt x="3001" y="941"/>
                  <a:pt x="2691" y="1001"/>
                  <a:pt x="2394" y="1120"/>
                </a:cubicBezTo>
                <a:cubicBezTo>
                  <a:pt x="2394" y="703"/>
                  <a:pt x="2810" y="358"/>
                  <a:pt x="3346" y="358"/>
                </a:cubicBezTo>
                <a:close/>
                <a:moveTo>
                  <a:pt x="3370" y="1299"/>
                </a:moveTo>
                <a:cubicBezTo>
                  <a:pt x="4620" y="1299"/>
                  <a:pt x="5620" y="2311"/>
                  <a:pt x="5620" y="3561"/>
                </a:cubicBezTo>
                <a:cubicBezTo>
                  <a:pt x="5620" y="3882"/>
                  <a:pt x="5549" y="4216"/>
                  <a:pt x="5418" y="4513"/>
                </a:cubicBezTo>
                <a:lnTo>
                  <a:pt x="5418" y="4347"/>
                </a:lnTo>
                <a:cubicBezTo>
                  <a:pt x="5418" y="4144"/>
                  <a:pt x="5322" y="3930"/>
                  <a:pt x="5168" y="3799"/>
                </a:cubicBezTo>
                <a:cubicBezTo>
                  <a:pt x="4811" y="3489"/>
                  <a:pt x="4025" y="2953"/>
                  <a:pt x="2632" y="2811"/>
                </a:cubicBezTo>
                <a:cubicBezTo>
                  <a:pt x="2626" y="2810"/>
                  <a:pt x="2619" y="2809"/>
                  <a:pt x="2613" y="2809"/>
                </a:cubicBezTo>
                <a:cubicBezTo>
                  <a:pt x="2535" y="2809"/>
                  <a:pt x="2452" y="2878"/>
                  <a:pt x="2441" y="2977"/>
                </a:cubicBezTo>
                <a:cubicBezTo>
                  <a:pt x="2429" y="3073"/>
                  <a:pt x="2501" y="3156"/>
                  <a:pt x="2608" y="3168"/>
                </a:cubicBezTo>
                <a:cubicBezTo>
                  <a:pt x="3882" y="3311"/>
                  <a:pt x="4632" y="3787"/>
                  <a:pt x="4941" y="4061"/>
                </a:cubicBezTo>
                <a:cubicBezTo>
                  <a:pt x="5013" y="4144"/>
                  <a:pt x="5072" y="4239"/>
                  <a:pt x="5072" y="4347"/>
                </a:cubicBezTo>
                <a:lnTo>
                  <a:pt x="5072" y="4680"/>
                </a:lnTo>
                <a:cubicBezTo>
                  <a:pt x="5072" y="5609"/>
                  <a:pt x="4310" y="6371"/>
                  <a:pt x="3382" y="6371"/>
                </a:cubicBezTo>
                <a:cubicBezTo>
                  <a:pt x="3374" y="6371"/>
                  <a:pt x="3367" y="6371"/>
                  <a:pt x="3359" y="6371"/>
                </a:cubicBezTo>
                <a:cubicBezTo>
                  <a:pt x="2405" y="6371"/>
                  <a:pt x="1643" y="5625"/>
                  <a:pt x="1643" y="4692"/>
                </a:cubicBezTo>
                <a:lnTo>
                  <a:pt x="1643" y="4549"/>
                </a:lnTo>
                <a:cubicBezTo>
                  <a:pt x="1643" y="4466"/>
                  <a:pt x="1679" y="4406"/>
                  <a:pt x="1739" y="4382"/>
                </a:cubicBezTo>
                <a:cubicBezTo>
                  <a:pt x="1965" y="4263"/>
                  <a:pt x="2251" y="4025"/>
                  <a:pt x="2382" y="3620"/>
                </a:cubicBezTo>
                <a:cubicBezTo>
                  <a:pt x="2405" y="3525"/>
                  <a:pt x="2370" y="3430"/>
                  <a:pt x="2274" y="3394"/>
                </a:cubicBezTo>
                <a:cubicBezTo>
                  <a:pt x="2258" y="3389"/>
                  <a:pt x="2240" y="3387"/>
                  <a:pt x="2222" y="3387"/>
                </a:cubicBezTo>
                <a:cubicBezTo>
                  <a:pt x="2152" y="3387"/>
                  <a:pt x="2079" y="3425"/>
                  <a:pt x="2060" y="3501"/>
                </a:cubicBezTo>
                <a:cubicBezTo>
                  <a:pt x="1953" y="3799"/>
                  <a:pt x="1739" y="3966"/>
                  <a:pt x="1584" y="4061"/>
                </a:cubicBezTo>
                <a:cubicBezTo>
                  <a:pt x="1417" y="4156"/>
                  <a:pt x="1310" y="4335"/>
                  <a:pt x="1310" y="4513"/>
                </a:cubicBezTo>
                <a:cubicBezTo>
                  <a:pt x="1179" y="4216"/>
                  <a:pt x="1108" y="3882"/>
                  <a:pt x="1108" y="3561"/>
                </a:cubicBezTo>
                <a:cubicBezTo>
                  <a:pt x="1108" y="2311"/>
                  <a:pt x="2120" y="1299"/>
                  <a:pt x="3370" y="1299"/>
                </a:cubicBezTo>
                <a:close/>
                <a:moveTo>
                  <a:pt x="4108" y="6585"/>
                </a:moveTo>
                <a:lnTo>
                  <a:pt x="4108" y="7002"/>
                </a:lnTo>
                <a:cubicBezTo>
                  <a:pt x="4108" y="7228"/>
                  <a:pt x="4239" y="7418"/>
                  <a:pt x="4430" y="7502"/>
                </a:cubicBezTo>
                <a:lnTo>
                  <a:pt x="4691" y="7621"/>
                </a:lnTo>
                <a:cubicBezTo>
                  <a:pt x="4441" y="8133"/>
                  <a:pt x="3918" y="8442"/>
                  <a:pt x="3346" y="8442"/>
                </a:cubicBezTo>
                <a:cubicBezTo>
                  <a:pt x="2786" y="8442"/>
                  <a:pt x="2263" y="8133"/>
                  <a:pt x="2013" y="7621"/>
                </a:cubicBezTo>
                <a:lnTo>
                  <a:pt x="2263" y="7502"/>
                </a:lnTo>
                <a:cubicBezTo>
                  <a:pt x="2453" y="7418"/>
                  <a:pt x="2584" y="7228"/>
                  <a:pt x="2584" y="7002"/>
                </a:cubicBezTo>
                <a:lnTo>
                  <a:pt x="2584" y="6585"/>
                </a:lnTo>
                <a:cubicBezTo>
                  <a:pt x="2822" y="6668"/>
                  <a:pt x="3084" y="6728"/>
                  <a:pt x="3346" y="6728"/>
                </a:cubicBezTo>
                <a:cubicBezTo>
                  <a:pt x="3620" y="6728"/>
                  <a:pt x="3870" y="6668"/>
                  <a:pt x="4108" y="6585"/>
                </a:cubicBezTo>
                <a:close/>
                <a:moveTo>
                  <a:pt x="3346" y="1"/>
                </a:moveTo>
                <a:cubicBezTo>
                  <a:pt x="2632" y="1"/>
                  <a:pt x="2060" y="513"/>
                  <a:pt x="2060" y="1120"/>
                </a:cubicBezTo>
                <a:cubicBezTo>
                  <a:pt x="2060" y="1179"/>
                  <a:pt x="2060" y="1227"/>
                  <a:pt x="2072" y="1287"/>
                </a:cubicBezTo>
                <a:cubicBezTo>
                  <a:pt x="1286" y="1727"/>
                  <a:pt x="750" y="2572"/>
                  <a:pt x="750" y="3561"/>
                </a:cubicBezTo>
                <a:cubicBezTo>
                  <a:pt x="750" y="4204"/>
                  <a:pt x="989" y="4811"/>
                  <a:pt x="1405" y="5287"/>
                </a:cubicBezTo>
                <a:cubicBezTo>
                  <a:pt x="1548" y="5751"/>
                  <a:pt x="1846" y="6156"/>
                  <a:pt x="2251" y="6406"/>
                </a:cubicBezTo>
                <a:lnTo>
                  <a:pt x="2251" y="7014"/>
                </a:lnTo>
                <a:cubicBezTo>
                  <a:pt x="2251" y="7085"/>
                  <a:pt x="2203" y="7168"/>
                  <a:pt x="2132" y="7192"/>
                </a:cubicBezTo>
                <a:lnTo>
                  <a:pt x="548" y="7895"/>
                </a:lnTo>
                <a:cubicBezTo>
                  <a:pt x="203" y="8037"/>
                  <a:pt x="0" y="8371"/>
                  <a:pt x="0" y="8740"/>
                </a:cubicBezTo>
                <a:lnTo>
                  <a:pt x="0" y="9942"/>
                </a:lnTo>
                <a:cubicBezTo>
                  <a:pt x="0" y="10050"/>
                  <a:pt x="72" y="10121"/>
                  <a:pt x="179" y="10121"/>
                </a:cubicBezTo>
                <a:cubicBezTo>
                  <a:pt x="286" y="10121"/>
                  <a:pt x="358" y="10050"/>
                  <a:pt x="358" y="9942"/>
                </a:cubicBezTo>
                <a:lnTo>
                  <a:pt x="358" y="8740"/>
                </a:lnTo>
                <a:cubicBezTo>
                  <a:pt x="358" y="8514"/>
                  <a:pt x="489" y="8311"/>
                  <a:pt x="703" y="8216"/>
                </a:cubicBezTo>
                <a:lnTo>
                  <a:pt x="1691" y="7776"/>
                </a:lnTo>
                <a:cubicBezTo>
                  <a:pt x="2013" y="8395"/>
                  <a:pt x="2644" y="8799"/>
                  <a:pt x="3358" y="8799"/>
                </a:cubicBezTo>
                <a:cubicBezTo>
                  <a:pt x="4072" y="8799"/>
                  <a:pt x="4715" y="8395"/>
                  <a:pt x="5025" y="7776"/>
                </a:cubicBezTo>
                <a:lnTo>
                  <a:pt x="6025" y="8216"/>
                </a:lnTo>
                <a:cubicBezTo>
                  <a:pt x="6239" y="8311"/>
                  <a:pt x="6370" y="8514"/>
                  <a:pt x="6370" y="8740"/>
                </a:cubicBezTo>
                <a:lnTo>
                  <a:pt x="6370" y="9942"/>
                </a:lnTo>
                <a:cubicBezTo>
                  <a:pt x="6370" y="10050"/>
                  <a:pt x="6442" y="10121"/>
                  <a:pt x="6549" y="10121"/>
                </a:cubicBezTo>
                <a:cubicBezTo>
                  <a:pt x="6656" y="10121"/>
                  <a:pt x="6727" y="10050"/>
                  <a:pt x="6727" y="9942"/>
                </a:cubicBezTo>
                <a:lnTo>
                  <a:pt x="6727" y="8740"/>
                </a:lnTo>
                <a:cubicBezTo>
                  <a:pt x="6704" y="8371"/>
                  <a:pt x="6489" y="8037"/>
                  <a:pt x="6144" y="7895"/>
                </a:cubicBezTo>
                <a:lnTo>
                  <a:pt x="4572" y="7192"/>
                </a:lnTo>
                <a:cubicBezTo>
                  <a:pt x="4501" y="7168"/>
                  <a:pt x="4453" y="7085"/>
                  <a:pt x="4453" y="7014"/>
                </a:cubicBezTo>
                <a:lnTo>
                  <a:pt x="4453" y="6406"/>
                </a:lnTo>
                <a:cubicBezTo>
                  <a:pt x="4858" y="6156"/>
                  <a:pt x="5156" y="5751"/>
                  <a:pt x="5299" y="5287"/>
                </a:cubicBezTo>
                <a:cubicBezTo>
                  <a:pt x="5715" y="4811"/>
                  <a:pt x="5954" y="4204"/>
                  <a:pt x="5954" y="3561"/>
                </a:cubicBezTo>
                <a:cubicBezTo>
                  <a:pt x="5954" y="2596"/>
                  <a:pt x="5418" y="1727"/>
                  <a:pt x="4632" y="1287"/>
                </a:cubicBezTo>
                <a:cubicBezTo>
                  <a:pt x="4644" y="1227"/>
                  <a:pt x="4644" y="1179"/>
                  <a:pt x="4644" y="1120"/>
                </a:cubicBezTo>
                <a:cubicBezTo>
                  <a:pt x="4644" y="513"/>
                  <a:pt x="4060" y="1"/>
                  <a:pt x="3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7838411" y="3065168"/>
            <a:ext cx="11395" cy="34918"/>
          </a:xfrm>
          <a:custGeom>
            <a:avLst/>
            <a:gdLst/>
            <a:ahLst/>
            <a:cxnLst/>
            <a:rect l="l" t="t" r="r" b="b"/>
            <a:pathLst>
              <a:path w="358" h="1097" extrusionOk="0">
                <a:moveTo>
                  <a:pt x="179" y="1"/>
                </a:moveTo>
                <a:cubicBezTo>
                  <a:pt x="72" y="1"/>
                  <a:pt x="0" y="72"/>
                  <a:pt x="0" y="179"/>
                </a:cubicBezTo>
                <a:lnTo>
                  <a:pt x="0" y="918"/>
                </a:lnTo>
                <a:cubicBezTo>
                  <a:pt x="0" y="1025"/>
                  <a:pt x="72" y="1096"/>
                  <a:pt x="179" y="1096"/>
                </a:cubicBezTo>
                <a:cubicBezTo>
                  <a:pt x="286" y="1096"/>
                  <a:pt x="357" y="1025"/>
                  <a:pt x="357" y="918"/>
                </a:cubicBezTo>
                <a:lnTo>
                  <a:pt x="357" y="179"/>
                </a:lnTo>
                <a:cubicBezTo>
                  <a:pt x="345" y="84"/>
                  <a:pt x="262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7957391" y="3065168"/>
            <a:ext cx="11395" cy="34918"/>
          </a:xfrm>
          <a:custGeom>
            <a:avLst/>
            <a:gdLst/>
            <a:ahLst/>
            <a:cxnLst/>
            <a:rect l="l" t="t" r="r" b="b"/>
            <a:pathLst>
              <a:path w="358" h="1097" extrusionOk="0">
                <a:moveTo>
                  <a:pt x="179" y="1"/>
                </a:moveTo>
                <a:cubicBezTo>
                  <a:pt x="72" y="1"/>
                  <a:pt x="1" y="72"/>
                  <a:pt x="1" y="179"/>
                </a:cubicBezTo>
                <a:lnTo>
                  <a:pt x="1" y="918"/>
                </a:lnTo>
                <a:cubicBezTo>
                  <a:pt x="1" y="1025"/>
                  <a:pt x="72" y="1096"/>
                  <a:pt x="179" y="1096"/>
                </a:cubicBezTo>
                <a:cubicBezTo>
                  <a:pt x="275" y="1096"/>
                  <a:pt x="346" y="1025"/>
                  <a:pt x="346" y="918"/>
                </a:cubicBezTo>
                <a:lnTo>
                  <a:pt x="346" y="179"/>
                </a:lnTo>
                <a:cubicBezTo>
                  <a:pt x="358" y="84"/>
                  <a:pt x="275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7999471" y="2779048"/>
            <a:ext cx="178534" cy="186110"/>
          </a:xfrm>
          <a:custGeom>
            <a:avLst/>
            <a:gdLst/>
            <a:ahLst/>
            <a:cxnLst/>
            <a:rect l="l" t="t" r="r" b="b"/>
            <a:pathLst>
              <a:path w="5609" h="5847" extrusionOk="0">
                <a:moveTo>
                  <a:pt x="739" y="1"/>
                </a:moveTo>
                <a:cubicBezTo>
                  <a:pt x="346" y="1"/>
                  <a:pt x="0" y="322"/>
                  <a:pt x="0" y="739"/>
                </a:cubicBezTo>
                <a:lnTo>
                  <a:pt x="0" y="3751"/>
                </a:lnTo>
                <a:cubicBezTo>
                  <a:pt x="0" y="4144"/>
                  <a:pt x="322" y="4489"/>
                  <a:pt x="739" y="4489"/>
                </a:cubicBezTo>
                <a:lnTo>
                  <a:pt x="1084" y="4489"/>
                </a:lnTo>
                <a:lnTo>
                  <a:pt x="834" y="5513"/>
                </a:lnTo>
                <a:cubicBezTo>
                  <a:pt x="798" y="5620"/>
                  <a:pt x="846" y="5739"/>
                  <a:pt x="941" y="5799"/>
                </a:cubicBezTo>
                <a:cubicBezTo>
                  <a:pt x="977" y="5823"/>
                  <a:pt x="1036" y="5847"/>
                  <a:pt x="1084" y="5847"/>
                </a:cubicBezTo>
                <a:cubicBezTo>
                  <a:pt x="1143" y="5847"/>
                  <a:pt x="1191" y="5823"/>
                  <a:pt x="1250" y="5799"/>
                </a:cubicBezTo>
                <a:lnTo>
                  <a:pt x="3048" y="4489"/>
                </a:lnTo>
                <a:lnTo>
                  <a:pt x="4870" y="4489"/>
                </a:lnTo>
                <a:cubicBezTo>
                  <a:pt x="5263" y="4489"/>
                  <a:pt x="5608" y="4156"/>
                  <a:pt x="5608" y="3739"/>
                </a:cubicBezTo>
                <a:lnTo>
                  <a:pt x="5608" y="739"/>
                </a:lnTo>
                <a:cubicBezTo>
                  <a:pt x="5596" y="322"/>
                  <a:pt x="5263" y="1"/>
                  <a:pt x="4870" y="1"/>
                </a:cubicBezTo>
                <a:cubicBezTo>
                  <a:pt x="4763" y="1"/>
                  <a:pt x="4691" y="72"/>
                  <a:pt x="4691" y="179"/>
                </a:cubicBezTo>
                <a:cubicBezTo>
                  <a:pt x="4691" y="274"/>
                  <a:pt x="4763" y="346"/>
                  <a:pt x="4870" y="346"/>
                </a:cubicBezTo>
                <a:cubicBezTo>
                  <a:pt x="5072" y="346"/>
                  <a:pt x="5251" y="524"/>
                  <a:pt x="5251" y="739"/>
                </a:cubicBezTo>
                <a:lnTo>
                  <a:pt x="5251" y="3739"/>
                </a:lnTo>
                <a:cubicBezTo>
                  <a:pt x="5251" y="3953"/>
                  <a:pt x="5072" y="4132"/>
                  <a:pt x="4870" y="4132"/>
                </a:cubicBezTo>
                <a:lnTo>
                  <a:pt x="2989" y="4132"/>
                </a:lnTo>
                <a:cubicBezTo>
                  <a:pt x="2965" y="4132"/>
                  <a:pt x="2917" y="4144"/>
                  <a:pt x="2882" y="4156"/>
                </a:cubicBezTo>
                <a:lnTo>
                  <a:pt x="1215" y="5382"/>
                </a:lnTo>
                <a:lnTo>
                  <a:pt x="1477" y="4358"/>
                </a:lnTo>
                <a:cubicBezTo>
                  <a:pt x="1489" y="4299"/>
                  <a:pt x="1477" y="4251"/>
                  <a:pt x="1441" y="4203"/>
                </a:cubicBezTo>
                <a:cubicBezTo>
                  <a:pt x="1417" y="4156"/>
                  <a:pt x="1358" y="4132"/>
                  <a:pt x="1310" y="4132"/>
                </a:cubicBezTo>
                <a:lnTo>
                  <a:pt x="739" y="4132"/>
                </a:lnTo>
                <a:cubicBezTo>
                  <a:pt x="536" y="4132"/>
                  <a:pt x="358" y="3953"/>
                  <a:pt x="358" y="3739"/>
                </a:cubicBezTo>
                <a:lnTo>
                  <a:pt x="358" y="739"/>
                </a:lnTo>
                <a:cubicBezTo>
                  <a:pt x="358" y="524"/>
                  <a:pt x="536" y="346"/>
                  <a:pt x="739" y="346"/>
                </a:cubicBezTo>
                <a:cubicBezTo>
                  <a:pt x="846" y="346"/>
                  <a:pt x="917" y="274"/>
                  <a:pt x="917" y="179"/>
                </a:cubicBezTo>
                <a:cubicBezTo>
                  <a:pt x="917" y="72"/>
                  <a:pt x="846" y="1"/>
                  <a:pt x="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29;p20"/>
          <p:cNvSpPr/>
          <p:nvPr/>
        </p:nvSpPr>
        <p:spPr>
          <a:xfrm>
            <a:off x="2524992" y="2603841"/>
            <a:ext cx="719262" cy="667479"/>
          </a:xfrm>
          <a:custGeom>
            <a:avLst/>
            <a:gdLst/>
            <a:ahLst/>
            <a:cxnLst/>
            <a:rect l="l" t="t" r="r" b="b"/>
            <a:pathLst>
              <a:path w="11008" h="11008" extrusionOk="0">
                <a:moveTo>
                  <a:pt x="5504" y="1"/>
                </a:moveTo>
                <a:cubicBezTo>
                  <a:pt x="2466" y="1"/>
                  <a:pt x="0" y="2467"/>
                  <a:pt x="0" y="5504"/>
                </a:cubicBezTo>
                <a:cubicBezTo>
                  <a:pt x="0" y="8542"/>
                  <a:pt x="2466" y="11008"/>
                  <a:pt x="5504" y="11008"/>
                </a:cubicBezTo>
                <a:cubicBezTo>
                  <a:pt x="8547" y="11008"/>
                  <a:pt x="11007" y="8542"/>
                  <a:pt x="11007" y="5504"/>
                </a:cubicBezTo>
                <a:cubicBezTo>
                  <a:pt x="11007" y="2467"/>
                  <a:pt x="8542" y="1"/>
                  <a:pt x="55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</a:rPr>
              <a:t>4</a:t>
            </a:r>
            <a:endParaRPr sz="1800" dirty="0">
              <a:latin typeface="+mj-lt"/>
            </a:endParaRPr>
          </a:p>
        </p:txBody>
      </p:sp>
      <p:sp>
        <p:nvSpPr>
          <p:cNvPr id="78" name="Google Shape;129;p20"/>
          <p:cNvSpPr/>
          <p:nvPr/>
        </p:nvSpPr>
        <p:spPr>
          <a:xfrm>
            <a:off x="4225651" y="2621158"/>
            <a:ext cx="719262" cy="667479"/>
          </a:xfrm>
          <a:custGeom>
            <a:avLst/>
            <a:gdLst/>
            <a:ahLst/>
            <a:cxnLst/>
            <a:rect l="l" t="t" r="r" b="b"/>
            <a:pathLst>
              <a:path w="11008" h="11008" extrusionOk="0">
                <a:moveTo>
                  <a:pt x="5504" y="1"/>
                </a:moveTo>
                <a:cubicBezTo>
                  <a:pt x="2466" y="1"/>
                  <a:pt x="0" y="2467"/>
                  <a:pt x="0" y="5504"/>
                </a:cubicBezTo>
                <a:cubicBezTo>
                  <a:pt x="0" y="8542"/>
                  <a:pt x="2466" y="11008"/>
                  <a:pt x="5504" y="11008"/>
                </a:cubicBezTo>
                <a:cubicBezTo>
                  <a:pt x="8547" y="11008"/>
                  <a:pt x="11007" y="8542"/>
                  <a:pt x="11007" y="5504"/>
                </a:cubicBezTo>
                <a:cubicBezTo>
                  <a:pt x="11007" y="2467"/>
                  <a:pt x="8542" y="1"/>
                  <a:pt x="55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</a:rPr>
              <a:t>3</a:t>
            </a:r>
            <a:endParaRPr sz="1800" dirty="0">
              <a:latin typeface="+mj-lt"/>
            </a:endParaRPr>
          </a:p>
        </p:txBody>
      </p:sp>
      <p:sp>
        <p:nvSpPr>
          <p:cNvPr id="79" name="Google Shape;129;p20"/>
          <p:cNvSpPr/>
          <p:nvPr/>
        </p:nvSpPr>
        <p:spPr>
          <a:xfrm>
            <a:off x="5985163" y="2618510"/>
            <a:ext cx="678995" cy="666423"/>
          </a:xfrm>
          <a:custGeom>
            <a:avLst/>
            <a:gdLst/>
            <a:ahLst/>
            <a:cxnLst/>
            <a:rect l="l" t="t" r="r" b="b"/>
            <a:pathLst>
              <a:path w="11008" h="11008" extrusionOk="0">
                <a:moveTo>
                  <a:pt x="5504" y="1"/>
                </a:moveTo>
                <a:cubicBezTo>
                  <a:pt x="2466" y="1"/>
                  <a:pt x="0" y="2467"/>
                  <a:pt x="0" y="5504"/>
                </a:cubicBezTo>
                <a:cubicBezTo>
                  <a:pt x="0" y="8542"/>
                  <a:pt x="2466" y="11008"/>
                  <a:pt x="5504" y="11008"/>
                </a:cubicBezTo>
                <a:cubicBezTo>
                  <a:pt x="8547" y="11008"/>
                  <a:pt x="11007" y="8542"/>
                  <a:pt x="11007" y="5504"/>
                </a:cubicBezTo>
                <a:cubicBezTo>
                  <a:pt x="11007" y="2467"/>
                  <a:pt x="8542" y="1"/>
                  <a:pt x="55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</a:rPr>
              <a:t>2</a:t>
            </a:r>
            <a:endParaRPr sz="1800" dirty="0">
              <a:latin typeface="+mj-lt"/>
            </a:endParaRPr>
          </a:p>
        </p:txBody>
      </p:sp>
      <p:sp>
        <p:nvSpPr>
          <p:cNvPr id="80" name="Google Shape;129;p20"/>
          <p:cNvSpPr/>
          <p:nvPr/>
        </p:nvSpPr>
        <p:spPr>
          <a:xfrm>
            <a:off x="7658776" y="2619500"/>
            <a:ext cx="719262" cy="667479"/>
          </a:xfrm>
          <a:custGeom>
            <a:avLst/>
            <a:gdLst/>
            <a:ahLst/>
            <a:cxnLst/>
            <a:rect l="l" t="t" r="r" b="b"/>
            <a:pathLst>
              <a:path w="11008" h="11008" extrusionOk="0">
                <a:moveTo>
                  <a:pt x="5504" y="1"/>
                </a:moveTo>
                <a:cubicBezTo>
                  <a:pt x="2466" y="1"/>
                  <a:pt x="0" y="2467"/>
                  <a:pt x="0" y="5504"/>
                </a:cubicBezTo>
                <a:cubicBezTo>
                  <a:pt x="0" y="8542"/>
                  <a:pt x="2466" y="11008"/>
                  <a:pt x="5504" y="11008"/>
                </a:cubicBezTo>
                <a:cubicBezTo>
                  <a:pt x="8547" y="11008"/>
                  <a:pt x="11007" y="8542"/>
                  <a:pt x="11007" y="5504"/>
                </a:cubicBezTo>
                <a:cubicBezTo>
                  <a:pt x="11007" y="2467"/>
                  <a:pt x="8542" y="1"/>
                  <a:pt x="55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j-lt"/>
              </a:rPr>
              <a:t>1</a:t>
            </a:r>
            <a:endParaRPr sz="1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3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9"/>
          <p:cNvSpPr txBox="1">
            <a:spLocks noGrp="1"/>
          </p:cNvSpPr>
          <p:nvPr>
            <p:ph type="title"/>
          </p:nvPr>
        </p:nvSpPr>
        <p:spPr>
          <a:xfrm>
            <a:off x="630643" y="200080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>
              <a:spcAft>
                <a:spcPts val="338"/>
              </a:spcAft>
              <a:defRPr/>
            </a:pPr>
            <a:r>
              <a:rPr lang="uz-Cyrl-UZ" sz="2400" b="1" dirty="0"/>
              <a:t>O‘quvchilarning </a:t>
            </a:r>
            <a:r>
              <a:rPr lang="en-US" sz="2400" b="1" dirty="0" err="1" smtClean="0"/>
              <a:t>bilim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o`zlashtirish</a:t>
            </a:r>
            <a:r>
              <a:rPr lang="en-US" sz="2400" b="1" dirty="0" smtClean="0"/>
              <a:t> </a:t>
            </a:r>
            <a:r>
              <a:rPr lang="uz-Cyrl-UZ" sz="2400" b="1" dirty="0"/>
              <a:t>natijalar</a:t>
            </a:r>
            <a:r>
              <a:rPr lang="en-US" sz="2400" b="1" dirty="0" err="1"/>
              <a:t>i</a:t>
            </a:r>
            <a:endParaRPr lang="uz-Cyrl-U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oogle Shape;866;p29"/>
          <p:cNvGrpSpPr/>
          <p:nvPr/>
        </p:nvGrpSpPr>
        <p:grpSpPr>
          <a:xfrm>
            <a:off x="3116363" y="1369700"/>
            <a:ext cx="2911271" cy="3773790"/>
            <a:chOff x="3116363" y="1369700"/>
            <a:chExt cx="2911271" cy="3773790"/>
          </a:xfrm>
        </p:grpSpPr>
        <p:sp>
          <p:nvSpPr>
            <p:cNvPr id="867" name="Google Shape;867;p29"/>
            <p:cNvSpPr/>
            <p:nvPr/>
          </p:nvSpPr>
          <p:spPr>
            <a:xfrm>
              <a:off x="3605277" y="3438609"/>
              <a:ext cx="494206" cy="140761"/>
            </a:xfrm>
            <a:custGeom>
              <a:avLst/>
              <a:gdLst/>
              <a:ahLst/>
              <a:cxnLst/>
              <a:rect l="l" t="t" r="r" b="b"/>
              <a:pathLst>
                <a:path w="27259" h="7764" extrusionOk="0">
                  <a:moveTo>
                    <a:pt x="27142" y="4145"/>
                  </a:moveTo>
                  <a:lnTo>
                    <a:pt x="27142" y="4145"/>
                  </a:lnTo>
                  <a:cubicBezTo>
                    <a:pt x="27259" y="2043"/>
                    <a:pt x="25625" y="292"/>
                    <a:pt x="23582" y="234"/>
                  </a:cubicBezTo>
                  <a:lnTo>
                    <a:pt x="3969" y="59"/>
                  </a:lnTo>
                  <a:cubicBezTo>
                    <a:pt x="1926" y="0"/>
                    <a:pt x="175" y="1576"/>
                    <a:pt x="117" y="3619"/>
                  </a:cubicBezTo>
                  <a:lnTo>
                    <a:pt x="117" y="3619"/>
                  </a:lnTo>
                  <a:cubicBezTo>
                    <a:pt x="0" y="5721"/>
                    <a:pt x="1634" y="7472"/>
                    <a:pt x="3677" y="7530"/>
                  </a:cubicBezTo>
                  <a:lnTo>
                    <a:pt x="23290" y="7705"/>
                  </a:lnTo>
                  <a:cubicBezTo>
                    <a:pt x="25333" y="7764"/>
                    <a:pt x="27026" y="6188"/>
                    <a:pt x="27142" y="4145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3548131" y="3506325"/>
              <a:ext cx="497397" cy="205322"/>
            </a:xfrm>
            <a:custGeom>
              <a:avLst/>
              <a:gdLst/>
              <a:ahLst/>
              <a:cxnLst/>
              <a:rect l="l" t="t" r="r" b="b"/>
              <a:pathLst>
                <a:path w="27435" h="11325" extrusionOk="0">
                  <a:moveTo>
                    <a:pt x="27026" y="8056"/>
                  </a:moveTo>
                  <a:lnTo>
                    <a:pt x="27026" y="8056"/>
                  </a:lnTo>
                  <a:cubicBezTo>
                    <a:pt x="27434" y="6013"/>
                    <a:pt x="26150" y="4029"/>
                    <a:pt x="24107" y="3620"/>
                  </a:cubicBezTo>
                  <a:lnTo>
                    <a:pt x="4786" y="351"/>
                  </a:lnTo>
                  <a:cubicBezTo>
                    <a:pt x="2802" y="1"/>
                    <a:pt x="876" y="1285"/>
                    <a:pt x="409" y="3270"/>
                  </a:cubicBezTo>
                  <a:lnTo>
                    <a:pt x="409" y="3270"/>
                  </a:lnTo>
                  <a:cubicBezTo>
                    <a:pt x="0" y="5313"/>
                    <a:pt x="1343" y="7239"/>
                    <a:pt x="3327" y="7706"/>
                  </a:cubicBezTo>
                  <a:lnTo>
                    <a:pt x="22648" y="10975"/>
                  </a:lnTo>
                  <a:cubicBezTo>
                    <a:pt x="24691" y="11325"/>
                    <a:pt x="26617" y="10041"/>
                    <a:pt x="27026" y="8056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3431717" y="3370875"/>
              <a:ext cx="510088" cy="634967"/>
            </a:xfrm>
            <a:custGeom>
              <a:avLst/>
              <a:gdLst/>
              <a:ahLst/>
              <a:cxnLst/>
              <a:rect l="l" t="t" r="r" b="b"/>
              <a:pathLst>
                <a:path w="28135" h="35023" extrusionOk="0">
                  <a:moveTo>
                    <a:pt x="5721" y="35023"/>
                  </a:moveTo>
                  <a:lnTo>
                    <a:pt x="0" y="11500"/>
                  </a:lnTo>
                  <a:lnTo>
                    <a:pt x="15702" y="1"/>
                  </a:lnTo>
                  <a:lnTo>
                    <a:pt x="28135" y="1868"/>
                  </a:lnTo>
                  <a:lnTo>
                    <a:pt x="18154" y="31579"/>
                  </a:ln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3507918" y="3533847"/>
              <a:ext cx="475169" cy="305853"/>
            </a:xfrm>
            <a:custGeom>
              <a:avLst/>
              <a:gdLst/>
              <a:ahLst/>
              <a:cxnLst/>
              <a:rect l="l" t="t" r="r" b="b"/>
              <a:pathLst>
                <a:path w="26209" h="16870" extrusionOk="0">
                  <a:moveTo>
                    <a:pt x="25274" y="14360"/>
                  </a:moveTo>
                  <a:lnTo>
                    <a:pt x="25274" y="14360"/>
                  </a:lnTo>
                  <a:cubicBezTo>
                    <a:pt x="26208" y="12492"/>
                    <a:pt x="25508" y="10274"/>
                    <a:pt x="23640" y="9340"/>
                  </a:cubicBezTo>
                  <a:lnTo>
                    <a:pt x="5954" y="935"/>
                  </a:lnTo>
                  <a:cubicBezTo>
                    <a:pt x="4144" y="1"/>
                    <a:pt x="1868" y="701"/>
                    <a:pt x="934" y="2511"/>
                  </a:cubicBezTo>
                  <a:lnTo>
                    <a:pt x="934" y="2511"/>
                  </a:lnTo>
                  <a:cubicBezTo>
                    <a:pt x="0" y="4378"/>
                    <a:pt x="700" y="6596"/>
                    <a:pt x="2510" y="7589"/>
                  </a:cubicBezTo>
                  <a:lnTo>
                    <a:pt x="20196" y="15994"/>
                  </a:lnTo>
                  <a:cubicBezTo>
                    <a:pt x="22064" y="16870"/>
                    <a:pt x="24282" y="16169"/>
                    <a:pt x="25274" y="14360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3435942" y="3757138"/>
              <a:ext cx="504812" cy="501639"/>
            </a:xfrm>
            <a:custGeom>
              <a:avLst/>
              <a:gdLst/>
              <a:ahLst/>
              <a:cxnLst/>
              <a:rect l="l" t="t" r="r" b="b"/>
              <a:pathLst>
                <a:path w="27844" h="27669" extrusionOk="0">
                  <a:moveTo>
                    <a:pt x="5371" y="7764"/>
                  </a:moveTo>
                  <a:cubicBezTo>
                    <a:pt x="1" y="13426"/>
                    <a:pt x="5663" y="24166"/>
                    <a:pt x="10974" y="25917"/>
                  </a:cubicBezTo>
                  <a:cubicBezTo>
                    <a:pt x="16345" y="27668"/>
                    <a:pt x="22182" y="23116"/>
                    <a:pt x="25042" y="15819"/>
                  </a:cubicBezTo>
                  <a:cubicBezTo>
                    <a:pt x="27843" y="8523"/>
                    <a:pt x="23991" y="1694"/>
                    <a:pt x="21131" y="818"/>
                  </a:cubicBezTo>
                  <a:cubicBezTo>
                    <a:pt x="18329" y="1"/>
                    <a:pt x="10683" y="2102"/>
                    <a:pt x="5371" y="776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3345998" y="3503153"/>
              <a:ext cx="268814" cy="578891"/>
            </a:xfrm>
            <a:custGeom>
              <a:avLst/>
              <a:gdLst/>
              <a:ahLst/>
              <a:cxnLst/>
              <a:rect l="l" t="t" r="r" b="b"/>
              <a:pathLst>
                <a:path w="14827" h="31930" extrusionOk="0">
                  <a:moveTo>
                    <a:pt x="10799" y="31754"/>
                  </a:moveTo>
                  <a:lnTo>
                    <a:pt x="10799" y="31754"/>
                  </a:lnTo>
                  <a:cubicBezTo>
                    <a:pt x="12842" y="31579"/>
                    <a:pt x="14826" y="29770"/>
                    <a:pt x="14301" y="27785"/>
                  </a:cubicBezTo>
                  <a:lnTo>
                    <a:pt x="7588" y="3678"/>
                  </a:lnTo>
                  <a:cubicBezTo>
                    <a:pt x="7063" y="1694"/>
                    <a:pt x="5662" y="1"/>
                    <a:pt x="3619" y="176"/>
                  </a:cubicBezTo>
                  <a:lnTo>
                    <a:pt x="3619" y="176"/>
                  </a:lnTo>
                  <a:cubicBezTo>
                    <a:pt x="1576" y="293"/>
                    <a:pt x="0" y="2044"/>
                    <a:pt x="117" y="4145"/>
                  </a:cubicBezTo>
                  <a:lnTo>
                    <a:pt x="6830" y="28194"/>
                  </a:lnTo>
                  <a:cubicBezTo>
                    <a:pt x="7355" y="30237"/>
                    <a:pt x="8756" y="31930"/>
                    <a:pt x="10799" y="3175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3344929" y="3304210"/>
              <a:ext cx="373587" cy="340771"/>
            </a:xfrm>
            <a:custGeom>
              <a:avLst/>
              <a:gdLst/>
              <a:ahLst/>
              <a:cxnLst/>
              <a:rect l="l" t="t" r="r" b="b"/>
              <a:pathLst>
                <a:path w="20606" h="18796" extrusionOk="0">
                  <a:moveTo>
                    <a:pt x="19146" y="1576"/>
                  </a:moveTo>
                  <a:lnTo>
                    <a:pt x="19146" y="1576"/>
                  </a:lnTo>
                  <a:cubicBezTo>
                    <a:pt x="17746" y="117"/>
                    <a:pt x="15411" y="0"/>
                    <a:pt x="13893" y="1401"/>
                  </a:cubicBezTo>
                  <a:lnTo>
                    <a:pt x="1635" y="11908"/>
                  </a:lnTo>
                  <a:cubicBezTo>
                    <a:pt x="118" y="13309"/>
                    <a:pt x="1" y="15702"/>
                    <a:pt x="1460" y="17161"/>
                  </a:cubicBezTo>
                  <a:lnTo>
                    <a:pt x="1460" y="17161"/>
                  </a:lnTo>
                  <a:cubicBezTo>
                    <a:pt x="2861" y="18679"/>
                    <a:pt x="5196" y="18796"/>
                    <a:pt x="6714" y="17395"/>
                  </a:cubicBezTo>
                  <a:lnTo>
                    <a:pt x="18971" y="6888"/>
                  </a:lnTo>
                  <a:cubicBezTo>
                    <a:pt x="20489" y="5487"/>
                    <a:pt x="20606" y="3094"/>
                    <a:pt x="19146" y="1576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584101" y="3268221"/>
              <a:ext cx="493172" cy="175698"/>
            </a:xfrm>
            <a:custGeom>
              <a:avLst/>
              <a:gdLst/>
              <a:ahLst/>
              <a:cxnLst/>
              <a:rect l="l" t="t" r="r" b="b"/>
              <a:pathLst>
                <a:path w="27202" h="9691" extrusionOk="0">
                  <a:moveTo>
                    <a:pt x="27084" y="3620"/>
                  </a:moveTo>
                  <a:lnTo>
                    <a:pt x="27084" y="3620"/>
                  </a:lnTo>
                  <a:cubicBezTo>
                    <a:pt x="26968" y="1577"/>
                    <a:pt x="25158" y="1"/>
                    <a:pt x="23115" y="176"/>
                  </a:cubicBezTo>
                  <a:lnTo>
                    <a:pt x="3620" y="2102"/>
                  </a:lnTo>
                  <a:cubicBezTo>
                    <a:pt x="1518" y="2277"/>
                    <a:pt x="1" y="4028"/>
                    <a:pt x="117" y="6071"/>
                  </a:cubicBezTo>
                  <a:lnTo>
                    <a:pt x="117" y="6071"/>
                  </a:lnTo>
                  <a:cubicBezTo>
                    <a:pt x="234" y="8114"/>
                    <a:pt x="2044" y="9690"/>
                    <a:pt x="4145" y="9573"/>
                  </a:cubicBezTo>
                  <a:lnTo>
                    <a:pt x="23641" y="7647"/>
                  </a:lnTo>
                  <a:cubicBezTo>
                    <a:pt x="25684" y="7472"/>
                    <a:pt x="27201" y="5721"/>
                    <a:pt x="27084" y="3620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371398" y="3526450"/>
              <a:ext cx="503742" cy="529142"/>
            </a:xfrm>
            <a:custGeom>
              <a:avLst/>
              <a:gdLst/>
              <a:ahLst/>
              <a:cxnLst/>
              <a:rect l="l" t="t" r="r" b="b"/>
              <a:pathLst>
                <a:path w="27785" h="29186" extrusionOk="0">
                  <a:moveTo>
                    <a:pt x="10215" y="0"/>
                  </a:moveTo>
                  <a:cubicBezTo>
                    <a:pt x="10624" y="3444"/>
                    <a:pt x="13017" y="18445"/>
                    <a:pt x="20430" y="13425"/>
                  </a:cubicBezTo>
                  <a:cubicBezTo>
                    <a:pt x="27785" y="8405"/>
                    <a:pt x="17745" y="29185"/>
                    <a:pt x="17745" y="29185"/>
                  </a:cubicBezTo>
                  <a:lnTo>
                    <a:pt x="5662" y="20955"/>
                  </a:lnTo>
                  <a:cubicBezTo>
                    <a:pt x="5662" y="20955"/>
                    <a:pt x="0" y="7296"/>
                    <a:pt x="10215" y="0"/>
                  </a:cubicBezTo>
                  <a:close/>
                </a:path>
              </a:pathLst>
            </a:custGeom>
            <a:solidFill>
              <a:srgbClr val="F9CBA4"/>
            </a:solidFill>
            <a:ln w="4375" cap="flat" cmpd="sng">
              <a:solidFill>
                <a:srgbClr val="F9CBA4"/>
              </a:solidFill>
              <a:prstDash val="solid"/>
              <a:miter lim="583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402075" y="4007952"/>
              <a:ext cx="458254" cy="652970"/>
            </a:xfrm>
            <a:custGeom>
              <a:avLst/>
              <a:gdLst/>
              <a:ahLst/>
              <a:cxnLst/>
              <a:rect l="l" t="t" r="r" b="b"/>
              <a:pathLst>
                <a:path w="25276" h="36016" extrusionOk="0">
                  <a:moveTo>
                    <a:pt x="25275" y="3269"/>
                  </a:moveTo>
                  <a:lnTo>
                    <a:pt x="18446" y="34673"/>
                  </a:lnTo>
                  <a:lnTo>
                    <a:pt x="5896" y="36015"/>
                  </a:lnTo>
                  <a:lnTo>
                    <a:pt x="1" y="22181"/>
                  </a:lnTo>
                  <a:lnTo>
                    <a:pt x="4846" y="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188321" y="1417310"/>
              <a:ext cx="1150330" cy="2193784"/>
            </a:xfrm>
            <a:custGeom>
              <a:avLst/>
              <a:gdLst/>
              <a:ahLst/>
              <a:cxnLst/>
              <a:rect l="l" t="t" r="r" b="b"/>
              <a:pathLst>
                <a:path w="63449" h="121003" extrusionOk="0">
                  <a:moveTo>
                    <a:pt x="63449" y="1"/>
                  </a:moveTo>
                  <a:lnTo>
                    <a:pt x="0" y="7472"/>
                  </a:lnTo>
                  <a:lnTo>
                    <a:pt x="0" y="121003"/>
                  </a:lnTo>
                  <a:lnTo>
                    <a:pt x="63449" y="1135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543888" y="1417310"/>
              <a:ext cx="1087909" cy="2217063"/>
            </a:xfrm>
            <a:custGeom>
              <a:avLst/>
              <a:gdLst/>
              <a:ahLst/>
              <a:cxnLst/>
              <a:rect l="l" t="t" r="r" b="b"/>
              <a:pathLst>
                <a:path w="60006" h="122287" extrusionOk="0">
                  <a:moveTo>
                    <a:pt x="60005" y="1"/>
                  </a:moveTo>
                  <a:lnTo>
                    <a:pt x="1" y="8815"/>
                  </a:lnTo>
                  <a:lnTo>
                    <a:pt x="1" y="122287"/>
                  </a:lnTo>
                  <a:lnTo>
                    <a:pt x="60005" y="113531"/>
                  </a:lnTo>
                  <a:close/>
                </a:path>
              </a:pathLst>
            </a:custGeom>
            <a:solidFill>
              <a:srgbClr val="F19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338639" y="1369700"/>
              <a:ext cx="426490" cy="2105945"/>
            </a:xfrm>
            <a:custGeom>
              <a:avLst/>
              <a:gdLst/>
              <a:ahLst/>
              <a:cxnLst/>
              <a:rect l="l" t="t" r="r" b="b"/>
              <a:pathLst>
                <a:path w="23524" h="116158" extrusionOk="0">
                  <a:moveTo>
                    <a:pt x="1" y="116157"/>
                  </a:moveTo>
                  <a:lnTo>
                    <a:pt x="1" y="2627"/>
                  </a:lnTo>
                  <a:lnTo>
                    <a:pt x="1" y="2627"/>
                  </a:lnTo>
                  <a:cubicBezTo>
                    <a:pt x="2219" y="1051"/>
                    <a:pt x="6655" y="0"/>
                    <a:pt x="11733" y="0"/>
                  </a:cubicBezTo>
                  <a:cubicBezTo>
                    <a:pt x="16870" y="0"/>
                    <a:pt x="21306" y="1051"/>
                    <a:pt x="23524" y="2627"/>
                  </a:cubicBezTo>
                  <a:lnTo>
                    <a:pt x="23524" y="116157"/>
                  </a:lnTo>
                  <a:cubicBezTo>
                    <a:pt x="21306" y="114581"/>
                    <a:pt x="16870" y="113531"/>
                    <a:pt x="11733" y="113531"/>
                  </a:cubicBezTo>
                  <a:cubicBezTo>
                    <a:pt x="6655" y="113531"/>
                    <a:pt x="2219" y="114581"/>
                    <a:pt x="1" y="1161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4765113" y="1417310"/>
              <a:ext cx="1150349" cy="2193784"/>
            </a:xfrm>
            <a:custGeom>
              <a:avLst/>
              <a:gdLst/>
              <a:ahLst/>
              <a:cxnLst/>
              <a:rect l="l" t="t" r="r" b="b"/>
              <a:pathLst>
                <a:path w="63450" h="121003" extrusionOk="0">
                  <a:moveTo>
                    <a:pt x="1" y="1"/>
                  </a:moveTo>
                  <a:lnTo>
                    <a:pt x="63449" y="7472"/>
                  </a:lnTo>
                  <a:lnTo>
                    <a:pt x="63449" y="121003"/>
                  </a:lnTo>
                  <a:lnTo>
                    <a:pt x="1" y="1135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315304" y="1417310"/>
              <a:ext cx="1225479" cy="2340891"/>
            </a:xfrm>
            <a:custGeom>
              <a:avLst/>
              <a:gdLst/>
              <a:ahLst/>
              <a:cxnLst/>
              <a:rect l="l" t="t" r="r" b="b"/>
              <a:pathLst>
                <a:path w="67594" h="129117" extrusionOk="0">
                  <a:moveTo>
                    <a:pt x="67593" y="1635"/>
                  </a:moveTo>
                  <a:lnTo>
                    <a:pt x="67593" y="115107"/>
                  </a:lnTo>
                  <a:lnTo>
                    <a:pt x="16986" y="129116"/>
                  </a:lnTo>
                  <a:cubicBezTo>
                    <a:pt x="11149" y="127482"/>
                    <a:pt x="5487" y="125322"/>
                    <a:pt x="1" y="122579"/>
                  </a:cubicBezTo>
                  <a:lnTo>
                    <a:pt x="1" y="9106"/>
                  </a:lnTo>
                  <a:lnTo>
                    <a:pt x="56445" y="1"/>
                  </a:lnTo>
                  <a:lnTo>
                    <a:pt x="56445" y="1"/>
                  </a:lnTo>
                  <a:cubicBezTo>
                    <a:pt x="58896" y="1051"/>
                    <a:pt x="63216" y="1577"/>
                    <a:pt x="67593" y="16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315304" y="1582403"/>
              <a:ext cx="318562" cy="2175799"/>
            </a:xfrm>
            <a:custGeom>
              <a:avLst/>
              <a:gdLst/>
              <a:ahLst/>
              <a:cxnLst/>
              <a:rect l="l" t="t" r="r" b="b"/>
              <a:pathLst>
                <a:path w="17571" h="120011" extrusionOk="0">
                  <a:moveTo>
                    <a:pt x="59" y="0"/>
                  </a:moveTo>
                  <a:cubicBezTo>
                    <a:pt x="4554" y="59"/>
                    <a:pt x="14768" y="5721"/>
                    <a:pt x="17570" y="6713"/>
                  </a:cubicBezTo>
                  <a:lnTo>
                    <a:pt x="16986" y="120010"/>
                  </a:lnTo>
                  <a:cubicBezTo>
                    <a:pt x="11149" y="118376"/>
                    <a:pt x="5487" y="116216"/>
                    <a:pt x="1" y="113473"/>
                  </a:cubicBez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316355" y="1417310"/>
              <a:ext cx="1224428" cy="283626"/>
            </a:xfrm>
            <a:custGeom>
              <a:avLst/>
              <a:gdLst/>
              <a:ahLst/>
              <a:cxnLst/>
              <a:rect l="l" t="t" r="r" b="b"/>
              <a:pathLst>
                <a:path w="67536" h="15644" extrusionOk="0">
                  <a:moveTo>
                    <a:pt x="56387" y="1"/>
                  </a:moveTo>
                  <a:lnTo>
                    <a:pt x="1" y="9106"/>
                  </a:lnTo>
                  <a:cubicBezTo>
                    <a:pt x="5429" y="11733"/>
                    <a:pt x="11091" y="13951"/>
                    <a:pt x="16928" y="15644"/>
                  </a:cubicBezTo>
                  <a:lnTo>
                    <a:pt x="67535" y="1635"/>
                  </a:lnTo>
                  <a:cubicBezTo>
                    <a:pt x="63158" y="1577"/>
                    <a:pt x="58838" y="993"/>
                    <a:pt x="56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623262" y="1446953"/>
              <a:ext cx="917523" cy="2311249"/>
            </a:xfrm>
            <a:custGeom>
              <a:avLst/>
              <a:gdLst/>
              <a:ahLst/>
              <a:cxnLst/>
              <a:rect l="l" t="t" r="r" b="b"/>
              <a:pathLst>
                <a:path w="50608" h="127482" extrusionOk="0">
                  <a:moveTo>
                    <a:pt x="50607" y="0"/>
                  </a:moveTo>
                  <a:lnTo>
                    <a:pt x="50607" y="113472"/>
                  </a:lnTo>
                  <a:lnTo>
                    <a:pt x="0" y="127481"/>
                  </a:lnTo>
                  <a:lnTo>
                    <a:pt x="584" y="14184"/>
                  </a:lnTo>
                  <a:lnTo>
                    <a:pt x="0" y="14009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4540771" y="1417310"/>
              <a:ext cx="1223358" cy="2277382"/>
            </a:xfrm>
            <a:custGeom>
              <a:avLst/>
              <a:gdLst/>
              <a:ahLst/>
              <a:cxnLst/>
              <a:rect l="l" t="t" r="r" b="b"/>
              <a:pathLst>
                <a:path w="67477" h="125614" extrusionOk="0">
                  <a:moveTo>
                    <a:pt x="11091" y="1"/>
                  </a:moveTo>
                  <a:lnTo>
                    <a:pt x="67476" y="9106"/>
                  </a:lnTo>
                  <a:lnTo>
                    <a:pt x="67476" y="122579"/>
                  </a:lnTo>
                  <a:cubicBezTo>
                    <a:pt x="66659" y="123629"/>
                    <a:pt x="64383" y="124972"/>
                    <a:pt x="60764" y="125614"/>
                  </a:cubicBezTo>
                  <a:lnTo>
                    <a:pt x="0" y="115107"/>
                  </a:lnTo>
                  <a:lnTo>
                    <a:pt x="0" y="1635"/>
                  </a:lnTo>
                  <a:cubicBezTo>
                    <a:pt x="4378" y="1577"/>
                    <a:pt x="8639" y="993"/>
                    <a:pt x="11091" y="1"/>
                  </a:cubicBezTo>
                  <a:lnTo>
                    <a:pt x="11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4540771" y="1417310"/>
              <a:ext cx="1223358" cy="224377"/>
            </a:xfrm>
            <a:custGeom>
              <a:avLst/>
              <a:gdLst/>
              <a:ahLst/>
              <a:cxnLst/>
              <a:rect l="l" t="t" r="r" b="b"/>
              <a:pathLst>
                <a:path w="67477" h="12376" extrusionOk="0">
                  <a:moveTo>
                    <a:pt x="11091" y="1"/>
                  </a:moveTo>
                  <a:lnTo>
                    <a:pt x="67476" y="9106"/>
                  </a:lnTo>
                  <a:cubicBezTo>
                    <a:pt x="65142" y="10274"/>
                    <a:pt x="62632" y="11383"/>
                    <a:pt x="60005" y="12375"/>
                  </a:cubicBezTo>
                  <a:lnTo>
                    <a:pt x="0" y="1635"/>
                  </a:lnTo>
                  <a:cubicBezTo>
                    <a:pt x="4378" y="1577"/>
                    <a:pt x="8639" y="993"/>
                    <a:pt x="11091" y="1"/>
                  </a:cubicBezTo>
                  <a:lnTo>
                    <a:pt x="11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4540771" y="1446953"/>
              <a:ext cx="1098479" cy="2248809"/>
            </a:xfrm>
            <a:custGeom>
              <a:avLst/>
              <a:gdLst/>
              <a:ahLst/>
              <a:cxnLst/>
              <a:rect l="l" t="t" r="r" b="b"/>
              <a:pathLst>
                <a:path w="60589" h="124038" extrusionOk="0">
                  <a:moveTo>
                    <a:pt x="0" y="0"/>
                  </a:moveTo>
                  <a:lnTo>
                    <a:pt x="0" y="113472"/>
                  </a:lnTo>
                  <a:lnTo>
                    <a:pt x="60589" y="124037"/>
                  </a:lnTo>
                  <a:lnTo>
                    <a:pt x="60005" y="10740"/>
                  </a:lnTo>
                  <a:lnTo>
                    <a:pt x="60589" y="10565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4540771" y="1446953"/>
              <a:ext cx="984187" cy="2324991"/>
            </a:xfrm>
            <a:custGeom>
              <a:avLst/>
              <a:gdLst/>
              <a:ahLst/>
              <a:cxnLst/>
              <a:rect l="l" t="t" r="r" b="b"/>
              <a:pathLst>
                <a:path w="54285" h="128240" extrusionOk="0">
                  <a:moveTo>
                    <a:pt x="0" y="0"/>
                  </a:moveTo>
                  <a:lnTo>
                    <a:pt x="0" y="113472"/>
                  </a:lnTo>
                  <a:lnTo>
                    <a:pt x="54285" y="128240"/>
                  </a:lnTo>
                  <a:lnTo>
                    <a:pt x="53701" y="14943"/>
                  </a:lnTo>
                  <a:lnTo>
                    <a:pt x="54285" y="1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4089948" y="1431071"/>
              <a:ext cx="316441" cy="89961"/>
            </a:xfrm>
            <a:custGeom>
              <a:avLst/>
              <a:gdLst/>
              <a:ahLst/>
              <a:cxnLst/>
              <a:rect l="l" t="t" r="r" b="b"/>
              <a:pathLst>
                <a:path w="17454" h="4962" extrusionOk="0">
                  <a:moveTo>
                    <a:pt x="10215" y="4962"/>
                  </a:moveTo>
                  <a:lnTo>
                    <a:pt x="17453" y="2919"/>
                  </a:lnTo>
                  <a:lnTo>
                    <a:pt x="9048" y="0"/>
                  </a:lnTo>
                  <a:lnTo>
                    <a:pt x="1" y="1460"/>
                  </a:lnTo>
                  <a:close/>
                </a:path>
              </a:pathLst>
            </a:custGeom>
            <a:solidFill>
              <a:srgbClr val="D94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5628667" y="1582403"/>
              <a:ext cx="135467" cy="2113360"/>
            </a:xfrm>
            <a:custGeom>
              <a:avLst/>
              <a:gdLst/>
              <a:ahLst/>
              <a:cxnLst/>
              <a:rect l="l" t="t" r="r" b="b"/>
              <a:pathLst>
                <a:path w="7472" h="116567" extrusionOk="0">
                  <a:moveTo>
                    <a:pt x="7471" y="0"/>
                  </a:moveTo>
                  <a:cubicBezTo>
                    <a:pt x="5078" y="1226"/>
                    <a:pt x="2568" y="2335"/>
                    <a:pt x="0" y="3269"/>
                  </a:cubicBezTo>
                  <a:lnTo>
                    <a:pt x="584" y="116566"/>
                  </a:lnTo>
                  <a:cubicBezTo>
                    <a:pt x="3444" y="116158"/>
                    <a:pt x="5720" y="115341"/>
                    <a:pt x="7471" y="113473"/>
                  </a:cubicBez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4704794" y="1714681"/>
              <a:ext cx="672007" cy="274107"/>
            </a:xfrm>
            <a:custGeom>
              <a:avLst/>
              <a:gdLst/>
              <a:ahLst/>
              <a:cxnLst/>
              <a:rect l="l" t="t" r="r" b="b"/>
              <a:pathLst>
                <a:path w="37066" h="15119" extrusionOk="0">
                  <a:moveTo>
                    <a:pt x="1" y="1"/>
                  </a:moveTo>
                  <a:lnTo>
                    <a:pt x="1" y="5079"/>
                  </a:lnTo>
                  <a:lnTo>
                    <a:pt x="37066" y="15119"/>
                  </a:lnTo>
                  <a:lnTo>
                    <a:pt x="37066" y="10040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4704794" y="1882948"/>
              <a:ext cx="370414" cy="151349"/>
            </a:xfrm>
            <a:custGeom>
              <a:avLst/>
              <a:gdLst/>
              <a:ahLst/>
              <a:cxnLst/>
              <a:rect l="l" t="t" r="r" b="b"/>
              <a:pathLst>
                <a:path w="20431" h="8348" extrusionOk="0">
                  <a:moveTo>
                    <a:pt x="1" y="1"/>
                  </a:moveTo>
                  <a:lnTo>
                    <a:pt x="1" y="2802"/>
                  </a:lnTo>
                  <a:lnTo>
                    <a:pt x="20430" y="8348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4704794" y="1985601"/>
              <a:ext cx="370414" cy="150298"/>
            </a:xfrm>
            <a:custGeom>
              <a:avLst/>
              <a:gdLst/>
              <a:ahLst/>
              <a:cxnLst/>
              <a:rect l="l" t="t" r="r" b="b"/>
              <a:pathLst>
                <a:path w="20431" h="8290" extrusionOk="0">
                  <a:moveTo>
                    <a:pt x="1" y="1"/>
                  </a:moveTo>
                  <a:lnTo>
                    <a:pt x="1" y="2744"/>
                  </a:lnTo>
                  <a:lnTo>
                    <a:pt x="20430" y="8289"/>
                  </a:lnTo>
                  <a:lnTo>
                    <a:pt x="20430" y="5487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4704794" y="2087202"/>
              <a:ext cx="370414" cy="150280"/>
            </a:xfrm>
            <a:custGeom>
              <a:avLst/>
              <a:gdLst/>
              <a:ahLst/>
              <a:cxnLst/>
              <a:rect l="l" t="t" r="r" b="b"/>
              <a:pathLst>
                <a:path w="20431" h="8289" extrusionOk="0">
                  <a:moveTo>
                    <a:pt x="1" y="0"/>
                  </a:moveTo>
                  <a:lnTo>
                    <a:pt x="1" y="2802"/>
                  </a:lnTo>
                  <a:lnTo>
                    <a:pt x="20430" y="8289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4704794" y="2188786"/>
              <a:ext cx="370414" cy="151349"/>
            </a:xfrm>
            <a:custGeom>
              <a:avLst/>
              <a:gdLst/>
              <a:ahLst/>
              <a:cxnLst/>
              <a:rect l="l" t="t" r="r" b="b"/>
              <a:pathLst>
                <a:path w="20431" h="8348" extrusionOk="0">
                  <a:moveTo>
                    <a:pt x="1" y="1"/>
                  </a:moveTo>
                  <a:lnTo>
                    <a:pt x="1" y="2803"/>
                  </a:lnTo>
                  <a:lnTo>
                    <a:pt x="20430" y="8348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4704794" y="2291439"/>
              <a:ext cx="370414" cy="150298"/>
            </a:xfrm>
            <a:custGeom>
              <a:avLst/>
              <a:gdLst/>
              <a:ahLst/>
              <a:cxnLst/>
              <a:rect l="l" t="t" r="r" b="b"/>
              <a:pathLst>
                <a:path w="20431" h="8290" extrusionOk="0">
                  <a:moveTo>
                    <a:pt x="1" y="1"/>
                  </a:moveTo>
                  <a:lnTo>
                    <a:pt x="1" y="2744"/>
                  </a:lnTo>
                  <a:lnTo>
                    <a:pt x="20430" y="8289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4704794" y="2393041"/>
              <a:ext cx="370414" cy="151349"/>
            </a:xfrm>
            <a:custGeom>
              <a:avLst/>
              <a:gdLst/>
              <a:ahLst/>
              <a:cxnLst/>
              <a:rect l="l" t="t" r="r" b="b"/>
              <a:pathLst>
                <a:path w="20431" h="8348" extrusionOk="0">
                  <a:moveTo>
                    <a:pt x="1" y="0"/>
                  </a:moveTo>
                  <a:lnTo>
                    <a:pt x="1" y="2802"/>
                  </a:lnTo>
                  <a:lnTo>
                    <a:pt x="20430" y="8347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5122819" y="2002534"/>
              <a:ext cx="247638" cy="624397"/>
            </a:xfrm>
            <a:custGeom>
              <a:avLst/>
              <a:gdLst/>
              <a:ahLst/>
              <a:cxnLst/>
              <a:rect l="l" t="t" r="r" b="b"/>
              <a:pathLst>
                <a:path w="13659" h="34440" extrusionOk="0">
                  <a:moveTo>
                    <a:pt x="0" y="1"/>
                  </a:moveTo>
                  <a:lnTo>
                    <a:pt x="0" y="30703"/>
                  </a:lnTo>
                  <a:lnTo>
                    <a:pt x="13659" y="34439"/>
                  </a:lnTo>
                  <a:lnTo>
                    <a:pt x="13659" y="36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4704794" y="2762371"/>
              <a:ext cx="247656" cy="623328"/>
            </a:xfrm>
            <a:custGeom>
              <a:avLst/>
              <a:gdLst/>
              <a:ahLst/>
              <a:cxnLst/>
              <a:rect l="l" t="t" r="r" b="b"/>
              <a:pathLst>
                <a:path w="13660" h="34381" extrusionOk="0">
                  <a:moveTo>
                    <a:pt x="1" y="1"/>
                  </a:moveTo>
                  <a:lnTo>
                    <a:pt x="1" y="30703"/>
                  </a:lnTo>
                  <a:lnTo>
                    <a:pt x="13659" y="34381"/>
                  </a:lnTo>
                  <a:lnTo>
                    <a:pt x="13659" y="36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4704794" y="2590932"/>
              <a:ext cx="672007" cy="274107"/>
            </a:xfrm>
            <a:custGeom>
              <a:avLst/>
              <a:gdLst/>
              <a:ahLst/>
              <a:cxnLst/>
              <a:rect l="l" t="t" r="r" b="b"/>
              <a:pathLst>
                <a:path w="37066" h="15119" extrusionOk="0">
                  <a:moveTo>
                    <a:pt x="1" y="1"/>
                  </a:moveTo>
                  <a:lnTo>
                    <a:pt x="1" y="5079"/>
                  </a:lnTo>
                  <a:lnTo>
                    <a:pt x="37066" y="15118"/>
                  </a:lnTo>
                  <a:lnTo>
                    <a:pt x="37066" y="10040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5006406" y="2843866"/>
              <a:ext cx="370396" cy="150280"/>
            </a:xfrm>
            <a:custGeom>
              <a:avLst/>
              <a:gdLst/>
              <a:ahLst/>
              <a:cxnLst/>
              <a:rect l="l" t="t" r="r" b="b"/>
              <a:pathLst>
                <a:path w="20430" h="8289" extrusionOk="0">
                  <a:moveTo>
                    <a:pt x="0" y="0"/>
                  </a:moveTo>
                  <a:lnTo>
                    <a:pt x="0" y="2802"/>
                  </a:lnTo>
                  <a:lnTo>
                    <a:pt x="20430" y="8289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5006406" y="2945450"/>
              <a:ext cx="370396" cy="151349"/>
            </a:xfrm>
            <a:custGeom>
              <a:avLst/>
              <a:gdLst/>
              <a:ahLst/>
              <a:cxnLst/>
              <a:rect l="l" t="t" r="r" b="b"/>
              <a:pathLst>
                <a:path w="20430" h="8348" extrusionOk="0">
                  <a:moveTo>
                    <a:pt x="0" y="1"/>
                  </a:moveTo>
                  <a:lnTo>
                    <a:pt x="0" y="2802"/>
                  </a:lnTo>
                  <a:lnTo>
                    <a:pt x="20430" y="8348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5006406" y="3048103"/>
              <a:ext cx="370396" cy="150298"/>
            </a:xfrm>
            <a:custGeom>
              <a:avLst/>
              <a:gdLst/>
              <a:ahLst/>
              <a:cxnLst/>
              <a:rect l="l" t="t" r="r" b="b"/>
              <a:pathLst>
                <a:path w="20430" h="8290" extrusionOk="0">
                  <a:moveTo>
                    <a:pt x="0" y="1"/>
                  </a:moveTo>
                  <a:lnTo>
                    <a:pt x="0" y="2802"/>
                  </a:lnTo>
                  <a:lnTo>
                    <a:pt x="20430" y="8289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5006406" y="3149704"/>
              <a:ext cx="370396" cy="151349"/>
            </a:xfrm>
            <a:custGeom>
              <a:avLst/>
              <a:gdLst/>
              <a:ahLst/>
              <a:cxnLst/>
              <a:rect l="l" t="t" r="r" b="b"/>
              <a:pathLst>
                <a:path w="20430" h="8348" extrusionOk="0">
                  <a:moveTo>
                    <a:pt x="0" y="0"/>
                  </a:moveTo>
                  <a:lnTo>
                    <a:pt x="0" y="2802"/>
                  </a:lnTo>
                  <a:lnTo>
                    <a:pt x="20430" y="8347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5006406" y="3252358"/>
              <a:ext cx="370396" cy="150280"/>
            </a:xfrm>
            <a:custGeom>
              <a:avLst/>
              <a:gdLst/>
              <a:ahLst/>
              <a:cxnLst/>
              <a:rect l="l" t="t" r="r" b="b"/>
              <a:pathLst>
                <a:path w="20430" h="8289" extrusionOk="0">
                  <a:moveTo>
                    <a:pt x="0" y="0"/>
                  </a:moveTo>
                  <a:lnTo>
                    <a:pt x="0" y="2743"/>
                  </a:lnTo>
                  <a:lnTo>
                    <a:pt x="20430" y="8289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5006406" y="3353941"/>
              <a:ext cx="370396" cy="151349"/>
            </a:xfrm>
            <a:custGeom>
              <a:avLst/>
              <a:gdLst/>
              <a:ahLst/>
              <a:cxnLst/>
              <a:rect l="l" t="t" r="r" b="b"/>
              <a:pathLst>
                <a:path w="20430" h="8348" extrusionOk="0">
                  <a:moveTo>
                    <a:pt x="0" y="1"/>
                  </a:moveTo>
                  <a:lnTo>
                    <a:pt x="0" y="2802"/>
                  </a:lnTo>
                  <a:lnTo>
                    <a:pt x="20430" y="8348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3750245" y="1711509"/>
              <a:ext cx="672007" cy="299508"/>
            </a:xfrm>
            <a:custGeom>
              <a:avLst/>
              <a:gdLst/>
              <a:ahLst/>
              <a:cxnLst/>
              <a:rect l="l" t="t" r="r" b="b"/>
              <a:pathLst>
                <a:path w="37066" h="16520" extrusionOk="0">
                  <a:moveTo>
                    <a:pt x="1" y="11441"/>
                  </a:moveTo>
                  <a:lnTo>
                    <a:pt x="1" y="16520"/>
                  </a:lnTo>
                  <a:lnTo>
                    <a:pt x="37066" y="5021"/>
                  </a:lnTo>
                  <a:lnTo>
                    <a:pt x="37066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3750245" y="1972910"/>
              <a:ext cx="369362" cy="165092"/>
            </a:xfrm>
            <a:custGeom>
              <a:avLst/>
              <a:gdLst/>
              <a:ahLst/>
              <a:cxnLst/>
              <a:rect l="l" t="t" r="r" b="b"/>
              <a:pathLst>
                <a:path w="20373" h="9106" extrusionOk="0">
                  <a:moveTo>
                    <a:pt x="1" y="6363"/>
                  </a:moveTo>
                  <a:lnTo>
                    <a:pt x="1" y="9106"/>
                  </a:lnTo>
                  <a:lnTo>
                    <a:pt x="20372" y="2802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3750245" y="2075563"/>
              <a:ext cx="369362" cy="165092"/>
            </a:xfrm>
            <a:custGeom>
              <a:avLst/>
              <a:gdLst/>
              <a:ahLst/>
              <a:cxnLst/>
              <a:rect l="l" t="t" r="r" b="b"/>
              <a:pathLst>
                <a:path w="20373" h="9106" extrusionOk="0">
                  <a:moveTo>
                    <a:pt x="1" y="6304"/>
                  </a:moveTo>
                  <a:lnTo>
                    <a:pt x="1" y="9106"/>
                  </a:lnTo>
                  <a:lnTo>
                    <a:pt x="20372" y="2744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750245" y="2177146"/>
              <a:ext cx="369362" cy="165110"/>
            </a:xfrm>
            <a:custGeom>
              <a:avLst/>
              <a:gdLst/>
              <a:ahLst/>
              <a:cxnLst/>
              <a:rect l="l" t="t" r="r" b="b"/>
              <a:pathLst>
                <a:path w="20373" h="9107" extrusionOk="0">
                  <a:moveTo>
                    <a:pt x="1" y="6305"/>
                  </a:moveTo>
                  <a:lnTo>
                    <a:pt x="1" y="9106"/>
                  </a:lnTo>
                  <a:lnTo>
                    <a:pt x="20372" y="2802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750245" y="2279800"/>
              <a:ext cx="369362" cy="164058"/>
            </a:xfrm>
            <a:custGeom>
              <a:avLst/>
              <a:gdLst/>
              <a:ahLst/>
              <a:cxnLst/>
              <a:rect l="l" t="t" r="r" b="b"/>
              <a:pathLst>
                <a:path w="20373" h="9049" extrusionOk="0">
                  <a:moveTo>
                    <a:pt x="1" y="6305"/>
                  </a:moveTo>
                  <a:lnTo>
                    <a:pt x="1" y="9048"/>
                  </a:lnTo>
                  <a:lnTo>
                    <a:pt x="20372" y="2744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750245" y="2381401"/>
              <a:ext cx="369362" cy="165092"/>
            </a:xfrm>
            <a:custGeom>
              <a:avLst/>
              <a:gdLst/>
              <a:ahLst/>
              <a:cxnLst/>
              <a:rect l="l" t="t" r="r" b="b"/>
              <a:pathLst>
                <a:path w="20373" h="9106" extrusionOk="0">
                  <a:moveTo>
                    <a:pt x="1" y="6304"/>
                  </a:moveTo>
                  <a:lnTo>
                    <a:pt x="1" y="9106"/>
                  </a:lnTo>
                  <a:lnTo>
                    <a:pt x="20372" y="2802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750245" y="2482985"/>
              <a:ext cx="369362" cy="165110"/>
            </a:xfrm>
            <a:custGeom>
              <a:avLst/>
              <a:gdLst/>
              <a:ahLst/>
              <a:cxnLst/>
              <a:rect l="l" t="t" r="r" b="b"/>
              <a:pathLst>
                <a:path w="20373" h="9107" extrusionOk="0">
                  <a:moveTo>
                    <a:pt x="1" y="6363"/>
                  </a:moveTo>
                  <a:lnTo>
                    <a:pt x="1" y="9107"/>
                  </a:lnTo>
                  <a:lnTo>
                    <a:pt x="20372" y="2803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168270" y="1888242"/>
              <a:ext cx="246586" cy="632864"/>
            </a:xfrm>
            <a:custGeom>
              <a:avLst/>
              <a:gdLst/>
              <a:ahLst/>
              <a:cxnLst/>
              <a:rect l="l" t="t" r="r" b="b"/>
              <a:pathLst>
                <a:path w="13601" h="34907" extrusionOk="0">
                  <a:moveTo>
                    <a:pt x="0" y="4203"/>
                  </a:moveTo>
                  <a:lnTo>
                    <a:pt x="0" y="34906"/>
                  </a:lnTo>
                  <a:lnTo>
                    <a:pt x="13600" y="30703"/>
                  </a:lnTo>
                  <a:lnTo>
                    <a:pt x="136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3747072" y="2893597"/>
              <a:ext cx="247656" cy="633915"/>
            </a:xfrm>
            <a:custGeom>
              <a:avLst/>
              <a:gdLst/>
              <a:ahLst/>
              <a:cxnLst/>
              <a:rect l="l" t="t" r="r" b="b"/>
              <a:pathLst>
                <a:path w="13660" h="34965" extrusionOk="0">
                  <a:moveTo>
                    <a:pt x="1" y="4262"/>
                  </a:moveTo>
                  <a:lnTo>
                    <a:pt x="1" y="34964"/>
                  </a:lnTo>
                  <a:lnTo>
                    <a:pt x="13659" y="30762"/>
                  </a:lnTo>
                  <a:lnTo>
                    <a:pt x="136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0245" y="2587759"/>
              <a:ext cx="672007" cy="299508"/>
            </a:xfrm>
            <a:custGeom>
              <a:avLst/>
              <a:gdLst/>
              <a:ahLst/>
              <a:cxnLst/>
              <a:rect l="l" t="t" r="r" b="b"/>
              <a:pathLst>
                <a:path w="37066" h="16520" extrusionOk="0">
                  <a:moveTo>
                    <a:pt x="1" y="11499"/>
                  </a:moveTo>
                  <a:lnTo>
                    <a:pt x="1" y="16519"/>
                  </a:lnTo>
                  <a:lnTo>
                    <a:pt x="37066" y="5079"/>
                  </a:lnTo>
                  <a:lnTo>
                    <a:pt x="37066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4045511" y="2763422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63"/>
                  </a:moveTo>
                  <a:lnTo>
                    <a:pt x="0" y="9107"/>
                  </a:lnTo>
                  <a:lnTo>
                    <a:pt x="20371" y="2803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4045511" y="2866076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05"/>
                  </a:moveTo>
                  <a:lnTo>
                    <a:pt x="0" y="9107"/>
                  </a:lnTo>
                  <a:lnTo>
                    <a:pt x="20371" y="2803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045511" y="2967677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04"/>
                  </a:moveTo>
                  <a:lnTo>
                    <a:pt x="0" y="9106"/>
                  </a:lnTo>
                  <a:lnTo>
                    <a:pt x="20371" y="2802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4045511" y="3070330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04"/>
                  </a:moveTo>
                  <a:lnTo>
                    <a:pt x="0" y="9106"/>
                  </a:lnTo>
                  <a:lnTo>
                    <a:pt x="20371" y="2744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045511" y="3171914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05"/>
                  </a:moveTo>
                  <a:lnTo>
                    <a:pt x="0" y="9107"/>
                  </a:lnTo>
                  <a:lnTo>
                    <a:pt x="20371" y="2803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45511" y="3274567"/>
              <a:ext cx="369344" cy="164058"/>
            </a:xfrm>
            <a:custGeom>
              <a:avLst/>
              <a:gdLst/>
              <a:ahLst/>
              <a:cxnLst/>
              <a:rect l="l" t="t" r="r" b="b"/>
              <a:pathLst>
                <a:path w="20372" h="9049" extrusionOk="0">
                  <a:moveTo>
                    <a:pt x="0" y="6305"/>
                  </a:moveTo>
                  <a:lnTo>
                    <a:pt x="0" y="9048"/>
                  </a:lnTo>
                  <a:lnTo>
                    <a:pt x="20371" y="2744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75147" y="1483993"/>
              <a:ext cx="131243" cy="332305"/>
            </a:xfrm>
            <a:custGeom>
              <a:avLst/>
              <a:gdLst/>
              <a:ahLst/>
              <a:cxnLst/>
              <a:rect l="l" t="t" r="r" b="b"/>
              <a:pathLst>
                <a:path w="7239" h="18329" extrusionOk="0">
                  <a:moveTo>
                    <a:pt x="0" y="2043"/>
                  </a:moveTo>
                  <a:lnTo>
                    <a:pt x="7238" y="0"/>
                  </a:lnTo>
                  <a:lnTo>
                    <a:pt x="7238" y="16285"/>
                  </a:lnTo>
                  <a:lnTo>
                    <a:pt x="3619" y="14242"/>
                  </a:lnTo>
                  <a:lnTo>
                    <a:pt x="0" y="18328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710032" y="3367702"/>
              <a:ext cx="332323" cy="545024"/>
            </a:xfrm>
            <a:custGeom>
              <a:avLst/>
              <a:gdLst/>
              <a:ahLst/>
              <a:cxnLst/>
              <a:rect l="l" t="t" r="r" b="b"/>
              <a:pathLst>
                <a:path w="18330" h="30062" extrusionOk="0">
                  <a:moveTo>
                    <a:pt x="2978" y="29011"/>
                  </a:moveTo>
                  <a:lnTo>
                    <a:pt x="2978" y="29011"/>
                  </a:lnTo>
                  <a:cubicBezTo>
                    <a:pt x="5137" y="30061"/>
                    <a:pt x="7939" y="29244"/>
                    <a:pt x="8873" y="27026"/>
                  </a:cubicBezTo>
                  <a:lnTo>
                    <a:pt x="17337" y="7005"/>
                  </a:lnTo>
                  <a:cubicBezTo>
                    <a:pt x="18329" y="4845"/>
                    <a:pt x="17512" y="2219"/>
                    <a:pt x="15410" y="1109"/>
                  </a:cubicBezTo>
                  <a:lnTo>
                    <a:pt x="15410" y="1109"/>
                  </a:lnTo>
                  <a:cubicBezTo>
                    <a:pt x="13251" y="0"/>
                    <a:pt x="10624" y="818"/>
                    <a:pt x="9515" y="3036"/>
                  </a:cubicBezTo>
                  <a:lnTo>
                    <a:pt x="1051" y="23057"/>
                  </a:lnTo>
                  <a:cubicBezTo>
                    <a:pt x="1" y="25275"/>
                    <a:pt x="876" y="27843"/>
                    <a:pt x="2978" y="29011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5358800" y="3602633"/>
              <a:ext cx="450839" cy="585236"/>
            </a:xfrm>
            <a:custGeom>
              <a:avLst/>
              <a:gdLst/>
              <a:ahLst/>
              <a:cxnLst/>
              <a:rect l="l" t="t" r="r" b="b"/>
              <a:pathLst>
                <a:path w="24867" h="32280" extrusionOk="0">
                  <a:moveTo>
                    <a:pt x="21189" y="1"/>
                  </a:moveTo>
                  <a:lnTo>
                    <a:pt x="1" y="2627"/>
                  </a:lnTo>
                  <a:lnTo>
                    <a:pt x="3678" y="32280"/>
                  </a:lnTo>
                  <a:lnTo>
                    <a:pt x="24866" y="29595"/>
                  </a:lnTo>
                  <a:lnTo>
                    <a:pt x="21189" y="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4986300" y="2649130"/>
              <a:ext cx="895296" cy="1142951"/>
            </a:xfrm>
            <a:custGeom>
              <a:avLst/>
              <a:gdLst/>
              <a:ahLst/>
              <a:cxnLst/>
              <a:rect l="l" t="t" r="r" b="b"/>
              <a:pathLst>
                <a:path w="49382" h="63042" extrusionOk="0">
                  <a:moveTo>
                    <a:pt x="16461" y="34848"/>
                  </a:moveTo>
                  <a:cubicBezTo>
                    <a:pt x="16811" y="37358"/>
                    <a:pt x="17161" y="40393"/>
                    <a:pt x="17628" y="44012"/>
                  </a:cubicBezTo>
                  <a:lnTo>
                    <a:pt x="9164" y="33914"/>
                  </a:lnTo>
                  <a:cubicBezTo>
                    <a:pt x="5604" y="29595"/>
                    <a:pt x="1460" y="32397"/>
                    <a:pt x="0" y="34673"/>
                  </a:cubicBezTo>
                  <a:lnTo>
                    <a:pt x="17278" y="58663"/>
                  </a:lnTo>
                  <a:cubicBezTo>
                    <a:pt x="19671" y="61990"/>
                    <a:pt x="25800" y="63041"/>
                    <a:pt x="31462" y="62516"/>
                  </a:cubicBezTo>
                  <a:cubicBezTo>
                    <a:pt x="43194" y="61348"/>
                    <a:pt x="49382" y="52885"/>
                    <a:pt x="47572" y="36774"/>
                  </a:cubicBezTo>
                  <a:lnTo>
                    <a:pt x="48623" y="24166"/>
                  </a:lnTo>
                  <a:cubicBezTo>
                    <a:pt x="48915" y="22007"/>
                    <a:pt x="47280" y="20080"/>
                    <a:pt x="45121" y="19964"/>
                  </a:cubicBezTo>
                  <a:cubicBezTo>
                    <a:pt x="42961" y="19847"/>
                    <a:pt x="41151" y="21540"/>
                    <a:pt x="41151" y="23699"/>
                  </a:cubicBezTo>
                  <a:lnTo>
                    <a:pt x="40801" y="29011"/>
                  </a:lnTo>
                  <a:cubicBezTo>
                    <a:pt x="40509" y="28778"/>
                    <a:pt x="40159" y="28544"/>
                    <a:pt x="39867" y="28369"/>
                  </a:cubicBezTo>
                  <a:lnTo>
                    <a:pt x="39459" y="17862"/>
                  </a:lnTo>
                  <a:cubicBezTo>
                    <a:pt x="39284" y="12492"/>
                    <a:pt x="31870" y="13368"/>
                    <a:pt x="31929" y="17862"/>
                  </a:cubicBezTo>
                  <a:lnTo>
                    <a:pt x="32104" y="26559"/>
                  </a:lnTo>
                  <a:cubicBezTo>
                    <a:pt x="31812" y="26559"/>
                    <a:pt x="31520" y="26559"/>
                    <a:pt x="31287" y="26618"/>
                  </a:cubicBezTo>
                  <a:lnTo>
                    <a:pt x="30178" y="15644"/>
                  </a:lnTo>
                  <a:cubicBezTo>
                    <a:pt x="29652" y="10741"/>
                    <a:pt x="22181" y="11558"/>
                    <a:pt x="22706" y="16461"/>
                  </a:cubicBezTo>
                  <a:lnTo>
                    <a:pt x="23991" y="29186"/>
                  </a:lnTo>
                  <a:cubicBezTo>
                    <a:pt x="23699" y="29420"/>
                    <a:pt x="23348" y="29653"/>
                    <a:pt x="23057" y="29887"/>
                  </a:cubicBezTo>
                  <a:lnTo>
                    <a:pt x="17862" y="4729"/>
                  </a:lnTo>
                  <a:cubicBezTo>
                    <a:pt x="16869" y="1"/>
                    <a:pt x="9515" y="1343"/>
                    <a:pt x="10507" y="6305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5296360" y="3823821"/>
              <a:ext cx="731274" cy="1319665"/>
            </a:xfrm>
            <a:custGeom>
              <a:avLst/>
              <a:gdLst/>
              <a:ahLst/>
              <a:cxnLst/>
              <a:rect l="l" t="t" r="r" b="b"/>
              <a:pathLst>
                <a:path w="40335" h="72789" extrusionOk="0">
                  <a:moveTo>
                    <a:pt x="8640" y="72788"/>
                  </a:moveTo>
                  <a:lnTo>
                    <a:pt x="1" y="3911"/>
                  </a:lnTo>
                  <a:lnTo>
                    <a:pt x="31229" y="0"/>
                  </a:lnTo>
                  <a:lnTo>
                    <a:pt x="40335" y="72788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116363" y="4198445"/>
              <a:ext cx="759828" cy="945044"/>
            </a:xfrm>
            <a:custGeom>
              <a:avLst/>
              <a:gdLst/>
              <a:ahLst/>
              <a:cxnLst/>
              <a:rect l="l" t="t" r="r" b="b"/>
              <a:pathLst>
                <a:path w="41910" h="52126" extrusionOk="0">
                  <a:moveTo>
                    <a:pt x="31637" y="52125"/>
                  </a:moveTo>
                  <a:lnTo>
                    <a:pt x="41910" y="6596"/>
                  </a:lnTo>
                  <a:lnTo>
                    <a:pt x="11149" y="0"/>
                  </a:lnTo>
                  <a:lnTo>
                    <a:pt x="0" y="52125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5319639" y="3739153"/>
              <a:ext cx="512227" cy="151349"/>
            </a:xfrm>
            <a:custGeom>
              <a:avLst/>
              <a:gdLst/>
              <a:ahLst/>
              <a:cxnLst/>
              <a:rect l="l" t="t" r="r" b="b"/>
              <a:pathLst>
                <a:path w="28253" h="8348" extrusionOk="0">
                  <a:moveTo>
                    <a:pt x="27668" y="0"/>
                  </a:moveTo>
                  <a:lnTo>
                    <a:pt x="1" y="3444"/>
                  </a:lnTo>
                  <a:lnTo>
                    <a:pt x="585" y="8347"/>
                  </a:lnTo>
                  <a:lnTo>
                    <a:pt x="28252" y="4904"/>
                  </a:lnTo>
                  <a:lnTo>
                    <a:pt x="276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355516" y="4120123"/>
              <a:ext cx="513278" cy="189458"/>
            </a:xfrm>
            <a:custGeom>
              <a:avLst/>
              <a:gdLst/>
              <a:ahLst/>
              <a:cxnLst/>
              <a:rect l="l" t="t" r="r" b="b"/>
              <a:pathLst>
                <a:path w="28311" h="10450" extrusionOk="0">
                  <a:moveTo>
                    <a:pt x="993" y="1"/>
                  </a:moveTo>
                  <a:lnTo>
                    <a:pt x="1" y="4787"/>
                  </a:lnTo>
                  <a:lnTo>
                    <a:pt x="27318" y="10449"/>
                  </a:lnTo>
                  <a:lnTo>
                    <a:pt x="28310" y="566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931;p29"/>
          <p:cNvGrpSpPr/>
          <p:nvPr/>
        </p:nvGrpSpPr>
        <p:grpSpPr>
          <a:xfrm>
            <a:off x="400184" y="1266721"/>
            <a:ext cx="2425887" cy="1124307"/>
            <a:chOff x="457200" y="1358958"/>
            <a:chExt cx="2482415" cy="1111293"/>
          </a:xfrm>
        </p:grpSpPr>
        <p:sp>
          <p:nvSpPr>
            <p:cNvPr id="932" name="Google Shape;932;p29"/>
            <p:cNvSpPr/>
            <p:nvPr/>
          </p:nvSpPr>
          <p:spPr>
            <a:xfrm>
              <a:off x="457200" y="1358958"/>
              <a:ext cx="2291700" cy="1111242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dirty="0" err="1">
                  <a:latin typeface="+mn-lt"/>
                  <a:cs typeface="Arial" panose="020B0604020202020204" pitchFamily="34" charset="0"/>
                </a:rPr>
                <a:t>Shaxsiy</a:t>
              </a:r>
              <a:r>
                <a:rPr lang="en-US" sz="24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n-lt"/>
                  <a:cs typeface="Arial" panose="020B0604020202020204" pitchFamily="34" charset="0"/>
                </a:rPr>
                <a:t>hujjatlarida</a:t>
              </a:r>
              <a:endParaRPr lang="uz-Latn-UZ" sz="2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2784059" y="1358959"/>
              <a:ext cx="155556" cy="111129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4" name="Google Shape;934;p29"/>
          <p:cNvGrpSpPr/>
          <p:nvPr/>
        </p:nvGrpSpPr>
        <p:grpSpPr>
          <a:xfrm>
            <a:off x="409903" y="3355329"/>
            <a:ext cx="2396359" cy="1374325"/>
            <a:chOff x="166949" y="2762371"/>
            <a:chExt cx="2751475" cy="2255648"/>
          </a:xfrm>
        </p:grpSpPr>
        <p:sp>
          <p:nvSpPr>
            <p:cNvPr id="935" name="Google Shape;935;p29"/>
            <p:cNvSpPr/>
            <p:nvPr/>
          </p:nvSpPr>
          <p:spPr>
            <a:xfrm>
              <a:off x="166949" y="2762371"/>
              <a:ext cx="2571388" cy="225564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dirty="0" err="1">
                  <a:latin typeface="+mn-lt"/>
                  <a:cs typeface="Arial" panose="020B0604020202020204" pitchFamily="34" charset="0"/>
                </a:rPr>
                <a:t>Sinf</a:t>
              </a:r>
              <a:r>
                <a:rPr lang="en-US" sz="24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+mn-lt"/>
                  <a:cs typeface="Arial" panose="020B0604020202020204" pitchFamily="34" charset="0"/>
                </a:rPr>
                <a:t>jurnalida</a:t>
              </a:r>
              <a:endParaRPr lang="uz-Latn-UZ" sz="2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756322" y="2762371"/>
              <a:ext cx="162102" cy="22556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5" name="Google Shape;937;p29"/>
          <p:cNvGrpSpPr/>
          <p:nvPr/>
        </p:nvGrpSpPr>
        <p:grpSpPr>
          <a:xfrm>
            <a:off x="6486238" y="1225534"/>
            <a:ext cx="2391588" cy="1028842"/>
            <a:chOff x="6243767" y="781635"/>
            <a:chExt cx="2443033" cy="1688615"/>
          </a:xfrm>
        </p:grpSpPr>
        <p:sp>
          <p:nvSpPr>
            <p:cNvPr id="938" name="Google Shape;938;p29"/>
            <p:cNvSpPr/>
            <p:nvPr/>
          </p:nvSpPr>
          <p:spPr>
            <a:xfrm flipH="1">
              <a:off x="6395100" y="781635"/>
              <a:ext cx="2291700" cy="1688566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dirty="0" err="1">
                  <a:latin typeface="+mn-lt"/>
                  <a:cs typeface="Arial" panose="020B0604020202020204" pitchFamily="34" charset="0"/>
                </a:rPr>
                <a:t>Darslarni</a:t>
              </a:r>
              <a:r>
                <a:rPr lang="en-US" sz="24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+mn-lt"/>
                  <a:cs typeface="Arial" panose="020B0604020202020204" pitchFamily="34" charset="0"/>
                </a:rPr>
                <a:t>o‘zlashtirish</a:t>
              </a:r>
              <a:r>
                <a:rPr lang="en-US" sz="24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+mn-lt"/>
                  <a:cs typeface="Arial" panose="020B0604020202020204" pitchFamily="34" charset="0"/>
                </a:rPr>
                <a:t>tabellarida</a:t>
              </a:r>
              <a:endParaRPr lang="uz-Latn-UZ" sz="2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 flipH="1">
              <a:off x="6243767" y="781635"/>
              <a:ext cx="151308" cy="16886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6" name="Google Shape;940;p29"/>
          <p:cNvGrpSpPr/>
          <p:nvPr/>
        </p:nvGrpSpPr>
        <p:grpSpPr>
          <a:xfrm>
            <a:off x="6493996" y="3447393"/>
            <a:ext cx="2366247" cy="1298230"/>
            <a:chOff x="6254095" y="2985346"/>
            <a:chExt cx="2716901" cy="1034359"/>
          </a:xfrm>
        </p:grpSpPr>
        <p:sp>
          <p:nvSpPr>
            <p:cNvPr id="941" name="Google Shape;941;p29"/>
            <p:cNvSpPr/>
            <p:nvPr/>
          </p:nvSpPr>
          <p:spPr>
            <a:xfrm flipH="1">
              <a:off x="6395099" y="2985346"/>
              <a:ext cx="2575897" cy="103435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dirty="0" err="1">
                  <a:latin typeface="+mn-lt"/>
                  <a:cs typeface="Arial" panose="020B0604020202020204" pitchFamily="34" charset="0"/>
                </a:rPr>
                <a:t>Kundalik</a:t>
              </a:r>
              <a:r>
                <a:rPr lang="en-US" sz="24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+mn-lt"/>
                  <a:cs typeface="Arial" panose="020B0604020202020204" pitchFamily="34" charset="0"/>
                </a:rPr>
                <a:t>daftarlarida</a:t>
              </a:r>
              <a:endParaRPr lang="uz-Latn-UZ" sz="2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 flipH="1">
              <a:off x="6254095" y="2985346"/>
              <a:ext cx="140979" cy="10343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337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48"/>
          <p:cNvSpPr txBox="1">
            <a:spLocks noGrp="1"/>
          </p:cNvSpPr>
          <p:nvPr>
            <p:ph type="title"/>
          </p:nvPr>
        </p:nvSpPr>
        <p:spPr>
          <a:xfrm flipH="1">
            <a:off x="355600" y="336576"/>
            <a:ext cx="8153400" cy="511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fanga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kompetensiyalar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Схема 53"/>
          <p:cNvGraphicFramePr/>
          <p:nvPr/>
        </p:nvGraphicFramePr>
        <p:xfrm>
          <a:off x="495300" y="1117600"/>
          <a:ext cx="8369300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51" y="47443"/>
            <a:ext cx="7757100" cy="850122"/>
          </a:xfrm>
        </p:spPr>
        <p:txBody>
          <a:bodyPr tIns="459000" bIns="0"/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MILLIY O‘QUV DASTURIDA 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TAYA</a:t>
            </a:r>
            <a:r>
              <a:rPr lang="uz-Cyrl-UZ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uz-Cyrl-UZ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KOMPETENSIYALAR</a:t>
            </a:r>
            <a:r>
              <a:rPr lang="en-US" sz="3000" dirty="0"/>
              <a:t/>
            </a:r>
            <a:br>
              <a:rPr lang="en-US" sz="3000" dirty="0"/>
            </a:br>
            <a:endParaRPr lang="ru-RU" sz="30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4" y="1358512"/>
            <a:ext cx="3895725" cy="16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9" y="3057805"/>
            <a:ext cx="3895725" cy="16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307920"/>
            <a:ext cx="3895725" cy="16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078744"/>
            <a:ext cx="3895725" cy="16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8" y="2160532"/>
            <a:ext cx="2754306" cy="13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4" y="3245532"/>
            <a:ext cx="2226469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3838" y="2297690"/>
            <a:ext cx="2754306" cy="13234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chemeClr val="bg1"/>
                </a:solidFill>
              </a:rPr>
              <a:t>TAYANCH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KOMPETENSIYALAR</a:t>
            </a:r>
          </a:p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088" y="1703622"/>
            <a:ext cx="3157632" cy="6924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KOMMUNIKATIV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8" y="1425612"/>
            <a:ext cx="379810" cy="3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36096" y="1769928"/>
            <a:ext cx="3023905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 BILAN</a:t>
            </a:r>
          </a:p>
          <a:p>
            <a:pPr algn="ctr"/>
            <a:r>
              <a:rPr lang="en-US" sz="2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ISHLASH</a:t>
            </a:r>
            <a:endParaRPr lang="ru-RU" sz="27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35" y="1425612"/>
            <a:ext cx="379810" cy="3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5012" y="3309759"/>
            <a:ext cx="3023905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O‘Z - O‘ZINI</a:t>
            </a:r>
          </a:p>
          <a:p>
            <a:pPr algn="ctr"/>
            <a:r>
              <a:rPr 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RIVOJLANTIRISH</a:t>
            </a:r>
            <a:endParaRPr lang="ko-KR" altLang="en-US" sz="27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50" y="4217143"/>
            <a:ext cx="342900" cy="3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91104" y="3194627"/>
            <a:ext cx="2480486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IJTIMOIY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EMOTSIONAL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 FUQAROLIK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32" y="4144082"/>
            <a:ext cx="402431" cy="3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05" y="3601894"/>
            <a:ext cx="582913" cy="127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4057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61;p20"/>
          <p:cNvGrpSpPr/>
          <p:nvPr/>
        </p:nvGrpSpPr>
        <p:grpSpPr>
          <a:xfrm>
            <a:off x="7206499" y="1354575"/>
            <a:ext cx="1253933" cy="1751467"/>
            <a:chOff x="6852575" y="1354575"/>
            <a:chExt cx="1253933" cy="1751467"/>
          </a:xfrm>
        </p:grpSpPr>
        <p:sp>
          <p:nvSpPr>
            <p:cNvPr id="262" name="Google Shape;262;p20"/>
            <p:cNvSpPr/>
            <p:nvPr/>
          </p:nvSpPr>
          <p:spPr>
            <a:xfrm>
              <a:off x="6852575" y="1354575"/>
              <a:ext cx="1134000" cy="1133525"/>
            </a:xfrm>
            <a:custGeom>
              <a:avLst/>
              <a:gdLst/>
              <a:ahLst/>
              <a:cxnLst/>
              <a:rect l="l" t="t" r="r" b="b"/>
              <a:pathLst>
                <a:path w="45360" h="45341" extrusionOk="0">
                  <a:moveTo>
                    <a:pt x="22671" y="0"/>
                  </a:moveTo>
                  <a:cubicBezTo>
                    <a:pt x="10146" y="0"/>
                    <a:pt x="0" y="10146"/>
                    <a:pt x="0" y="22654"/>
                  </a:cubicBezTo>
                  <a:cubicBezTo>
                    <a:pt x="0" y="35195"/>
                    <a:pt x="10146" y="45341"/>
                    <a:pt x="22671" y="45341"/>
                  </a:cubicBezTo>
                  <a:cubicBezTo>
                    <a:pt x="35214" y="45341"/>
                    <a:pt x="45359" y="35195"/>
                    <a:pt x="45359" y="22654"/>
                  </a:cubicBezTo>
                  <a:cubicBezTo>
                    <a:pt x="45359" y="10146"/>
                    <a:pt x="35214" y="0"/>
                    <a:pt x="22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6867208" y="2499742"/>
              <a:ext cx="12393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2000" dirty="0" err="1"/>
                <a:t>xotirada</a:t>
              </a:r>
              <a:r>
                <a:rPr lang="en-US" sz="2000" dirty="0"/>
                <a:t> </a:t>
              </a:r>
              <a:r>
                <a:rPr lang="en-US" sz="2000" dirty="0" err="1"/>
                <a:t>qoldi</a:t>
              </a:r>
              <a:r>
                <a:rPr lang="en-US" sz="2000" dirty="0"/>
                <a:t> (24%)</a:t>
              </a:r>
              <a:endParaRPr sz="20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oogle Shape;266;p20"/>
          <p:cNvGrpSpPr/>
          <p:nvPr/>
        </p:nvGrpSpPr>
        <p:grpSpPr>
          <a:xfrm>
            <a:off x="5530467" y="2427734"/>
            <a:ext cx="1345789" cy="1887916"/>
            <a:chOff x="5263386" y="2427734"/>
            <a:chExt cx="1345789" cy="1887916"/>
          </a:xfrm>
        </p:grpSpPr>
        <p:sp>
          <p:nvSpPr>
            <p:cNvPr id="267" name="Google Shape;267;p20"/>
            <p:cNvSpPr/>
            <p:nvPr/>
          </p:nvSpPr>
          <p:spPr>
            <a:xfrm>
              <a:off x="5414675" y="3181650"/>
              <a:ext cx="1134425" cy="1134000"/>
            </a:xfrm>
            <a:custGeom>
              <a:avLst/>
              <a:gdLst/>
              <a:ahLst/>
              <a:cxnLst/>
              <a:rect l="l" t="t" r="r" b="b"/>
              <a:pathLst>
                <a:path w="45377" h="45360" extrusionOk="0">
                  <a:moveTo>
                    <a:pt x="22689" y="1"/>
                  </a:moveTo>
                  <a:cubicBezTo>
                    <a:pt x="10165" y="1"/>
                    <a:pt x="1" y="10146"/>
                    <a:pt x="1" y="22689"/>
                  </a:cubicBezTo>
                  <a:cubicBezTo>
                    <a:pt x="1" y="35214"/>
                    <a:pt x="10165" y="45359"/>
                    <a:pt x="22689" y="45359"/>
                  </a:cubicBezTo>
                  <a:cubicBezTo>
                    <a:pt x="35214" y="45359"/>
                    <a:pt x="45377" y="35214"/>
                    <a:pt x="45377" y="22689"/>
                  </a:cubicBezTo>
                  <a:cubicBezTo>
                    <a:pt x="45377" y="10146"/>
                    <a:pt x="35214" y="1"/>
                    <a:pt x="22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 txBox="1"/>
            <p:nvPr/>
          </p:nvSpPr>
          <p:spPr>
            <a:xfrm>
              <a:off x="5263386" y="2427734"/>
              <a:ext cx="1345789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2000" dirty="0" err="1"/>
                <a:t>tushunildi</a:t>
              </a:r>
              <a:r>
                <a:rPr lang="en-US" sz="2000" dirty="0"/>
                <a:t> (60%)</a:t>
              </a:r>
              <a:endParaRPr sz="20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0" name="Google Shape;270;p20"/>
          <p:cNvSpPr/>
          <p:nvPr/>
        </p:nvSpPr>
        <p:spPr>
          <a:xfrm>
            <a:off x="3999125" y="1354575"/>
            <a:ext cx="1133525" cy="1133525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7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87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7" y="0"/>
                </a:cubicBezTo>
                <a:close/>
              </a:path>
            </a:pathLst>
          </a:custGeom>
          <a:solidFill>
            <a:srgbClr val="FFAA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71;p20"/>
          <p:cNvGrpSpPr/>
          <p:nvPr/>
        </p:nvGrpSpPr>
        <p:grpSpPr>
          <a:xfrm>
            <a:off x="3947513" y="1354575"/>
            <a:ext cx="1239300" cy="1721231"/>
            <a:chOff x="3947513" y="1354575"/>
            <a:chExt cx="1239300" cy="1721231"/>
          </a:xfrm>
        </p:grpSpPr>
        <p:sp>
          <p:nvSpPr>
            <p:cNvPr id="272" name="Google Shape;272;p20"/>
            <p:cNvSpPr/>
            <p:nvPr/>
          </p:nvSpPr>
          <p:spPr>
            <a:xfrm>
              <a:off x="3999125" y="1354575"/>
              <a:ext cx="1133525" cy="1133525"/>
            </a:xfrm>
            <a:custGeom>
              <a:avLst/>
              <a:gdLst/>
              <a:ahLst/>
              <a:cxnLst/>
              <a:rect l="l" t="t" r="r" b="b"/>
              <a:pathLst>
                <a:path w="45341" h="45341" extrusionOk="0">
                  <a:moveTo>
                    <a:pt x="22687" y="0"/>
                  </a:moveTo>
                  <a:cubicBezTo>
                    <a:pt x="10146" y="0"/>
                    <a:pt x="0" y="10146"/>
                    <a:pt x="0" y="22654"/>
                  </a:cubicBezTo>
                  <a:cubicBezTo>
                    <a:pt x="0" y="35195"/>
                    <a:pt x="10146" y="45341"/>
                    <a:pt x="22687" y="45341"/>
                  </a:cubicBezTo>
                  <a:cubicBezTo>
                    <a:pt x="35195" y="45341"/>
                    <a:pt x="45341" y="35195"/>
                    <a:pt x="45341" y="22654"/>
                  </a:cubicBezTo>
                  <a:cubicBezTo>
                    <a:pt x="45341" y="10146"/>
                    <a:pt x="35195" y="0"/>
                    <a:pt x="22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3947513" y="2469506"/>
              <a:ext cx="12393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2000" dirty="0" err="1"/>
                <a:t>eshitildi</a:t>
              </a:r>
              <a:r>
                <a:rPr lang="en-US" sz="2000" dirty="0"/>
                <a:t> (70%)</a:t>
              </a:r>
              <a:endParaRPr sz="20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" name="Google Shape;276;p20"/>
          <p:cNvGrpSpPr/>
          <p:nvPr/>
        </p:nvGrpSpPr>
        <p:grpSpPr>
          <a:xfrm>
            <a:off x="2411760" y="2427734"/>
            <a:ext cx="1239300" cy="1887916"/>
            <a:chOff x="2541000" y="2427734"/>
            <a:chExt cx="1239300" cy="1887916"/>
          </a:xfrm>
        </p:grpSpPr>
        <p:sp>
          <p:nvSpPr>
            <p:cNvPr id="277" name="Google Shape;277;p20"/>
            <p:cNvSpPr/>
            <p:nvPr/>
          </p:nvSpPr>
          <p:spPr>
            <a:xfrm>
              <a:off x="2582650" y="3181650"/>
              <a:ext cx="1133975" cy="1134000"/>
            </a:xfrm>
            <a:custGeom>
              <a:avLst/>
              <a:gdLst/>
              <a:ahLst/>
              <a:cxnLst/>
              <a:rect l="l" t="t" r="r" b="b"/>
              <a:pathLst>
                <a:path w="45359" h="45360" extrusionOk="0">
                  <a:moveTo>
                    <a:pt x="22670" y="1"/>
                  </a:moveTo>
                  <a:cubicBezTo>
                    <a:pt x="10146" y="1"/>
                    <a:pt x="0" y="10146"/>
                    <a:pt x="0" y="22689"/>
                  </a:cubicBezTo>
                  <a:cubicBezTo>
                    <a:pt x="0" y="35214"/>
                    <a:pt x="10146" y="45359"/>
                    <a:pt x="22670" y="45359"/>
                  </a:cubicBezTo>
                  <a:cubicBezTo>
                    <a:pt x="35195" y="45359"/>
                    <a:pt x="45359" y="35214"/>
                    <a:pt x="45359" y="22689"/>
                  </a:cubicBezTo>
                  <a:cubicBezTo>
                    <a:pt x="45359" y="10146"/>
                    <a:pt x="35195" y="1"/>
                    <a:pt x="22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 txBox="1"/>
            <p:nvPr/>
          </p:nvSpPr>
          <p:spPr>
            <a:xfrm>
              <a:off x="2541000" y="2427734"/>
              <a:ext cx="12393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2000" dirty="0" err="1"/>
                <a:t>aytildi</a:t>
              </a:r>
              <a:r>
                <a:rPr lang="en-US" sz="2000" dirty="0"/>
                <a:t> (80%)</a:t>
              </a:r>
              <a:endParaRPr sz="20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" name="Google Shape;280;p20"/>
          <p:cNvGrpSpPr/>
          <p:nvPr/>
        </p:nvGrpSpPr>
        <p:grpSpPr>
          <a:xfrm>
            <a:off x="755576" y="1354575"/>
            <a:ext cx="1265795" cy="1607451"/>
            <a:chOff x="1034355" y="1354575"/>
            <a:chExt cx="1265795" cy="1607451"/>
          </a:xfrm>
        </p:grpSpPr>
        <p:sp>
          <p:nvSpPr>
            <p:cNvPr id="281" name="Google Shape;281;p20"/>
            <p:cNvSpPr/>
            <p:nvPr/>
          </p:nvSpPr>
          <p:spPr>
            <a:xfrm>
              <a:off x="1166625" y="1354575"/>
              <a:ext cx="1133525" cy="1133525"/>
            </a:xfrm>
            <a:custGeom>
              <a:avLst/>
              <a:gdLst/>
              <a:ahLst/>
              <a:cxnLst/>
              <a:rect l="l" t="t" r="r" b="b"/>
              <a:pathLst>
                <a:path w="45341" h="45341" extrusionOk="0">
                  <a:moveTo>
                    <a:pt x="22689" y="0"/>
                  </a:moveTo>
                  <a:cubicBezTo>
                    <a:pt x="10164" y="0"/>
                    <a:pt x="0" y="10146"/>
                    <a:pt x="0" y="22654"/>
                  </a:cubicBezTo>
                  <a:cubicBezTo>
                    <a:pt x="0" y="35195"/>
                    <a:pt x="10164" y="45341"/>
                    <a:pt x="22689" y="45341"/>
                  </a:cubicBezTo>
                  <a:cubicBezTo>
                    <a:pt x="35195" y="45341"/>
                    <a:pt x="45341" y="35195"/>
                    <a:pt x="45341" y="22654"/>
                  </a:cubicBezTo>
                  <a:cubicBezTo>
                    <a:pt x="45341" y="10146"/>
                    <a:pt x="35195" y="0"/>
                    <a:pt x="22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 txBox="1"/>
            <p:nvPr/>
          </p:nvSpPr>
          <p:spPr>
            <a:xfrm>
              <a:off x="1034355" y="2355726"/>
              <a:ext cx="12393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1900" dirty="0" err="1"/>
                <a:t>Fikr</a:t>
              </a:r>
              <a:r>
                <a:rPr lang="en-US" sz="1900" dirty="0"/>
                <a:t> </a:t>
              </a:r>
              <a:r>
                <a:rPr lang="en-US" sz="1900" dirty="0" err="1"/>
                <a:t>oʻylanildi</a:t>
              </a:r>
              <a:r>
                <a:rPr lang="en-US" sz="1900" dirty="0"/>
                <a:t>, </a:t>
              </a:r>
              <a:r>
                <a:rPr lang="en-US" sz="1900" dirty="0" err="1"/>
                <a:t>nutqiy</a:t>
              </a:r>
              <a:r>
                <a:rPr lang="en-US" sz="1900" dirty="0"/>
                <a:t> </a:t>
              </a:r>
              <a:r>
                <a:rPr lang="en-US" sz="1900" dirty="0" err="1"/>
                <a:t>shaklga</a:t>
              </a:r>
              <a:r>
                <a:rPr lang="en-US" sz="1900" dirty="0"/>
                <a:t> </a:t>
              </a:r>
              <a:r>
                <a:rPr lang="en-US" sz="1900" dirty="0" err="1"/>
                <a:t>ega</a:t>
              </a:r>
              <a:r>
                <a:rPr lang="en-US" sz="1900" dirty="0"/>
                <a:t> </a:t>
              </a:r>
              <a:r>
                <a:rPr lang="en-US" sz="1900" dirty="0" err="1"/>
                <a:t>boʻldi</a:t>
              </a:r>
              <a:r>
                <a:rPr lang="en-US" sz="1900" dirty="0"/>
                <a:t> (100%)</a:t>
              </a:r>
              <a:endParaRPr sz="19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061789" y="0"/>
            <a:ext cx="7939336" cy="826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Kommunikativ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jarayonida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uzatishdagi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yoʻqotishlar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611560" y="1194525"/>
            <a:ext cx="7992888" cy="3312525"/>
          </a:xfrm>
          <a:custGeom>
            <a:avLst/>
            <a:gdLst/>
            <a:ahLst/>
            <a:cxnLst/>
            <a:rect l="l" t="t" r="r" b="b"/>
            <a:pathLst>
              <a:path w="285724" h="132501" extrusionOk="0">
                <a:moveTo>
                  <a:pt x="29056" y="0"/>
                </a:moveTo>
                <a:cubicBezTo>
                  <a:pt x="13033" y="0"/>
                  <a:pt x="0" y="13049"/>
                  <a:pt x="0" y="29056"/>
                </a:cubicBezTo>
                <a:lnTo>
                  <a:pt x="0" y="101474"/>
                </a:lnTo>
                <a:cubicBezTo>
                  <a:pt x="0" y="117323"/>
                  <a:pt x="12595" y="130267"/>
                  <a:pt x="28303" y="130809"/>
                </a:cubicBezTo>
                <a:lnTo>
                  <a:pt x="29826" y="132348"/>
                </a:lnTo>
                <a:cubicBezTo>
                  <a:pt x="29919" y="132442"/>
                  <a:pt x="30033" y="132483"/>
                  <a:pt x="30146" y="132483"/>
                </a:cubicBezTo>
                <a:cubicBezTo>
                  <a:pt x="30392" y="132483"/>
                  <a:pt x="30630" y="132286"/>
                  <a:pt x="30630" y="131998"/>
                </a:cubicBezTo>
                <a:lnTo>
                  <a:pt x="30630" y="128150"/>
                </a:lnTo>
                <a:cubicBezTo>
                  <a:pt x="30630" y="127858"/>
                  <a:pt x="30403" y="127675"/>
                  <a:pt x="30164" y="127675"/>
                </a:cubicBezTo>
                <a:cubicBezTo>
                  <a:pt x="30045" y="127675"/>
                  <a:pt x="29924" y="127719"/>
                  <a:pt x="29826" y="127818"/>
                </a:cubicBezTo>
                <a:lnTo>
                  <a:pt x="28111" y="129514"/>
                </a:lnTo>
                <a:cubicBezTo>
                  <a:pt x="13189" y="128884"/>
                  <a:pt x="1259" y="116553"/>
                  <a:pt x="1259" y="101474"/>
                </a:cubicBezTo>
                <a:lnTo>
                  <a:pt x="1259" y="29056"/>
                </a:lnTo>
                <a:cubicBezTo>
                  <a:pt x="1259" y="13749"/>
                  <a:pt x="13732" y="1278"/>
                  <a:pt x="29056" y="1278"/>
                </a:cubicBezTo>
                <a:cubicBezTo>
                  <a:pt x="44396" y="1278"/>
                  <a:pt x="56869" y="13749"/>
                  <a:pt x="56869" y="29056"/>
                </a:cubicBezTo>
                <a:lnTo>
                  <a:pt x="56869" y="101754"/>
                </a:lnTo>
                <a:cubicBezTo>
                  <a:pt x="56869" y="117777"/>
                  <a:pt x="69918" y="130809"/>
                  <a:pt x="85958" y="130809"/>
                </a:cubicBezTo>
                <a:cubicBezTo>
                  <a:pt x="102000" y="130809"/>
                  <a:pt x="115049" y="117777"/>
                  <a:pt x="115049" y="101754"/>
                </a:cubicBezTo>
                <a:lnTo>
                  <a:pt x="115049" y="29056"/>
                </a:lnTo>
                <a:cubicBezTo>
                  <a:pt x="115049" y="13749"/>
                  <a:pt x="127521" y="1278"/>
                  <a:pt x="142862" y="1278"/>
                </a:cubicBezTo>
                <a:cubicBezTo>
                  <a:pt x="158203" y="1278"/>
                  <a:pt x="170676" y="13749"/>
                  <a:pt x="170676" y="29056"/>
                </a:cubicBezTo>
                <a:lnTo>
                  <a:pt x="170676" y="101754"/>
                </a:lnTo>
                <a:cubicBezTo>
                  <a:pt x="170676" y="117777"/>
                  <a:pt x="183707" y="130809"/>
                  <a:pt x="199748" y="130809"/>
                </a:cubicBezTo>
                <a:cubicBezTo>
                  <a:pt x="215771" y="130809"/>
                  <a:pt x="228821" y="117777"/>
                  <a:pt x="228821" y="101754"/>
                </a:cubicBezTo>
                <a:lnTo>
                  <a:pt x="228821" y="29056"/>
                </a:lnTo>
                <a:cubicBezTo>
                  <a:pt x="228821" y="13749"/>
                  <a:pt x="241311" y="1278"/>
                  <a:pt x="256634" y="1278"/>
                </a:cubicBezTo>
                <a:cubicBezTo>
                  <a:pt x="271974" y="1278"/>
                  <a:pt x="284447" y="13749"/>
                  <a:pt x="284447" y="29056"/>
                </a:cubicBezTo>
                <a:lnTo>
                  <a:pt x="284447" y="101474"/>
                </a:lnTo>
                <a:cubicBezTo>
                  <a:pt x="284447" y="116973"/>
                  <a:pt x="271853" y="129549"/>
                  <a:pt x="256389" y="129549"/>
                </a:cubicBezTo>
                <a:lnTo>
                  <a:pt x="256389" y="128168"/>
                </a:lnTo>
                <a:cubicBezTo>
                  <a:pt x="256389" y="127884"/>
                  <a:pt x="256149" y="127696"/>
                  <a:pt x="255896" y="127696"/>
                </a:cubicBezTo>
                <a:cubicBezTo>
                  <a:pt x="255775" y="127696"/>
                  <a:pt x="255651" y="127739"/>
                  <a:pt x="255549" y="127835"/>
                </a:cubicBezTo>
                <a:lnTo>
                  <a:pt x="253660" y="129759"/>
                </a:lnTo>
                <a:cubicBezTo>
                  <a:pt x="253450" y="129934"/>
                  <a:pt x="253450" y="130249"/>
                  <a:pt x="253660" y="130442"/>
                </a:cubicBezTo>
                <a:lnTo>
                  <a:pt x="255549" y="132366"/>
                </a:lnTo>
                <a:cubicBezTo>
                  <a:pt x="255649" y="132459"/>
                  <a:pt x="255768" y="132501"/>
                  <a:pt x="255886" y="132501"/>
                </a:cubicBezTo>
                <a:cubicBezTo>
                  <a:pt x="256143" y="132501"/>
                  <a:pt x="256389" y="132304"/>
                  <a:pt x="256389" y="132016"/>
                </a:cubicBezTo>
                <a:lnTo>
                  <a:pt x="256389" y="130809"/>
                </a:lnTo>
                <a:cubicBezTo>
                  <a:pt x="272552" y="130809"/>
                  <a:pt x="285723" y="117672"/>
                  <a:pt x="285723" y="101474"/>
                </a:cubicBezTo>
                <a:lnTo>
                  <a:pt x="285723" y="29056"/>
                </a:lnTo>
                <a:cubicBezTo>
                  <a:pt x="285723" y="13049"/>
                  <a:pt x="272674" y="0"/>
                  <a:pt x="256634" y="0"/>
                </a:cubicBezTo>
                <a:cubicBezTo>
                  <a:pt x="240611" y="0"/>
                  <a:pt x="227561" y="13049"/>
                  <a:pt x="227561" y="29056"/>
                </a:cubicBezTo>
                <a:lnTo>
                  <a:pt x="227561" y="101754"/>
                </a:lnTo>
                <a:cubicBezTo>
                  <a:pt x="227561" y="117078"/>
                  <a:pt x="215072" y="129549"/>
                  <a:pt x="199748" y="129549"/>
                </a:cubicBezTo>
                <a:cubicBezTo>
                  <a:pt x="184407" y="129549"/>
                  <a:pt x="171935" y="117078"/>
                  <a:pt x="171935" y="101754"/>
                </a:cubicBezTo>
                <a:lnTo>
                  <a:pt x="171935" y="29056"/>
                </a:lnTo>
                <a:cubicBezTo>
                  <a:pt x="171935" y="13049"/>
                  <a:pt x="158902" y="0"/>
                  <a:pt x="142862" y="0"/>
                </a:cubicBezTo>
                <a:cubicBezTo>
                  <a:pt x="126821" y="0"/>
                  <a:pt x="113772" y="13049"/>
                  <a:pt x="113772" y="29056"/>
                </a:cubicBezTo>
                <a:lnTo>
                  <a:pt x="113772" y="101754"/>
                </a:lnTo>
                <a:cubicBezTo>
                  <a:pt x="113772" y="117078"/>
                  <a:pt x="101300" y="129549"/>
                  <a:pt x="85958" y="129549"/>
                </a:cubicBezTo>
                <a:cubicBezTo>
                  <a:pt x="70635" y="129549"/>
                  <a:pt x="58145" y="117078"/>
                  <a:pt x="58145" y="101754"/>
                </a:cubicBezTo>
                <a:lnTo>
                  <a:pt x="58145" y="29056"/>
                </a:lnTo>
                <a:cubicBezTo>
                  <a:pt x="58145" y="13049"/>
                  <a:pt x="45096" y="0"/>
                  <a:pt x="29056" y="0"/>
                </a:cubicBezTo>
                <a:close/>
              </a:path>
            </a:pathLst>
          </a:custGeom>
          <a:solidFill>
            <a:schemeClr val="lt2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ysClr val="windowText" lastClr="000000"/>
              </a:solidFill>
            </a:endParaRPr>
          </a:p>
        </p:txBody>
      </p:sp>
      <p:pic>
        <p:nvPicPr>
          <p:cNvPr id="70657" name="Picture 1" descr="C:\Users\Vohid\Desktop\page-8.png"/>
          <p:cNvPicPr>
            <a:picLocks noChangeAspect="1" noChangeArrowheads="1"/>
          </p:cNvPicPr>
          <p:nvPr/>
        </p:nvPicPr>
        <p:blipFill>
          <a:blip r:embed="rId3" cstate="print"/>
          <a:srcRect l="56615" t="31100" b="28580"/>
          <a:stretch>
            <a:fillRect/>
          </a:stretch>
        </p:blipFill>
        <p:spPr bwMode="auto">
          <a:xfrm>
            <a:off x="7308304" y="1592091"/>
            <a:ext cx="888975" cy="61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1" descr="C:\Users\Vohid\Desktop\page-8.png"/>
          <p:cNvPicPr>
            <a:picLocks noChangeAspect="1" noChangeArrowheads="1"/>
          </p:cNvPicPr>
          <p:nvPr/>
        </p:nvPicPr>
        <p:blipFill>
          <a:blip r:embed="rId3" cstate="print"/>
          <a:srcRect l="56615" t="31100" b="28580"/>
          <a:stretch>
            <a:fillRect/>
          </a:stretch>
        </p:blipFill>
        <p:spPr bwMode="auto">
          <a:xfrm>
            <a:off x="5796136" y="3435846"/>
            <a:ext cx="888975" cy="61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" descr="C:\Users\Vohid\Desktop\page-8.png"/>
          <p:cNvPicPr>
            <a:picLocks noChangeAspect="1" noChangeArrowheads="1"/>
          </p:cNvPicPr>
          <p:nvPr/>
        </p:nvPicPr>
        <p:blipFill>
          <a:blip r:embed="rId3" cstate="print"/>
          <a:srcRect l="56615" t="31100" b="28580"/>
          <a:stretch>
            <a:fillRect/>
          </a:stretch>
        </p:blipFill>
        <p:spPr bwMode="auto">
          <a:xfrm>
            <a:off x="4139952" y="1635646"/>
            <a:ext cx="888975" cy="61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" descr="C:\Users\Vohid\Desktop\page-8.png"/>
          <p:cNvPicPr>
            <a:picLocks noChangeAspect="1" noChangeArrowheads="1"/>
          </p:cNvPicPr>
          <p:nvPr/>
        </p:nvPicPr>
        <p:blipFill>
          <a:blip r:embed="rId3" cstate="print"/>
          <a:srcRect l="56615" t="31100" b="28580"/>
          <a:stretch>
            <a:fillRect/>
          </a:stretch>
        </p:blipFill>
        <p:spPr bwMode="auto">
          <a:xfrm>
            <a:off x="2555776" y="3435846"/>
            <a:ext cx="888975" cy="61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1" descr="C:\Users\Vohid\Desktop\page-8.png"/>
          <p:cNvPicPr>
            <a:picLocks noChangeAspect="1" noChangeArrowheads="1"/>
          </p:cNvPicPr>
          <p:nvPr/>
        </p:nvPicPr>
        <p:blipFill>
          <a:blip r:embed="rId3" cstate="print"/>
          <a:srcRect l="56615" t="31100" b="28580"/>
          <a:stretch>
            <a:fillRect/>
          </a:stretch>
        </p:blipFill>
        <p:spPr bwMode="auto">
          <a:xfrm>
            <a:off x="1043608" y="1635646"/>
            <a:ext cx="888975" cy="61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1700" y="133350"/>
            <a:ext cx="8520600" cy="884375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kasb-hunar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ta’limi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tizimida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umumta’lim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fanlarini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o‘rganish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bosqichlari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11150" y="1152525"/>
          <a:ext cx="8521700" cy="27127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74900"/>
                <a:gridCol w="614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Standart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darajalari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Darajalarning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nomlanishi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R="72390" indent="31115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Umumta’lim fanlarini o‘rganishning boshlang‘ich darajasi</a:t>
                      </a: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A1+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R="72390" indent="31115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Umumta’lim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fanlarini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o‘rganishning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kuchaytirilgan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boshlang‘ich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darajasi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R="72390" indent="31115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Umumta’lim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fanlarini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o‘rganishning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tayanch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darajasi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A2+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R="72390" indent="31115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Umumta’lim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fanlarini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o‘rganishning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kuchaytirilgan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tayanch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darajasi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R="72390" indent="31115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Umumta’lim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fanlarini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o‘rganishning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umumiy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darajasi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B1+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R="72390" indent="31115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Umumta’lim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fanlarini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o‘rganishning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kuchaytirilgan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umumiy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darajasi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ududlarning ijtimoiy-iqtisodiy rivojlanishini reyting baholash tizimi  joriy etilmoq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533650"/>
            <a:ext cx="9010650" cy="26098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Bookman Old Style" pitchFamily="18" charset="0"/>
                <a:cs typeface="Times New Roman" pitchFamily="18" charset="0"/>
              </a:rPr>
              <a:t>Baholash</a:t>
            </a:r>
            <a:r>
              <a:rPr lang="en-US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Bookman Old Style" pitchFamily="18" charset="0"/>
                <a:cs typeface="Times New Roman" pitchFamily="18" charset="0"/>
              </a:rPr>
              <a:t>mezonlari</a:t>
            </a:r>
            <a:endParaRPr lang="ru-RU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Bookman Old Style" pitchFamily="18" charset="0"/>
              </a:rPr>
              <a:t>Baho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bu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baholashning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ball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shaklida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ko`rsatilgan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son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jihatidan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o‘lchanishidir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O`zlashtirish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tabellari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guruh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jurnallari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reyting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daftarchalari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va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shu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kabilarda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baholashning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shartli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belgilari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xotiralash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belgilari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va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hokazolar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baho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ko‘rinishida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qayd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</a:rPr>
              <a:t>etiladi</a:t>
            </a:r>
            <a:endParaRPr lang="en-US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6" name="Picture 12" descr="Qabul 2021: Magistraturaga kirish imtihonlari uchun fan dasturlari va  baholash mezonl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575"/>
            <a:ext cx="1476375" cy="7723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Bahoni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amalda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egallagan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BKMlar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bilan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davlat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ta’lim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standartiga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ko`ra</a:t>
            </a:r>
            <a:r>
              <a:rPr lang="en-US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o`zlashtirilishi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700" y="1171573"/>
            <a:ext cx="8520600" cy="3790951"/>
          </a:xfrm>
        </p:spPr>
        <p:txBody>
          <a:bodyPr/>
          <a:lstStyle/>
          <a:p>
            <a:pPr marL="0" indent="361950"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Belgilangan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BKMlar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umumiy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hajmi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o`rtasidagi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nisbat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sifatida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tushunishdan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ta’lim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darajasining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miqdoriy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mazmuni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kelib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chiqadi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O`zlashtirish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ta’lim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samaradorligi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)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ko`rsatkichi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quyidagi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nisbatda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ookman Old Style" pitchFamily="18" charset="0"/>
              </a:rPr>
              <a:t>aniqlanadi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</a:rPr>
              <a:t>:       </a:t>
            </a:r>
          </a:p>
          <a:p>
            <a:pPr marL="1971675" indent="0">
              <a:lnSpc>
                <a:spcPct val="100000"/>
              </a:lnSpc>
              <a:buNone/>
            </a:pPr>
            <a:endParaRPr lang="en-US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1971675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B=          *100%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  </a:t>
            </a:r>
            <a:r>
              <a:rPr lang="en-US" sz="1600" b="1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Bunda</a:t>
            </a: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B-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o`zlashtirish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bahosi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   A-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amaldagi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o`zlashtirilgan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bilim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va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malakalarning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to`liq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hajmi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   T-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o`zlashtirish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uchun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taklif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etilgan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bilim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va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malakalarning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to`liq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hajmi</a:t>
            </a:r>
            <a:endParaRPr lang="en-US" sz="14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361950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O`zlashtirish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ko`rsatkichi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baho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)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bu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o`rinda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100%  -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axborotni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to`liq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o`zlashtirish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va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0%-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uning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umuman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mavjud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emasligi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o`rtasida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bo`ladi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Ma’lumki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baholash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funksiyasi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ta’lim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darajasini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qayd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etish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bilangina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cheklanmaydi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Baho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–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pedagog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ixtiyoridagi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o`qishni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ijobiy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motivatsiyani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rag`batlantirishning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va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shaxsga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ta’sir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ko`rsatishning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yagona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vositasi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724148" y="2200279"/>
            <a:ext cx="638177" cy="650319"/>
            <a:chOff x="2743198" y="2600329"/>
            <a:chExt cx="638177" cy="650319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743198" y="2919413"/>
              <a:ext cx="638177" cy="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857498" y="2600329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Bookman Old Style" pitchFamily="18" charset="0"/>
                </a:rPr>
                <a:t>A</a:t>
              </a:r>
              <a:endParaRPr lang="ru-RU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71783" y="2881316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Bookman Old Style" pitchFamily="18" charset="0"/>
                </a:rPr>
                <a:t>T</a:t>
              </a:r>
              <a:endParaRPr lang="ru-RU" sz="1800" dirty="0"/>
            </a:p>
          </p:txBody>
        </p:sp>
      </p:grpSp>
      <p:pic>
        <p:nvPicPr>
          <p:cNvPr id="93190" name="Picture 6" descr="Bilimlarni to'liq o'zlashtirishga yo'naltirilgan ta'lim texnalogiyasi"/>
          <p:cNvPicPr>
            <a:picLocks noChangeAspect="1" noChangeArrowheads="1"/>
          </p:cNvPicPr>
          <p:nvPr/>
        </p:nvPicPr>
        <p:blipFill>
          <a:blip r:embed="rId3"/>
          <a:srcRect l="56208" t="30667" r="6917" b="35833"/>
          <a:stretch>
            <a:fillRect/>
          </a:stretch>
        </p:blipFill>
        <p:spPr bwMode="auto">
          <a:xfrm>
            <a:off x="6705600" y="2036536"/>
            <a:ext cx="2006146" cy="136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192" name="AutoShape 8" descr="⬇ Скачать картинки Магистратура, стоковые фото Магистратура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4" name="AutoShape 10" descr="⬇ Скачать картинки Магистратура, стоковые фото Магистратура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8" name="Google Shape;1218;p45"/>
          <p:cNvCxnSpPr/>
          <p:nvPr/>
        </p:nvCxnSpPr>
        <p:spPr>
          <a:xfrm>
            <a:off x="4573084" y="1775975"/>
            <a:ext cx="0" cy="248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9" name="Google Shape;1219;p45"/>
          <p:cNvCxnSpPr/>
          <p:nvPr/>
        </p:nvCxnSpPr>
        <p:spPr>
          <a:xfrm>
            <a:off x="899299" y="3002850"/>
            <a:ext cx="7281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1220;p45"/>
          <p:cNvGrpSpPr/>
          <p:nvPr/>
        </p:nvGrpSpPr>
        <p:grpSpPr>
          <a:xfrm>
            <a:off x="3894989" y="2342066"/>
            <a:ext cx="1323233" cy="1330318"/>
            <a:chOff x="3252658" y="3849757"/>
            <a:chExt cx="587294" cy="590439"/>
          </a:xfrm>
        </p:grpSpPr>
        <p:sp>
          <p:nvSpPr>
            <p:cNvPr id="1221" name="Google Shape;1221;p45"/>
            <p:cNvSpPr/>
            <p:nvPr/>
          </p:nvSpPr>
          <p:spPr>
            <a:xfrm>
              <a:off x="3553684" y="3849757"/>
              <a:ext cx="286269" cy="590439"/>
            </a:xfrm>
            <a:custGeom>
              <a:avLst/>
              <a:gdLst/>
              <a:ahLst/>
              <a:cxnLst/>
              <a:rect l="l" t="t" r="r" b="b"/>
              <a:pathLst>
                <a:path w="12777" h="26353" extrusionOk="0">
                  <a:moveTo>
                    <a:pt x="1" y="0"/>
                  </a:moveTo>
                  <a:lnTo>
                    <a:pt x="1" y="26353"/>
                  </a:lnTo>
                  <a:cubicBezTo>
                    <a:pt x="7072" y="26153"/>
                    <a:pt x="12777" y="20315"/>
                    <a:pt x="12777" y="13177"/>
                  </a:cubicBezTo>
                  <a:cubicBezTo>
                    <a:pt x="12777" y="6005"/>
                    <a:pt x="7106" y="20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5"/>
            <p:cNvSpPr/>
            <p:nvPr/>
          </p:nvSpPr>
          <p:spPr>
            <a:xfrm>
              <a:off x="3252658" y="3849757"/>
              <a:ext cx="304193" cy="590439"/>
            </a:xfrm>
            <a:custGeom>
              <a:avLst/>
              <a:gdLst/>
              <a:ahLst/>
              <a:cxnLst/>
              <a:rect l="l" t="t" r="r" b="b"/>
              <a:pathLst>
                <a:path w="13577" h="26353" extrusionOk="0">
                  <a:moveTo>
                    <a:pt x="13176" y="0"/>
                  </a:moveTo>
                  <a:cubicBezTo>
                    <a:pt x="5905" y="0"/>
                    <a:pt x="0" y="5905"/>
                    <a:pt x="0" y="13177"/>
                  </a:cubicBezTo>
                  <a:cubicBezTo>
                    <a:pt x="0" y="20448"/>
                    <a:pt x="5905" y="26353"/>
                    <a:pt x="13176" y="26353"/>
                  </a:cubicBezTo>
                  <a:lnTo>
                    <a:pt x="13577" y="26353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224;p45"/>
          <p:cNvGrpSpPr/>
          <p:nvPr/>
        </p:nvGrpSpPr>
        <p:grpSpPr>
          <a:xfrm>
            <a:off x="2996417" y="1802647"/>
            <a:ext cx="746531" cy="686423"/>
            <a:chOff x="3123223" y="1529460"/>
            <a:chExt cx="689828" cy="634285"/>
          </a:xfrm>
        </p:grpSpPr>
        <p:sp>
          <p:nvSpPr>
            <p:cNvPr id="1225" name="Google Shape;1225;p45"/>
            <p:cNvSpPr/>
            <p:nvPr/>
          </p:nvSpPr>
          <p:spPr>
            <a:xfrm>
              <a:off x="3167316" y="1573306"/>
              <a:ext cx="303453" cy="590439"/>
            </a:xfrm>
            <a:custGeom>
              <a:avLst/>
              <a:gdLst/>
              <a:ahLst/>
              <a:cxnLst/>
              <a:rect l="l" t="t" r="r" b="b"/>
              <a:pathLst>
                <a:path w="13544" h="26353" extrusionOk="0">
                  <a:moveTo>
                    <a:pt x="13176" y="0"/>
                  </a:moveTo>
                  <a:cubicBezTo>
                    <a:pt x="5904" y="0"/>
                    <a:pt x="0" y="5905"/>
                    <a:pt x="0" y="13177"/>
                  </a:cubicBezTo>
                  <a:cubicBezTo>
                    <a:pt x="0" y="20448"/>
                    <a:pt x="5871" y="26353"/>
                    <a:pt x="13176" y="26353"/>
                  </a:cubicBezTo>
                  <a:lnTo>
                    <a:pt x="13543" y="26353"/>
                  </a:lnTo>
                  <a:lnTo>
                    <a:pt x="13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3464204" y="1573306"/>
              <a:ext cx="287008" cy="590439"/>
            </a:xfrm>
            <a:custGeom>
              <a:avLst/>
              <a:gdLst/>
              <a:ahLst/>
              <a:cxnLst/>
              <a:rect l="l" t="t" r="r" b="b"/>
              <a:pathLst>
                <a:path w="12810" h="26353" extrusionOk="0">
                  <a:moveTo>
                    <a:pt x="0" y="0"/>
                  </a:moveTo>
                  <a:lnTo>
                    <a:pt x="0" y="26353"/>
                  </a:lnTo>
                  <a:cubicBezTo>
                    <a:pt x="7105" y="26152"/>
                    <a:pt x="12809" y="20348"/>
                    <a:pt x="12809" y="13177"/>
                  </a:cubicBezTo>
                  <a:cubicBezTo>
                    <a:pt x="12809" y="6005"/>
                    <a:pt x="7105" y="2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3186740" y="1592731"/>
              <a:ext cx="550827" cy="551589"/>
            </a:xfrm>
            <a:custGeom>
              <a:avLst/>
              <a:gdLst/>
              <a:ahLst/>
              <a:cxnLst/>
              <a:rect l="l" t="t" r="r" b="b"/>
              <a:pathLst>
                <a:path w="24585" h="24619" extrusionOk="0">
                  <a:moveTo>
                    <a:pt x="12309" y="1068"/>
                  </a:moveTo>
                  <a:cubicBezTo>
                    <a:pt x="18514" y="1068"/>
                    <a:pt x="23551" y="6105"/>
                    <a:pt x="23551" y="12310"/>
                  </a:cubicBezTo>
                  <a:cubicBezTo>
                    <a:pt x="23551" y="18514"/>
                    <a:pt x="18514" y="23584"/>
                    <a:pt x="12309" y="23584"/>
                  </a:cubicBezTo>
                  <a:cubicBezTo>
                    <a:pt x="6105" y="23584"/>
                    <a:pt x="1034" y="18514"/>
                    <a:pt x="1034" y="12310"/>
                  </a:cubicBezTo>
                  <a:cubicBezTo>
                    <a:pt x="1034" y="6105"/>
                    <a:pt x="6105" y="1068"/>
                    <a:pt x="12309" y="1068"/>
                  </a:cubicBezTo>
                  <a:close/>
                  <a:moveTo>
                    <a:pt x="12309" y="1"/>
                  </a:moveTo>
                  <a:cubicBezTo>
                    <a:pt x="5538" y="1"/>
                    <a:pt x="0" y="5538"/>
                    <a:pt x="0" y="12310"/>
                  </a:cubicBezTo>
                  <a:cubicBezTo>
                    <a:pt x="0" y="19081"/>
                    <a:pt x="5538" y="24618"/>
                    <a:pt x="12309" y="24618"/>
                  </a:cubicBezTo>
                  <a:cubicBezTo>
                    <a:pt x="19081" y="24618"/>
                    <a:pt x="24585" y="19081"/>
                    <a:pt x="24585" y="12310"/>
                  </a:cubicBezTo>
                  <a:cubicBezTo>
                    <a:pt x="24585" y="5538"/>
                    <a:pt x="19081" y="1"/>
                    <a:pt x="12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5"/>
            <p:cNvSpPr/>
            <p:nvPr/>
          </p:nvSpPr>
          <p:spPr>
            <a:xfrm>
              <a:off x="3318278" y="1851326"/>
              <a:ext cx="49336" cy="124818"/>
            </a:xfrm>
            <a:custGeom>
              <a:avLst/>
              <a:gdLst/>
              <a:ahLst/>
              <a:cxnLst/>
              <a:rect l="l" t="t" r="r" b="b"/>
              <a:pathLst>
                <a:path w="2202" h="5571" extrusionOk="0">
                  <a:moveTo>
                    <a:pt x="0" y="0"/>
                  </a:moveTo>
                  <a:lnTo>
                    <a:pt x="0" y="5571"/>
                  </a:lnTo>
                  <a:lnTo>
                    <a:pt x="2202" y="5571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5"/>
            <p:cNvSpPr/>
            <p:nvPr/>
          </p:nvSpPr>
          <p:spPr>
            <a:xfrm>
              <a:off x="3398980" y="1816935"/>
              <a:ext cx="50098" cy="159210"/>
            </a:xfrm>
            <a:custGeom>
              <a:avLst/>
              <a:gdLst/>
              <a:ahLst/>
              <a:cxnLst/>
              <a:rect l="l" t="t" r="r" b="b"/>
              <a:pathLst>
                <a:path w="2236" h="7106" extrusionOk="0">
                  <a:moveTo>
                    <a:pt x="1" y="1"/>
                  </a:moveTo>
                  <a:lnTo>
                    <a:pt x="1" y="7106"/>
                  </a:lnTo>
                  <a:lnTo>
                    <a:pt x="2236" y="7106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3476701" y="1867009"/>
              <a:ext cx="50098" cy="109135"/>
            </a:xfrm>
            <a:custGeom>
              <a:avLst/>
              <a:gdLst/>
              <a:ahLst/>
              <a:cxnLst/>
              <a:rect l="l" t="t" r="r" b="b"/>
              <a:pathLst>
                <a:path w="2236" h="4871" extrusionOk="0">
                  <a:moveTo>
                    <a:pt x="1" y="1"/>
                  </a:moveTo>
                  <a:lnTo>
                    <a:pt x="1" y="4871"/>
                  </a:lnTo>
                  <a:lnTo>
                    <a:pt x="2236" y="4871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3555185" y="1782566"/>
              <a:ext cx="50098" cy="193579"/>
            </a:xfrm>
            <a:custGeom>
              <a:avLst/>
              <a:gdLst/>
              <a:ahLst/>
              <a:cxnLst/>
              <a:rect l="l" t="t" r="r" b="b"/>
              <a:pathLst>
                <a:path w="2236" h="8640" extrusionOk="0">
                  <a:moveTo>
                    <a:pt x="0" y="0"/>
                  </a:moveTo>
                  <a:lnTo>
                    <a:pt x="0" y="8640"/>
                  </a:lnTo>
                  <a:lnTo>
                    <a:pt x="2235" y="864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3279406" y="1994066"/>
              <a:ext cx="353528" cy="11225"/>
            </a:xfrm>
            <a:custGeom>
              <a:avLst/>
              <a:gdLst/>
              <a:ahLst/>
              <a:cxnLst/>
              <a:rect l="l" t="t" r="r" b="b"/>
              <a:pathLst>
                <a:path w="15779" h="501" extrusionOk="0">
                  <a:moveTo>
                    <a:pt x="1" y="1"/>
                  </a:moveTo>
                  <a:lnTo>
                    <a:pt x="1" y="501"/>
                  </a:lnTo>
                  <a:lnTo>
                    <a:pt x="15779" y="501"/>
                  </a:lnTo>
                  <a:lnTo>
                    <a:pt x="157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3480443" y="1713806"/>
              <a:ext cx="50098" cy="45617"/>
            </a:xfrm>
            <a:custGeom>
              <a:avLst/>
              <a:gdLst/>
              <a:ahLst/>
              <a:cxnLst/>
              <a:rect l="l" t="t" r="r" b="b"/>
              <a:pathLst>
                <a:path w="2236" h="2036" extrusionOk="0">
                  <a:moveTo>
                    <a:pt x="1" y="1"/>
                  </a:moveTo>
                  <a:lnTo>
                    <a:pt x="868" y="2035"/>
                  </a:lnTo>
                  <a:lnTo>
                    <a:pt x="2236" y="2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3375074" y="1728011"/>
              <a:ext cx="135304" cy="58320"/>
            </a:xfrm>
            <a:custGeom>
              <a:avLst/>
              <a:gdLst/>
              <a:ahLst/>
              <a:cxnLst/>
              <a:rect l="l" t="t" r="r" b="b"/>
              <a:pathLst>
                <a:path w="6039" h="2603" fill="none" extrusionOk="0">
                  <a:moveTo>
                    <a:pt x="6038" y="0"/>
                  </a:moveTo>
                  <a:lnTo>
                    <a:pt x="0" y="2602"/>
                  </a:lnTo>
                </a:path>
              </a:pathLst>
            </a:custGeom>
            <a:noFill/>
            <a:ln w="83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3123223" y="1529460"/>
              <a:ext cx="689828" cy="546996"/>
            </a:xfrm>
            <a:custGeom>
              <a:avLst/>
              <a:gdLst/>
              <a:ahLst/>
              <a:cxnLst/>
              <a:rect l="l" t="t" r="r" b="b"/>
              <a:pathLst>
                <a:path w="30789" h="24414" extrusionOk="0">
                  <a:moveTo>
                    <a:pt x="15082" y="1"/>
                  </a:moveTo>
                  <a:cubicBezTo>
                    <a:pt x="14813" y="1"/>
                    <a:pt x="14545" y="8"/>
                    <a:pt x="14277" y="23"/>
                  </a:cubicBezTo>
                  <a:cubicBezTo>
                    <a:pt x="10674" y="256"/>
                    <a:pt x="7239" y="1757"/>
                    <a:pt x="4637" y="4259"/>
                  </a:cubicBezTo>
                  <a:cubicBezTo>
                    <a:pt x="1701" y="7094"/>
                    <a:pt x="33" y="11064"/>
                    <a:pt x="0" y="15134"/>
                  </a:cubicBezTo>
                  <a:cubicBezTo>
                    <a:pt x="0" y="15450"/>
                    <a:pt x="250" y="15609"/>
                    <a:pt x="500" y="15609"/>
                  </a:cubicBezTo>
                  <a:cubicBezTo>
                    <a:pt x="751" y="15609"/>
                    <a:pt x="1001" y="15450"/>
                    <a:pt x="1001" y="15134"/>
                  </a:cubicBezTo>
                  <a:cubicBezTo>
                    <a:pt x="1001" y="11731"/>
                    <a:pt x="2235" y="8395"/>
                    <a:pt x="4503" y="5827"/>
                  </a:cubicBezTo>
                  <a:cubicBezTo>
                    <a:pt x="6705" y="3325"/>
                    <a:pt x="9774" y="1624"/>
                    <a:pt x="13109" y="1157"/>
                  </a:cubicBezTo>
                  <a:cubicBezTo>
                    <a:pt x="13769" y="1060"/>
                    <a:pt x="14427" y="1014"/>
                    <a:pt x="15081" y="1014"/>
                  </a:cubicBezTo>
                  <a:cubicBezTo>
                    <a:pt x="21208" y="1014"/>
                    <a:pt x="26909" y="5132"/>
                    <a:pt x="28687" y="11131"/>
                  </a:cubicBezTo>
                  <a:cubicBezTo>
                    <a:pt x="29988" y="15434"/>
                    <a:pt x="29087" y="20137"/>
                    <a:pt x="26386" y="23706"/>
                  </a:cubicBezTo>
                  <a:cubicBezTo>
                    <a:pt x="26102" y="24060"/>
                    <a:pt x="26453" y="24414"/>
                    <a:pt x="26824" y="24414"/>
                  </a:cubicBezTo>
                  <a:cubicBezTo>
                    <a:pt x="26978" y="24414"/>
                    <a:pt x="27136" y="24353"/>
                    <a:pt x="27253" y="24207"/>
                  </a:cubicBezTo>
                  <a:cubicBezTo>
                    <a:pt x="29821" y="20771"/>
                    <a:pt x="30789" y="16368"/>
                    <a:pt x="29955" y="12131"/>
                  </a:cubicBezTo>
                  <a:cubicBezTo>
                    <a:pt x="29288" y="8629"/>
                    <a:pt x="27286" y="5427"/>
                    <a:pt x="24451" y="3225"/>
                  </a:cubicBezTo>
                  <a:cubicBezTo>
                    <a:pt x="21794" y="1155"/>
                    <a:pt x="18450" y="1"/>
                    <a:pt x="15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3703168" y="2041856"/>
              <a:ext cx="51576" cy="51644"/>
            </a:xfrm>
            <a:custGeom>
              <a:avLst/>
              <a:gdLst/>
              <a:ahLst/>
              <a:cxnLst/>
              <a:rect l="l" t="t" r="r" b="b"/>
              <a:pathLst>
                <a:path w="2302" h="2305" extrusionOk="0">
                  <a:moveTo>
                    <a:pt x="1193" y="1"/>
                  </a:moveTo>
                  <a:cubicBezTo>
                    <a:pt x="1174" y="1"/>
                    <a:pt x="1154" y="1"/>
                    <a:pt x="1134" y="2"/>
                  </a:cubicBezTo>
                  <a:cubicBezTo>
                    <a:pt x="501" y="2"/>
                    <a:pt x="0" y="503"/>
                    <a:pt x="0" y="1137"/>
                  </a:cubicBezTo>
                  <a:cubicBezTo>
                    <a:pt x="0" y="1770"/>
                    <a:pt x="501" y="2304"/>
                    <a:pt x="1134" y="2304"/>
                  </a:cubicBezTo>
                  <a:cubicBezTo>
                    <a:pt x="1768" y="2304"/>
                    <a:pt x="2302" y="1770"/>
                    <a:pt x="2302" y="1137"/>
                  </a:cubicBezTo>
                  <a:cubicBezTo>
                    <a:pt x="2302" y="522"/>
                    <a:pt x="1831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237;p45"/>
          <p:cNvGrpSpPr/>
          <p:nvPr/>
        </p:nvGrpSpPr>
        <p:grpSpPr>
          <a:xfrm>
            <a:off x="3748296" y="2214787"/>
            <a:ext cx="1582825" cy="1577953"/>
            <a:chOff x="3843667" y="2208569"/>
            <a:chExt cx="1462600" cy="1458098"/>
          </a:xfrm>
        </p:grpSpPr>
        <p:sp>
          <p:nvSpPr>
            <p:cNvPr id="1238" name="Google Shape;1238;p45"/>
            <p:cNvSpPr/>
            <p:nvPr/>
          </p:nvSpPr>
          <p:spPr>
            <a:xfrm>
              <a:off x="4309320" y="2598737"/>
              <a:ext cx="592257" cy="688541"/>
            </a:xfrm>
            <a:custGeom>
              <a:avLst/>
              <a:gdLst/>
              <a:ahLst/>
              <a:cxnLst/>
              <a:rect l="l" t="t" r="r" b="b"/>
              <a:pathLst>
                <a:path w="31057" h="36106" extrusionOk="0">
                  <a:moveTo>
                    <a:pt x="15439" y="1"/>
                  </a:moveTo>
                  <a:cubicBezTo>
                    <a:pt x="7301" y="1"/>
                    <a:pt x="526" y="6523"/>
                    <a:pt x="201" y="14857"/>
                  </a:cubicBezTo>
                  <a:cubicBezTo>
                    <a:pt x="1" y="19794"/>
                    <a:pt x="2102" y="24931"/>
                    <a:pt x="5505" y="27899"/>
                  </a:cubicBezTo>
                  <a:cubicBezTo>
                    <a:pt x="7139" y="30535"/>
                    <a:pt x="8006" y="34371"/>
                    <a:pt x="8340" y="36105"/>
                  </a:cubicBezTo>
                  <a:lnTo>
                    <a:pt x="22984" y="36105"/>
                  </a:lnTo>
                  <a:cubicBezTo>
                    <a:pt x="23417" y="30868"/>
                    <a:pt x="25986" y="27366"/>
                    <a:pt x="25986" y="27366"/>
                  </a:cubicBezTo>
                  <a:cubicBezTo>
                    <a:pt x="28755" y="24697"/>
                    <a:pt x="30556" y="20294"/>
                    <a:pt x="30723" y="16091"/>
                  </a:cubicBezTo>
                  <a:cubicBezTo>
                    <a:pt x="31056" y="7551"/>
                    <a:pt x="24485" y="346"/>
                    <a:pt x="16046" y="13"/>
                  </a:cubicBezTo>
                  <a:cubicBezTo>
                    <a:pt x="15843" y="5"/>
                    <a:pt x="15641" y="1"/>
                    <a:pt x="15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4454052" y="3303695"/>
              <a:ext cx="302813" cy="47084"/>
            </a:xfrm>
            <a:custGeom>
              <a:avLst/>
              <a:gdLst/>
              <a:ahLst/>
              <a:cxnLst/>
              <a:rect l="l" t="t" r="r" b="b"/>
              <a:pathLst>
                <a:path w="15879" h="2469" extrusionOk="0">
                  <a:moveTo>
                    <a:pt x="834" y="0"/>
                  </a:moveTo>
                  <a:cubicBezTo>
                    <a:pt x="367" y="0"/>
                    <a:pt x="0" y="300"/>
                    <a:pt x="0" y="667"/>
                  </a:cubicBezTo>
                  <a:lnTo>
                    <a:pt x="0" y="1801"/>
                  </a:lnTo>
                  <a:cubicBezTo>
                    <a:pt x="0" y="2168"/>
                    <a:pt x="367" y="2468"/>
                    <a:pt x="834" y="2468"/>
                  </a:cubicBezTo>
                  <a:lnTo>
                    <a:pt x="15078" y="2468"/>
                  </a:lnTo>
                  <a:cubicBezTo>
                    <a:pt x="15511" y="2468"/>
                    <a:pt x="15878" y="2168"/>
                    <a:pt x="15878" y="1801"/>
                  </a:cubicBezTo>
                  <a:lnTo>
                    <a:pt x="15878" y="667"/>
                  </a:lnTo>
                  <a:cubicBezTo>
                    <a:pt x="15878" y="300"/>
                    <a:pt x="15511" y="0"/>
                    <a:pt x="15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4475677" y="3368464"/>
              <a:ext cx="260191" cy="47103"/>
            </a:xfrm>
            <a:custGeom>
              <a:avLst/>
              <a:gdLst/>
              <a:ahLst/>
              <a:cxnLst/>
              <a:rect l="l" t="t" r="r" b="b"/>
              <a:pathLst>
                <a:path w="13644" h="2470" extrusionOk="0">
                  <a:moveTo>
                    <a:pt x="701" y="1"/>
                  </a:moveTo>
                  <a:cubicBezTo>
                    <a:pt x="334" y="1"/>
                    <a:pt x="0" y="301"/>
                    <a:pt x="0" y="668"/>
                  </a:cubicBezTo>
                  <a:lnTo>
                    <a:pt x="0" y="1802"/>
                  </a:lnTo>
                  <a:cubicBezTo>
                    <a:pt x="0" y="2169"/>
                    <a:pt x="334" y="2469"/>
                    <a:pt x="701" y="2469"/>
                  </a:cubicBezTo>
                  <a:lnTo>
                    <a:pt x="12909" y="2469"/>
                  </a:lnTo>
                  <a:cubicBezTo>
                    <a:pt x="13310" y="2469"/>
                    <a:pt x="13643" y="2169"/>
                    <a:pt x="13643" y="1802"/>
                  </a:cubicBezTo>
                  <a:lnTo>
                    <a:pt x="13643" y="668"/>
                  </a:lnTo>
                  <a:cubicBezTo>
                    <a:pt x="13643" y="301"/>
                    <a:pt x="13310" y="1"/>
                    <a:pt x="12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4510336" y="2964094"/>
              <a:ext cx="76986" cy="77634"/>
            </a:xfrm>
            <a:custGeom>
              <a:avLst/>
              <a:gdLst/>
              <a:ahLst/>
              <a:cxnLst/>
              <a:rect l="l" t="t" r="r" b="b"/>
              <a:pathLst>
                <a:path w="4037" h="4071" fill="none" extrusionOk="0">
                  <a:moveTo>
                    <a:pt x="4037" y="2036"/>
                  </a:moveTo>
                  <a:cubicBezTo>
                    <a:pt x="4037" y="3136"/>
                    <a:pt x="3136" y="4070"/>
                    <a:pt x="2035" y="4070"/>
                  </a:cubicBezTo>
                  <a:cubicBezTo>
                    <a:pt x="901" y="4070"/>
                    <a:pt x="1" y="3136"/>
                    <a:pt x="1" y="2036"/>
                  </a:cubicBezTo>
                  <a:cubicBezTo>
                    <a:pt x="1" y="901"/>
                    <a:pt x="901" y="1"/>
                    <a:pt x="2035" y="1"/>
                  </a:cubicBezTo>
                  <a:cubicBezTo>
                    <a:pt x="3136" y="1"/>
                    <a:pt x="4037" y="901"/>
                    <a:pt x="4037" y="2036"/>
                  </a:cubicBezTo>
                  <a:close/>
                </a:path>
              </a:pathLst>
            </a:custGeom>
            <a:noFill/>
            <a:ln w="25025" cap="rnd" cmpd="sng">
              <a:solidFill>
                <a:srgbClr val="FCC5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4631202" y="2964094"/>
              <a:ext cx="77634" cy="77634"/>
            </a:xfrm>
            <a:custGeom>
              <a:avLst/>
              <a:gdLst/>
              <a:ahLst/>
              <a:cxnLst/>
              <a:rect l="l" t="t" r="r" b="b"/>
              <a:pathLst>
                <a:path w="4071" h="4071" fill="none" extrusionOk="0">
                  <a:moveTo>
                    <a:pt x="4070" y="2036"/>
                  </a:moveTo>
                  <a:cubicBezTo>
                    <a:pt x="4070" y="3136"/>
                    <a:pt x="3169" y="4070"/>
                    <a:pt x="2035" y="4070"/>
                  </a:cubicBezTo>
                  <a:cubicBezTo>
                    <a:pt x="901" y="4070"/>
                    <a:pt x="0" y="3136"/>
                    <a:pt x="0" y="2036"/>
                  </a:cubicBezTo>
                  <a:cubicBezTo>
                    <a:pt x="0" y="901"/>
                    <a:pt x="901" y="1"/>
                    <a:pt x="2035" y="1"/>
                  </a:cubicBezTo>
                  <a:cubicBezTo>
                    <a:pt x="3169" y="1"/>
                    <a:pt x="4070" y="901"/>
                    <a:pt x="4070" y="2036"/>
                  </a:cubicBezTo>
                  <a:close/>
                </a:path>
              </a:pathLst>
            </a:custGeom>
            <a:noFill/>
            <a:ln w="25025" cap="rnd" cmpd="sng">
              <a:solidFill>
                <a:srgbClr val="FCC5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4452459" y="2998457"/>
              <a:ext cx="92242" cy="279909"/>
            </a:xfrm>
            <a:custGeom>
              <a:avLst/>
              <a:gdLst/>
              <a:ahLst/>
              <a:cxnLst/>
              <a:rect l="l" t="t" r="r" b="b"/>
              <a:pathLst>
                <a:path w="4837" h="14678" fill="none" extrusionOk="0">
                  <a:moveTo>
                    <a:pt x="3036" y="0"/>
                  </a:moveTo>
                  <a:lnTo>
                    <a:pt x="0" y="0"/>
                  </a:lnTo>
                  <a:lnTo>
                    <a:pt x="4837" y="14677"/>
                  </a:lnTo>
                </a:path>
              </a:pathLst>
            </a:custGeom>
            <a:noFill/>
            <a:ln w="25025" cap="rnd" cmpd="sng">
              <a:solidFill>
                <a:srgbClr val="FCC5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4670010" y="2998457"/>
              <a:ext cx="85262" cy="279909"/>
            </a:xfrm>
            <a:custGeom>
              <a:avLst/>
              <a:gdLst/>
              <a:ahLst/>
              <a:cxnLst/>
              <a:rect l="l" t="t" r="r" b="b"/>
              <a:pathLst>
                <a:path w="4471" h="14678" fill="none" extrusionOk="0">
                  <a:moveTo>
                    <a:pt x="0" y="14677"/>
                  </a:moveTo>
                  <a:lnTo>
                    <a:pt x="4470" y="0"/>
                  </a:lnTo>
                  <a:lnTo>
                    <a:pt x="2035" y="0"/>
                  </a:lnTo>
                </a:path>
              </a:pathLst>
            </a:custGeom>
            <a:noFill/>
            <a:ln w="25025" cap="rnd" cmpd="sng">
              <a:solidFill>
                <a:srgbClr val="FCC5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4594950" y="2998457"/>
              <a:ext cx="29902" cy="19"/>
            </a:xfrm>
            <a:custGeom>
              <a:avLst/>
              <a:gdLst/>
              <a:ahLst/>
              <a:cxnLst/>
              <a:rect l="l" t="t" r="r" b="b"/>
              <a:pathLst>
                <a:path w="1568" h="1" fill="none" extrusionOk="0">
                  <a:moveTo>
                    <a:pt x="0" y="0"/>
                  </a:moveTo>
                  <a:lnTo>
                    <a:pt x="1568" y="0"/>
                  </a:lnTo>
                </a:path>
              </a:pathLst>
            </a:custGeom>
            <a:noFill/>
            <a:ln w="25025" cap="rnd" cmpd="sng">
              <a:solidFill>
                <a:srgbClr val="FCC5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4593044" y="2426748"/>
              <a:ext cx="24829" cy="133757"/>
            </a:xfrm>
            <a:custGeom>
              <a:avLst/>
              <a:gdLst/>
              <a:ahLst/>
              <a:cxnLst/>
              <a:rect l="l" t="t" r="r" b="b"/>
              <a:pathLst>
                <a:path w="1302" h="7014" extrusionOk="0">
                  <a:moveTo>
                    <a:pt x="651" y="0"/>
                  </a:moveTo>
                  <a:cubicBezTo>
                    <a:pt x="326" y="0"/>
                    <a:pt x="1" y="209"/>
                    <a:pt x="1" y="626"/>
                  </a:cubicBezTo>
                  <a:lnTo>
                    <a:pt x="1" y="5663"/>
                  </a:lnTo>
                  <a:lnTo>
                    <a:pt x="1" y="6363"/>
                  </a:lnTo>
                  <a:cubicBezTo>
                    <a:pt x="1" y="6797"/>
                    <a:pt x="326" y="7014"/>
                    <a:pt x="651" y="7014"/>
                  </a:cubicBezTo>
                  <a:cubicBezTo>
                    <a:pt x="977" y="7014"/>
                    <a:pt x="1302" y="6797"/>
                    <a:pt x="1302" y="6363"/>
                  </a:cubicBezTo>
                  <a:lnTo>
                    <a:pt x="1302" y="1326"/>
                  </a:lnTo>
                  <a:lnTo>
                    <a:pt x="1302" y="626"/>
                  </a:lnTo>
                  <a:cubicBezTo>
                    <a:pt x="1302" y="209"/>
                    <a:pt x="977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4449924" y="2476596"/>
              <a:ext cx="52176" cy="105076"/>
            </a:xfrm>
            <a:custGeom>
              <a:avLst/>
              <a:gdLst/>
              <a:ahLst/>
              <a:cxnLst/>
              <a:rect l="l" t="t" r="r" b="b"/>
              <a:pathLst>
                <a:path w="2736" h="5510" extrusionOk="0">
                  <a:moveTo>
                    <a:pt x="620" y="0"/>
                  </a:moveTo>
                  <a:cubicBezTo>
                    <a:pt x="580" y="0"/>
                    <a:pt x="540" y="4"/>
                    <a:pt x="501" y="13"/>
                  </a:cubicBezTo>
                  <a:cubicBezTo>
                    <a:pt x="201" y="113"/>
                    <a:pt x="1" y="447"/>
                    <a:pt x="101" y="747"/>
                  </a:cubicBezTo>
                  <a:lnTo>
                    <a:pt x="1335" y="4550"/>
                  </a:lnTo>
                  <a:cubicBezTo>
                    <a:pt x="1402" y="4717"/>
                    <a:pt x="1468" y="4917"/>
                    <a:pt x="1535" y="5083"/>
                  </a:cubicBezTo>
                  <a:cubicBezTo>
                    <a:pt x="1617" y="5330"/>
                    <a:pt x="1835" y="5510"/>
                    <a:pt x="2077" y="5510"/>
                  </a:cubicBezTo>
                  <a:cubicBezTo>
                    <a:pt x="2129" y="5510"/>
                    <a:pt x="2182" y="5501"/>
                    <a:pt x="2235" y="5484"/>
                  </a:cubicBezTo>
                  <a:cubicBezTo>
                    <a:pt x="2536" y="5417"/>
                    <a:pt x="2736" y="5083"/>
                    <a:pt x="2636" y="4783"/>
                  </a:cubicBezTo>
                  <a:lnTo>
                    <a:pt x="1402" y="981"/>
                  </a:lnTo>
                  <a:cubicBezTo>
                    <a:pt x="1335" y="780"/>
                    <a:pt x="1268" y="614"/>
                    <a:pt x="1201" y="413"/>
                  </a:cubicBezTo>
                  <a:cubicBezTo>
                    <a:pt x="1143" y="182"/>
                    <a:pt x="884" y="0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4323337" y="2547917"/>
              <a:ext cx="82077" cy="87894"/>
            </a:xfrm>
            <a:custGeom>
              <a:avLst/>
              <a:gdLst/>
              <a:ahLst/>
              <a:cxnLst/>
              <a:rect l="l" t="t" r="r" b="b"/>
              <a:pathLst>
                <a:path w="4304" h="4609" extrusionOk="0">
                  <a:moveTo>
                    <a:pt x="651" y="1"/>
                  </a:moveTo>
                  <a:cubicBezTo>
                    <a:pt x="492" y="1"/>
                    <a:pt x="334" y="59"/>
                    <a:pt x="234" y="176"/>
                  </a:cubicBezTo>
                  <a:cubicBezTo>
                    <a:pt x="0" y="409"/>
                    <a:pt x="34" y="743"/>
                    <a:pt x="234" y="1010"/>
                  </a:cubicBezTo>
                  <a:cubicBezTo>
                    <a:pt x="1101" y="2011"/>
                    <a:pt x="2002" y="3011"/>
                    <a:pt x="2869" y="4012"/>
                  </a:cubicBezTo>
                  <a:cubicBezTo>
                    <a:pt x="3003" y="4145"/>
                    <a:pt x="3136" y="4312"/>
                    <a:pt x="3236" y="4446"/>
                  </a:cubicBezTo>
                  <a:cubicBezTo>
                    <a:pt x="3332" y="4558"/>
                    <a:pt x="3483" y="4609"/>
                    <a:pt x="3635" y="4609"/>
                  </a:cubicBezTo>
                  <a:cubicBezTo>
                    <a:pt x="3799" y="4609"/>
                    <a:pt x="3966" y="4550"/>
                    <a:pt x="4070" y="4446"/>
                  </a:cubicBezTo>
                  <a:cubicBezTo>
                    <a:pt x="4304" y="4179"/>
                    <a:pt x="4270" y="3879"/>
                    <a:pt x="4070" y="3612"/>
                  </a:cubicBezTo>
                  <a:cubicBezTo>
                    <a:pt x="3169" y="2611"/>
                    <a:pt x="2302" y="1610"/>
                    <a:pt x="1435" y="610"/>
                  </a:cubicBezTo>
                  <a:cubicBezTo>
                    <a:pt x="1301" y="443"/>
                    <a:pt x="1168" y="309"/>
                    <a:pt x="1068" y="176"/>
                  </a:cubicBezTo>
                  <a:cubicBezTo>
                    <a:pt x="968" y="59"/>
                    <a:pt x="80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4703745" y="2476558"/>
              <a:ext cx="52805" cy="105114"/>
            </a:xfrm>
            <a:custGeom>
              <a:avLst/>
              <a:gdLst/>
              <a:ahLst/>
              <a:cxnLst/>
              <a:rect l="l" t="t" r="r" b="b"/>
              <a:pathLst>
                <a:path w="2769" h="5512" extrusionOk="0">
                  <a:moveTo>
                    <a:pt x="2123" y="1"/>
                  </a:moveTo>
                  <a:cubicBezTo>
                    <a:pt x="1851" y="1"/>
                    <a:pt x="1620" y="160"/>
                    <a:pt x="1534" y="415"/>
                  </a:cubicBezTo>
                  <a:lnTo>
                    <a:pt x="300" y="4218"/>
                  </a:lnTo>
                  <a:cubicBezTo>
                    <a:pt x="234" y="4418"/>
                    <a:pt x="167" y="4585"/>
                    <a:pt x="100" y="4785"/>
                  </a:cubicBezTo>
                  <a:cubicBezTo>
                    <a:pt x="0" y="5085"/>
                    <a:pt x="234" y="5419"/>
                    <a:pt x="534" y="5486"/>
                  </a:cubicBezTo>
                  <a:cubicBezTo>
                    <a:pt x="587" y="5503"/>
                    <a:pt x="640" y="5512"/>
                    <a:pt x="692" y="5512"/>
                  </a:cubicBezTo>
                  <a:cubicBezTo>
                    <a:pt x="934" y="5512"/>
                    <a:pt x="1152" y="5332"/>
                    <a:pt x="1234" y="5085"/>
                  </a:cubicBezTo>
                  <a:lnTo>
                    <a:pt x="2502" y="1283"/>
                  </a:lnTo>
                  <a:cubicBezTo>
                    <a:pt x="2535" y="1083"/>
                    <a:pt x="2602" y="916"/>
                    <a:pt x="2669" y="749"/>
                  </a:cubicBezTo>
                  <a:cubicBezTo>
                    <a:pt x="2769" y="449"/>
                    <a:pt x="2569" y="115"/>
                    <a:pt x="2268" y="15"/>
                  </a:cubicBezTo>
                  <a:cubicBezTo>
                    <a:pt x="2219" y="5"/>
                    <a:pt x="2171" y="1"/>
                    <a:pt x="2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4801059" y="2548164"/>
              <a:ext cx="82077" cy="87646"/>
            </a:xfrm>
            <a:custGeom>
              <a:avLst/>
              <a:gdLst/>
              <a:ahLst/>
              <a:cxnLst/>
              <a:rect l="l" t="t" r="r" b="b"/>
              <a:pathLst>
                <a:path w="4304" h="4596" extrusionOk="0">
                  <a:moveTo>
                    <a:pt x="3636" y="0"/>
                  </a:moveTo>
                  <a:cubicBezTo>
                    <a:pt x="3492" y="0"/>
                    <a:pt x="3349" y="51"/>
                    <a:pt x="3236" y="163"/>
                  </a:cubicBezTo>
                  <a:cubicBezTo>
                    <a:pt x="2369" y="1164"/>
                    <a:pt x="1502" y="2164"/>
                    <a:pt x="601" y="3198"/>
                  </a:cubicBezTo>
                  <a:lnTo>
                    <a:pt x="234" y="3599"/>
                  </a:lnTo>
                  <a:cubicBezTo>
                    <a:pt x="34" y="3832"/>
                    <a:pt x="1" y="4199"/>
                    <a:pt x="234" y="4433"/>
                  </a:cubicBezTo>
                  <a:cubicBezTo>
                    <a:pt x="355" y="4537"/>
                    <a:pt x="513" y="4596"/>
                    <a:pt x="668" y="4596"/>
                  </a:cubicBezTo>
                  <a:cubicBezTo>
                    <a:pt x="813" y="4596"/>
                    <a:pt x="956" y="4545"/>
                    <a:pt x="1068" y="4433"/>
                  </a:cubicBezTo>
                  <a:cubicBezTo>
                    <a:pt x="1935" y="3432"/>
                    <a:pt x="2803" y="2431"/>
                    <a:pt x="3703" y="1397"/>
                  </a:cubicBezTo>
                  <a:lnTo>
                    <a:pt x="4070" y="997"/>
                  </a:lnTo>
                  <a:cubicBezTo>
                    <a:pt x="4270" y="763"/>
                    <a:pt x="4304" y="396"/>
                    <a:pt x="4070" y="163"/>
                  </a:cubicBezTo>
                  <a:cubicBezTo>
                    <a:pt x="3949" y="59"/>
                    <a:pt x="3792" y="0"/>
                    <a:pt x="3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4195667" y="2251160"/>
              <a:ext cx="307195" cy="111375"/>
            </a:xfrm>
            <a:custGeom>
              <a:avLst/>
              <a:gdLst/>
              <a:ahLst/>
              <a:cxnLst/>
              <a:rect l="l" t="t" r="r" b="b"/>
              <a:pathLst>
                <a:path w="13711" h="4971" fill="none" extrusionOk="0">
                  <a:moveTo>
                    <a:pt x="1" y="4971"/>
                  </a:moveTo>
                  <a:cubicBezTo>
                    <a:pt x="4003" y="2302"/>
                    <a:pt x="8673" y="567"/>
                    <a:pt x="13710" y="0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4450520" y="2208569"/>
              <a:ext cx="88208" cy="94191"/>
            </a:xfrm>
            <a:custGeom>
              <a:avLst/>
              <a:gdLst/>
              <a:ahLst/>
              <a:cxnLst/>
              <a:rect l="l" t="t" r="r" b="b"/>
              <a:pathLst>
                <a:path w="3937" h="4204" extrusionOk="0">
                  <a:moveTo>
                    <a:pt x="0" y="0"/>
                  </a:moveTo>
                  <a:lnTo>
                    <a:pt x="567" y="4203"/>
                  </a:lnTo>
                  <a:lnTo>
                    <a:pt x="3936" y="1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3885519" y="2482847"/>
              <a:ext cx="171174" cy="396860"/>
            </a:xfrm>
            <a:custGeom>
              <a:avLst/>
              <a:gdLst/>
              <a:ahLst/>
              <a:cxnLst/>
              <a:rect l="l" t="t" r="r" b="b"/>
              <a:pathLst>
                <a:path w="7640" h="17713" fill="none" extrusionOk="0">
                  <a:moveTo>
                    <a:pt x="0" y="17713"/>
                  </a:moveTo>
                  <a:cubicBezTo>
                    <a:pt x="601" y="10941"/>
                    <a:pt x="3403" y="4804"/>
                    <a:pt x="7639" y="0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3999111" y="2446977"/>
              <a:ext cx="91950" cy="91188"/>
            </a:xfrm>
            <a:custGeom>
              <a:avLst/>
              <a:gdLst/>
              <a:ahLst/>
              <a:cxnLst/>
              <a:rect l="l" t="t" r="r" b="b"/>
              <a:pathLst>
                <a:path w="4104" h="4070" extrusionOk="0">
                  <a:moveTo>
                    <a:pt x="4104" y="0"/>
                  </a:moveTo>
                  <a:lnTo>
                    <a:pt x="1" y="1067"/>
                  </a:lnTo>
                  <a:lnTo>
                    <a:pt x="3003" y="4070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5061853" y="2446215"/>
              <a:ext cx="198822" cy="384179"/>
            </a:xfrm>
            <a:custGeom>
              <a:avLst/>
              <a:gdLst/>
              <a:ahLst/>
              <a:cxnLst/>
              <a:rect l="l" t="t" r="r" b="b"/>
              <a:pathLst>
                <a:path w="8874" h="17147" fill="none" extrusionOk="0">
                  <a:moveTo>
                    <a:pt x="0" y="1"/>
                  </a:moveTo>
                  <a:cubicBezTo>
                    <a:pt x="4837" y="4771"/>
                    <a:pt x="7839" y="10808"/>
                    <a:pt x="8873" y="17146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5212076" y="2792995"/>
              <a:ext cx="94191" cy="86707"/>
            </a:xfrm>
            <a:custGeom>
              <a:avLst/>
              <a:gdLst/>
              <a:ahLst/>
              <a:cxnLst/>
              <a:rect l="l" t="t" r="r" b="b"/>
              <a:pathLst>
                <a:path w="4204" h="3870" extrusionOk="0">
                  <a:moveTo>
                    <a:pt x="4203" y="0"/>
                  </a:moveTo>
                  <a:lnTo>
                    <a:pt x="0" y="434"/>
                  </a:lnTo>
                  <a:lnTo>
                    <a:pt x="2469" y="387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4651557" y="2250421"/>
              <a:ext cx="275044" cy="88948"/>
            </a:xfrm>
            <a:custGeom>
              <a:avLst/>
              <a:gdLst/>
              <a:ahLst/>
              <a:cxnLst/>
              <a:rect l="l" t="t" r="r" b="b"/>
              <a:pathLst>
                <a:path w="12276" h="3970" fill="none" extrusionOk="0">
                  <a:moveTo>
                    <a:pt x="0" y="0"/>
                  </a:moveTo>
                  <a:cubicBezTo>
                    <a:pt x="4437" y="467"/>
                    <a:pt x="8573" y="1835"/>
                    <a:pt x="12276" y="3970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4880241" y="2282549"/>
              <a:ext cx="94952" cy="84467"/>
            </a:xfrm>
            <a:custGeom>
              <a:avLst/>
              <a:gdLst/>
              <a:ahLst/>
              <a:cxnLst/>
              <a:rect l="l" t="t" r="r" b="b"/>
              <a:pathLst>
                <a:path w="4238" h="3770" extrusionOk="0">
                  <a:moveTo>
                    <a:pt x="2269" y="0"/>
                  </a:moveTo>
                  <a:lnTo>
                    <a:pt x="1" y="3603"/>
                  </a:lnTo>
                  <a:lnTo>
                    <a:pt x="4237" y="3770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5099224" y="3005997"/>
              <a:ext cx="171914" cy="396860"/>
            </a:xfrm>
            <a:custGeom>
              <a:avLst/>
              <a:gdLst/>
              <a:ahLst/>
              <a:cxnLst/>
              <a:rect l="l" t="t" r="r" b="b"/>
              <a:pathLst>
                <a:path w="7673" h="17713" fill="none" extrusionOk="0">
                  <a:moveTo>
                    <a:pt x="7672" y="0"/>
                  </a:moveTo>
                  <a:cubicBezTo>
                    <a:pt x="7039" y="6772"/>
                    <a:pt x="4270" y="12909"/>
                    <a:pt x="0" y="17713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5065595" y="3347534"/>
              <a:ext cx="91950" cy="91211"/>
            </a:xfrm>
            <a:custGeom>
              <a:avLst/>
              <a:gdLst/>
              <a:ahLst/>
              <a:cxnLst/>
              <a:rect l="l" t="t" r="r" b="b"/>
              <a:pathLst>
                <a:path w="4104" h="4071" extrusionOk="0">
                  <a:moveTo>
                    <a:pt x="1101" y="0"/>
                  </a:moveTo>
                  <a:lnTo>
                    <a:pt x="0" y="4070"/>
                  </a:lnTo>
                  <a:lnTo>
                    <a:pt x="4103" y="3003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3895220" y="3055309"/>
              <a:ext cx="198822" cy="384179"/>
            </a:xfrm>
            <a:custGeom>
              <a:avLst/>
              <a:gdLst/>
              <a:ahLst/>
              <a:cxnLst/>
              <a:rect l="l" t="t" r="r" b="b"/>
              <a:pathLst>
                <a:path w="8874" h="17147" fill="none" extrusionOk="0">
                  <a:moveTo>
                    <a:pt x="8874" y="17146"/>
                  </a:moveTo>
                  <a:cubicBezTo>
                    <a:pt x="4037" y="12376"/>
                    <a:pt x="1035" y="6339"/>
                    <a:pt x="1" y="1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3849649" y="3005997"/>
              <a:ext cx="94930" cy="86707"/>
            </a:xfrm>
            <a:custGeom>
              <a:avLst/>
              <a:gdLst/>
              <a:ahLst/>
              <a:cxnLst/>
              <a:rect l="l" t="t" r="r" b="b"/>
              <a:pathLst>
                <a:path w="4237" h="3870" extrusionOk="0">
                  <a:moveTo>
                    <a:pt x="1768" y="0"/>
                  </a:moveTo>
                  <a:lnTo>
                    <a:pt x="0" y="3870"/>
                  </a:lnTo>
                  <a:lnTo>
                    <a:pt x="4237" y="3436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4241927" y="3554998"/>
              <a:ext cx="275066" cy="88208"/>
            </a:xfrm>
            <a:custGeom>
              <a:avLst/>
              <a:gdLst/>
              <a:ahLst/>
              <a:cxnLst/>
              <a:rect l="l" t="t" r="r" b="b"/>
              <a:pathLst>
                <a:path w="12277" h="3937" fill="none" extrusionOk="0">
                  <a:moveTo>
                    <a:pt x="12276" y="3937"/>
                  </a:moveTo>
                  <a:cubicBezTo>
                    <a:pt x="7840" y="3470"/>
                    <a:pt x="3670" y="2102"/>
                    <a:pt x="1" y="1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4207559" y="3537813"/>
              <a:ext cx="94930" cy="82226"/>
            </a:xfrm>
            <a:custGeom>
              <a:avLst/>
              <a:gdLst/>
              <a:ahLst/>
              <a:cxnLst/>
              <a:rect l="l" t="t" r="r" b="b"/>
              <a:pathLst>
                <a:path w="4237" h="3670" extrusionOk="0">
                  <a:moveTo>
                    <a:pt x="1" y="1"/>
                  </a:moveTo>
                  <a:lnTo>
                    <a:pt x="2069" y="3670"/>
                  </a:lnTo>
                  <a:lnTo>
                    <a:pt x="4237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4695649" y="3523164"/>
              <a:ext cx="265342" cy="105393"/>
            </a:xfrm>
            <a:custGeom>
              <a:avLst/>
              <a:gdLst/>
              <a:ahLst/>
              <a:cxnLst/>
              <a:rect l="l" t="t" r="r" b="b"/>
              <a:pathLst>
                <a:path w="11843" h="4704" fill="none" extrusionOk="0">
                  <a:moveTo>
                    <a:pt x="11842" y="0"/>
                  </a:moveTo>
                  <a:cubicBezTo>
                    <a:pt x="8340" y="2335"/>
                    <a:pt x="4304" y="3970"/>
                    <a:pt x="0" y="4704"/>
                  </a:cubicBezTo>
                </a:path>
              </a:pathLst>
            </a:custGeom>
            <a:noFill/>
            <a:ln w="17525" cap="flat" cmpd="sng">
              <a:solidFill>
                <a:srgbClr val="FCBD2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4671196" y="3572475"/>
              <a:ext cx="87469" cy="94191"/>
            </a:xfrm>
            <a:custGeom>
              <a:avLst/>
              <a:gdLst/>
              <a:ahLst/>
              <a:cxnLst/>
              <a:rect l="l" t="t" r="r" b="b"/>
              <a:pathLst>
                <a:path w="3904" h="4204" extrusionOk="0">
                  <a:moveTo>
                    <a:pt x="3370" y="1"/>
                  </a:moveTo>
                  <a:lnTo>
                    <a:pt x="1" y="2569"/>
                  </a:lnTo>
                  <a:lnTo>
                    <a:pt x="3904" y="4204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5"/>
            <p:cNvSpPr/>
            <p:nvPr/>
          </p:nvSpPr>
          <p:spPr>
            <a:xfrm>
              <a:off x="4985633" y="2369995"/>
              <a:ext cx="51576" cy="51576"/>
            </a:xfrm>
            <a:custGeom>
              <a:avLst/>
              <a:gdLst/>
              <a:ahLst/>
              <a:cxnLst/>
              <a:rect l="l" t="t" r="r" b="b"/>
              <a:pathLst>
                <a:path w="2302" h="2302" extrusionOk="0">
                  <a:moveTo>
                    <a:pt x="1168" y="0"/>
                  </a:moveTo>
                  <a:cubicBezTo>
                    <a:pt x="534" y="0"/>
                    <a:pt x="0" y="501"/>
                    <a:pt x="0" y="1134"/>
                  </a:cubicBezTo>
                  <a:cubicBezTo>
                    <a:pt x="0" y="1768"/>
                    <a:pt x="534" y="2302"/>
                    <a:pt x="1168" y="2302"/>
                  </a:cubicBezTo>
                  <a:cubicBezTo>
                    <a:pt x="1801" y="2302"/>
                    <a:pt x="2302" y="1768"/>
                    <a:pt x="2302" y="1134"/>
                  </a:cubicBezTo>
                  <a:cubicBezTo>
                    <a:pt x="2302" y="501"/>
                    <a:pt x="1801" y="0"/>
                    <a:pt x="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5"/>
            <p:cNvSpPr/>
            <p:nvPr/>
          </p:nvSpPr>
          <p:spPr>
            <a:xfrm>
              <a:off x="4580524" y="3615090"/>
              <a:ext cx="51599" cy="51576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35" y="0"/>
                  </a:moveTo>
                  <a:cubicBezTo>
                    <a:pt x="501" y="0"/>
                    <a:pt x="1" y="534"/>
                    <a:pt x="1" y="1168"/>
                  </a:cubicBezTo>
                  <a:cubicBezTo>
                    <a:pt x="1" y="1802"/>
                    <a:pt x="501" y="2302"/>
                    <a:pt x="1135" y="2302"/>
                  </a:cubicBezTo>
                  <a:cubicBezTo>
                    <a:pt x="1802" y="2302"/>
                    <a:pt x="2302" y="1802"/>
                    <a:pt x="2302" y="1168"/>
                  </a:cubicBezTo>
                  <a:cubicBezTo>
                    <a:pt x="2302" y="534"/>
                    <a:pt x="1802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5"/>
            <p:cNvSpPr/>
            <p:nvPr/>
          </p:nvSpPr>
          <p:spPr>
            <a:xfrm>
              <a:off x="4985633" y="3466368"/>
              <a:ext cx="51576" cy="51576"/>
            </a:xfrm>
            <a:custGeom>
              <a:avLst/>
              <a:gdLst/>
              <a:ahLst/>
              <a:cxnLst/>
              <a:rect l="l" t="t" r="r" b="b"/>
              <a:pathLst>
                <a:path w="2302" h="2302" extrusionOk="0">
                  <a:moveTo>
                    <a:pt x="1168" y="0"/>
                  </a:moveTo>
                  <a:cubicBezTo>
                    <a:pt x="534" y="0"/>
                    <a:pt x="0" y="534"/>
                    <a:pt x="0" y="1168"/>
                  </a:cubicBezTo>
                  <a:cubicBezTo>
                    <a:pt x="0" y="1802"/>
                    <a:pt x="534" y="2302"/>
                    <a:pt x="1168" y="2302"/>
                  </a:cubicBezTo>
                  <a:cubicBezTo>
                    <a:pt x="1801" y="2302"/>
                    <a:pt x="2302" y="1802"/>
                    <a:pt x="2302" y="1168"/>
                  </a:cubicBezTo>
                  <a:cubicBezTo>
                    <a:pt x="2302" y="534"/>
                    <a:pt x="1801" y="0"/>
                    <a:pt x="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5"/>
            <p:cNvSpPr/>
            <p:nvPr/>
          </p:nvSpPr>
          <p:spPr>
            <a:xfrm>
              <a:off x="4123170" y="3471566"/>
              <a:ext cx="51599" cy="51576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35" y="0"/>
                  </a:moveTo>
                  <a:cubicBezTo>
                    <a:pt x="501" y="0"/>
                    <a:pt x="0" y="534"/>
                    <a:pt x="0" y="1168"/>
                  </a:cubicBezTo>
                  <a:cubicBezTo>
                    <a:pt x="0" y="1802"/>
                    <a:pt x="501" y="2302"/>
                    <a:pt x="1135" y="2302"/>
                  </a:cubicBezTo>
                  <a:cubicBezTo>
                    <a:pt x="1802" y="2302"/>
                    <a:pt x="2302" y="1802"/>
                    <a:pt x="2302" y="1168"/>
                  </a:cubicBezTo>
                  <a:cubicBezTo>
                    <a:pt x="2302" y="534"/>
                    <a:pt x="1802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5"/>
            <p:cNvSpPr/>
            <p:nvPr/>
          </p:nvSpPr>
          <p:spPr>
            <a:xfrm>
              <a:off x="4579661" y="2217531"/>
              <a:ext cx="51599" cy="51576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68" y="0"/>
                  </a:moveTo>
                  <a:cubicBezTo>
                    <a:pt x="535" y="0"/>
                    <a:pt x="1" y="501"/>
                    <a:pt x="1" y="1134"/>
                  </a:cubicBezTo>
                  <a:cubicBezTo>
                    <a:pt x="1" y="1768"/>
                    <a:pt x="535" y="2302"/>
                    <a:pt x="1168" y="2302"/>
                  </a:cubicBezTo>
                  <a:cubicBezTo>
                    <a:pt x="1802" y="2302"/>
                    <a:pt x="2303" y="1768"/>
                    <a:pt x="2303" y="1134"/>
                  </a:cubicBezTo>
                  <a:cubicBezTo>
                    <a:pt x="2303" y="501"/>
                    <a:pt x="1802" y="0"/>
                    <a:pt x="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5"/>
            <p:cNvSpPr/>
            <p:nvPr/>
          </p:nvSpPr>
          <p:spPr>
            <a:xfrm>
              <a:off x="4097019" y="2369995"/>
              <a:ext cx="51599" cy="51576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35" y="0"/>
                  </a:moveTo>
                  <a:cubicBezTo>
                    <a:pt x="501" y="0"/>
                    <a:pt x="0" y="501"/>
                    <a:pt x="0" y="1134"/>
                  </a:cubicBezTo>
                  <a:cubicBezTo>
                    <a:pt x="0" y="1768"/>
                    <a:pt x="501" y="2302"/>
                    <a:pt x="1135" y="2302"/>
                  </a:cubicBezTo>
                  <a:cubicBezTo>
                    <a:pt x="1802" y="2302"/>
                    <a:pt x="2302" y="1768"/>
                    <a:pt x="2302" y="1134"/>
                  </a:cubicBezTo>
                  <a:cubicBezTo>
                    <a:pt x="2302" y="501"/>
                    <a:pt x="1802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5"/>
            <p:cNvSpPr/>
            <p:nvPr/>
          </p:nvSpPr>
          <p:spPr>
            <a:xfrm>
              <a:off x="5247207" y="2914070"/>
              <a:ext cx="51576" cy="51576"/>
            </a:xfrm>
            <a:custGeom>
              <a:avLst/>
              <a:gdLst/>
              <a:ahLst/>
              <a:cxnLst/>
              <a:rect l="l" t="t" r="r" b="b"/>
              <a:pathLst>
                <a:path w="2302" h="2302" extrusionOk="0">
                  <a:moveTo>
                    <a:pt x="1134" y="0"/>
                  </a:moveTo>
                  <a:cubicBezTo>
                    <a:pt x="500" y="0"/>
                    <a:pt x="0" y="501"/>
                    <a:pt x="0" y="1168"/>
                  </a:cubicBezTo>
                  <a:cubicBezTo>
                    <a:pt x="0" y="1802"/>
                    <a:pt x="500" y="2302"/>
                    <a:pt x="1134" y="2302"/>
                  </a:cubicBezTo>
                  <a:cubicBezTo>
                    <a:pt x="1801" y="2302"/>
                    <a:pt x="2302" y="1802"/>
                    <a:pt x="2302" y="1168"/>
                  </a:cubicBezTo>
                  <a:cubicBezTo>
                    <a:pt x="2302" y="501"/>
                    <a:pt x="1801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5"/>
            <p:cNvSpPr/>
            <p:nvPr/>
          </p:nvSpPr>
          <p:spPr>
            <a:xfrm>
              <a:off x="3843667" y="2914070"/>
              <a:ext cx="51576" cy="51576"/>
            </a:xfrm>
            <a:custGeom>
              <a:avLst/>
              <a:gdLst/>
              <a:ahLst/>
              <a:cxnLst/>
              <a:rect l="l" t="t" r="r" b="b"/>
              <a:pathLst>
                <a:path w="2302" h="2302" extrusionOk="0">
                  <a:moveTo>
                    <a:pt x="1168" y="0"/>
                  </a:moveTo>
                  <a:cubicBezTo>
                    <a:pt x="501" y="0"/>
                    <a:pt x="0" y="501"/>
                    <a:pt x="0" y="1168"/>
                  </a:cubicBezTo>
                  <a:cubicBezTo>
                    <a:pt x="0" y="1802"/>
                    <a:pt x="501" y="2302"/>
                    <a:pt x="1168" y="2302"/>
                  </a:cubicBezTo>
                  <a:cubicBezTo>
                    <a:pt x="1802" y="2302"/>
                    <a:pt x="2302" y="1802"/>
                    <a:pt x="2302" y="1168"/>
                  </a:cubicBezTo>
                  <a:cubicBezTo>
                    <a:pt x="2302" y="501"/>
                    <a:pt x="1802" y="0"/>
                    <a:pt x="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275;p45"/>
          <p:cNvGrpSpPr/>
          <p:nvPr/>
        </p:nvGrpSpPr>
        <p:grpSpPr>
          <a:xfrm>
            <a:off x="3020265" y="3479104"/>
            <a:ext cx="683659" cy="733414"/>
            <a:chOff x="3201684" y="3805844"/>
            <a:chExt cx="631731" cy="677706"/>
          </a:xfrm>
        </p:grpSpPr>
        <p:sp>
          <p:nvSpPr>
            <p:cNvPr id="1276" name="Google Shape;1276;p45"/>
            <p:cNvSpPr/>
            <p:nvPr/>
          </p:nvSpPr>
          <p:spPr>
            <a:xfrm>
              <a:off x="3547146" y="3849757"/>
              <a:ext cx="286269" cy="590439"/>
            </a:xfrm>
            <a:custGeom>
              <a:avLst/>
              <a:gdLst/>
              <a:ahLst/>
              <a:cxnLst/>
              <a:rect l="l" t="t" r="r" b="b"/>
              <a:pathLst>
                <a:path w="12777" h="26353" extrusionOk="0">
                  <a:moveTo>
                    <a:pt x="1" y="0"/>
                  </a:moveTo>
                  <a:lnTo>
                    <a:pt x="1" y="26353"/>
                  </a:lnTo>
                  <a:cubicBezTo>
                    <a:pt x="7072" y="26153"/>
                    <a:pt x="12777" y="20315"/>
                    <a:pt x="12777" y="13177"/>
                  </a:cubicBezTo>
                  <a:cubicBezTo>
                    <a:pt x="12777" y="6005"/>
                    <a:pt x="7106" y="20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5"/>
            <p:cNvSpPr/>
            <p:nvPr/>
          </p:nvSpPr>
          <p:spPr>
            <a:xfrm>
              <a:off x="3249518" y="3849757"/>
              <a:ext cx="304193" cy="590439"/>
            </a:xfrm>
            <a:custGeom>
              <a:avLst/>
              <a:gdLst/>
              <a:ahLst/>
              <a:cxnLst/>
              <a:rect l="l" t="t" r="r" b="b"/>
              <a:pathLst>
                <a:path w="13577" h="26353" extrusionOk="0">
                  <a:moveTo>
                    <a:pt x="13176" y="0"/>
                  </a:moveTo>
                  <a:cubicBezTo>
                    <a:pt x="5905" y="0"/>
                    <a:pt x="0" y="5905"/>
                    <a:pt x="0" y="13177"/>
                  </a:cubicBezTo>
                  <a:cubicBezTo>
                    <a:pt x="0" y="20448"/>
                    <a:pt x="5905" y="26353"/>
                    <a:pt x="13176" y="26353"/>
                  </a:cubicBezTo>
                  <a:lnTo>
                    <a:pt x="13577" y="26353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5"/>
            <p:cNvSpPr/>
            <p:nvPr/>
          </p:nvSpPr>
          <p:spPr>
            <a:xfrm>
              <a:off x="3201684" y="3805844"/>
              <a:ext cx="554793" cy="677706"/>
            </a:xfrm>
            <a:custGeom>
              <a:avLst/>
              <a:gdLst/>
              <a:ahLst/>
              <a:cxnLst/>
              <a:rect l="l" t="t" r="r" b="b"/>
              <a:pathLst>
                <a:path w="24762" h="30248" extrusionOk="0">
                  <a:moveTo>
                    <a:pt x="15285" y="1"/>
                  </a:moveTo>
                  <a:cubicBezTo>
                    <a:pt x="14292" y="1"/>
                    <a:pt x="13295" y="97"/>
                    <a:pt x="12309" y="293"/>
                  </a:cubicBezTo>
                  <a:cubicBezTo>
                    <a:pt x="8807" y="993"/>
                    <a:pt x="5605" y="2995"/>
                    <a:pt x="3403" y="5797"/>
                  </a:cubicBezTo>
                  <a:cubicBezTo>
                    <a:pt x="1135" y="8699"/>
                    <a:pt x="1" y="12335"/>
                    <a:pt x="201" y="16004"/>
                  </a:cubicBezTo>
                  <a:cubicBezTo>
                    <a:pt x="434" y="19606"/>
                    <a:pt x="1935" y="23042"/>
                    <a:pt x="4404" y="25644"/>
                  </a:cubicBezTo>
                  <a:cubicBezTo>
                    <a:pt x="7272" y="28580"/>
                    <a:pt x="11209" y="30247"/>
                    <a:pt x="15311" y="30247"/>
                  </a:cubicBezTo>
                  <a:cubicBezTo>
                    <a:pt x="15945" y="30247"/>
                    <a:pt x="15945" y="29280"/>
                    <a:pt x="15311" y="29280"/>
                  </a:cubicBezTo>
                  <a:cubicBezTo>
                    <a:pt x="11909" y="29247"/>
                    <a:pt x="8573" y="28046"/>
                    <a:pt x="6005" y="25778"/>
                  </a:cubicBezTo>
                  <a:cubicBezTo>
                    <a:pt x="3470" y="23576"/>
                    <a:pt x="1802" y="20474"/>
                    <a:pt x="1301" y="17171"/>
                  </a:cubicBezTo>
                  <a:cubicBezTo>
                    <a:pt x="301" y="10300"/>
                    <a:pt x="4637" y="3528"/>
                    <a:pt x="11275" y="1560"/>
                  </a:cubicBezTo>
                  <a:cubicBezTo>
                    <a:pt x="12572" y="1178"/>
                    <a:pt x="13902" y="993"/>
                    <a:pt x="15227" y="993"/>
                  </a:cubicBezTo>
                  <a:cubicBezTo>
                    <a:pt x="18296" y="993"/>
                    <a:pt x="21334" y="1988"/>
                    <a:pt x="23851" y="3828"/>
                  </a:cubicBezTo>
                  <a:cubicBezTo>
                    <a:pt x="23941" y="3901"/>
                    <a:pt x="24032" y="3932"/>
                    <a:pt x="24116" y="3932"/>
                  </a:cubicBezTo>
                  <a:cubicBezTo>
                    <a:pt x="24499" y="3932"/>
                    <a:pt x="24761" y="3295"/>
                    <a:pt x="24351" y="2995"/>
                  </a:cubicBezTo>
                  <a:cubicBezTo>
                    <a:pt x="21721" y="1028"/>
                    <a:pt x="18525" y="1"/>
                    <a:pt x="15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5"/>
            <p:cNvSpPr/>
            <p:nvPr/>
          </p:nvSpPr>
          <p:spPr>
            <a:xfrm>
              <a:off x="3718851" y="3860220"/>
              <a:ext cx="51599" cy="51599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1135" y="0"/>
                  </a:moveTo>
                  <a:cubicBezTo>
                    <a:pt x="501" y="0"/>
                    <a:pt x="1" y="501"/>
                    <a:pt x="1" y="1135"/>
                  </a:cubicBezTo>
                  <a:cubicBezTo>
                    <a:pt x="1" y="1802"/>
                    <a:pt x="501" y="2302"/>
                    <a:pt x="1135" y="2302"/>
                  </a:cubicBezTo>
                  <a:cubicBezTo>
                    <a:pt x="1769" y="2302"/>
                    <a:pt x="2302" y="1802"/>
                    <a:pt x="2302" y="1135"/>
                  </a:cubicBezTo>
                  <a:cubicBezTo>
                    <a:pt x="2302" y="501"/>
                    <a:pt x="1769" y="0"/>
                    <a:pt x="1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5"/>
            <p:cNvSpPr/>
            <p:nvPr/>
          </p:nvSpPr>
          <p:spPr>
            <a:xfrm>
              <a:off x="3268943" y="3869182"/>
              <a:ext cx="550827" cy="550849"/>
            </a:xfrm>
            <a:custGeom>
              <a:avLst/>
              <a:gdLst/>
              <a:ahLst/>
              <a:cxnLst/>
              <a:rect l="l" t="t" r="r" b="b"/>
              <a:pathLst>
                <a:path w="24585" h="24586" extrusionOk="0">
                  <a:moveTo>
                    <a:pt x="12309" y="1035"/>
                  </a:moveTo>
                  <a:cubicBezTo>
                    <a:pt x="18514" y="1035"/>
                    <a:pt x="23551" y="6105"/>
                    <a:pt x="23551" y="12310"/>
                  </a:cubicBezTo>
                  <a:cubicBezTo>
                    <a:pt x="23551" y="18514"/>
                    <a:pt x="18514" y="23551"/>
                    <a:pt x="12309" y="23551"/>
                  </a:cubicBezTo>
                  <a:cubicBezTo>
                    <a:pt x="6105" y="23551"/>
                    <a:pt x="1035" y="18514"/>
                    <a:pt x="1035" y="12310"/>
                  </a:cubicBezTo>
                  <a:cubicBezTo>
                    <a:pt x="1035" y="6105"/>
                    <a:pt x="6105" y="1035"/>
                    <a:pt x="12309" y="1035"/>
                  </a:cubicBezTo>
                  <a:close/>
                  <a:moveTo>
                    <a:pt x="12309" y="1"/>
                  </a:moveTo>
                  <a:cubicBezTo>
                    <a:pt x="5538" y="1"/>
                    <a:pt x="1" y="5538"/>
                    <a:pt x="1" y="12310"/>
                  </a:cubicBezTo>
                  <a:cubicBezTo>
                    <a:pt x="1" y="19081"/>
                    <a:pt x="5538" y="24585"/>
                    <a:pt x="12309" y="24585"/>
                  </a:cubicBezTo>
                  <a:cubicBezTo>
                    <a:pt x="19081" y="24585"/>
                    <a:pt x="24585" y="19081"/>
                    <a:pt x="24585" y="12310"/>
                  </a:cubicBezTo>
                  <a:cubicBezTo>
                    <a:pt x="24585" y="5538"/>
                    <a:pt x="19081" y="1"/>
                    <a:pt x="12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5"/>
            <p:cNvSpPr/>
            <p:nvPr/>
          </p:nvSpPr>
          <p:spPr>
            <a:xfrm>
              <a:off x="3410609" y="4020440"/>
              <a:ext cx="216768" cy="194386"/>
            </a:xfrm>
            <a:custGeom>
              <a:avLst/>
              <a:gdLst/>
              <a:ahLst/>
              <a:cxnLst/>
              <a:rect l="l" t="t" r="r" b="b"/>
              <a:pathLst>
                <a:path w="9675" h="8676" extrusionOk="0">
                  <a:moveTo>
                    <a:pt x="4836" y="1275"/>
                  </a:moveTo>
                  <a:cubicBezTo>
                    <a:pt x="5561" y="1275"/>
                    <a:pt x="6287" y="1527"/>
                    <a:pt x="6872" y="2035"/>
                  </a:cubicBezTo>
                  <a:cubicBezTo>
                    <a:pt x="8140" y="3169"/>
                    <a:pt x="8273" y="5104"/>
                    <a:pt x="7139" y="6371"/>
                  </a:cubicBezTo>
                  <a:cubicBezTo>
                    <a:pt x="6525" y="7058"/>
                    <a:pt x="5676" y="7412"/>
                    <a:pt x="4825" y="7412"/>
                  </a:cubicBezTo>
                  <a:cubicBezTo>
                    <a:pt x="4105" y="7412"/>
                    <a:pt x="3384" y="7158"/>
                    <a:pt x="2803" y="6638"/>
                  </a:cubicBezTo>
                  <a:cubicBezTo>
                    <a:pt x="1535" y="5504"/>
                    <a:pt x="1435" y="3569"/>
                    <a:pt x="2536" y="2302"/>
                  </a:cubicBezTo>
                  <a:cubicBezTo>
                    <a:pt x="3147" y="1619"/>
                    <a:pt x="3990" y="1275"/>
                    <a:pt x="4836" y="1275"/>
                  </a:cubicBezTo>
                  <a:close/>
                  <a:moveTo>
                    <a:pt x="4856" y="1"/>
                  </a:moveTo>
                  <a:cubicBezTo>
                    <a:pt x="3658" y="1"/>
                    <a:pt x="2465" y="497"/>
                    <a:pt x="1602" y="1468"/>
                  </a:cubicBezTo>
                  <a:cubicBezTo>
                    <a:pt x="1" y="3236"/>
                    <a:pt x="167" y="5971"/>
                    <a:pt x="1969" y="7572"/>
                  </a:cubicBezTo>
                  <a:cubicBezTo>
                    <a:pt x="2787" y="8313"/>
                    <a:pt x="3813" y="8676"/>
                    <a:pt x="4837" y="8676"/>
                  </a:cubicBezTo>
                  <a:cubicBezTo>
                    <a:pt x="6026" y="8676"/>
                    <a:pt x="7213" y="8188"/>
                    <a:pt x="8073" y="7239"/>
                  </a:cubicBezTo>
                  <a:cubicBezTo>
                    <a:pt x="9674" y="5437"/>
                    <a:pt x="9507" y="2702"/>
                    <a:pt x="7739" y="1101"/>
                  </a:cubicBezTo>
                  <a:cubicBezTo>
                    <a:pt x="6909" y="363"/>
                    <a:pt x="5881" y="1"/>
                    <a:pt x="4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5"/>
            <p:cNvSpPr/>
            <p:nvPr/>
          </p:nvSpPr>
          <p:spPr>
            <a:xfrm>
              <a:off x="3566814" y="4159753"/>
              <a:ext cx="127821" cy="115229"/>
            </a:xfrm>
            <a:custGeom>
              <a:avLst/>
              <a:gdLst/>
              <a:ahLst/>
              <a:cxnLst/>
              <a:rect l="l" t="t" r="r" b="b"/>
              <a:pathLst>
                <a:path w="5705" h="5143" extrusionOk="0">
                  <a:moveTo>
                    <a:pt x="1186" y="1"/>
                  </a:moveTo>
                  <a:cubicBezTo>
                    <a:pt x="956" y="1"/>
                    <a:pt x="670" y="160"/>
                    <a:pt x="434" y="420"/>
                  </a:cubicBezTo>
                  <a:cubicBezTo>
                    <a:pt x="100" y="787"/>
                    <a:pt x="0" y="1254"/>
                    <a:pt x="234" y="1454"/>
                  </a:cubicBezTo>
                  <a:lnTo>
                    <a:pt x="4270" y="5057"/>
                  </a:lnTo>
                  <a:cubicBezTo>
                    <a:pt x="4338" y="5115"/>
                    <a:pt x="4423" y="5142"/>
                    <a:pt x="4518" y="5142"/>
                  </a:cubicBezTo>
                  <a:cubicBezTo>
                    <a:pt x="4748" y="5142"/>
                    <a:pt x="5035" y="4983"/>
                    <a:pt x="5271" y="4723"/>
                  </a:cubicBezTo>
                  <a:cubicBezTo>
                    <a:pt x="5604" y="4356"/>
                    <a:pt x="5704" y="3889"/>
                    <a:pt x="5471" y="3689"/>
                  </a:cubicBezTo>
                  <a:lnTo>
                    <a:pt x="1435" y="87"/>
                  </a:lnTo>
                  <a:cubicBezTo>
                    <a:pt x="1366" y="28"/>
                    <a:pt x="1281" y="1"/>
                    <a:pt x="1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283;p45"/>
          <p:cNvGrpSpPr/>
          <p:nvPr/>
        </p:nvGrpSpPr>
        <p:grpSpPr>
          <a:xfrm>
            <a:off x="5426931" y="3479565"/>
            <a:ext cx="694788" cy="733753"/>
            <a:chOff x="5307722" y="3806270"/>
            <a:chExt cx="642014" cy="678020"/>
          </a:xfrm>
        </p:grpSpPr>
        <p:sp>
          <p:nvSpPr>
            <p:cNvPr id="1284" name="Google Shape;1284;p45"/>
            <p:cNvSpPr/>
            <p:nvPr/>
          </p:nvSpPr>
          <p:spPr>
            <a:xfrm>
              <a:off x="5307722" y="3849757"/>
              <a:ext cx="286269" cy="590439"/>
            </a:xfrm>
            <a:custGeom>
              <a:avLst/>
              <a:gdLst/>
              <a:ahLst/>
              <a:cxnLst/>
              <a:rect l="l" t="t" r="r" b="b"/>
              <a:pathLst>
                <a:path w="12777" h="26353" extrusionOk="0">
                  <a:moveTo>
                    <a:pt x="12777" y="0"/>
                  </a:moveTo>
                  <a:cubicBezTo>
                    <a:pt x="5672" y="201"/>
                    <a:pt x="1" y="6038"/>
                    <a:pt x="1" y="13177"/>
                  </a:cubicBezTo>
                  <a:cubicBezTo>
                    <a:pt x="1" y="20348"/>
                    <a:pt x="5672" y="26153"/>
                    <a:pt x="12777" y="26353"/>
                  </a:cubicBezTo>
                  <a:lnTo>
                    <a:pt x="127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5"/>
            <p:cNvSpPr/>
            <p:nvPr/>
          </p:nvSpPr>
          <p:spPr>
            <a:xfrm>
              <a:off x="5587426" y="3849757"/>
              <a:ext cx="304215" cy="590439"/>
            </a:xfrm>
            <a:custGeom>
              <a:avLst/>
              <a:gdLst/>
              <a:ahLst/>
              <a:cxnLst/>
              <a:rect l="l" t="t" r="r" b="b"/>
              <a:pathLst>
                <a:path w="13578" h="26353" extrusionOk="0">
                  <a:moveTo>
                    <a:pt x="1" y="0"/>
                  </a:moveTo>
                  <a:lnTo>
                    <a:pt x="1" y="26353"/>
                  </a:lnTo>
                  <a:lnTo>
                    <a:pt x="401" y="26353"/>
                  </a:lnTo>
                  <a:cubicBezTo>
                    <a:pt x="7673" y="26353"/>
                    <a:pt x="13577" y="20448"/>
                    <a:pt x="13577" y="13177"/>
                  </a:cubicBezTo>
                  <a:cubicBezTo>
                    <a:pt x="13577" y="5905"/>
                    <a:pt x="7673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5"/>
            <p:cNvSpPr/>
            <p:nvPr/>
          </p:nvSpPr>
          <p:spPr>
            <a:xfrm>
              <a:off x="5391090" y="3806270"/>
              <a:ext cx="558646" cy="678020"/>
            </a:xfrm>
            <a:custGeom>
              <a:avLst/>
              <a:gdLst/>
              <a:ahLst/>
              <a:cxnLst/>
              <a:rect l="l" t="t" r="r" b="b"/>
              <a:pathLst>
                <a:path w="24934" h="30262" extrusionOk="0">
                  <a:moveTo>
                    <a:pt x="9519" y="1"/>
                  </a:moveTo>
                  <a:cubicBezTo>
                    <a:pt x="6278" y="1"/>
                    <a:pt x="3057" y="1029"/>
                    <a:pt x="416" y="2976"/>
                  </a:cubicBezTo>
                  <a:cubicBezTo>
                    <a:pt x="0" y="3281"/>
                    <a:pt x="276" y="3932"/>
                    <a:pt x="668" y="3932"/>
                  </a:cubicBezTo>
                  <a:cubicBezTo>
                    <a:pt x="748" y="3932"/>
                    <a:pt x="832" y="3905"/>
                    <a:pt x="917" y="3843"/>
                  </a:cubicBezTo>
                  <a:cubicBezTo>
                    <a:pt x="3415" y="1989"/>
                    <a:pt x="6449" y="970"/>
                    <a:pt x="9530" y="970"/>
                  </a:cubicBezTo>
                  <a:cubicBezTo>
                    <a:pt x="10439" y="970"/>
                    <a:pt x="11353" y="1058"/>
                    <a:pt x="12258" y="1241"/>
                  </a:cubicBezTo>
                  <a:cubicBezTo>
                    <a:pt x="15527" y="1908"/>
                    <a:pt x="18529" y="3743"/>
                    <a:pt x="20597" y="6378"/>
                  </a:cubicBezTo>
                  <a:cubicBezTo>
                    <a:pt x="24900" y="11849"/>
                    <a:pt x="24467" y="19921"/>
                    <a:pt x="19663" y="24925"/>
                  </a:cubicBezTo>
                  <a:cubicBezTo>
                    <a:pt x="16995" y="27693"/>
                    <a:pt x="13292" y="29228"/>
                    <a:pt x="9456" y="29261"/>
                  </a:cubicBezTo>
                  <a:cubicBezTo>
                    <a:pt x="8822" y="29261"/>
                    <a:pt x="8822" y="30262"/>
                    <a:pt x="9456" y="30262"/>
                  </a:cubicBezTo>
                  <a:cubicBezTo>
                    <a:pt x="13125" y="30228"/>
                    <a:pt x="16661" y="28927"/>
                    <a:pt x="19396" y="26526"/>
                  </a:cubicBezTo>
                  <a:cubicBezTo>
                    <a:pt x="22132" y="24157"/>
                    <a:pt x="23933" y="20822"/>
                    <a:pt x="24433" y="17286"/>
                  </a:cubicBezTo>
                  <a:cubicBezTo>
                    <a:pt x="24934" y="13617"/>
                    <a:pt x="24133" y="9847"/>
                    <a:pt x="22098" y="6778"/>
                  </a:cubicBezTo>
                  <a:cubicBezTo>
                    <a:pt x="20130" y="3809"/>
                    <a:pt x="17162" y="1608"/>
                    <a:pt x="13759" y="607"/>
                  </a:cubicBezTo>
                  <a:cubicBezTo>
                    <a:pt x="12373" y="200"/>
                    <a:pt x="10944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5"/>
            <p:cNvSpPr/>
            <p:nvPr/>
          </p:nvSpPr>
          <p:spPr>
            <a:xfrm>
              <a:off x="5377243" y="3860220"/>
              <a:ext cx="51576" cy="51599"/>
            </a:xfrm>
            <a:custGeom>
              <a:avLst/>
              <a:gdLst/>
              <a:ahLst/>
              <a:cxnLst/>
              <a:rect l="l" t="t" r="r" b="b"/>
              <a:pathLst>
                <a:path w="2302" h="2303" extrusionOk="0">
                  <a:moveTo>
                    <a:pt x="1168" y="0"/>
                  </a:moveTo>
                  <a:cubicBezTo>
                    <a:pt x="534" y="0"/>
                    <a:pt x="0" y="534"/>
                    <a:pt x="0" y="1168"/>
                  </a:cubicBezTo>
                  <a:cubicBezTo>
                    <a:pt x="0" y="1802"/>
                    <a:pt x="534" y="2302"/>
                    <a:pt x="1168" y="2302"/>
                  </a:cubicBezTo>
                  <a:cubicBezTo>
                    <a:pt x="1801" y="2302"/>
                    <a:pt x="2302" y="1802"/>
                    <a:pt x="2302" y="1168"/>
                  </a:cubicBezTo>
                  <a:cubicBezTo>
                    <a:pt x="2302" y="534"/>
                    <a:pt x="1801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5327169" y="3869182"/>
              <a:ext cx="551566" cy="551589"/>
            </a:xfrm>
            <a:custGeom>
              <a:avLst/>
              <a:gdLst/>
              <a:ahLst/>
              <a:cxnLst/>
              <a:rect l="l" t="t" r="r" b="b"/>
              <a:pathLst>
                <a:path w="24618" h="24619" extrusionOk="0">
                  <a:moveTo>
                    <a:pt x="12309" y="1068"/>
                  </a:moveTo>
                  <a:cubicBezTo>
                    <a:pt x="18513" y="1068"/>
                    <a:pt x="23550" y="6105"/>
                    <a:pt x="23550" y="12310"/>
                  </a:cubicBezTo>
                  <a:cubicBezTo>
                    <a:pt x="23550" y="18514"/>
                    <a:pt x="18513" y="23551"/>
                    <a:pt x="12309" y="23551"/>
                  </a:cubicBezTo>
                  <a:cubicBezTo>
                    <a:pt x="6105" y="23551"/>
                    <a:pt x="1068" y="18514"/>
                    <a:pt x="1068" y="12310"/>
                  </a:cubicBezTo>
                  <a:cubicBezTo>
                    <a:pt x="1068" y="6105"/>
                    <a:pt x="6105" y="1068"/>
                    <a:pt x="12309" y="1068"/>
                  </a:cubicBezTo>
                  <a:close/>
                  <a:moveTo>
                    <a:pt x="12309" y="1"/>
                  </a:moveTo>
                  <a:cubicBezTo>
                    <a:pt x="5538" y="1"/>
                    <a:pt x="0" y="5538"/>
                    <a:pt x="0" y="12310"/>
                  </a:cubicBezTo>
                  <a:cubicBezTo>
                    <a:pt x="0" y="19081"/>
                    <a:pt x="5538" y="24618"/>
                    <a:pt x="12309" y="24618"/>
                  </a:cubicBezTo>
                  <a:cubicBezTo>
                    <a:pt x="19081" y="24618"/>
                    <a:pt x="24618" y="19081"/>
                    <a:pt x="24618" y="12310"/>
                  </a:cubicBezTo>
                  <a:cubicBezTo>
                    <a:pt x="24618" y="5538"/>
                    <a:pt x="19081" y="1"/>
                    <a:pt x="12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289;p45"/>
            <p:cNvGrpSpPr/>
            <p:nvPr/>
          </p:nvGrpSpPr>
          <p:grpSpPr>
            <a:xfrm>
              <a:off x="5471787" y="3989171"/>
              <a:ext cx="262358" cy="312187"/>
              <a:chOff x="5320597" y="3830069"/>
              <a:chExt cx="219914" cy="261682"/>
            </a:xfrm>
          </p:grpSpPr>
          <p:sp>
            <p:nvSpPr>
              <p:cNvPr id="1290" name="Google Shape;1290;p45"/>
              <p:cNvSpPr/>
              <p:nvPr/>
            </p:nvSpPr>
            <p:spPr>
              <a:xfrm>
                <a:off x="5417071" y="3830069"/>
                <a:ext cx="54537" cy="42424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259" extrusionOk="0">
                    <a:moveTo>
                      <a:pt x="899" y="1"/>
                    </a:moveTo>
                    <a:cubicBezTo>
                      <a:pt x="679" y="1"/>
                      <a:pt x="475" y="97"/>
                      <a:pt x="368" y="290"/>
                    </a:cubicBezTo>
                    <a:lnTo>
                      <a:pt x="1" y="958"/>
                    </a:lnTo>
                    <a:lnTo>
                      <a:pt x="2369" y="2258"/>
                    </a:lnTo>
                    <a:lnTo>
                      <a:pt x="2736" y="1558"/>
                    </a:lnTo>
                    <a:cubicBezTo>
                      <a:pt x="2903" y="1291"/>
                      <a:pt x="2736" y="891"/>
                      <a:pt x="2403" y="724"/>
                    </a:cubicBezTo>
                    <a:lnTo>
                      <a:pt x="1269" y="90"/>
                    </a:lnTo>
                    <a:cubicBezTo>
                      <a:pt x="1149" y="31"/>
                      <a:pt x="1022" y="1"/>
                      <a:pt x="8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5"/>
              <p:cNvSpPr/>
              <p:nvPr/>
            </p:nvSpPr>
            <p:spPr>
              <a:xfrm>
                <a:off x="5325611" y="3856812"/>
                <a:ext cx="131573" cy="18481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9841" extrusionOk="0">
                    <a:moveTo>
                      <a:pt x="4637" y="1"/>
                    </a:moveTo>
                    <a:lnTo>
                      <a:pt x="1" y="8573"/>
                    </a:lnTo>
                    <a:lnTo>
                      <a:pt x="2403" y="9841"/>
                    </a:lnTo>
                    <a:lnTo>
                      <a:pt x="7006" y="1268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5"/>
              <p:cNvSpPr/>
              <p:nvPr/>
            </p:nvSpPr>
            <p:spPr>
              <a:xfrm>
                <a:off x="5320597" y="4025964"/>
                <a:ext cx="46387" cy="48866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602" extrusionOk="0">
                    <a:moveTo>
                      <a:pt x="1" y="0"/>
                    </a:moveTo>
                    <a:lnTo>
                      <a:pt x="201" y="2602"/>
                    </a:lnTo>
                    <a:lnTo>
                      <a:pt x="2469" y="13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5"/>
              <p:cNvSpPr/>
              <p:nvPr/>
            </p:nvSpPr>
            <p:spPr>
              <a:xfrm>
                <a:off x="5325611" y="4091732"/>
                <a:ext cx="167292" cy="19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1" fill="none" extrusionOk="0">
                    <a:moveTo>
                      <a:pt x="1" y="1"/>
                    </a:moveTo>
                    <a:lnTo>
                      <a:pt x="8907" y="1"/>
                    </a:lnTo>
                  </a:path>
                </a:pathLst>
              </a:custGeom>
              <a:noFill/>
              <a:ln w="835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5"/>
              <p:cNvSpPr/>
              <p:nvPr/>
            </p:nvSpPr>
            <p:spPr>
              <a:xfrm>
                <a:off x="5373858" y="4074811"/>
                <a:ext cx="16665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" fill="none" extrusionOk="0">
                    <a:moveTo>
                      <a:pt x="0" y="1"/>
                    </a:moveTo>
                    <a:lnTo>
                      <a:pt x="8873" y="1"/>
                    </a:lnTo>
                  </a:path>
                </a:pathLst>
              </a:custGeom>
              <a:noFill/>
              <a:ln w="835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95" name="Google Shape;1295;p45"/>
          <p:cNvSpPr/>
          <p:nvPr/>
        </p:nvSpPr>
        <p:spPr>
          <a:xfrm>
            <a:off x="341522" y="1344058"/>
            <a:ext cx="2490577" cy="13529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1600" b="1" dirty="0" smtClean="0">
                <a:solidFill>
                  <a:srgbClr val="000000"/>
                </a:solidFill>
                <a:latin typeface="Bookman Old Style" pitchFamily="18" charset="0"/>
                <a:ea typeface="Roboto"/>
                <a:cs typeface="Roboto"/>
                <a:sym typeface="Roboto"/>
              </a:rPr>
              <a:t>O‘rganilayotgan fan (mavzu) bo</a:t>
            </a:r>
            <a:r>
              <a:rPr lang="en" sz="1600" b="1" dirty="0" smtClean="0">
                <a:latin typeface="Bookman Old Style" pitchFamily="18" charset="0"/>
                <a:ea typeface="Roboto"/>
                <a:cs typeface="Roboto"/>
                <a:sym typeface="Roboto"/>
              </a:rPr>
              <a:t>‘</a:t>
            </a:r>
            <a:r>
              <a:rPr lang="en" sz="1600" b="1" dirty="0" smtClean="0">
                <a:solidFill>
                  <a:srgbClr val="000000"/>
                </a:solidFill>
                <a:latin typeface="Bookman Old Style" pitchFamily="18" charset="0"/>
                <a:ea typeface="Roboto"/>
                <a:cs typeface="Roboto"/>
                <a:sym typeface="Roboto"/>
              </a:rPr>
              <a:t>yicha shakllantirilgan ma’lumotlar bazasi</a:t>
            </a:r>
            <a:endParaRPr sz="1600" b="1" dirty="0">
              <a:solidFill>
                <a:srgbClr val="000000"/>
              </a:solidFill>
              <a:latin typeface="Bookman Old Style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1296" name="Google Shape;1296;p45"/>
          <p:cNvSpPr/>
          <p:nvPr/>
        </p:nvSpPr>
        <p:spPr>
          <a:xfrm>
            <a:off x="457200" y="3317424"/>
            <a:ext cx="1972375" cy="1038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latin typeface="Bookman Old Style" pitchFamily="18" charset="0"/>
                <a:ea typeface="Roboto"/>
                <a:cs typeface="Roboto"/>
                <a:sym typeface="Roboto"/>
              </a:rPr>
              <a:t>Savollar</a:t>
            </a:r>
            <a:endParaRPr sz="1600" b="1" dirty="0">
              <a:solidFill>
                <a:srgbClr val="000000"/>
              </a:solidFill>
              <a:latin typeface="Bookman Old Style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1297" name="Google Shape;1297;p45"/>
          <p:cNvSpPr/>
          <p:nvPr/>
        </p:nvSpPr>
        <p:spPr>
          <a:xfrm>
            <a:off x="6649850" y="1143000"/>
            <a:ext cx="1973450" cy="15540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latin typeface="Bookman Old Style" pitchFamily="18" charset="0"/>
                <a:ea typeface="Roboto"/>
                <a:cs typeface="Roboto"/>
                <a:sym typeface="Roboto"/>
              </a:rPr>
              <a:t>Bilimlar</a:t>
            </a:r>
            <a:r>
              <a:rPr lang="en-US" sz="1600" b="1" dirty="0" smtClean="0">
                <a:latin typeface="Bookman Old Style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 smtClean="0">
                <a:latin typeface="Bookman Old Style" pitchFamily="18" charset="0"/>
                <a:ea typeface="Roboto"/>
                <a:cs typeface="Roboto"/>
                <a:sym typeface="Roboto"/>
              </a:rPr>
              <a:t>bankidan</a:t>
            </a:r>
            <a:r>
              <a:rPr lang="en-US" sz="1600" b="1" dirty="0" smtClean="0">
                <a:latin typeface="Bookman Old Style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 smtClean="0">
                <a:latin typeface="Bookman Old Style" pitchFamily="18" charset="0"/>
                <a:ea typeface="Roboto"/>
                <a:cs typeface="Roboto"/>
                <a:sym typeface="Roboto"/>
              </a:rPr>
              <a:t>tayyorlangan</a:t>
            </a:r>
            <a:r>
              <a:rPr lang="en-US" sz="1600" b="1" dirty="0" smtClean="0">
                <a:latin typeface="Bookman Old Style" pitchFamily="18" charset="0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 smtClean="0">
                <a:latin typeface="Bookman Old Style" pitchFamily="18" charset="0"/>
                <a:ea typeface="Roboto"/>
                <a:cs typeface="Roboto"/>
                <a:sym typeface="Roboto"/>
              </a:rPr>
              <a:t>topshiriqlar</a:t>
            </a:r>
            <a:endParaRPr sz="1600" b="1" dirty="0">
              <a:latin typeface="Bookman Old Style" pitchFamily="18" charset="0"/>
              <a:ea typeface="Roboto"/>
              <a:cs typeface="Roboto"/>
              <a:sym typeface="Roboto"/>
            </a:endParaRPr>
          </a:p>
        </p:txBody>
      </p:sp>
      <p:grpSp>
        <p:nvGrpSpPr>
          <p:cNvPr id="8" name="Google Shape;1298;p45"/>
          <p:cNvGrpSpPr/>
          <p:nvPr/>
        </p:nvGrpSpPr>
        <p:grpSpPr>
          <a:xfrm>
            <a:off x="5402666" y="1800174"/>
            <a:ext cx="751405" cy="686493"/>
            <a:chOff x="5402666" y="1800174"/>
            <a:chExt cx="751405" cy="686493"/>
          </a:xfrm>
        </p:grpSpPr>
        <p:sp>
          <p:nvSpPr>
            <p:cNvPr id="1299" name="Google Shape;1299;p45"/>
            <p:cNvSpPr/>
            <p:nvPr/>
          </p:nvSpPr>
          <p:spPr>
            <a:xfrm>
              <a:off x="5786849" y="1846872"/>
              <a:ext cx="319509" cy="639795"/>
            </a:xfrm>
            <a:custGeom>
              <a:avLst/>
              <a:gdLst/>
              <a:ahLst/>
              <a:cxnLst/>
              <a:rect l="l" t="t" r="r" b="b"/>
              <a:pathLst>
                <a:path w="13177" h="26386" extrusionOk="0">
                  <a:moveTo>
                    <a:pt x="0" y="0"/>
                  </a:moveTo>
                  <a:lnTo>
                    <a:pt x="0" y="26386"/>
                  </a:lnTo>
                  <a:cubicBezTo>
                    <a:pt x="7272" y="26386"/>
                    <a:pt x="13176" y="20481"/>
                    <a:pt x="13176" y="13176"/>
                  </a:cubicBezTo>
                  <a:cubicBezTo>
                    <a:pt x="13176" y="5904"/>
                    <a:pt x="727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 rot="899858">
              <a:off x="5778420" y="2046408"/>
              <a:ext cx="182009" cy="242451"/>
            </a:xfrm>
            <a:custGeom>
              <a:avLst/>
              <a:gdLst/>
              <a:ahLst/>
              <a:cxnLst/>
              <a:rect l="l" t="t" r="r" b="b"/>
              <a:pathLst>
                <a:path w="7506" h="9808" extrusionOk="0">
                  <a:moveTo>
                    <a:pt x="6338" y="1368"/>
                  </a:moveTo>
                  <a:lnTo>
                    <a:pt x="6338" y="1802"/>
                  </a:lnTo>
                  <a:lnTo>
                    <a:pt x="1134" y="1802"/>
                  </a:lnTo>
                  <a:lnTo>
                    <a:pt x="1134" y="1368"/>
                  </a:lnTo>
                  <a:close/>
                  <a:moveTo>
                    <a:pt x="6338" y="3069"/>
                  </a:moveTo>
                  <a:lnTo>
                    <a:pt x="6338" y="3336"/>
                  </a:lnTo>
                  <a:lnTo>
                    <a:pt x="1134" y="3336"/>
                  </a:lnTo>
                  <a:lnTo>
                    <a:pt x="1134" y="3069"/>
                  </a:lnTo>
                  <a:close/>
                  <a:moveTo>
                    <a:pt x="6338" y="3770"/>
                  </a:moveTo>
                  <a:lnTo>
                    <a:pt x="6338" y="4037"/>
                  </a:lnTo>
                  <a:lnTo>
                    <a:pt x="1134" y="4037"/>
                  </a:lnTo>
                  <a:lnTo>
                    <a:pt x="1134" y="3770"/>
                  </a:lnTo>
                  <a:close/>
                  <a:moveTo>
                    <a:pt x="6338" y="4470"/>
                  </a:moveTo>
                  <a:lnTo>
                    <a:pt x="6338" y="4737"/>
                  </a:lnTo>
                  <a:lnTo>
                    <a:pt x="1134" y="4737"/>
                  </a:lnTo>
                  <a:lnTo>
                    <a:pt x="1134" y="4470"/>
                  </a:lnTo>
                  <a:close/>
                  <a:moveTo>
                    <a:pt x="6338" y="5138"/>
                  </a:moveTo>
                  <a:lnTo>
                    <a:pt x="6338" y="5404"/>
                  </a:lnTo>
                  <a:lnTo>
                    <a:pt x="1134" y="5404"/>
                  </a:lnTo>
                  <a:lnTo>
                    <a:pt x="1134" y="5138"/>
                  </a:lnTo>
                  <a:close/>
                  <a:moveTo>
                    <a:pt x="6338" y="5838"/>
                  </a:moveTo>
                  <a:lnTo>
                    <a:pt x="6338" y="6105"/>
                  </a:lnTo>
                  <a:lnTo>
                    <a:pt x="1134" y="6105"/>
                  </a:lnTo>
                  <a:lnTo>
                    <a:pt x="1134" y="5838"/>
                  </a:lnTo>
                  <a:close/>
                  <a:moveTo>
                    <a:pt x="6338" y="6539"/>
                  </a:moveTo>
                  <a:lnTo>
                    <a:pt x="6338" y="6805"/>
                  </a:lnTo>
                  <a:lnTo>
                    <a:pt x="1134" y="6805"/>
                  </a:lnTo>
                  <a:lnTo>
                    <a:pt x="1134" y="6539"/>
                  </a:lnTo>
                  <a:close/>
                  <a:moveTo>
                    <a:pt x="6338" y="7239"/>
                  </a:moveTo>
                  <a:lnTo>
                    <a:pt x="6338" y="7506"/>
                  </a:lnTo>
                  <a:lnTo>
                    <a:pt x="1134" y="7506"/>
                  </a:lnTo>
                  <a:lnTo>
                    <a:pt x="1134" y="7239"/>
                  </a:lnTo>
                  <a:close/>
                  <a:moveTo>
                    <a:pt x="6338" y="7940"/>
                  </a:moveTo>
                  <a:lnTo>
                    <a:pt x="6338" y="8206"/>
                  </a:lnTo>
                  <a:lnTo>
                    <a:pt x="1134" y="8206"/>
                  </a:lnTo>
                  <a:lnTo>
                    <a:pt x="1134" y="7940"/>
                  </a:lnTo>
                  <a:close/>
                  <a:moveTo>
                    <a:pt x="0" y="1"/>
                  </a:moveTo>
                  <a:lnTo>
                    <a:pt x="0" y="9808"/>
                  </a:lnTo>
                  <a:lnTo>
                    <a:pt x="7506" y="9808"/>
                  </a:lnTo>
                  <a:lnTo>
                    <a:pt x="7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5469148" y="1846872"/>
              <a:ext cx="319509" cy="639795"/>
            </a:xfrm>
            <a:custGeom>
              <a:avLst/>
              <a:gdLst/>
              <a:ahLst/>
              <a:cxnLst/>
              <a:rect l="l" t="t" r="r" b="b"/>
              <a:pathLst>
                <a:path w="13177" h="26386" extrusionOk="0">
                  <a:moveTo>
                    <a:pt x="13176" y="0"/>
                  </a:moveTo>
                  <a:cubicBezTo>
                    <a:pt x="5904" y="0"/>
                    <a:pt x="0" y="5904"/>
                    <a:pt x="0" y="13176"/>
                  </a:cubicBezTo>
                  <a:cubicBezTo>
                    <a:pt x="0" y="20481"/>
                    <a:pt x="5904" y="26386"/>
                    <a:pt x="13176" y="26386"/>
                  </a:cubicBezTo>
                  <a:lnTo>
                    <a:pt x="13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5402666" y="1800174"/>
              <a:ext cx="751405" cy="576344"/>
            </a:xfrm>
            <a:custGeom>
              <a:avLst/>
              <a:gdLst/>
              <a:ahLst/>
              <a:cxnLst/>
              <a:rect l="l" t="t" r="r" b="b"/>
              <a:pathLst>
                <a:path w="30990" h="23770" extrusionOk="0">
                  <a:moveTo>
                    <a:pt x="15845" y="1"/>
                  </a:moveTo>
                  <a:cubicBezTo>
                    <a:pt x="13035" y="1"/>
                    <a:pt x="10253" y="759"/>
                    <a:pt x="7873" y="2260"/>
                  </a:cubicBezTo>
                  <a:cubicBezTo>
                    <a:pt x="4904" y="4128"/>
                    <a:pt x="2636" y="6996"/>
                    <a:pt x="1502" y="10299"/>
                  </a:cubicBezTo>
                  <a:cubicBezTo>
                    <a:pt x="1" y="14702"/>
                    <a:pt x="701" y="19672"/>
                    <a:pt x="3270" y="23541"/>
                  </a:cubicBezTo>
                  <a:cubicBezTo>
                    <a:pt x="3381" y="23703"/>
                    <a:pt x="3537" y="23770"/>
                    <a:pt x="3692" y="23770"/>
                  </a:cubicBezTo>
                  <a:cubicBezTo>
                    <a:pt x="4048" y="23770"/>
                    <a:pt x="4393" y="23414"/>
                    <a:pt x="4137" y="23041"/>
                  </a:cubicBezTo>
                  <a:cubicBezTo>
                    <a:pt x="1935" y="19739"/>
                    <a:pt x="1168" y="15636"/>
                    <a:pt x="2102" y="11766"/>
                  </a:cubicBezTo>
                  <a:cubicBezTo>
                    <a:pt x="2903" y="8564"/>
                    <a:pt x="4804" y="5662"/>
                    <a:pt x="7473" y="3727"/>
                  </a:cubicBezTo>
                  <a:cubicBezTo>
                    <a:pt x="9940" y="1918"/>
                    <a:pt x="12882" y="1027"/>
                    <a:pt x="15820" y="1027"/>
                  </a:cubicBezTo>
                  <a:cubicBezTo>
                    <a:pt x="19437" y="1027"/>
                    <a:pt x="23047" y="2378"/>
                    <a:pt x="25752" y="5028"/>
                  </a:cubicBezTo>
                  <a:cubicBezTo>
                    <a:pt x="28454" y="7663"/>
                    <a:pt x="29989" y="11333"/>
                    <a:pt x="29989" y="15102"/>
                  </a:cubicBezTo>
                  <a:cubicBezTo>
                    <a:pt x="29989" y="15436"/>
                    <a:pt x="30239" y="15602"/>
                    <a:pt x="30489" y="15602"/>
                  </a:cubicBezTo>
                  <a:cubicBezTo>
                    <a:pt x="30739" y="15602"/>
                    <a:pt x="30989" y="15436"/>
                    <a:pt x="30989" y="15102"/>
                  </a:cubicBezTo>
                  <a:cubicBezTo>
                    <a:pt x="30956" y="11500"/>
                    <a:pt x="29689" y="8030"/>
                    <a:pt x="27320" y="5262"/>
                  </a:cubicBezTo>
                  <a:cubicBezTo>
                    <a:pt x="25052" y="2593"/>
                    <a:pt x="21783" y="725"/>
                    <a:pt x="18280" y="191"/>
                  </a:cubicBezTo>
                  <a:cubicBezTo>
                    <a:pt x="17472" y="64"/>
                    <a:pt x="16657" y="1"/>
                    <a:pt x="1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5489201" y="1868694"/>
              <a:ext cx="596129" cy="596105"/>
            </a:xfrm>
            <a:custGeom>
              <a:avLst/>
              <a:gdLst/>
              <a:ahLst/>
              <a:cxnLst/>
              <a:rect l="l" t="t" r="r" b="b"/>
              <a:pathLst>
                <a:path w="24586" h="24585" extrusionOk="0">
                  <a:moveTo>
                    <a:pt x="12276" y="1035"/>
                  </a:moveTo>
                  <a:cubicBezTo>
                    <a:pt x="18481" y="1035"/>
                    <a:pt x="23518" y="6072"/>
                    <a:pt x="23518" y="12276"/>
                  </a:cubicBezTo>
                  <a:cubicBezTo>
                    <a:pt x="23518" y="18481"/>
                    <a:pt x="18481" y="23551"/>
                    <a:pt x="12276" y="23551"/>
                  </a:cubicBezTo>
                  <a:cubicBezTo>
                    <a:pt x="6072" y="23551"/>
                    <a:pt x="1035" y="18481"/>
                    <a:pt x="1035" y="12276"/>
                  </a:cubicBezTo>
                  <a:cubicBezTo>
                    <a:pt x="1035" y="6072"/>
                    <a:pt x="6072" y="1035"/>
                    <a:pt x="12276" y="1035"/>
                  </a:cubicBezTo>
                  <a:close/>
                  <a:moveTo>
                    <a:pt x="12276" y="1"/>
                  </a:moveTo>
                  <a:cubicBezTo>
                    <a:pt x="5505" y="1"/>
                    <a:pt x="1" y="5505"/>
                    <a:pt x="1" y="12276"/>
                  </a:cubicBezTo>
                  <a:cubicBezTo>
                    <a:pt x="1" y="19081"/>
                    <a:pt x="5505" y="24585"/>
                    <a:pt x="12276" y="24585"/>
                  </a:cubicBezTo>
                  <a:cubicBezTo>
                    <a:pt x="19048" y="24585"/>
                    <a:pt x="24585" y="19081"/>
                    <a:pt x="24585" y="12276"/>
                  </a:cubicBezTo>
                  <a:cubicBezTo>
                    <a:pt x="24585" y="5505"/>
                    <a:pt x="19048" y="1"/>
                    <a:pt x="12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5625902" y="2047438"/>
              <a:ext cx="181196" cy="237812"/>
            </a:xfrm>
            <a:custGeom>
              <a:avLst/>
              <a:gdLst/>
              <a:ahLst/>
              <a:cxnLst/>
              <a:rect l="l" t="t" r="r" b="b"/>
              <a:pathLst>
                <a:path w="7473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7472" y="9808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5625900" y="2043200"/>
              <a:ext cx="181996" cy="242455"/>
            </a:xfrm>
            <a:custGeom>
              <a:avLst/>
              <a:gdLst/>
              <a:ahLst/>
              <a:cxnLst/>
              <a:rect l="l" t="t" r="r" b="b"/>
              <a:pathLst>
                <a:path w="7506" h="9808" extrusionOk="0">
                  <a:moveTo>
                    <a:pt x="6338" y="1368"/>
                  </a:moveTo>
                  <a:lnTo>
                    <a:pt x="6338" y="1802"/>
                  </a:lnTo>
                  <a:lnTo>
                    <a:pt x="1134" y="1802"/>
                  </a:lnTo>
                  <a:lnTo>
                    <a:pt x="1134" y="1368"/>
                  </a:lnTo>
                  <a:close/>
                  <a:moveTo>
                    <a:pt x="6338" y="3069"/>
                  </a:moveTo>
                  <a:lnTo>
                    <a:pt x="6338" y="3336"/>
                  </a:lnTo>
                  <a:lnTo>
                    <a:pt x="1134" y="3336"/>
                  </a:lnTo>
                  <a:lnTo>
                    <a:pt x="1134" y="3069"/>
                  </a:lnTo>
                  <a:close/>
                  <a:moveTo>
                    <a:pt x="6338" y="3770"/>
                  </a:moveTo>
                  <a:lnTo>
                    <a:pt x="6338" y="4037"/>
                  </a:lnTo>
                  <a:lnTo>
                    <a:pt x="1134" y="4037"/>
                  </a:lnTo>
                  <a:lnTo>
                    <a:pt x="1134" y="3770"/>
                  </a:lnTo>
                  <a:close/>
                  <a:moveTo>
                    <a:pt x="6338" y="4470"/>
                  </a:moveTo>
                  <a:lnTo>
                    <a:pt x="6338" y="4737"/>
                  </a:lnTo>
                  <a:lnTo>
                    <a:pt x="1134" y="4737"/>
                  </a:lnTo>
                  <a:lnTo>
                    <a:pt x="1134" y="4470"/>
                  </a:lnTo>
                  <a:close/>
                  <a:moveTo>
                    <a:pt x="6338" y="5138"/>
                  </a:moveTo>
                  <a:lnTo>
                    <a:pt x="6338" y="5404"/>
                  </a:lnTo>
                  <a:lnTo>
                    <a:pt x="1134" y="5404"/>
                  </a:lnTo>
                  <a:lnTo>
                    <a:pt x="1134" y="5138"/>
                  </a:lnTo>
                  <a:close/>
                  <a:moveTo>
                    <a:pt x="6338" y="5838"/>
                  </a:moveTo>
                  <a:lnTo>
                    <a:pt x="6338" y="6105"/>
                  </a:lnTo>
                  <a:lnTo>
                    <a:pt x="1134" y="6105"/>
                  </a:lnTo>
                  <a:lnTo>
                    <a:pt x="1134" y="5838"/>
                  </a:lnTo>
                  <a:close/>
                  <a:moveTo>
                    <a:pt x="6338" y="6539"/>
                  </a:moveTo>
                  <a:lnTo>
                    <a:pt x="6338" y="6805"/>
                  </a:lnTo>
                  <a:lnTo>
                    <a:pt x="1134" y="6805"/>
                  </a:lnTo>
                  <a:lnTo>
                    <a:pt x="1134" y="6539"/>
                  </a:lnTo>
                  <a:close/>
                  <a:moveTo>
                    <a:pt x="6338" y="7239"/>
                  </a:moveTo>
                  <a:lnTo>
                    <a:pt x="6338" y="7506"/>
                  </a:lnTo>
                  <a:lnTo>
                    <a:pt x="1134" y="7506"/>
                  </a:lnTo>
                  <a:lnTo>
                    <a:pt x="1134" y="7239"/>
                  </a:lnTo>
                  <a:close/>
                  <a:moveTo>
                    <a:pt x="6338" y="7940"/>
                  </a:moveTo>
                  <a:lnTo>
                    <a:pt x="6338" y="8206"/>
                  </a:lnTo>
                  <a:lnTo>
                    <a:pt x="1134" y="8206"/>
                  </a:lnTo>
                  <a:lnTo>
                    <a:pt x="1134" y="7940"/>
                  </a:lnTo>
                  <a:close/>
                  <a:moveTo>
                    <a:pt x="0" y="1"/>
                  </a:moveTo>
                  <a:lnTo>
                    <a:pt x="0" y="9808"/>
                  </a:lnTo>
                  <a:lnTo>
                    <a:pt x="7506" y="9808"/>
                  </a:lnTo>
                  <a:lnTo>
                    <a:pt x="7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5470604" y="2349111"/>
              <a:ext cx="55840" cy="55840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1135" y="1"/>
                  </a:moveTo>
                  <a:cubicBezTo>
                    <a:pt x="501" y="1"/>
                    <a:pt x="1" y="501"/>
                    <a:pt x="1" y="1135"/>
                  </a:cubicBezTo>
                  <a:cubicBezTo>
                    <a:pt x="1" y="1769"/>
                    <a:pt x="501" y="2302"/>
                    <a:pt x="1135" y="2302"/>
                  </a:cubicBezTo>
                  <a:cubicBezTo>
                    <a:pt x="1769" y="2302"/>
                    <a:pt x="2302" y="1769"/>
                    <a:pt x="2302" y="1135"/>
                  </a:cubicBezTo>
                  <a:cubicBezTo>
                    <a:pt x="2302" y="501"/>
                    <a:pt x="1769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45"/>
          <p:cNvSpPr/>
          <p:nvPr/>
        </p:nvSpPr>
        <p:spPr>
          <a:xfrm>
            <a:off x="6652098" y="3317424"/>
            <a:ext cx="1945801" cy="11275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000000"/>
                </a:solidFill>
                <a:latin typeface="Bookman Old Style" pitchFamily="18" charset="0"/>
                <a:ea typeface="Roboto"/>
                <a:cs typeface="Roboto"/>
                <a:sym typeface="Roboto"/>
              </a:rPr>
              <a:t>Testlar</a:t>
            </a:r>
            <a:endParaRPr sz="1600" b="1" dirty="0">
              <a:solidFill>
                <a:srgbClr val="000000"/>
              </a:solidFill>
              <a:latin typeface="Bookman Old Style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93" name="Заголовок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Bookman Old Style" pitchFamily="18" charset="0"/>
              </a:rPr>
              <a:t>Ta’lim</a:t>
            </a:r>
            <a:r>
              <a:rPr lang="en-US" b="1" dirty="0" smtClean="0">
                <a:latin typeface="Bookman Old Style" pitchFamily="18" charset="0"/>
              </a:rPr>
              <a:t> </a:t>
            </a:r>
            <a:r>
              <a:rPr lang="en-US" b="1" dirty="0" err="1" smtClean="0">
                <a:latin typeface="Bookman Old Style" pitchFamily="18" charset="0"/>
              </a:rPr>
              <a:t>natijalarini</a:t>
            </a:r>
            <a:r>
              <a:rPr lang="en-US" b="1" dirty="0" smtClean="0">
                <a:latin typeface="Bookman Old Style" pitchFamily="18" charset="0"/>
              </a:rPr>
              <a:t> </a:t>
            </a:r>
            <a:r>
              <a:rPr lang="en-US" b="1" dirty="0" err="1" smtClean="0">
                <a:latin typeface="Bookman Old Style" pitchFamily="18" charset="0"/>
              </a:rPr>
              <a:t>nazorat</a:t>
            </a:r>
            <a:r>
              <a:rPr lang="en-US" b="1" dirty="0" smtClean="0">
                <a:latin typeface="Bookman Old Style" pitchFamily="18" charset="0"/>
              </a:rPr>
              <a:t> </a:t>
            </a:r>
            <a:r>
              <a:rPr lang="en-US" b="1" dirty="0" err="1" smtClean="0">
                <a:latin typeface="Bookman Old Style" pitchFamily="18" charset="0"/>
              </a:rPr>
              <a:t>qilish</a:t>
            </a:r>
            <a:r>
              <a:rPr lang="en-US" b="1" dirty="0" smtClean="0">
                <a:latin typeface="Bookman Old Style" pitchFamily="18" charset="0"/>
              </a:rPr>
              <a:t> </a:t>
            </a:r>
            <a:r>
              <a:rPr lang="en-US" b="1" dirty="0" err="1" smtClean="0">
                <a:latin typeface="Bookman Old Style" pitchFamily="18" charset="0"/>
              </a:rPr>
              <a:t>vositalari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48"/>
          <p:cNvSpPr txBox="1">
            <a:spLocks noGrp="1"/>
          </p:cNvSpPr>
          <p:nvPr>
            <p:ph type="title"/>
          </p:nvPr>
        </p:nvSpPr>
        <p:spPr>
          <a:xfrm flipH="1">
            <a:off x="355600" y="336575"/>
            <a:ext cx="8153400" cy="755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smtClean="0">
                <a:latin typeface="Bookman Old Style" pitchFamily="18" charset="0"/>
              </a:rPr>
              <a:t>Ta’lim-tarbiya jarayonida bilim, ko`nikma va malakalar shakllanganligini nazorat qilishning funksiyalari</a:t>
            </a:r>
            <a:endParaRPr sz="1800" b="1" dirty="0">
              <a:latin typeface="Bookman Old Style" pitchFamily="18" charset="0"/>
            </a:endParaRPr>
          </a:p>
        </p:txBody>
      </p:sp>
      <p:graphicFrame>
        <p:nvGraphicFramePr>
          <p:cNvPr id="54" name="Схема 53"/>
          <p:cNvGraphicFramePr/>
          <p:nvPr/>
        </p:nvGraphicFramePr>
        <p:xfrm>
          <a:off x="495300" y="1117600"/>
          <a:ext cx="8369300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df4fc72554df690b146d1fd7971f553f0173a86"/>
</p:tagLst>
</file>

<file path=ppt/theme/theme1.xml><?xml version="1.0" encoding="utf-8"?>
<a:theme xmlns:a="http://schemas.openxmlformats.org/drawingml/2006/main" name="School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624</Words>
  <Application>Microsoft Office PowerPoint</Application>
  <PresentationFormat>Экран (16:9)</PresentationFormat>
  <Paragraphs>123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Bell MT</vt:lpstr>
      <vt:lpstr>Fira Sans Extra Condensed SemiBold</vt:lpstr>
      <vt:lpstr>Calibri</vt:lpstr>
      <vt:lpstr>Times New Roman</vt:lpstr>
      <vt:lpstr>Baskerville Old Face</vt:lpstr>
      <vt:lpstr>Roboto</vt:lpstr>
      <vt:lpstr>Bookman Old Style</vt:lpstr>
      <vt:lpstr>School Infographics by Slidesgo</vt:lpstr>
      <vt:lpstr>Слайд 1</vt:lpstr>
      <vt:lpstr>Tayanch va fanga oid umumiy kompetensiyalar</vt:lpstr>
      <vt:lpstr>MILLIY O‘QUV DASTURIDA TAYANCH KOMPETENSIYALAR </vt:lpstr>
      <vt:lpstr>Kommunikativ muloqot jarayonida axborot uzatishdagi yoʻqotishlar</vt:lpstr>
      <vt:lpstr>Umumiy o‘rta va o‘rta maxsus, kasb-hunar ta’limi tizimida umumta’lim fanlarini o‘rganish bosqichlari</vt:lpstr>
      <vt:lpstr>Baholash mezonlari</vt:lpstr>
      <vt:lpstr>Bahoni amalda egallagan BKMlar bilan davlat ta’lim standartiga ko`ra o`zlashtirilishi</vt:lpstr>
      <vt:lpstr>Ta’lim natijalarini nazorat qilish vositalari</vt:lpstr>
      <vt:lpstr>Ta’lim-tarbiya jarayonida bilim, ko`nikma va malakalar shakllanganligini nazorat qilishning funksiyalari</vt:lpstr>
      <vt:lpstr>Слайд 10</vt:lpstr>
      <vt:lpstr>4-bob. Umumiy o‘rta ta’limning davlat ta’lim standartining tarkibiy qismlari</vt:lpstr>
      <vt:lpstr>Davlat ta’lim standartlarida BKMga quyidagicha tarif berilgan</vt:lpstr>
      <vt:lpstr>Bir yoki bir necha fandan tayyorgarlik darajasiga qarab quyidagi terminlar  ishlatiladi</vt:lpstr>
      <vt:lpstr>Har bir nazorat turi qanday shaklda o‘tkazilishidan qat‘i nazar, besh (5) ballik butun sonlar yordamida baholanadi</vt:lpstr>
      <vt:lpstr>O‘quvchilarning bilim o`zlashtirish natijalari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Vohid</dc:creator>
  <cp:lastModifiedBy>Hp</cp:lastModifiedBy>
  <cp:revision>193</cp:revision>
  <dcterms:modified xsi:type="dcterms:W3CDTF">2023-09-08T12:09:53Z</dcterms:modified>
</cp:coreProperties>
</file>