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62" r:id="rId1"/>
  </p:sldMasterIdLst>
  <p:notesMasterIdLst>
    <p:notesMasterId r:id="rId10"/>
  </p:notesMasterIdLst>
  <p:sldIdLst>
    <p:sldId id="290" r:id="rId2"/>
    <p:sldId id="324" r:id="rId3"/>
    <p:sldId id="314" r:id="rId4"/>
    <p:sldId id="321" r:id="rId5"/>
    <p:sldId id="277" r:id="rId6"/>
    <p:sldId id="3284" r:id="rId7"/>
    <p:sldId id="318" r:id="rId8"/>
    <p:sldId id="272" r:id="rId9"/>
  </p:sldIdLst>
  <p:sldSz cx="9144000" cy="5143500" type="screen16x9"/>
  <p:notesSz cx="6858000" cy="9144000"/>
  <p:embeddedFontLst>
    <p:embeddedFont>
      <p:font typeface="Fira Sans Extra Condensed Medium" panose="020B0604020202020204" charset="0"/>
      <p:regular r:id="rId11"/>
      <p:bold r:id="rId12"/>
      <p:italic r:id="rId13"/>
      <p:boldItalic r:id="rId14"/>
    </p:embeddedFont>
    <p:embeddedFont>
      <p:font typeface="Roboto" panose="02000000000000000000" pitchFamily="2" charset="0"/>
      <p:regular r:id="rId15"/>
      <p:bold r:id="rId16"/>
      <p:italic r:id="rId17"/>
      <p:boldItalic r:id="rId18"/>
    </p:embeddedFont>
  </p:embeddedFontLst>
  <p:custDataLst>
    <p:tags r:id="rId19"/>
  </p:custData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960">
          <p15:clr>
            <a:srgbClr val="9AA0A6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883" autoAdjust="0"/>
    <p:restoredTop sz="96283" autoAdjust="0"/>
  </p:normalViewPr>
  <p:slideViewPr>
    <p:cSldViewPr snapToGrid="0">
      <p:cViewPr varScale="1">
        <p:scale>
          <a:sx n="57" d="100"/>
          <a:sy n="57" d="100"/>
        </p:scale>
        <p:origin x="72" y="498"/>
      </p:cViewPr>
      <p:guideLst>
        <p:guide orient="horz" pos="9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3.fntdata"/><Relationship Id="rId18" Type="http://schemas.openxmlformats.org/officeDocument/2006/relationships/font" Target="fonts/font8.fntdata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font" Target="fonts/font2.fntdata"/><Relationship Id="rId17" Type="http://schemas.openxmlformats.org/officeDocument/2006/relationships/font" Target="fonts/font7.fntdata"/><Relationship Id="rId2" Type="http://schemas.openxmlformats.org/officeDocument/2006/relationships/slide" Target="slides/slide1.xml"/><Relationship Id="rId16" Type="http://schemas.openxmlformats.org/officeDocument/2006/relationships/font" Target="fonts/font6.fntdata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1.fntdata"/><Relationship Id="rId5" Type="http://schemas.openxmlformats.org/officeDocument/2006/relationships/slide" Target="slides/slide4.xml"/><Relationship Id="rId15" Type="http://schemas.openxmlformats.org/officeDocument/2006/relationships/font" Target="fonts/font5.fntdata"/><Relationship Id="rId23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19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4.fntdata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2" name="Google Shape;6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4" name="Google Shape;734;g97c0c60065_0_2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35" name="Google Shape;735;g97c0c60065_0_2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4" name="Google Shape;734;g97c0c60065_0_2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35" name="Google Shape;735;g97c0c60065_0_2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3" name="Google Shape;1323;g9634589339_0_4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24" name="Google Shape;1324;g9634589339_0_4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9" name="Google Shape;529;g92a89c11df_0_36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30" name="Google Shape;530;g92a89c11df_0_36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g92636ef3de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1" name="Google Shape;161;g92636ef3de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1512283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oogle Shape;9;p2"/>
          <p:cNvSpPr txBox="1">
            <a:spLocks noGrp="1"/>
          </p:cNvSpPr>
          <p:nvPr>
            <p:ph type="ctrTitle"/>
          </p:nvPr>
        </p:nvSpPr>
        <p:spPr>
          <a:xfrm>
            <a:off x="5109525" y="1502413"/>
            <a:ext cx="3318900" cy="1477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000">
                <a:solidFill>
                  <a:schemeClr val="dk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0" name="Google Shape;10;p2"/>
          <p:cNvSpPr txBox="1">
            <a:spLocks noGrp="1"/>
          </p:cNvSpPr>
          <p:nvPr>
            <p:ph type="subTitle" idx="1"/>
          </p:nvPr>
        </p:nvSpPr>
        <p:spPr>
          <a:xfrm>
            <a:off x="5109373" y="2945988"/>
            <a:ext cx="3318900" cy="69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solidFill>
                  <a:schemeClr val="dk1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D7E02-BCB8-4D50-A234-369438C08659}" type="datetimeFigureOut">
              <a:rPr lang="en-US" smtClean="0"/>
              <a:pPr/>
              <a:t>12/18/2023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0096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5"/>
          <p:cNvSpPr txBox="1">
            <a:spLocks noGrp="1"/>
          </p:cNvSpPr>
          <p:nvPr>
            <p:ph type="title"/>
          </p:nvPr>
        </p:nvSpPr>
        <p:spPr>
          <a:xfrm>
            <a:off x="710275" y="536650"/>
            <a:ext cx="7723500" cy="481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1" name="Google Shape;21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6"/>
          <p:cNvSpPr txBox="1">
            <a:spLocks noGrp="1"/>
          </p:cNvSpPr>
          <p:nvPr>
            <p:ph type="title"/>
          </p:nvPr>
        </p:nvSpPr>
        <p:spPr>
          <a:xfrm>
            <a:off x="2857489" y="536650"/>
            <a:ext cx="3429000" cy="4812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solidFill>
                  <a:schemeClr val="dk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27" name="Google Shape;27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8" name="Google Shape;28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1" name="Google Shape;31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4" name="Google Shape;34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5" name="Google Shape;35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6" name="Google Shape;36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0" name="Google Shape;40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3" name="Google Shape;43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4" name="Google Shape;44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One Column 2">
  <p:cSld name="CUSTOM_1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4"/>
          <p:cNvSpPr txBox="1">
            <a:spLocks noGrp="1"/>
          </p:cNvSpPr>
          <p:nvPr>
            <p:ph type="title"/>
          </p:nvPr>
        </p:nvSpPr>
        <p:spPr>
          <a:xfrm>
            <a:off x="673375" y="1636213"/>
            <a:ext cx="2484300" cy="8487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14"/>
          <p:cNvSpPr txBox="1">
            <a:spLocks noGrp="1"/>
          </p:cNvSpPr>
          <p:nvPr>
            <p:ph type="subTitle" idx="1"/>
          </p:nvPr>
        </p:nvSpPr>
        <p:spPr>
          <a:xfrm>
            <a:off x="658800" y="2593472"/>
            <a:ext cx="2513400" cy="913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chemeClr val="dk2"/>
                </a:solidFill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710275" y="536650"/>
            <a:ext cx="7723500" cy="48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800"/>
              <a:buFont typeface="Fira Sans Extra Condensed Medium"/>
              <a:buNone/>
              <a:defRPr sz="2800">
                <a:solidFill>
                  <a:srgbClr val="434343"/>
                </a:solidFill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800"/>
              <a:buFont typeface="Fira Sans Extra Condensed Medium"/>
              <a:buNone/>
              <a:defRPr sz="2800">
                <a:solidFill>
                  <a:srgbClr val="434343"/>
                </a:solidFill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800"/>
              <a:buFont typeface="Fira Sans Extra Condensed Medium"/>
              <a:buNone/>
              <a:defRPr sz="2800">
                <a:solidFill>
                  <a:srgbClr val="434343"/>
                </a:solidFill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800"/>
              <a:buFont typeface="Fira Sans Extra Condensed Medium"/>
              <a:buNone/>
              <a:defRPr sz="2800">
                <a:solidFill>
                  <a:srgbClr val="434343"/>
                </a:solidFill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800"/>
              <a:buFont typeface="Fira Sans Extra Condensed Medium"/>
              <a:buNone/>
              <a:defRPr sz="2800">
                <a:solidFill>
                  <a:srgbClr val="434343"/>
                </a:solidFill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800"/>
              <a:buFont typeface="Fira Sans Extra Condensed Medium"/>
              <a:buNone/>
              <a:defRPr sz="2800">
                <a:solidFill>
                  <a:srgbClr val="434343"/>
                </a:solidFill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800"/>
              <a:buFont typeface="Fira Sans Extra Condensed Medium"/>
              <a:buNone/>
              <a:defRPr sz="2800">
                <a:solidFill>
                  <a:srgbClr val="434343"/>
                </a:solidFill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800"/>
              <a:buFont typeface="Fira Sans Extra Condensed Medium"/>
              <a:buNone/>
              <a:defRPr sz="2800">
                <a:solidFill>
                  <a:srgbClr val="434343"/>
                </a:solidFill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800"/>
              <a:buFont typeface="Fira Sans Extra Condensed Medium"/>
              <a:buNone/>
              <a:defRPr sz="2800">
                <a:solidFill>
                  <a:srgbClr val="434343"/>
                </a:solidFill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710275" y="1152475"/>
            <a:ext cx="7723500" cy="3454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800"/>
              <a:buFont typeface="Roboto"/>
              <a:buChar char="●"/>
              <a:defRPr sz="1800">
                <a:solidFill>
                  <a:srgbClr val="434343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L="914400" lvl="1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434343"/>
              </a:buClr>
              <a:buSzPts val="1400"/>
              <a:buFont typeface="Roboto"/>
              <a:buChar char="○"/>
              <a:defRPr>
                <a:solidFill>
                  <a:srgbClr val="434343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marL="1371600" lvl="2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434343"/>
              </a:buClr>
              <a:buSzPts val="1400"/>
              <a:buFont typeface="Roboto"/>
              <a:buChar char="■"/>
              <a:defRPr>
                <a:solidFill>
                  <a:srgbClr val="434343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marL="1828800" lvl="3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434343"/>
              </a:buClr>
              <a:buSzPts val="1400"/>
              <a:buFont typeface="Roboto"/>
              <a:buChar char="●"/>
              <a:defRPr>
                <a:solidFill>
                  <a:srgbClr val="434343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marL="2286000" lvl="4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434343"/>
              </a:buClr>
              <a:buSzPts val="1400"/>
              <a:buFont typeface="Roboto"/>
              <a:buChar char="○"/>
              <a:defRPr>
                <a:solidFill>
                  <a:srgbClr val="434343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marL="2743200" lvl="5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434343"/>
              </a:buClr>
              <a:buSzPts val="1400"/>
              <a:buFont typeface="Roboto"/>
              <a:buChar char="■"/>
              <a:defRPr>
                <a:solidFill>
                  <a:srgbClr val="434343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marL="3200400" lvl="6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434343"/>
              </a:buClr>
              <a:buSzPts val="1400"/>
              <a:buFont typeface="Roboto"/>
              <a:buChar char="●"/>
              <a:defRPr>
                <a:solidFill>
                  <a:srgbClr val="434343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marL="3657600" lvl="7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434343"/>
              </a:buClr>
              <a:buSzPts val="1400"/>
              <a:buFont typeface="Roboto"/>
              <a:buChar char="○"/>
              <a:defRPr>
                <a:solidFill>
                  <a:srgbClr val="434343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marL="4114800" lvl="8" indent="-3175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rgbClr val="434343"/>
              </a:buClr>
              <a:buSzPts val="1400"/>
              <a:buFont typeface="Roboto"/>
              <a:buChar char="■"/>
              <a:defRPr>
                <a:solidFill>
                  <a:srgbClr val="434343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60" r:id="rId9"/>
    <p:sldLayoutId id="2147483663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  <p:extLst>
    <p:ext uri="{27BBF7A9-308A-43DC-89C8-2F10F3537804}">
      <p15:sldGuideLst xmlns:p15="http://schemas.microsoft.com/office/powerpoint/2012/main">
        <p15:guide id="1" pos="415">
          <p15:clr>
            <a:srgbClr val="EA4335"/>
          </p15:clr>
        </p15:guide>
        <p15:guide id="2" orient="horz" pos="415">
          <p15:clr>
            <a:srgbClr val="EA4335"/>
          </p15:clr>
        </p15:guide>
        <p15:guide id="3" pos="5345">
          <p15:clr>
            <a:srgbClr val="EA4335"/>
          </p15:clr>
        </p15:guide>
        <p15:guide id="4" orient="horz" pos="2825">
          <p15:clr>
            <a:srgbClr val="EA4335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odam.uz/Qiziqarli/insonga-kuch-beruvchi-9-ta-omil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18"/>
          <p:cNvSpPr txBox="1">
            <a:spLocks noGrp="1"/>
          </p:cNvSpPr>
          <p:nvPr>
            <p:ph type="ctrTitle"/>
          </p:nvPr>
        </p:nvSpPr>
        <p:spPr>
          <a:xfrm>
            <a:off x="3712350" y="2028778"/>
            <a:ext cx="5316764" cy="153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br>
              <a:rPr lang="en-US" sz="2400" b="1" dirty="0">
                <a:solidFill>
                  <a:srgbClr val="002060"/>
                </a:solidFill>
                <a:latin typeface="+mj-lt"/>
                <a:cs typeface="Arial" pitchFamily="34" charset="0"/>
              </a:rPr>
            </a:br>
            <a:br>
              <a:rPr lang="en-US" sz="2400" b="1" dirty="0">
                <a:solidFill>
                  <a:srgbClr val="002060"/>
                </a:solidFill>
                <a:latin typeface="+mj-lt"/>
                <a:cs typeface="Arial" pitchFamily="34" charset="0"/>
              </a:rPr>
            </a:br>
            <a:br>
              <a:rPr lang="en-US" sz="2400" b="1" dirty="0">
                <a:solidFill>
                  <a:srgbClr val="002060"/>
                </a:solidFill>
                <a:latin typeface="+mj-lt"/>
                <a:cs typeface="Arial" pitchFamily="34" charset="0"/>
              </a:rPr>
            </a:br>
            <a:br>
              <a:rPr lang="en-US" sz="2400" b="1" dirty="0">
                <a:solidFill>
                  <a:srgbClr val="002060"/>
                </a:solidFill>
                <a:latin typeface="+mj-lt"/>
                <a:cs typeface="Arial" pitchFamily="34" charset="0"/>
              </a:rPr>
            </a:br>
            <a:br>
              <a:rPr lang="en-US" sz="2400" b="1" dirty="0">
                <a:solidFill>
                  <a:srgbClr val="002060"/>
                </a:solidFill>
                <a:latin typeface="+mj-lt"/>
                <a:cs typeface="Arial" pitchFamily="34" charset="0"/>
              </a:rPr>
            </a:br>
            <a:br>
              <a:rPr lang="en-US" sz="2400" b="1" dirty="0">
                <a:solidFill>
                  <a:srgbClr val="002060"/>
                </a:solidFill>
                <a:latin typeface="+mj-lt"/>
                <a:cs typeface="Arial" pitchFamily="34" charset="0"/>
              </a:rPr>
            </a:br>
            <a:br>
              <a:rPr lang="en-US" sz="2400" b="1" dirty="0">
                <a:solidFill>
                  <a:srgbClr val="002060"/>
                </a:solidFill>
                <a:latin typeface="+mj-lt"/>
                <a:cs typeface="Arial" pitchFamily="34" charset="0"/>
              </a:rPr>
            </a:br>
            <a:br>
              <a:rPr lang="en-US" sz="2400" b="1" dirty="0">
                <a:solidFill>
                  <a:srgbClr val="002060"/>
                </a:solidFill>
                <a:latin typeface="+mj-lt"/>
                <a:cs typeface="Arial" pitchFamily="34" charset="0"/>
              </a:rPr>
            </a:br>
            <a:br>
              <a:rPr lang="en-US" sz="2400" b="1" dirty="0">
                <a:solidFill>
                  <a:srgbClr val="002060"/>
                </a:solidFill>
                <a:latin typeface="+mj-lt"/>
                <a:cs typeface="Arial" pitchFamily="34" charset="0"/>
              </a:rPr>
            </a:br>
            <a:br>
              <a:rPr lang="en-US" sz="2400" b="1" dirty="0">
                <a:solidFill>
                  <a:srgbClr val="002060"/>
                </a:solidFill>
                <a:latin typeface="+mj-lt"/>
                <a:cs typeface="Arial" pitchFamily="34" charset="0"/>
              </a:rPr>
            </a:br>
            <a:br>
              <a:rPr lang="en-US" sz="2400" b="1" dirty="0">
                <a:solidFill>
                  <a:srgbClr val="002060"/>
                </a:solidFill>
                <a:latin typeface="+mj-lt"/>
                <a:cs typeface="Arial" pitchFamily="34" charset="0"/>
              </a:rPr>
            </a:br>
            <a:br>
              <a:rPr lang="en-US" sz="2400" b="1" dirty="0">
                <a:solidFill>
                  <a:srgbClr val="002060"/>
                </a:solidFill>
                <a:latin typeface="+mj-lt"/>
                <a:cs typeface="Arial" pitchFamily="34" charset="0"/>
              </a:rPr>
            </a:br>
            <a:br>
              <a:rPr lang="en-US" sz="2400" b="1" dirty="0">
                <a:solidFill>
                  <a:srgbClr val="002060"/>
                </a:solidFill>
                <a:latin typeface="+mj-lt"/>
                <a:cs typeface="Arial" pitchFamily="34" charset="0"/>
              </a:rPr>
            </a:br>
            <a:br>
              <a:rPr lang="en-US" sz="2400" b="1" dirty="0">
                <a:solidFill>
                  <a:srgbClr val="002060"/>
                </a:solidFill>
                <a:latin typeface="+mj-lt"/>
                <a:cs typeface="Arial" pitchFamily="34" charset="0"/>
              </a:rPr>
            </a:br>
            <a:br>
              <a:rPr lang="en-US" sz="2400" b="1" dirty="0">
                <a:solidFill>
                  <a:srgbClr val="002060"/>
                </a:solidFill>
                <a:latin typeface="+mj-lt"/>
                <a:cs typeface="Arial" pitchFamily="34" charset="0"/>
              </a:rPr>
            </a:br>
            <a:r>
              <a:rPr lang="en-US" sz="2400" b="1" dirty="0">
                <a:solidFill>
                  <a:srgbClr val="002060"/>
                </a:solidFill>
                <a:latin typeface="+mj-lt"/>
                <a:cs typeface="Arial" pitchFamily="34" charset="0"/>
              </a:rPr>
              <a:t>MAVZU: </a:t>
            </a:r>
            <a:r>
              <a:rPr lang="en-US" sz="2400" b="1" dirty="0">
                <a:solidFill>
                  <a:srgbClr val="002060"/>
                </a:solidFill>
                <a:latin typeface="+mj-lt"/>
              </a:rPr>
              <a:t>SHAXSLARARO MUNOSABATLARDA MOSLASHUVCHANLIKNING AHAMIYATI</a:t>
            </a:r>
            <a:r>
              <a:rPr lang="ru-RU" sz="2400" b="1" dirty="0">
                <a:solidFill>
                  <a:srgbClr val="002060"/>
                </a:solidFill>
                <a:latin typeface="+mj-lt"/>
              </a:rPr>
              <a:t> </a:t>
            </a:r>
            <a:br>
              <a:rPr lang="en-US" sz="2400" dirty="0">
                <a:solidFill>
                  <a:srgbClr val="002060"/>
                </a:solidFill>
                <a:latin typeface="+mj-lt"/>
              </a:rPr>
            </a:br>
            <a:br>
              <a:rPr lang="en-US" sz="2400" dirty="0">
                <a:solidFill>
                  <a:srgbClr val="002060"/>
                </a:solidFill>
                <a:latin typeface="+mj-lt"/>
              </a:rPr>
            </a:br>
            <a:endParaRPr lang="ru-RU" sz="2400" b="1" dirty="0">
              <a:solidFill>
                <a:srgbClr val="002060"/>
              </a:solidFill>
              <a:latin typeface="+mj-lt"/>
            </a:endParaRPr>
          </a:p>
        </p:txBody>
      </p:sp>
      <p:sp>
        <p:nvSpPr>
          <p:cNvPr id="66" name="Google Shape;66;p18"/>
          <p:cNvSpPr/>
          <p:nvPr/>
        </p:nvSpPr>
        <p:spPr>
          <a:xfrm rot="-734058">
            <a:off x="2841278" y="1645833"/>
            <a:ext cx="711057" cy="710978"/>
          </a:xfrm>
          <a:custGeom>
            <a:avLst/>
            <a:gdLst/>
            <a:ahLst/>
            <a:cxnLst/>
            <a:rect l="l" t="t" r="r" b="b"/>
            <a:pathLst>
              <a:path w="9016" h="9015" extrusionOk="0">
                <a:moveTo>
                  <a:pt x="1" y="0"/>
                </a:moveTo>
                <a:cubicBezTo>
                  <a:pt x="1" y="4968"/>
                  <a:pt x="4043" y="9012"/>
                  <a:pt x="9010" y="9015"/>
                </a:cubicBezTo>
                <a:lnTo>
                  <a:pt x="9010" y="9015"/>
                </a:lnTo>
                <a:lnTo>
                  <a:pt x="9010" y="5685"/>
                </a:lnTo>
                <a:cubicBezTo>
                  <a:pt x="5878" y="5685"/>
                  <a:pt x="3325" y="3137"/>
                  <a:pt x="3325" y="0"/>
                </a:cubicBezTo>
                <a:close/>
                <a:moveTo>
                  <a:pt x="9010" y="9015"/>
                </a:moveTo>
                <a:lnTo>
                  <a:pt x="9010" y="9015"/>
                </a:lnTo>
                <a:lnTo>
                  <a:pt x="9015" y="9015"/>
                </a:lnTo>
                <a:cubicBezTo>
                  <a:pt x="9014" y="9015"/>
                  <a:pt x="9012" y="9015"/>
                  <a:pt x="9010" y="9015"/>
                </a:cubicBezTo>
                <a:close/>
              </a:path>
            </a:pathLst>
          </a:custGeom>
          <a:solidFill>
            <a:srgbClr val="00B0F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67;p18"/>
          <p:cNvSpPr/>
          <p:nvPr/>
        </p:nvSpPr>
        <p:spPr>
          <a:xfrm>
            <a:off x="2432234" y="174291"/>
            <a:ext cx="711069" cy="710596"/>
          </a:xfrm>
          <a:custGeom>
            <a:avLst/>
            <a:gdLst/>
            <a:ahLst/>
            <a:cxnLst/>
            <a:rect l="l" t="t" r="r" b="b"/>
            <a:pathLst>
              <a:path w="9016" h="9010" extrusionOk="0">
                <a:moveTo>
                  <a:pt x="1" y="1"/>
                </a:moveTo>
                <a:lnTo>
                  <a:pt x="1" y="3325"/>
                </a:lnTo>
                <a:cubicBezTo>
                  <a:pt x="3138" y="3325"/>
                  <a:pt x="5686" y="5878"/>
                  <a:pt x="5686" y="9010"/>
                </a:cubicBezTo>
                <a:lnTo>
                  <a:pt x="9015" y="9010"/>
                </a:lnTo>
                <a:cubicBezTo>
                  <a:pt x="9015" y="4046"/>
                  <a:pt x="4970" y="1"/>
                  <a:pt x="1" y="1"/>
                </a:cubicBezTo>
                <a:close/>
              </a:path>
            </a:pathLst>
          </a:custGeom>
          <a:solidFill>
            <a:srgbClr val="66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68;p18"/>
          <p:cNvSpPr/>
          <p:nvPr/>
        </p:nvSpPr>
        <p:spPr>
          <a:xfrm>
            <a:off x="1057058" y="2012063"/>
            <a:ext cx="710991" cy="710991"/>
          </a:xfrm>
          <a:custGeom>
            <a:avLst/>
            <a:gdLst/>
            <a:ahLst/>
            <a:cxnLst/>
            <a:rect l="l" t="t" r="r" b="b"/>
            <a:pathLst>
              <a:path w="9015" h="9015" extrusionOk="0">
                <a:moveTo>
                  <a:pt x="0" y="0"/>
                </a:moveTo>
                <a:cubicBezTo>
                  <a:pt x="0" y="4970"/>
                  <a:pt x="4045" y="9015"/>
                  <a:pt x="9015" y="9015"/>
                </a:cubicBezTo>
                <a:lnTo>
                  <a:pt x="9015" y="5685"/>
                </a:lnTo>
                <a:cubicBezTo>
                  <a:pt x="5878" y="5685"/>
                  <a:pt x="3330" y="3137"/>
                  <a:pt x="3330" y="0"/>
                </a:cubicBezTo>
                <a:close/>
              </a:path>
            </a:pathLst>
          </a:custGeom>
          <a:solidFill>
            <a:srgbClr val="0070C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69;p18"/>
          <p:cNvSpPr/>
          <p:nvPr/>
        </p:nvSpPr>
        <p:spPr>
          <a:xfrm rot="-734058">
            <a:off x="2291453" y="2225638"/>
            <a:ext cx="710978" cy="710584"/>
          </a:xfrm>
          <a:custGeom>
            <a:avLst/>
            <a:gdLst/>
            <a:ahLst/>
            <a:cxnLst/>
            <a:rect l="l" t="t" r="r" b="b"/>
            <a:pathLst>
              <a:path w="9015" h="9010" extrusionOk="0">
                <a:moveTo>
                  <a:pt x="0" y="1"/>
                </a:moveTo>
                <a:lnTo>
                  <a:pt x="0" y="3325"/>
                </a:lnTo>
                <a:cubicBezTo>
                  <a:pt x="3137" y="3325"/>
                  <a:pt x="5685" y="5878"/>
                  <a:pt x="5685" y="9010"/>
                </a:cubicBezTo>
                <a:lnTo>
                  <a:pt x="9015" y="9010"/>
                </a:lnTo>
                <a:cubicBezTo>
                  <a:pt x="9015" y="4046"/>
                  <a:pt x="4970" y="1"/>
                  <a:pt x="0" y="1"/>
                </a:cubicBezTo>
                <a:close/>
              </a:path>
            </a:pathLst>
          </a:custGeom>
          <a:solidFill>
            <a:srgbClr val="FFC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70;p18"/>
          <p:cNvSpPr/>
          <p:nvPr/>
        </p:nvSpPr>
        <p:spPr>
          <a:xfrm>
            <a:off x="-155677" y="1301944"/>
            <a:ext cx="2632124" cy="1421113"/>
          </a:xfrm>
          <a:custGeom>
            <a:avLst/>
            <a:gdLst/>
            <a:ahLst/>
            <a:cxnLst/>
            <a:rect l="l" t="t" r="r" b="b"/>
            <a:pathLst>
              <a:path w="33374" h="18019" extrusionOk="0">
                <a:moveTo>
                  <a:pt x="24364" y="0"/>
                </a:moveTo>
                <a:cubicBezTo>
                  <a:pt x="19395" y="0"/>
                  <a:pt x="15350" y="4040"/>
                  <a:pt x="15350" y="9010"/>
                </a:cubicBezTo>
                <a:lnTo>
                  <a:pt x="18679" y="9010"/>
                </a:lnTo>
                <a:cubicBezTo>
                  <a:pt x="18679" y="5873"/>
                  <a:pt x="21227" y="3325"/>
                  <a:pt x="24364" y="3325"/>
                </a:cubicBezTo>
                <a:cubicBezTo>
                  <a:pt x="27496" y="3325"/>
                  <a:pt x="30049" y="5873"/>
                  <a:pt x="30049" y="9010"/>
                </a:cubicBezTo>
                <a:cubicBezTo>
                  <a:pt x="30049" y="12147"/>
                  <a:pt x="27496" y="14695"/>
                  <a:pt x="24364" y="14695"/>
                </a:cubicBezTo>
                <a:lnTo>
                  <a:pt x="1" y="14695"/>
                </a:lnTo>
                <a:lnTo>
                  <a:pt x="1" y="18019"/>
                </a:lnTo>
                <a:lnTo>
                  <a:pt x="24364" y="18019"/>
                </a:lnTo>
                <a:cubicBezTo>
                  <a:pt x="29334" y="18019"/>
                  <a:pt x="33373" y="13979"/>
                  <a:pt x="33373" y="9010"/>
                </a:cubicBezTo>
                <a:cubicBezTo>
                  <a:pt x="33373" y="4040"/>
                  <a:pt x="29334" y="0"/>
                  <a:pt x="24364" y="0"/>
                </a:cubicBezTo>
                <a:close/>
              </a:path>
            </a:pathLst>
          </a:custGeom>
          <a:solidFill>
            <a:srgbClr val="0070C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71;p18"/>
          <p:cNvSpPr/>
          <p:nvPr/>
        </p:nvSpPr>
        <p:spPr>
          <a:xfrm rot="-734058">
            <a:off x="1659480" y="2239401"/>
            <a:ext cx="1924096" cy="1421562"/>
          </a:xfrm>
          <a:custGeom>
            <a:avLst/>
            <a:gdLst/>
            <a:ahLst/>
            <a:cxnLst/>
            <a:rect l="l" t="t" r="r" b="b"/>
            <a:pathLst>
              <a:path w="24397" h="18025" extrusionOk="0">
                <a:moveTo>
                  <a:pt x="9009" y="1"/>
                </a:moveTo>
                <a:cubicBezTo>
                  <a:pt x="4045" y="1"/>
                  <a:pt x="0" y="4040"/>
                  <a:pt x="0" y="9010"/>
                </a:cubicBezTo>
                <a:cubicBezTo>
                  <a:pt x="0" y="13979"/>
                  <a:pt x="4045" y="18024"/>
                  <a:pt x="9009" y="18024"/>
                </a:cubicBezTo>
                <a:cubicBezTo>
                  <a:pt x="13979" y="18024"/>
                  <a:pt x="18024" y="13979"/>
                  <a:pt x="18024" y="9010"/>
                </a:cubicBezTo>
                <a:lnTo>
                  <a:pt x="14694" y="9010"/>
                </a:lnTo>
                <a:cubicBezTo>
                  <a:pt x="14694" y="12147"/>
                  <a:pt x="12146" y="14695"/>
                  <a:pt x="9009" y="14695"/>
                </a:cubicBezTo>
                <a:cubicBezTo>
                  <a:pt x="5878" y="14695"/>
                  <a:pt x="3330" y="12147"/>
                  <a:pt x="3330" y="9010"/>
                </a:cubicBezTo>
                <a:cubicBezTo>
                  <a:pt x="3330" y="5878"/>
                  <a:pt x="5878" y="3325"/>
                  <a:pt x="9009" y="3325"/>
                </a:cubicBezTo>
                <a:lnTo>
                  <a:pt x="24397" y="3325"/>
                </a:lnTo>
                <a:lnTo>
                  <a:pt x="24397" y="1"/>
                </a:lnTo>
                <a:close/>
              </a:path>
            </a:pathLst>
          </a:custGeom>
          <a:solidFill>
            <a:srgbClr val="FFC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72;p18"/>
          <p:cNvSpPr/>
          <p:nvPr/>
        </p:nvSpPr>
        <p:spPr>
          <a:xfrm rot="-734058">
            <a:off x="2697081" y="875021"/>
            <a:ext cx="1483156" cy="1421088"/>
          </a:xfrm>
          <a:custGeom>
            <a:avLst/>
            <a:gdLst/>
            <a:ahLst/>
            <a:cxnLst/>
            <a:rect l="l" t="t" r="r" b="b"/>
            <a:pathLst>
              <a:path w="18806" h="18019" extrusionOk="0">
                <a:moveTo>
                  <a:pt x="9796" y="0"/>
                </a:moveTo>
                <a:cubicBezTo>
                  <a:pt x="4827" y="0"/>
                  <a:pt x="787" y="4040"/>
                  <a:pt x="787" y="9010"/>
                </a:cubicBezTo>
                <a:lnTo>
                  <a:pt x="4111" y="9010"/>
                </a:lnTo>
                <a:cubicBezTo>
                  <a:pt x="4111" y="5873"/>
                  <a:pt x="6665" y="3325"/>
                  <a:pt x="9796" y="3325"/>
                </a:cubicBezTo>
                <a:cubicBezTo>
                  <a:pt x="12933" y="3325"/>
                  <a:pt x="15481" y="5873"/>
                  <a:pt x="15481" y="9010"/>
                </a:cubicBezTo>
                <a:cubicBezTo>
                  <a:pt x="15481" y="10534"/>
                  <a:pt x="14887" y="11954"/>
                  <a:pt x="13803" y="13016"/>
                </a:cubicBezTo>
                <a:cubicBezTo>
                  <a:pt x="12702" y="14095"/>
                  <a:pt x="11211" y="14689"/>
                  <a:pt x="9598" y="14689"/>
                </a:cubicBezTo>
                <a:lnTo>
                  <a:pt x="0" y="14689"/>
                </a:lnTo>
                <a:lnTo>
                  <a:pt x="0" y="18019"/>
                </a:lnTo>
                <a:lnTo>
                  <a:pt x="9604" y="18019"/>
                </a:lnTo>
                <a:cubicBezTo>
                  <a:pt x="12086" y="18019"/>
                  <a:pt x="14408" y="17083"/>
                  <a:pt x="16131" y="15394"/>
                </a:cubicBezTo>
                <a:cubicBezTo>
                  <a:pt x="17859" y="13699"/>
                  <a:pt x="18806" y="11431"/>
                  <a:pt x="18806" y="9010"/>
                </a:cubicBezTo>
                <a:cubicBezTo>
                  <a:pt x="18806" y="4040"/>
                  <a:pt x="14766" y="0"/>
                  <a:pt x="9796" y="0"/>
                </a:cubicBezTo>
                <a:close/>
              </a:path>
            </a:pathLst>
          </a:custGeom>
          <a:solidFill>
            <a:srgbClr val="00B0F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73;p18"/>
          <p:cNvSpPr/>
          <p:nvPr/>
        </p:nvSpPr>
        <p:spPr>
          <a:xfrm>
            <a:off x="1718313" y="174291"/>
            <a:ext cx="2698057" cy="1421587"/>
          </a:xfrm>
          <a:custGeom>
            <a:avLst/>
            <a:gdLst/>
            <a:ahLst/>
            <a:cxnLst/>
            <a:rect l="l" t="t" r="r" b="b"/>
            <a:pathLst>
              <a:path w="34210" h="18025" extrusionOk="0">
                <a:moveTo>
                  <a:pt x="9015" y="1"/>
                </a:moveTo>
                <a:cubicBezTo>
                  <a:pt x="4045" y="1"/>
                  <a:pt x="0" y="4040"/>
                  <a:pt x="0" y="9010"/>
                </a:cubicBezTo>
                <a:cubicBezTo>
                  <a:pt x="0" y="13979"/>
                  <a:pt x="4045" y="18024"/>
                  <a:pt x="9015" y="18024"/>
                </a:cubicBezTo>
                <a:cubicBezTo>
                  <a:pt x="13984" y="18024"/>
                  <a:pt x="18024" y="13979"/>
                  <a:pt x="18024" y="9010"/>
                </a:cubicBezTo>
                <a:lnTo>
                  <a:pt x="14700" y="9010"/>
                </a:lnTo>
                <a:cubicBezTo>
                  <a:pt x="14700" y="12147"/>
                  <a:pt x="12146" y="14695"/>
                  <a:pt x="9015" y="14695"/>
                </a:cubicBezTo>
                <a:cubicBezTo>
                  <a:pt x="5878" y="14695"/>
                  <a:pt x="3330" y="12147"/>
                  <a:pt x="3330" y="9010"/>
                </a:cubicBezTo>
                <a:cubicBezTo>
                  <a:pt x="3330" y="5878"/>
                  <a:pt x="5878" y="3325"/>
                  <a:pt x="9015" y="3325"/>
                </a:cubicBezTo>
                <a:lnTo>
                  <a:pt x="34210" y="3325"/>
                </a:lnTo>
                <a:lnTo>
                  <a:pt x="34210" y="1"/>
                </a:lnTo>
                <a:close/>
              </a:path>
            </a:pathLst>
          </a:custGeom>
          <a:solidFill>
            <a:srgbClr val="66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74;p18"/>
          <p:cNvSpPr/>
          <p:nvPr/>
        </p:nvSpPr>
        <p:spPr>
          <a:xfrm>
            <a:off x="4409875" y="174294"/>
            <a:ext cx="4734126" cy="254684"/>
          </a:xfrm>
          <a:prstGeom prst="rect">
            <a:avLst/>
          </a:prstGeom>
          <a:solidFill>
            <a:srgbClr val="66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" name="Google Shape;1531;p47"/>
          <p:cNvGrpSpPr/>
          <p:nvPr/>
        </p:nvGrpSpPr>
        <p:grpSpPr>
          <a:xfrm>
            <a:off x="7804978" y="3477647"/>
            <a:ext cx="1224136" cy="1730013"/>
            <a:chOff x="6529418" y="2227254"/>
            <a:chExt cx="1480470" cy="2428970"/>
          </a:xfrm>
        </p:grpSpPr>
        <p:grpSp>
          <p:nvGrpSpPr>
            <p:cNvPr id="3" name="Google Shape;1537;p47"/>
            <p:cNvGrpSpPr/>
            <p:nvPr/>
          </p:nvGrpSpPr>
          <p:grpSpPr>
            <a:xfrm>
              <a:off x="7053291" y="2227254"/>
              <a:ext cx="956597" cy="944252"/>
              <a:chOff x="4370663" y="1816530"/>
              <a:chExt cx="1098904" cy="1084724"/>
            </a:xfrm>
          </p:grpSpPr>
          <p:grpSp>
            <p:nvGrpSpPr>
              <p:cNvPr id="4" name="Google Shape;1538;p47"/>
              <p:cNvGrpSpPr/>
              <p:nvPr/>
            </p:nvGrpSpPr>
            <p:grpSpPr>
              <a:xfrm>
                <a:off x="4370663" y="1816530"/>
                <a:ext cx="1098904" cy="1084724"/>
                <a:chOff x="4370663" y="1816530"/>
                <a:chExt cx="1098904" cy="1084724"/>
              </a:xfrm>
            </p:grpSpPr>
            <p:sp>
              <p:nvSpPr>
                <p:cNvPr id="83" name="Google Shape;1539;p47"/>
                <p:cNvSpPr/>
                <p:nvPr/>
              </p:nvSpPr>
              <p:spPr>
                <a:xfrm>
                  <a:off x="4370663" y="1816530"/>
                  <a:ext cx="1098904" cy="108472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5721" h="45131" extrusionOk="0">
                      <a:moveTo>
                        <a:pt x="22862" y="0"/>
                      </a:moveTo>
                      <a:cubicBezTo>
                        <a:pt x="22092" y="0"/>
                        <a:pt x="21324" y="295"/>
                        <a:pt x="20741" y="884"/>
                      </a:cubicBezTo>
                      <a:lnTo>
                        <a:pt x="12871" y="8742"/>
                      </a:lnTo>
                      <a:cubicBezTo>
                        <a:pt x="12698" y="8921"/>
                        <a:pt x="12472" y="9005"/>
                        <a:pt x="12246" y="9005"/>
                      </a:cubicBezTo>
                      <a:cubicBezTo>
                        <a:pt x="11945" y="9005"/>
                        <a:pt x="11643" y="8855"/>
                        <a:pt x="11466" y="8576"/>
                      </a:cubicBezTo>
                      <a:cubicBezTo>
                        <a:pt x="11014" y="7861"/>
                        <a:pt x="10645" y="7099"/>
                        <a:pt x="10347" y="6302"/>
                      </a:cubicBezTo>
                      <a:cubicBezTo>
                        <a:pt x="10168" y="5813"/>
                        <a:pt x="9847" y="5373"/>
                        <a:pt x="9394" y="5028"/>
                      </a:cubicBezTo>
                      <a:cubicBezTo>
                        <a:pt x="8866" y="4619"/>
                        <a:pt x="8248" y="4413"/>
                        <a:pt x="7630" y="4413"/>
                      </a:cubicBezTo>
                      <a:cubicBezTo>
                        <a:pt x="7078" y="4413"/>
                        <a:pt x="6526" y="4577"/>
                        <a:pt x="6037" y="4909"/>
                      </a:cubicBezTo>
                      <a:cubicBezTo>
                        <a:pt x="4465" y="5968"/>
                        <a:pt x="4310" y="8123"/>
                        <a:pt x="5584" y="9385"/>
                      </a:cubicBezTo>
                      <a:cubicBezTo>
                        <a:pt x="5894" y="9695"/>
                        <a:pt x="6251" y="9921"/>
                        <a:pt x="6632" y="10064"/>
                      </a:cubicBezTo>
                      <a:cubicBezTo>
                        <a:pt x="7418" y="10350"/>
                        <a:pt x="8180" y="10707"/>
                        <a:pt x="8882" y="11159"/>
                      </a:cubicBezTo>
                      <a:cubicBezTo>
                        <a:pt x="9383" y="11469"/>
                        <a:pt x="9466" y="12148"/>
                        <a:pt x="9049" y="12564"/>
                      </a:cubicBezTo>
                      <a:lnTo>
                        <a:pt x="1179" y="20434"/>
                      </a:lnTo>
                      <a:cubicBezTo>
                        <a:pt x="0" y="21613"/>
                        <a:pt x="0" y="23518"/>
                        <a:pt x="1179" y="24697"/>
                      </a:cubicBezTo>
                      <a:lnTo>
                        <a:pt x="20741" y="44247"/>
                      </a:lnTo>
                      <a:cubicBezTo>
                        <a:pt x="21324" y="44836"/>
                        <a:pt x="22092" y="45131"/>
                        <a:pt x="22862" y="45131"/>
                      </a:cubicBezTo>
                      <a:cubicBezTo>
                        <a:pt x="23631" y="45131"/>
                        <a:pt x="24402" y="44836"/>
                        <a:pt x="24992" y="44247"/>
                      </a:cubicBezTo>
                      <a:lnTo>
                        <a:pt x="44554" y="24697"/>
                      </a:lnTo>
                      <a:cubicBezTo>
                        <a:pt x="45720" y="23518"/>
                        <a:pt x="45720" y="21613"/>
                        <a:pt x="44554" y="20434"/>
                      </a:cubicBezTo>
                      <a:lnTo>
                        <a:pt x="24992" y="884"/>
                      </a:lnTo>
                      <a:cubicBezTo>
                        <a:pt x="24402" y="295"/>
                        <a:pt x="23631" y="0"/>
                        <a:pt x="22862" y="0"/>
                      </a:cubicBezTo>
                      <a:close/>
                    </a:path>
                  </a:pathLst>
                </a:custGeom>
                <a:solidFill>
                  <a:srgbClr val="7030A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84" name="Google Shape;1540;p47"/>
                <p:cNvSpPr/>
                <p:nvPr/>
              </p:nvSpPr>
              <p:spPr>
                <a:xfrm>
                  <a:off x="5055711" y="1904160"/>
                  <a:ext cx="287338" cy="28733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1955" h="11955" extrusionOk="0">
                      <a:moveTo>
                        <a:pt x="5978" y="0"/>
                      </a:moveTo>
                      <a:cubicBezTo>
                        <a:pt x="2680" y="0"/>
                        <a:pt x="1" y="2679"/>
                        <a:pt x="1" y="5977"/>
                      </a:cubicBezTo>
                      <a:cubicBezTo>
                        <a:pt x="1" y="9275"/>
                        <a:pt x="2680" y="11954"/>
                        <a:pt x="5978" y="11954"/>
                      </a:cubicBezTo>
                      <a:cubicBezTo>
                        <a:pt x="9276" y="11954"/>
                        <a:pt x="11955" y="9275"/>
                        <a:pt x="11955" y="5977"/>
                      </a:cubicBezTo>
                      <a:cubicBezTo>
                        <a:pt x="11955" y="2679"/>
                        <a:pt x="9276" y="0"/>
                        <a:pt x="5978" y="0"/>
                      </a:cubicBezTo>
                      <a:close/>
                    </a:path>
                  </a:pathLst>
                </a:custGeom>
                <a:solidFill>
                  <a:srgbClr val="FFC00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sp>
            <p:nvSpPr>
              <p:cNvPr id="82" name="Google Shape;1545;p47"/>
              <p:cNvSpPr/>
              <p:nvPr/>
            </p:nvSpPr>
            <p:spPr>
              <a:xfrm>
                <a:off x="4966710" y="2272205"/>
                <a:ext cx="32041" cy="31663"/>
              </a:xfrm>
              <a:custGeom>
                <a:avLst/>
                <a:gdLst/>
                <a:ahLst/>
                <a:cxnLst/>
                <a:rect l="l" t="t" r="r" b="b"/>
                <a:pathLst>
                  <a:path w="929" h="918" extrusionOk="0">
                    <a:moveTo>
                      <a:pt x="465" y="1"/>
                    </a:moveTo>
                    <a:cubicBezTo>
                      <a:pt x="203" y="1"/>
                      <a:pt x="0" y="203"/>
                      <a:pt x="0" y="453"/>
                    </a:cubicBezTo>
                    <a:cubicBezTo>
                      <a:pt x="0" y="715"/>
                      <a:pt x="203" y="918"/>
                      <a:pt x="465" y="918"/>
                    </a:cubicBezTo>
                    <a:cubicBezTo>
                      <a:pt x="715" y="918"/>
                      <a:pt x="929" y="715"/>
                      <a:pt x="929" y="453"/>
                    </a:cubicBezTo>
                    <a:cubicBezTo>
                      <a:pt x="929" y="203"/>
                      <a:pt x="715" y="1"/>
                      <a:pt x="465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5" name="Google Shape;1547;p47"/>
            <p:cNvGrpSpPr/>
            <p:nvPr/>
          </p:nvGrpSpPr>
          <p:grpSpPr>
            <a:xfrm>
              <a:off x="6547097" y="2715744"/>
              <a:ext cx="956596" cy="944315"/>
              <a:chOff x="3789173" y="2377690"/>
              <a:chExt cx="1098904" cy="1084796"/>
            </a:xfrm>
          </p:grpSpPr>
          <p:sp>
            <p:nvSpPr>
              <p:cNvPr id="79" name="Google Shape;1548;p47"/>
              <p:cNvSpPr/>
              <p:nvPr/>
            </p:nvSpPr>
            <p:spPr>
              <a:xfrm>
                <a:off x="3789173" y="2377690"/>
                <a:ext cx="1098904" cy="1084796"/>
              </a:xfrm>
              <a:custGeom>
                <a:avLst/>
                <a:gdLst/>
                <a:ahLst/>
                <a:cxnLst/>
                <a:rect l="l" t="t" r="r" b="b"/>
                <a:pathLst>
                  <a:path w="45721" h="45134" extrusionOk="0">
                    <a:moveTo>
                      <a:pt x="22861" y="0"/>
                    </a:moveTo>
                    <a:cubicBezTo>
                      <a:pt x="22090" y="0"/>
                      <a:pt x="21319" y="295"/>
                      <a:pt x="20730" y="884"/>
                    </a:cubicBezTo>
                    <a:lnTo>
                      <a:pt x="1180" y="20446"/>
                    </a:lnTo>
                    <a:cubicBezTo>
                      <a:pt x="1" y="21613"/>
                      <a:pt x="1" y="23518"/>
                      <a:pt x="1180" y="24697"/>
                    </a:cubicBezTo>
                    <a:lnTo>
                      <a:pt x="20730" y="44259"/>
                    </a:lnTo>
                    <a:cubicBezTo>
                      <a:pt x="21319" y="44842"/>
                      <a:pt x="22090" y="45134"/>
                      <a:pt x="22861" y="45134"/>
                    </a:cubicBezTo>
                    <a:cubicBezTo>
                      <a:pt x="23632" y="45134"/>
                      <a:pt x="24403" y="44842"/>
                      <a:pt x="24992" y="44259"/>
                    </a:cubicBezTo>
                    <a:lnTo>
                      <a:pt x="44542" y="24697"/>
                    </a:lnTo>
                    <a:cubicBezTo>
                      <a:pt x="45721" y="23518"/>
                      <a:pt x="45721" y="21613"/>
                      <a:pt x="44542" y="20446"/>
                    </a:cubicBezTo>
                    <a:lnTo>
                      <a:pt x="36684" y="12576"/>
                    </a:lnTo>
                    <a:cubicBezTo>
                      <a:pt x="36267" y="12171"/>
                      <a:pt x="36363" y="11481"/>
                      <a:pt x="36851" y="11171"/>
                    </a:cubicBezTo>
                    <a:cubicBezTo>
                      <a:pt x="37565" y="10719"/>
                      <a:pt x="38327" y="10350"/>
                      <a:pt x="39125" y="10052"/>
                    </a:cubicBezTo>
                    <a:cubicBezTo>
                      <a:pt x="39613" y="9874"/>
                      <a:pt x="40054" y="9552"/>
                      <a:pt x="40399" y="9100"/>
                    </a:cubicBezTo>
                    <a:cubicBezTo>
                      <a:pt x="41173" y="8099"/>
                      <a:pt x="41220" y="6778"/>
                      <a:pt x="40518" y="5730"/>
                    </a:cubicBezTo>
                    <a:cubicBezTo>
                      <a:pt x="39932" y="4868"/>
                      <a:pt x="39013" y="4436"/>
                      <a:pt x="38094" y="4436"/>
                    </a:cubicBezTo>
                    <a:cubicBezTo>
                      <a:pt x="37349" y="4436"/>
                      <a:pt x="36606" y="4720"/>
                      <a:pt x="36041" y="5290"/>
                    </a:cubicBezTo>
                    <a:cubicBezTo>
                      <a:pt x="35732" y="5587"/>
                      <a:pt x="35505" y="5956"/>
                      <a:pt x="35362" y="6337"/>
                    </a:cubicBezTo>
                    <a:cubicBezTo>
                      <a:pt x="35077" y="7123"/>
                      <a:pt x="34720" y="7885"/>
                      <a:pt x="34267" y="8588"/>
                    </a:cubicBezTo>
                    <a:cubicBezTo>
                      <a:pt x="34091" y="8872"/>
                      <a:pt x="33797" y="9021"/>
                      <a:pt x="33498" y="9021"/>
                    </a:cubicBezTo>
                    <a:cubicBezTo>
                      <a:pt x="33271" y="9021"/>
                      <a:pt x="33042" y="8934"/>
                      <a:pt x="32862" y="8754"/>
                    </a:cubicBezTo>
                    <a:lnTo>
                      <a:pt x="24992" y="884"/>
                    </a:lnTo>
                    <a:cubicBezTo>
                      <a:pt x="24403" y="295"/>
                      <a:pt x="23632" y="0"/>
                      <a:pt x="22861" y="0"/>
                    </a:cubicBezTo>
                    <a:close/>
                  </a:path>
                </a:pathLst>
              </a:custGeom>
              <a:solidFill>
                <a:srgbClr val="4949E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0" name="Google Shape;1549;p47"/>
              <p:cNvSpPr/>
              <p:nvPr/>
            </p:nvSpPr>
            <p:spPr>
              <a:xfrm>
                <a:off x="3885623" y="2465897"/>
                <a:ext cx="287050" cy="287338"/>
              </a:xfrm>
              <a:custGeom>
                <a:avLst/>
                <a:gdLst/>
                <a:ahLst/>
                <a:cxnLst/>
                <a:rect l="l" t="t" r="r" b="b"/>
                <a:pathLst>
                  <a:path w="11943" h="11955" extrusionOk="0">
                    <a:moveTo>
                      <a:pt x="5977" y="0"/>
                    </a:moveTo>
                    <a:cubicBezTo>
                      <a:pt x="2679" y="0"/>
                      <a:pt x="0" y="2679"/>
                      <a:pt x="0" y="5977"/>
                    </a:cubicBezTo>
                    <a:cubicBezTo>
                      <a:pt x="0" y="9275"/>
                      <a:pt x="2679" y="11954"/>
                      <a:pt x="5977" y="11954"/>
                    </a:cubicBezTo>
                    <a:cubicBezTo>
                      <a:pt x="9275" y="11954"/>
                      <a:pt x="11942" y="9275"/>
                      <a:pt x="11942" y="5977"/>
                    </a:cubicBezTo>
                    <a:cubicBezTo>
                      <a:pt x="11942" y="2679"/>
                      <a:pt x="9275" y="0"/>
                      <a:pt x="5977" y="0"/>
                    </a:cubicBezTo>
                    <a:close/>
                  </a:path>
                </a:pathLst>
              </a:custGeom>
              <a:solidFill>
                <a:srgbClr val="4949E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6" name="Google Shape;1556;p47"/>
            <p:cNvGrpSpPr/>
            <p:nvPr/>
          </p:nvGrpSpPr>
          <p:grpSpPr>
            <a:xfrm>
              <a:off x="7034852" y="3222916"/>
              <a:ext cx="956596" cy="944253"/>
              <a:chOff x="4349489" y="2960313"/>
              <a:chExt cx="1098904" cy="1084724"/>
            </a:xfrm>
          </p:grpSpPr>
          <p:sp>
            <p:nvSpPr>
              <p:cNvPr id="77" name="Google Shape;1557;p47"/>
              <p:cNvSpPr/>
              <p:nvPr/>
            </p:nvSpPr>
            <p:spPr>
              <a:xfrm>
                <a:off x="4349489" y="2960313"/>
                <a:ext cx="1098904" cy="1084724"/>
              </a:xfrm>
              <a:custGeom>
                <a:avLst/>
                <a:gdLst/>
                <a:ahLst/>
                <a:cxnLst/>
                <a:rect l="l" t="t" r="r" b="b"/>
                <a:pathLst>
                  <a:path w="45721" h="45131" extrusionOk="0">
                    <a:moveTo>
                      <a:pt x="22862" y="0"/>
                    </a:moveTo>
                    <a:cubicBezTo>
                      <a:pt x="22092" y="0"/>
                      <a:pt x="21324" y="295"/>
                      <a:pt x="20741" y="884"/>
                    </a:cubicBezTo>
                    <a:lnTo>
                      <a:pt x="12871" y="8743"/>
                    </a:lnTo>
                    <a:cubicBezTo>
                      <a:pt x="12697" y="8917"/>
                      <a:pt x="12470" y="9001"/>
                      <a:pt x="12243" y="9001"/>
                    </a:cubicBezTo>
                    <a:cubicBezTo>
                      <a:pt x="11942" y="9001"/>
                      <a:pt x="11642" y="8854"/>
                      <a:pt x="11466" y="8576"/>
                    </a:cubicBezTo>
                    <a:cubicBezTo>
                      <a:pt x="11014" y="7861"/>
                      <a:pt x="10645" y="7099"/>
                      <a:pt x="10347" y="6302"/>
                    </a:cubicBezTo>
                    <a:cubicBezTo>
                      <a:pt x="10168" y="5814"/>
                      <a:pt x="9847" y="5373"/>
                      <a:pt x="9394" y="5028"/>
                    </a:cubicBezTo>
                    <a:cubicBezTo>
                      <a:pt x="8866" y="4619"/>
                      <a:pt x="8248" y="4413"/>
                      <a:pt x="7630" y="4413"/>
                    </a:cubicBezTo>
                    <a:cubicBezTo>
                      <a:pt x="7078" y="4413"/>
                      <a:pt x="6525" y="4577"/>
                      <a:pt x="6037" y="4909"/>
                    </a:cubicBezTo>
                    <a:cubicBezTo>
                      <a:pt x="4465" y="5968"/>
                      <a:pt x="4310" y="8123"/>
                      <a:pt x="5584" y="9385"/>
                    </a:cubicBezTo>
                    <a:cubicBezTo>
                      <a:pt x="5894" y="9695"/>
                      <a:pt x="6251" y="9921"/>
                      <a:pt x="6632" y="10064"/>
                    </a:cubicBezTo>
                    <a:cubicBezTo>
                      <a:pt x="7418" y="10350"/>
                      <a:pt x="8180" y="10707"/>
                      <a:pt x="8882" y="11159"/>
                    </a:cubicBezTo>
                    <a:cubicBezTo>
                      <a:pt x="9382" y="11469"/>
                      <a:pt x="9466" y="12148"/>
                      <a:pt x="9049" y="12564"/>
                    </a:cubicBezTo>
                    <a:lnTo>
                      <a:pt x="1179" y="20434"/>
                    </a:lnTo>
                    <a:cubicBezTo>
                      <a:pt x="0" y="21613"/>
                      <a:pt x="0" y="23518"/>
                      <a:pt x="1179" y="24697"/>
                    </a:cubicBezTo>
                    <a:lnTo>
                      <a:pt x="20741" y="44247"/>
                    </a:lnTo>
                    <a:cubicBezTo>
                      <a:pt x="21324" y="44836"/>
                      <a:pt x="22092" y="45131"/>
                      <a:pt x="22862" y="45131"/>
                    </a:cubicBezTo>
                    <a:cubicBezTo>
                      <a:pt x="23631" y="45131"/>
                      <a:pt x="24402" y="44836"/>
                      <a:pt x="24992" y="44247"/>
                    </a:cubicBezTo>
                    <a:lnTo>
                      <a:pt x="44554" y="24697"/>
                    </a:lnTo>
                    <a:cubicBezTo>
                      <a:pt x="45720" y="23518"/>
                      <a:pt x="45720" y="21613"/>
                      <a:pt x="44554" y="20434"/>
                    </a:cubicBezTo>
                    <a:lnTo>
                      <a:pt x="24992" y="884"/>
                    </a:lnTo>
                    <a:cubicBezTo>
                      <a:pt x="24402" y="295"/>
                      <a:pt x="23631" y="0"/>
                      <a:pt x="22862" y="0"/>
                    </a:cubicBezTo>
                    <a:close/>
                  </a:path>
                </a:pathLst>
              </a:custGeom>
              <a:solidFill>
                <a:srgbClr val="FCBD2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8" name="Google Shape;1558;p47"/>
              <p:cNvSpPr/>
              <p:nvPr/>
            </p:nvSpPr>
            <p:spPr>
              <a:xfrm>
                <a:off x="5065741" y="3026769"/>
                <a:ext cx="287338" cy="287338"/>
              </a:xfrm>
              <a:custGeom>
                <a:avLst/>
                <a:gdLst/>
                <a:ahLst/>
                <a:cxnLst/>
                <a:rect l="l" t="t" r="r" b="b"/>
                <a:pathLst>
                  <a:path w="11955" h="11955" extrusionOk="0">
                    <a:moveTo>
                      <a:pt x="5978" y="1"/>
                    </a:moveTo>
                    <a:cubicBezTo>
                      <a:pt x="2680" y="1"/>
                      <a:pt x="1" y="2679"/>
                      <a:pt x="1" y="5978"/>
                    </a:cubicBezTo>
                    <a:cubicBezTo>
                      <a:pt x="1" y="9276"/>
                      <a:pt x="2680" y="11954"/>
                      <a:pt x="5978" y="11954"/>
                    </a:cubicBezTo>
                    <a:cubicBezTo>
                      <a:pt x="9276" y="11954"/>
                      <a:pt x="11955" y="9276"/>
                      <a:pt x="11955" y="5978"/>
                    </a:cubicBezTo>
                    <a:cubicBezTo>
                      <a:pt x="11955" y="2679"/>
                      <a:pt x="9276" y="1"/>
                      <a:pt x="5978" y="1"/>
                    </a:cubicBezTo>
                    <a:close/>
                  </a:path>
                </a:pathLst>
              </a:custGeom>
              <a:solidFill>
                <a:srgbClr val="FCBD2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7" name="Google Shape;1563;p47"/>
            <p:cNvGrpSpPr/>
            <p:nvPr/>
          </p:nvGrpSpPr>
          <p:grpSpPr>
            <a:xfrm>
              <a:off x="6529418" y="3711909"/>
              <a:ext cx="956596" cy="944315"/>
              <a:chOff x="3768864" y="3522050"/>
              <a:chExt cx="1098904" cy="1084796"/>
            </a:xfrm>
          </p:grpSpPr>
          <p:sp>
            <p:nvSpPr>
              <p:cNvPr id="75" name="Google Shape;1564;p47"/>
              <p:cNvSpPr/>
              <p:nvPr/>
            </p:nvSpPr>
            <p:spPr>
              <a:xfrm>
                <a:off x="3768864" y="3522050"/>
                <a:ext cx="1098904" cy="1084796"/>
              </a:xfrm>
              <a:custGeom>
                <a:avLst/>
                <a:gdLst/>
                <a:ahLst/>
                <a:cxnLst/>
                <a:rect l="l" t="t" r="r" b="b"/>
                <a:pathLst>
                  <a:path w="45721" h="45134" extrusionOk="0">
                    <a:moveTo>
                      <a:pt x="22862" y="0"/>
                    </a:moveTo>
                    <a:cubicBezTo>
                      <a:pt x="22093" y="0"/>
                      <a:pt x="21325" y="295"/>
                      <a:pt x="20741" y="884"/>
                    </a:cubicBezTo>
                    <a:lnTo>
                      <a:pt x="1179" y="20446"/>
                    </a:lnTo>
                    <a:cubicBezTo>
                      <a:pt x="1" y="21613"/>
                      <a:pt x="1" y="23518"/>
                      <a:pt x="1179" y="24697"/>
                    </a:cubicBezTo>
                    <a:lnTo>
                      <a:pt x="20741" y="44259"/>
                    </a:lnTo>
                    <a:cubicBezTo>
                      <a:pt x="21325" y="44842"/>
                      <a:pt x="22093" y="45134"/>
                      <a:pt x="22862" y="45134"/>
                    </a:cubicBezTo>
                    <a:cubicBezTo>
                      <a:pt x="23631" y="45134"/>
                      <a:pt x="24402" y="44842"/>
                      <a:pt x="24992" y="44259"/>
                    </a:cubicBezTo>
                    <a:lnTo>
                      <a:pt x="44554" y="24697"/>
                    </a:lnTo>
                    <a:cubicBezTo>
                      <a:pt x="45721" y="23518"/>
                      <a:pt x="45721" y="21613"/>
                      <a:pt x="44554" y="20446"/>
                    </a:cubicBezTo>
                    <a:lnTo>
                      <a:pt x="36684" y="12576"/>
                    </a:lnTo>
                    <a:cubicBezTo>
                      <a:pt x="36279" y="12171"/>
                      <a:pt x="36362" y="11481"/>
                      <a:pt x="36850" y="11171"/>
                    </a:cubicBezTo>
                    <a:cubicBezTo>
                      <a:pt x="37565" y="10719"/>
                      <a:pt x="38327" y="10362"/>
                      <a:pt x="39124" y="10052"/>
                    </a:cubicBezTo>
                    <a:cubicBezTo>
                      <a:pt x="39613" y="9874"/>
                      <a:pt x="40053" y="9552"/>
                      <a:pt x="40410" y="9100"/>
                    </a:cubicBezTo>
                    <a:cubicBezTo>
                      <a:pt x="41172" y="8111"/>
                      <a:pt x="41220" y="6778"/>
                      <a:pt x="40518" y="5742"/>
                    </a:cubicBezTo>
                    <a:cubicBezTo>
                      <a:pt x="39931" y="4872"/>
                      <a:pt x="39013" y="4437"/>
                      <a:pt x="38094" y="4437"/>
                    </a:cubicBezTo>
                    <a:cubicBezTo>
                      <a:pt x="37352" y="4437"/>
                      <a:pt x="36610" y="4721"/>
                      <a:pt x="36041" y="5290"/>
                    </a:cubicBezTo>
                    <a:cubicBezTo>
                      <a:pt x="35731" y="5599"/>
                      <a:pt x="35505" y="5956"/>
                      <a:pt x="35362" y="6337"/>
                    </a:cubicBezTo>
                    <a:cubicBezTo>
                      <a:pt x="35076" y="7135"/>
                      <a:pt x="34719" y="7885"/>
                      <a:pt x="34267" y="8588"/>
                    </a:cubicBezTo>
                    <a:cubicBezTo>
                      <a:pt x="34091" y="8872"/>
                      <a:pt x="33796" y="9021"/>
                      <a:pt x="33498" y="9021"/>
                    </a:cubicBezTo>
                    <a:cubicBezTo>
                      <a:pt x="33271" y="9021"/>
                      <a:pt x="33042" y="8934"/>
                      <a:pt x="32862" y="8754"/>
                    </a:cubicBezTo>
                    <a:lnTo>
                      <a:pt x="24992" y="884"/>
                    </a:lnTo>
                    <a:cubicBezTo>
                      <a:pt x="24402" y="295"/>
                      <a:pt x="23631" y="0"/>
                      <a:pt x="22862" y="0"/>
                    </a:cubicBezTo>
                    <a:close/>
                  </a:path>
                </a:pathLst>
              </a:custGeom>
              <a:solidFill>
                <a:srgbClr val="EC3A3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6" name="Google Shape;1565;p47"/>
              <p:cNvSpPr/>
              <p:nvPr/>
            </p:nvSpPr>
            <p:spPr>
              <a:xfrm>
                <a:off x="3887041" y="3641743"/>
                <a:ext cx="287338" cy="287026"/>
              </a:xfrm>
              <a:custGeom>
                <a:avLst/>
                <a:gdLst/>
                <a:ahLst/>
                <a:cxnLst/>
                <a:rect l="l" t="t" r="r" b="b"/>
                <a:pathLst>
                  <a:path w="11955" h="11942" extrusionOk="0">
                    <a:moveTo>
                      <a:pt x="5978" y="0"/>
                    </a:moveTo>
                    <a:cubicBezTo>
                      <a:pt x="2680" y="0"/>
                      <a:pt x="1" y="2667"/>
                      <a:pt x="1" y="5977"/>
                    </a:cubicBezTo>
                    <a:cubicBezTo>
                      <a:pt x="1" y="9275"/>
                      <a:pt x="2680" y="11942"/>
                      <a:pt x="5978" y="11942"/>
                    </a:cubicBezTo>
                    <a:cubicBezTo>
                      <a:pt x="9276" y="11942"/>
                      <a:pt x="11955" y="9275"/>
                      <a:pt x="11955" y="5977"/>
                    </a:cubicBezTo>
                    <a:cubicBezTo>
                      <a:pt x="11955" y="2667"/>
                      <a:pt x="9276" y="0"/>
                      <a:pt x="5978" y="0"/>
                    </a:cubicBezTo>
                    <a:close/>
                  </a:path>
                </a:pathLst>
              </a:custGeom>
              <a:solidFill>
                <a:srgbClr val="EC3A3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8" name="Google Shape;1255;p32"/>
          <p:cNvGrpSpPr/>
          <p:nvPr/>
        </p:nvGrpSpPr>
        <p:grpSpPr>
          <a:xfrm>
            <a:off x="7377571" y="3852331"/>
            <a:ext cx="226189" cy="184495"/>
            <a:chOff x="5016448" y="1830771"/>
            <a:chExt cx="267206" cy="253025"/>
          </a:xfrm>
          <a:solidFill>
            <a:schemeClr val="bg1"/>
          </a:solidFill>
        </p:grpSpPr>
        <p:sp>
          <p:nvSpPr>
            <p:cNvPr id="108" name="Google Shape;1256;p32"/>
            <p:cNvSpPr/>
            <p:nvPr/>
          </p:nvSpPr>
          <p:spPr>
            <a:xfrm>
              <a:off x="5016448" y="1830771"/>
              <a:ext cx="267206" cy="253025"/>
            </a:xfrm>
            <a:custGeom>
              <a:avLst/>
              <a:gdLst/>
              <a:ahLst/>
              <a:cxnLst/>
              <a:rect l="l" t="t" r="r" b="b"/>
              <a:pathLst>
                <a:path w="14980" h="14185" extrusionOk="0">
                  <a:moveTo>
                    <a:pt x="558" y="1"/>
                  </a:moveTo>
                  <a:cubicBezTo>
                    <a:pt x="259" y="1"/>
                    <a:pt x="1" y="80"/>
                    <a:pt x="1" y="478"/>
                  </a:cubicBezTo>
                  <a:lnTo>
                    <a:pt x="1" y="13488"/>
                  </a:lnTo>
                  <a:cubicBezTo>
                    <a:pt x="1" y="13866"/>
                    <a:pt x="319" y="14184"/>
                    <a:pt x="697" y="14184"/>
                  </a:cubicBezTo>
                  <a:lnTo>
                    <a:pt x="14502" y="14184"/>
                  </a:lnTo>
                  <a:cubicBezTo>
                    <a:pt x="14900" y="14184"/>
                    <a:pt x="14980" y="13945"/>
                    <a:pt x="14980" y="13627"/>
                  </a:cubicBezTo>
                  <a:cubicBezTo>
                    <a:pt x="14980" y="13309"/>
                    <a:pt x="14900" y="13070"/>
                    <a:pt x="14502" y="13070"/>
                  </a:cubicBezTo>
                  <a:lnTo>
                    <a:pt x="1831" y="13070"/>
                  </a:lnTo>
                  <a:cubicBezTo>
                    <a:pt x="1433" y="13070"/>
                    <a:pt x="1135" y="12752"/>
                    <a:pt x="1135" y="12354"/>
                  </a:cubicBezTo>
                  <a:lnTo>
                    <a:pt x="1135" y="478"/>
                  </a:lnTo>
                  <a:cubicBezTo>
                    <a:pt x="1135" y="80"/>
                    <a:pt x="876" y="1"/>
                    <a:pt x="558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" name="Google Shape;1257;p32"/>
            <p:cNvSpPr/>
            <p:nvPr/>
          </p:nvSpPr>
          <p:spPr>
            <a:xfrm>
              <a:off x="5056548" y="1856012"/>
              <a:ext cx="208556" cy="176020"/>
            </a:xfrm>
            <a:custGeom>
              <a:avLst/>
              <a:gdLst/>
              <a:ahLst/>
              <a:cxnLst/>
              <a:rect l="l" t="t" r="r" b="b"/>
              <a:pathLst>
                <a:path w="11692" h="9868" extrusionOk="0">
                  <a:moveTo>
                    <a:pt x="11142" y="1"/>
                  </a:moveTo>
                  <a:cubicBezTo>
                    <a:pt x="11110" y="1"/>
                    <a:pt x="11076" y="6"/>
                    <a:pt x="11041" y="18"/>
                  </a:cubicBezTo>
                  <a:lnTo>
                    <a:pt x="8236" y="1072"/>
                  </a:lnTo>
                  <a:cubicBezTo>
                    <a:pt x="8057" y="1152"/>
                    <a:pt x="8037" y="1291"/>
                    <a:pt x="8196" y="1390"/>
                  </a:cubicBezTo>
                  <a:lnTo>
                    <a:pt x="8713" y="1729"/>
                  </a:lnTo>
                  <a:cubicBezTo>
                    <a:pt x="8873" y="1828"/>
                    <a:pt x="8932" y="2047"/>
                    <a:pt x="8813" y="2206"/>
                  </a:cubicBezTo>
                  <a:lnTo>
                    <a:pt x="6684" y="5429"/>
                  </a:lnTo>
                  <a:cubicBezTo>
                    <a:pt x="6607" y="5552"/>
                    <a:pt x="6447" y="5627"/>
                    <a:pt x="6295" y="5627"/>
                  </a:cubicBezTo>
                  <a:cubicBezTo>
                    <a:pt x="6251" y="5627"/>
                    <a:pt x="6208" y="5621"/>
                    <a:pt x="6167" y="5608"/>
                  </a:cubicBezTo>
                  <a:lnTo>
                    <a:pt x="2865" y="4354"/>
                  </a:lnTo>
                  <a:cubicBezTo>
                    <a:pt x="2816" y="4333"/>
                    <a:pt x="2761" y="4323"/>
                    <a:pt x="2705" y="4323"/>
                  </a:cubicBezTo>
                  <a:cubicBezTo>
                    <a:pt x="2555" y="4323"/>
                    <a:pt x="2395" y="4392"/>
                    <a:pt x="2308" y="4494"/>
                  </a:cubicBezTo>
                  <a:lnTo>
                    <a:pt x="219" y="7020"/>
                  </a:lnTo>
                  <a:cubicBezTo>
                    <a:pt x="100" y="7159"/>
                    <a:pt x="0" y="7438"/>
                    <a:pt x="0" y="7637"/>
                  </a:cubicBezTo>
                  <a:lnTo>
                    <a:pt x="0" y="9686"/>
                  </a:lnTo>
                  <a:cubicBezTo>
                    <a:pt x="0" y="9805"/>
                    <a:pt x="37" y="9868"/>
                    <a:pt x="91" y="9868"/>
                  </a:cubicBezTo>
                  <a:cubicBezTo>
                    <a:pt x="128" y="9868"/>
                    <a:pt x="172" y="9840"/>
                    <a:pt x="219" y="9785"/>
                  </a:cubicBezTo>
                  <a:lnTo>
                    <a:pt x="2905" y="6662"/>
                  </a:lnTo>
                  <a:cubicBezTo>
                    <a:pt x="2989" y="6550"/>
                    <a:pt x="3141" y="6488"/>
                    <a:pt x="3286" y="6488"/>
                  </a:cubicBezTo>
                  <a:cubicBezTo>
                    <a:pt x="3348" y="6488"/>
                    <a:pt x="3408" y="6499"/>
                    <a:pt x="3462" y="6523"/>
                  </a:cubicBezTo>
                  <a:lnTo>
                    <a:pt x="6784" y="7776"/>
                  </a:lnTo>
                  <a:cubicBezTo>
                    <a:pt x="6832" y="7797"/>
                    <a:pt x="6884" y="7807"/>
                    <a:pt x="6937" y="7807"/>
                  </a:cubicBezTo>
                  <a:cubicBezTo>
                    <a:pt x="7081" y="7807"/>
                    <a:pt x="7228" y="7733"/>
                    <a:pt x="7301" y="7617"/>
                  </a:cubicBezTo>
                  <a:lnTo>
                    <a:pt x="10305" y="3121"/>
                  </a:lnTo>
                  <a:cubicBezTo>
                    <a:pt x="10368" y="3020"/>
                    <a:pt x="10479" y="2967"/>
                    <a:pt x="10592" y="2967"/>
                  </a:cubicBezTo>
                  <a:cubicBezTo>
                    <a:pt x="10658" y="2967"/>
                    <a:pt x="10724" y="2985"/>
                    <a:pt x="10782" y="3022"/>
                  </a:cubicBezTo>
                  <a:lnTo>
                    <a:pt x="11419" y="3419"/>
                  </a:lnTo>
                  <a:cubicBezTo>
                    <a:pt x="11465" y="3448"/>
                    <a:pt x="11508" y="3462"/>
                    <a:pt x="11546" y="3462"/>
                  </a:cubicBezTo>
                  <a:cubicBezTo>
                    <a:pt x="11636" y="3462"/>
                    <a:pt x="11692" y="3381"/>
                    <a:pt x="11678" y="3240"/>
                  </a:cubicBezTo>
                  <a:lnTo>
                    <a:pt x="11399" y="256"/>
                  </a:lnTo>
                  <a:cubicBezTo>
                    <a:pt x="11383" y="96"/>
                    <a:pt x="11277" y="1"/>
                    <a:pt x="11142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ABA7A9EA-386B-4567-B351-E66AA8A038BE}"/>
              </a:ext>
            </a:extLst>
          </p:cNvPr>
          <p:cNvSpPr/>
          <p:nvPr/>
        </p:nvSpPr>
        <p:spPr>
          <a:xfrm>
            <a:off x="4863262" y="3954848"/>
            <a:ext cx="273183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600" b="1" dirty="0" err="1"/>
              <a:t>p.f.f.d</a:t>
            </a:r>
            <a:r>
              <a:rPr lang="en-US" sz="1600" b="1" dirty="0"/>
              <a:t>., dots. </a:t>
            </a:r>
            <a:r>
              <a:rPr lang="en-US" sz="1600" b="1" dirty="0" err="1"/>
              <a:t>Fayzullayeva</a:t>
            </a:r>
            <a:endParaRPr lang="en-US" sz="1600" b="1" dirty="0"/>
          </a:p>
          <a:p>
            <a:pPr algn="ctr"/>
            <a:r>
              <a:rPr lang="en-US" sz="1600" b="1" dirty="0" err="1"/>
              <a:t>Gulchexra</a:t>
            </a:r>
            <a:r>
              <a:rPr lang="en-US" sz="1600" b="1" dirty="0"/>
              <a:t> </a:t>
            </a:r>
            <a:r>
              <a:rPr lang="en-US" sz="1600" b="1" dirty="0" err="1"/>
              <a:t>Sharipboyevna</a:t>
            </a:r>
            <a:endParaRPr lang="ru-RU" sz="1600" dirty="0"/>
          </a:p>
        </p:txBody>
      </p:sp>
      <p:pic>
        <p:nvPicPr>
          <p:cNvPr id="32" name="Рисунок 31">
            <a:extLst>
              <a:ext uri="{FF2B5EF4-FFF2-40B4-BE49-F238E27FC236}">
                <a16:creationId xmlns:a16="http://schemas.microsoft.com/office/drawing/2014/main" id="{C3A32D96-668C-4EA9-8BE1-4CEF424D6CE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401" y="45118"/>
            <a:ext cx="1153483" cy="1153483"/>
          </a:xfrm>
          <a:prstGeom prst="rect">
            <a:avLst/>
          </a:prstGeom>
        </p:spPr>
      </p:pic>
      <p:sp>
        <p:nvSpPr>
          <p:cNvPr id="3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31640" y="4587974"/>
            <a:ext cx="6400800" cy="555526"/>
          </a:xfrm>
        </p:spPr>
        <p:txBody>
          <a:bodyPr spcFirstLastPara="1" wrap="square" lIns="91438" tIns="45719" rIns="91438" bIns="45719" anchor="t" anchorCtr="0">
            <a:normAutofit fontScale="92500" lnSpcReduction="20000"/>
          </a:bodyPr>
          <a:lstStyle/>
          <a:p>
            <a:endParaRPr lang="en-US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SAMARQAND-202</a:t>
            </a:r>
            <a:r>
              <a:rPr lang="ru-RU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3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" name="Google Shape;737;p27"/>
          <p:cNvSpPr txBox="1">
            <a:spLocks noGrp="1"/>
          </p:cNvSpPr>
          <p:nvPr>
            <p:ph type="title"/>
          </p:nvPr>
        </p:nvSpPr>
        <p:spPr>
          <a:xfrm>
            <a:off x="457201" y="411475"/>
            <a:ext cx="8364682" cy="456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/>
            <a:r>
              <a:rPr lang="en-US" sz="2400" dirty="0" err="1">
                <a:latin typeface="+mj-lt"/>
              </a:rPr>
              <a:t>Jarayon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uch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darajani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o‘z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ichiga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oladi</a:t>
            </a:r>
            <a:endParaRPr sz="2400" dirty="0">
              <a:latin typeface="+mj-lt"/>
            </a:endParaRPr>
          </a:p>
        </p:txBody>
      </p:sp>
      <p:grpSp>
        <p:nvGrpSpPr>
          <p:cNvPr id="2" name="Google Shape;738;p27"/>
          <p:cNvGrpSpPr/>
          <p:nvPr/>
        </p:nvGrpSpPr>
        <p:grpSpPr>
          <a:xfrm>
            <a:off x="457205" y="1141478"/>
            <a:ext cx="2014381" cy="1319599"/>
            <a:chOff x="457205" y="1286952"/>
            <a:chExt cx="2014381" cy="1319599"/>
          </a:xfrm>
        </p:grpSpPr>
        <p:sp>
          <p:nvSpPr>
            <p:cNvPr id="739" name="Google Shape;739;p27"/>
            <p:cNvSpPr/>
            <p:nvPr/>
          </p:nvSpPr>
          <p:spPr>
            <a:xfrm rot="-5400000">
              <a:off x="1525650" y="1814522"/>
              <a:ext cx="309769" cy="149903"/>
            </a:xfrm>
            <a:custGeom>
              <a:avLst/>
              <a:gdLst/>
              <a:ahLst/>
              <a:cxnLst/>
              <a:rect l="l" t="t" r="r" b="b"/>
              <a:pathLst>
                <a:path w="27143" h="13135" extrusionOk="0">
                  <a:moveTo>
                    <a:pt x="467" y="9865"/>
                  </a:moveTo>
                  <a:lnTo>
                    <a:pt x="467" y="9865"/>
                  </a:lnTo>
                  <a:cubicBezTo>
                    <a:pt x="876" y="11850"/>
                    <a:pt x="2919" y="13134"/>
                    <a:pt x="4904" y="12667"/>
                  </a:cubicBezTo>
                  <a:lnTo>
                    <a:pt x="23874" y="7764"/>
                  </a:lnTo>
                  <a:cubicBezTo>
                    <a:pt x="25917" y="7239"/>
                    <a:pt x="27143" y="5254"/>
                    <a:pt x="26734" y="3269"/>
                  </a:cubicBezTo>
                  <a:lnTo>
                    <a:pt x="26734" y="3269"/>
                  </a:lnTo>
                  <a:cubicBezTo>
                    <a:pt x="26267" y="1226"/>
                    <a:pt x="24283" y="1"/>
                    <a:pt x="22240" y="468"/>
                  </a:cubicBezTo>
                  <a:lnTo>
                    <a:pt x="3269" y="5371"/>
                  </a:lnTo>
                  <a:cubicBezTo>
                    <a:pt x="1285" y="5838"/>
                    <a:pt x="0" y="7822"/>
                    <a:pt x="467" y="9865"/>
                  </a:cubicBezTo>
                  <a:close/>
                </a:path>
              </a:pathLst>
            </a:custGeom>
            <a:solidFill>
              <a:srgbClr val="F0BD9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latin typeface="+mn-lt"/>
              </a:endParaRPr>
            </a:p>
          </p:txBody>
        </p:sp>
        <p:sp>
          <p:nvSpPr>
            <p:cNvPr id="740" name="Google Shape;740;p27"/>
            <p:cNvSpPr/>
            <p:nvPr/>
          </p:nvSpPr>
          <p:spPr>
            <a:xfrm rot="-5400000">
              <a:off x="1437720" y="1843167"/>
              <a:ext cx="313102" cy="103934"/>
            </a:xfrm>
            <a:custGeom>
              <a:avLst/>
              <a:gdLst/>
              <a:ahLst/>
              <a:cxnLst/>
              <a:rect l="l" t="t" r="r" b="b"/>
              <a:pathLst>
                <a:path w="27435" h="9107" extrusionOk="0">
                  <a:moveTo>
                    <a:pt x="234" y="3561"/>
                  </a:moveTo>
                  <a:lnTo>
                    <a:pt x="234" y="3561"/>
                  </a:lnTo>
                  <a:cubicBezTo>
                    <a:pt x="0" y="5604"/>
                    <a:pt x="1518" y="7472"/>
                    <a:pt x="3619" y="7647"/>
                  </a:cubicBezTo>
                  <a:lnTo>
                    <a:pt x="23173" y="8931"/>
                  </a:lnTo>
                  <a:cubicBezTo>
                    <a:pt x="25216" y="9106"/>
                    <a:pt x="26968" y="7647"/>
                    <a:pt x="27201" y="5604"/>
                  </a:cubicBezTo>
                  <a:lnTo>
                    <a:pt x="27201" y="5604"/>
                  </a:lnTo>
                  <a:cubicBezTo>
                    <a:pt x="27435" y="3561"/>
                    <a:pt x="25917" y="1693"/>
                    <a:pt x="23874" y="1518"/>
                  </a:cubicBezTo>
                  <a:lnTo>
                    <a:pt x="4378" y="176"/>
                  </a:lnTo>
                  <a:cubicBezTo>
                    <a:pt x="2277" y="1"/>
                    <a:pt x="467" y="1518"/>
                    <a:pt x="234" y="3561"/>
                  </a:cubicBezTo>
                  <a:close/>
                </a:path>
              </a:pathLst>
            </a:custGeom>
            <a:solidFill>
              <a:srgbClr val="F0BD9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latin typeface="+mn-lt"/>
              </a:endParaRPr>
            </a:p>
          </p:txBody>
        </p:sp>
        <p:sp>
          <p:nvSpPr>
            <p:cNvPr id="741" name="Google Shape;741;p27"/>
            <p:cNvSpPr/>
            <p:nvPr/>
          </p:nvSpPr>
          <p:spPr>
            <a:xfrm rot="-5400000">
              <a:off x="1344806" y="1644323"/>
              <a:ext cx="327756" cy="391038"/>
            </a:xfrm>
            <a:custGeom>
              <a:avLst/>
              <a:gdLst/>
              <a:ahLst/>
              <a:cxnLst/>
              <a:rect l="l" t="t" r="r" b="b"/>
              <a:pathLst>
                <a:path w="28719" h="34264" extrusionOk="0">
                  <a:moveTo>
                    <a:pt x="24574" y="0"/>
                  </a:moveTo>
                  <a:lnTo>
                    <a:pt x="28718" y="23874"/>
                  </a:lnTo>
                  <a:lnTo>
                    <a:pt x="12316" y="34264"/>
                  </a:lnTo>
                  <a:lnTo>
                    <a:pt x="0" y="31637"/>
                  </a:lnTo>
                  <a:lnTo>
                    <a:pt x="11908" y="2627"/>
                  </a:lnTo>
                  <a:close/>
                </a:path>
              </a:pathLst>
            </a:custGeom>
            <a:solidFill>
              <a:srgbClr val="F0BD9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latin typeface="+mn-lt"/>
              </a:endParaRPr>
            </a:p>
          </p:txBody>
        </p:sp>
        <p:sp>
          <p:nvSpPr>
            <p:cNvPr id="742" name="Google Shape;742;p27"/>
            <p:cNvSpPr/>
            <p:nvPr/>
          </p:nvSpPr>
          <p:spPr>
            <a:xfrm rot="-5400000">
              <a:off x="1142631" y="1665311"/>
              <a:ext cx="321102" cy="313102"/>
            </a:xfrm>
            <a:custGeom>
              <a:avLst/>
              <a:gdLst/>
              <a:ahLst/>
              <a:cxnLst/>
              <a:rect l="l" t="t" r="r" b="b"/>
              <a:pathLst>
                <a:path w="28136" h="27435" extrusionOk="0">
                  <a:moveTo>
                    <a:pt x="22415" y="20605"/>
                  </a:moveTo>
                  <a:cubicBezTo>
                    <a:pt x="28135" y="15294"/>
                    <a:pt x="23174" y="4203"/>
                    <a:pt x="17979" y="2102"/>
                  </a:cubicBezTo>
                  <a:cubicBezTo>
                    <a:pt x="12784" y="0"/>
                    <a:pt x="6655" y="4145"/>
                    <a:pt x="3328" y="11208"/>
                  </a:cubicBezTo>
                  <a:cubicBezTo>
                    <a:pt x="1" y="18329"/>
                    <a:pt x="3445" y="25392"/>
                    <a:pt x="6247" y="26442"/>
                  </a:cubicBezTo>
                  <a:cubicBezTo>
                    <a:pt x="9048" y="27435"/>
                    <a:pt x="16695" y="25859"/>
                    <a:pt x="22415" y="20605"/>
                  </a:cubicBezTo>
                  <a:close/>
                </a:path>
              </a:pathLst>
            </a:custGeom>
            <a:solidFill>
              <a:srgbClr val="F9CBA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latin typeface="+mn-lt"/>
              </a:endParaRPr>
            </a:p>
          </p:txBody>
        </p:sp>
        <p:sp>
          <p:nvSpPr>
            <p:cNvPr id="743" name="Google Shape;743;p27"/>
            <p:cNvSpPr/>
            <p:nvPr/>
          </p:nvSpPr>
          <p:spPr>
            <a:xfrm rot="-5400000">
              <a:off x="1375776" y="1515433"/>
              <a:ext cx="147906" cy="365063"/>
            </a:xfrm>
            <a:custGeom>
              <a:avLst/>
              <a:gdLst/>
              <a:ahLst/>
              <a:cxnLst/>
              <a:rect l="l" t="t" r="r" b="b"/>
              <a:pathLst>
                <a:path w="12960" h="31988" extrusionOk="0">
                  <a:moveTo>
                    <a:pt x="4145" y="0"/>
                  </a:moveTo>
                  <a:lnTo>
                    <a:pt x="4145" y="0"/>
                  </a:lnTo>
                  <a:cubicBezTo>
                    <a:pt x="2102" y="0"/>
                    <a:pt x="1" y="1752"/>
                    <a:pt x="410" y="3736"/>
                  </a:cubicBezTo>
                  <a:lnTo>
                    <a:pt x="5488" y="28252"/>
                  </a:lnTo>
                  <a:cubicBezTo>
                    <a:pt x="5955" y="30236"/>
                    <a:pt x="7181" y="31988"/>
                    <a:pt x="9224" y="31988"/>
                  </a:cubicBezTo>
                  <a:lnTo>
                    <a:pt x="9224" y="31988"/>
                  </a:lnTo>
                  <a:cubicBezTo>
                    <a:pt x="11325" y="31988"/>
                    <a:pt x="12959" y="30295"/>
                    <a:pt x="12959" y="28252"/>
                  </a:cubicBezTo>
                  <a:lnTo>
                    <a:pt x="7881" y="3736"/>
                  </a:lnTo>
                  <a:cubicBezTo>
                    <a:pt x="7472" y="1752"/>
                    <a:pt x="6188" y="0"/>
                    <a:pt x="4145" y="0"/>
                  </a:cubicBezTo>
                  <a:close/>
                </a:path>
              </a:pathLst>
            </a:custGeom>
            <a:solidFill>
              <a:srgbClr val="F9CBA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latin typeface="+mn-lt"/>
              </a:endParaRPr>
            </a:p>
          </p:txBody>
        </p:sp>
        <p:sp>
          <p:nvSpPr>
            <p:cNvPr id="744" name="Google Shape;744;p27"/>
            <p:cNvSpPr/>
            <p:nvPr/>
          </p:nvSpPr>
          <p:spPr>
            <a:xfrm rot="-5400000">
              <a:off x="1570282" y="1588043"/>
              <a:ext cx="193864" cy="255138"/>
            </a:xfrm>
            <a:custGeom>
              <a:avLst/>
              <a:gdLst/>
              <a:ahLst/>
              <a:cxnLst/>
              <a:rect l="l" t="t" r="r" b="b"/>
              <a:pathLst>
                <a:path w="16987" h="22356" extrusionOk="0">
                  <a:moveTo>
                    <a:pt x="2452" y="21364"/>
                  </a:moveTo>
                  <a:lnTo>
                    <a:pt x="2452" y="21364"/>
                  </a:lnTo>
                  <a:cubicBezTo>
                    <a:pt x="4261" y="22356"/>
                    <a:pt x="6538" y="21655"/>
                    <a:pt x="7589" y="19904"/>
                  </a:cubicBezTo>
                  <a:lnTo>
                    <a:pt x="15994" y="6129"/>
                  </a:lnTo>
                  <a:cubicBezTo>
                    <a:pt x="16986" y="4319"/>
                    <a:pt x="16344" y="1985"/>
                    <a:pt x="14535" y="1051"/>
                  </a:cubicBezTo>
                  <a:lnTo>
                    <a:pt x="14535" y="1051"/>
                  </a:lnTo>
                  <a:cubicBezTo>
                    <a:pt x="12725" y="0"/>
                    <a:pt x="10390" y="642"/>
                    <a:pt x="9398" y="2452"/>
                  </a:cubicBezTo>
                  <a:lnTo>
                    <a:pt x="1051" y="16227"/>
                  </a:lnTo>
                  <a:cubicBezTo>
                    <a:pt x="0" y="18036"/>
                    <a:pt x="642" y="20313"/>
                    <a:pt x="2452" y="21364"/>
                  </a:cubicBezTo>
                  <a:close/>
                </a:path>
              </a:pathLst>
            </a:custGeom>
            <a:solidFill>
              <a:srgbClr val="F9CBA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latin typeface="+mn-lt"/>
              </a:endParaRPr>
            </a:p>
          </p:txBody>
        </p:sp>
        <p:sp>
          <p:nvSpPr>
            <p:cNvPr id="745" name="Google Shape;745;p27"/>
            <p:cNvSpPr/>
            <p:nvPr/>
          </p:nvSpPr>
          <p:spPr>
            <a:xfrm rot="-5400000">
              <a:off x="1645881" y="1778887"/>
              <a:ext cx="300445" cy="186537"/>
            </a:xfrm>
            <a:custGeom>
              <a:avLst/>
              <a:gdLst/>
              <a:ahLst/>
              <a:cxnLst/>
              <a:rect l="l" t="t" r="r" b="b"/>
              <a:pathLst>
                <a:path w="26326" h="16345" extrusionOk="0">
                  <a:moveTo>
                    <a:pt x="701" y="13484"/>
                  </a:moveTo>
                  <a:lnTo>
                    <a:pt x="701" y="13484"/>
                  </a:lnTo>
                  <a:cubicBezTo>
                    <a:pt x="1460" y="15411"/>
                    <a:pt x="3620" y="16345"/>
                    <a:pt x="5546" y="15586"/>
                  </a:cubicBezTo>
                  <a:lnTo>
                    <a:pt x="23524" y="7764"/>
                  </a:lnTo>
                  <a:cubicBezTo>
                    <a:pt x="25392" y="6947"/>
                    <a:pt x="26326" y="4787"/>
                    <a:pt x="25625" y="2919"/>
                  </a:cubicBezTo>
                  <a:lnTo>
                    <a:pt x="25625" y="2919"/>
                  </a:lnTo>
                  <a:cubicBezTo>
                    <a:pt x="24867" y="993"/>
                    <a:pt x="22648" y="1"/>
                    <a:pt x="20781" y="818"/>
                  </a:cubicBezTo>
                  <a:lnTo>
                    <a:pt x="2802" y="8640"/>
                  </a:lnTo>
                  <a:cubicBezTo>
                    <a:pt x="935" y="9398"/>
                    <a:pt x="1" y="11558"/>
                    <a:pt x="701" y="13484"/>
                  </a:cubicBezTo>
                  <a:close/>
                </a:path>
              </a:pathLst>
            </a:custGeom>
            <a:solidFill>
              <a:srgbClr val="FDD5B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latin typeface="+mn-lt"/>
              </a:endParaRPr>
            </a:p>
          </p:txBody>
        </p:sp>
        <p:sp>
          <p:nvSpPr>
            <p:cNvPr id="746" name="Google Shape;746;p27"/>
            <p:cNvSpPr/>
            <p:nvPr/>
          </p:nvSpPr>
          <p:spPr>
            <a:xfrm rot="-5400000">
              <a:off x="1286182" y="1624341"/>
              <a:ext cx="317770" cy="338415"/>
            </a:xfrm>
            <a:custGeom>
              <a:avLst/>
              <a:gdLst/>
              <a:ahLst/>
              <a:cxnLst/>
              <a:rect l="l" t="t" r="r" b="b"/>
              <a:pathLst>
                <a:path w="27844" h="29653" extrusionOk="0">
                  <a:moveTo>
                    <a:pt x="17220" y="29653"/>
                  </a:moveTo>
                  <a:cubicBezTo>
                    <a:pt x="17103" y="27726"/>
                    <a:pt x="15761" y="20839"/>
                    <a:pt x="12784" y="17628"/>
                  </a:cubicBezTo>
                  <a:cubicBezTo>
                    <a:pt x="10157" y="14943"/>
                    <a:pt x="5954" y="15468"/>
                    <a:pt x="4904" y="18737"/>
                  </a:cubicBezTo>
                  <a:cubicBezTo>
                    <a:pt x="3620" y="22706"/>
                    <a:pt x="1" y="14535"/>
                    <a:pt x="2219" y="8172"/>
                  </a:cubicBezTo>
                  <a:cubicBezTo>
                    <a:pt x="3970" y="3152"/>
                    <a:pt x="11558" y="0"/>
                    <a:pt x="11558" y="0"/>
                  </a:cubicBezTo>
                  <a:lnTo>
                    <a:pt x="23057" y="8989"/>
                  </a:lnTo>
                  <a:cubicBezTo>
                    <a:pt x="23057" y="8989"/>
                    <a:pt x="27843" y="22940"/>
                    <a:pt x="17220" y="29653"/>
                  </a:cubicBezTo>
                  <a:close/>
                </a:path>
              </a:pathLst>
            </a:custGeom>
            <a:solidFill>
              <a:srgbClr val="F9CBA4"/>
            </a:solidFill>
            <a:ln w="4375" cap="flat" cmpd="sng">
              <a:solidFill>
                <a:srgbClr val="F9CBA4"/>
              </a:solidFill>
              <a:prstDash val="solid"/>
              <a:miter lim="5837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latin typeface="+mn-lt"/>
              </a:endParaRPr>
            </a:p>
          </p:txBody>
        </p:sp>
        <p:sp>
          <p:nvSpPr>
            <p:cNvPr id="747" name="Google Shape;747;p27"/>
            <p:cNvSpPr/>
            <p:nvPr/>
          </p:nvSpPr>
          <p:spPr>
            <a:xfrm rot="-5400000">
              <a:off x="965118" y="1609021"/>
              <a:ext cx="237163" cy="412368"/>
            </a:xfrm>
            <a:custGeom>
              <a:avLst/>
              <a:gdLst/>
              <a:ahLst/>
              <a:cxnLst/>
              <a:rect l="l" t="t" r="r" b="b"/>
              <a:pathLst>
                <a:path w="20781" h="36133" extrusionOk="0">
                  <a:moveTo>
                    <a:pt x="1" y="36132"/>
                  </a:moveTo>
                  <a:lnTo>
                    <a:pt x="118" y="4028"/>
                  </a:lnTo>
                  <a:lnTo>
                    <a:pt x="12142" y="1"/>
                  </a:lnTo>
                  <a:lnTo>
                    <a:pt x="20781" y="12317"/>
                  </a:lnTo>
                  <a:lnTo>
                    <a:pt x="20722" y="35081"/>
                  </a:lnTo>
                  <a:close/>
                </a:path>
              </a:pathLst>
            </a:custGeom>
            <a:solidFill>
              <a:srgbClr val="F9CBA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latin typeface="+mn-lt"/>
              </a:endParaRPr>
            </a:p>
          </p:txBody>
        </p:sp>
        <p:sp>
          <p:nvSpPr>
            <p:cNvPr id="748" name="Google Shape;748;p27"/>
            <p:cNvSpPr/>
            <p:nvPr/>
          </p:nvSpPr>
          <p:spPr>
            <a:xfrm rot="-5400000">
              <a:off x="642059" y="1474460"/>
              <a:ext cx="311105" cy="680813"/>
            </a:xfrm>
            <a:custGeom>
              <a:avLst/>
              <a:gdLst/>
              <a:ahLst/>
              <a:cxnLst/>
              <a:rect l="l" t="t" r="r" b="b"/>
              <a:pathLst>
                <a:path w="27260" h="59655" extrusionOk="0">
                  <a:moveTo>
                    <a:pt x="1" y="59421"/>
                  </a:moveTo>
                  <a:lnTo>
                    <a:pt x="1" y="0"/>
                  </a:lnTo>
                  <a:lnTo>
                    <a:pt x="27260" y="0"/>
                  </a:lnTo>
                  <a:lnTo>
                    <a:pt x="27260" y="59655"/>
                  </a:ln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latin typeface="+mn-lt"/>
              </a:endParaRPr>
            </a:p>
          </p:txBody>
        </p:sp>
        <p:sp>
          <p:nvSpPr>
            <p:cNvPr id="749" name="Google Shape;749;p27"/>
            <p:cNvSpPr/>
            <p:nvPr/>
          </p:nvSpPr>
          <p:spPr>
            <a:xfrm flipH="1">
              <a:off x="1542300" y="2450656"/>
              <a:ext cx="929286" cy="155895"/>
            </a:xfrm>
            <a:custGeom>
              <a:avLst/>
              <a:gdLst/>
              <a:ahLst/>
              <a:cxnLst/>
              <a:rect l="l" t="t" r="r" b="b"/>
              <a:pathLst>
                <a:path w="81427" h="13660" extrusionOk="0">
                  <a:moveTo>
                    <a:pt x="74597" y="13659"/>
                  </a:moveTo>
                  <a:lnTo>
                    <a:pt x="0" y="13659"/>
                  </a:lnTo>
                  <a:lnTo>
                    <a:pt x="0" y="1"/>
                  </a:lnTo>
                  <a:lnTo>
                    <a:pt x="74597" y="1"/>
                  </a:lnTo>
                  <a:cubicBezTo>
                    <a:pt x="78333" y="59"/>
                    <a:pt x="81368" y="3094"/>
                    <a:pt x="81427" y="6830"/>
                  </a:cubicBezTo>
                  <a:lnTo>
                    <a:pt x="81427" y="6830"/>
                  </a:lnTo>
                  <a:cubicBezTo>
                    <a:pt x="81368" y="10566"/>
                    <a:pt x="78333" y="13601"/>
                    <a:pt x="74597" y="13659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latin typeface="+mn-lt"/>
              </a:endParaRPr>
            </a:p>
          </p:txBody>
        </p:sp>
        <p:sp>
          <p:nvSpPr>
            <p:cNvPr id="750" name="Google Shape;750;p27"/>
            <p:cNvSpPr/>
            <p:nvPr/>
          </p:nvSpPr>
          <p:spPr>
            <a:xfrm flipH="1">
              <a:off x="1560948" y="2469303"/>
              <a:ext cx="910638" cy="118587"/>
            </a:xfrm>
            <a:custGeom>
              <a:avLst/>
              <a:gdLst/>
              <a:ahLst/>
              <a:cxnLst/>
              <a:rect l="l" t="t" r="r" b="b"/>
              <a:pathLst>
                <a:path w="79793" h="10391" extrusionOk="0">
                  <a:moveTo>
                    <a:pt x="74597" y="10391"/>
                  </a:moveTo>
                  <a:lnTo>
                    <a:pt x="0" y="10391"/>
                  </a:lnTo>
                  <a:lnTo>
                    <a:pt x="0" y="1"/>
                  </a:lnTo>
                  <a:lnTo>
                    <a:pt x="74597" y="1"/>
                  </a:lnTo>
                  <a:cubicBezTo>
                    <a:pt x="77458" y="1"/>
                    <a:pt x="79792" y="2336"/>
                    <a:pt x="79792" y="5196"/>
                  </a:cubicBezTo>
                  <a:cubicBezTo>
                    <a:pt x="79792" y="8056"/>
                    <a:pt x="77458" y="10391"/>
                    <a:pt x="74597" y="1039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latin typeface="+mn-lt"/>
              </a:endParaRPr>
            </a:p>
          </p:txBody>
        </p:sp>
        <p:sp>
          <p:nvSpPr>
            <p:cNvPr id="751" name="Google Shape;751;p27"/>
            <p:cNvSpPr/>
            <p:nvPr/>
          </p:nvSpPr>
          <p:spPr>
            <a:xfrm flipH="1">
              <a:off x="1542300" y="1286952"/>
              <a:ext cx="929286" cy="1241714"/>
            </a:xfrm>
            <a:custGeom>
              <a:avLst/>
              <a:gdLst/>
              <a:ahLst/>
              <a:cxnLst/>
              <a:rect l="l" t="t" r="r" b="b"/>
              <a:pathLst>
                <a:path w="81427" h="108803" extrusionOk="0">
                  <a:moveTo>
                    <a:pt x="81427" y="6830"/>
                  </a:moveTo>
                  <a:lnTo>
                    <a:pt x="81427" y="108803"/>
                  </a:lnTo>
                  <a:cubicBezTo>
                    <a:pt x="81368" y="105067"/>
                    <a:pt x="78333" y="102032"/>
                    <a:pt x="74597" y="101974"/>
                  </a:cubicBezTo>
                  <a:lnTo>
                    <a:pt x="0" y="101974"/>
                  </a:lnTo>
                  <a:lnTo>
                    <a:pt x="0" y="0"/>
                  </a:lnTo>
                  <a:lnTo>
                    <a:pt x="74597" y="0"/>
                  </a:lnTo>
                  <a:cubicBezTo>
                    <a:pt x="78333" y="0"/>
                    <a:pt x="81368" y="3036"/>
                    <a:pt x="81427" y="677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latin typeface="+mn-lt"/>
              </a:endParaRPr>
            </a:p>
          </p:txBody>
        </p:sp>
        <p:sp>
          <p:nvSpPr>
            <p:cNvPr id="752" name="Google Shape;752;p27"/>
            <p:cNvSpPr/>
            <p:nvPr/>
          </p:nvSpPr>
          <p:spPr>
            <a:xfrm flipH="1">
              <a:off x="1620266" y="1286952"/>
              <a:ext cx="36646" cy="1182426"/>
            </a:xfrm>
            <a:custGeom>
              <a:avLst/>
              <a:gdLst/>
              <a:ahLst/>
              <a:cxnLst/>
              <a:rect l="l" t="t" r="r" b="b"/>
              <a:pathLst>
                <a:path w="3211" h="103608" extrusionOk="0">
                  <a:moveTo>
                    <a:pt x="0" y="0"/>
                  </a:moveTo>
                  <a:lnTo>
                    <a:pt x="0" y="103608"/>
                  </a:lnTo>
                  <a:lnTo>
                    <a:pt x="3210" y="103608"/>
                  </a:lnTo>
                  <a:lnTo>
                    <a:pt x="3210" y="0"/>
                  </a:lnTo>
                  <a:close/>
                </a:path>
              </a:pathLst>
            </a:custGeom>
            <a:solidFill>
              <a:srgbClr val="7D195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latin typeface="+mn-lt"/>
              </a:endParaRPr>
            </a:p>
          </p:txBody>
        </p:sp>
        <p:sp>
          <p:nvSpPr>
            <p:cNvPr id="753" name="Google Shape;753;p27"/>
            <p:cNvSpPr/>
            <p:nvPr/>
          </p:nvSpPr>
          <p:spPr>
            <a:xfrm flipH="1">
              <a:off x="1762793" y="1945075"/>
              <a:ext cx="598220" cy="365725"/>
            </a:xfrm>
            <a:custGeom>
              <a:avLst/>
              <a:gdLst/>
              <a:ahLst/>
              <a:cxnLst/>
              <a:rect l="l" t="t" r="r" b="b"/>
              <a:pathLst>
                <a:path w="52418" h="32046" extrusionOk="0">
                  <a:moveTo>
                    <a:pt x="0" y="32046"/>
                  </a:moveTo>
                  <a:lnTo>
                    <a:pt x="52417" y="31871"/>
                  </a:lnTo>
                  <a:lnTo>
                    <a:pt x="52417" y="0"/>
                  </a:lnTo>
                  <a:lnTo>
                    <a:pt x="59" y="175"/>
                  </a:lnTo>
                  <a:close/>
                </a:path>
              </a:pathLst>
            </a:custGeom>
            <a:solidFill>
              <a:srgbClr val="C767A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latin typeface="+mn-lt"/>
              </a:endParaRPr>
            </a:p>
          </p:txBody>
        </p:sp>
        <p:sp>
          <p:nvSpPr>
            <p:cNvPr id="754" name="Google Shape;754;p27"/>
            <p:cNvSpPr/>
            <p:nvPr/>
          </p:nvSpPr>
          <p:spPr>
            <a:xfrm flipH="1">
              <a:off x="1762793" y="1768556"/>
              <a:ext cx="598220" cy="119249"/>
            </a:xfrm>
            <a:custGeom>
              <a:avLst/>
              <a:gdLst/>
              <a:ahLst/>
              <a:cxnLst/>
              <a:rect l="l" t="t" r="r" b="b"/>
              <a:pathLst>
                <a:path w="52418" h="10449" extrusionOk="0">
                  <a:moveTo>
                    <a:pt x="0" y="10448"/>
                  </a:moveTo>
                  <a:lnTo>
                    <a:pt x="52417" y="10273"/>
                  </a:lnTo>
                  <a:lnTo>
                    <a:pt x="52417" y="0"/>
                  </a:lnTo>
                  <a:lnTo>
                    <a:pt x="59" y="175"/>
                  </a:lnTo>
                  <a:close/>
                </a:path>
              </a:pathLst>
            </a:custGeom>
            <a:solidFill>
              <a:srgbClr val="C767A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latin typeface="+mn-lt"/>
              </a:endParaRPr>
            </a:p>
          </p:txBody>
        </p:sp>
        <p:sp>
          <p:nvSpPr>
            <p:cNvPr id="755" name="Google Shape;755;p27"/>
            <p:cNvSpPr/>
            <p:nvPr/>
          </p:nvSpPr>
          <p:spPr>
            <a:xfrm flipH="1">
              <a:off x="1762793" y="1490779"/>
              <a:ext cx="597558" cy="41987"/>
            </a:xfrm>
            <a:custGeom>
              <a:avLst/>
              <a:gdLst/>
              <a:ahLst/>
              <a:cxnLst/>
              <a:rect l="l" t="t" r="r" b="b"/>
              <a:pathLst>
                <a:path w="52360" h="3679" extrusionOk="0">
                  <a:moveTo>
                    <a:pt x="1" y="3678"/>
                  </a:moveTo>
                  <a:lnTo>
                    <a:pt x="52359" y="3503"/>
                  </a:lnTo>
                  <a:lnTo>
                    <a:pt x="52359" y="1"/>
                  </a:lnTo>
                  <a:lnTo>
                    <a:pt x="1" y="117"/>
                  </a:lnTo>
                  <a:close/>
                </a:path>
              </a:pathLst>
            </a:custGeom>
            <a:solidFill>
              <a:srgbClr val="C767A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latin typeface="+mn-lt"/>
              </a:endParaRPr>
            </a:p>
          </p:txBody>
        </p:sp>
        <p:sp>
          <p:nvSpPr>
            <p:cNvPr id="756" name="Google Shape;756;p27"/>
            <p:cNvSpPr/>
            <p:nvPr/>
          </p:nvSpPr>
          <p:spPr>
            <a:xfrm rot="-5400000">
              <a:off x="1395765" y="1743245"/>
              <a:ext cx="179210" cy="407038"/>
            </a:xfrm>
            <a:custGeom>
              <a:avLst/>
              <a:gdLst/>
              <a:ahLst/>
              <a:cxnLst/>
              <a:rect l="l" t="t" r="r" b="b"/>
              <a:pathLst>
                <a:path w="15703" h="35666" extrusionOk="0">
                  <a:moveTo>
                    <a:pt x="12142" y="701"/>
                  </a:moveTo>
                  <a:lnTo>
                    <a:pt x="12142" y="701"/>
                  </a:lnTo>
                  <a:cubicBezTo>
                    <a:pt x="9866" y="1"/>
                    <a:pt x="7239" y="1226"/>
                    <a:pt x="6655" y="3561"/>
                  </a:cubicBezTo>
                  <a:lnTo>
                    <a:pt x="643" y="29419"/>
                  </a:lnTo>
                  <a:cubicBezTo>
                    <a:pt x="1" y="31696"/>
                    <a:pt x="1227" y="34147"/>
                    <a:pt x="3503" y="34906"/>
                  </a:cubicBezTo>
                  <a:lnTo>
                    <a:pt x="3503" y="34906"/>
                  </a:lnTo>
                  <a:cubicBezTo>
                    <a:pt x="5780" y="35665"/>
                    <a:pt x="8290" y="34381"/>
                    <a:pt x="8990" y="32104"/>
                  </a:cubicBezTo>
                  <a:lnTo>
                    <a:pt x="15061" y="6246"/>
                  </a:lnTo>
                  <a:cubicBezTo>
                    <a:pt x="15703" y="3911"/>
                    <a:pt x="14418" y="1460"/>
                    <a:pt x="12142" y="701"/>
                  </a:cubicBezTo>
                  <a:close/>
                </a:path>
              </a:pathLst>
            </a:custGeom>
            <a:solidFill>
              <a:srgbClr val="F9CBA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latin typeface="+mn-lt"/>
              </a:endParaRPr>
            </a:p>
          </p:txBody>
        </p:sp>
      </p:grpSp>
      <p:grpSp>
        <p:nvGrpSpPr>
          <p:cNvPr id="3" name="Google Shape;757;p27"/>
          <p:cNvGrpSpPr/>
          <p:nvPr/>
        </p:nvGrpSpPr>
        <p:grpSpPr>
          <a:xfrm>
            <a:off x="2466923" y="1231223"/>
            <a:ext cx="6282222" cy="859302"/>
            <a:chOff x="2466923" y="1459825"/>
            <a:chExt cx="6282222" cy="859302"/>
          </a:xfrm>
        </p:grpSpPr>
        <p:sp>
          <p:nvSpPr>
            <p:cNvPr id="758" name="Google Shape;758;p27"/>
            <p:cNvSpPr txBox="1"/>
            <p:nvPr/>
          </p:nvSpPr>
          <p:spPr>
            <a:xfrm>
              <a:off x="2466925" y="1459825"/>
              <a:ext cx="2476800" cy="4566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b" anchorCtr="0">
              <a:noAutofit/>
            </a:bodyPr>
            <a:lstStyle/>
            <a:p>
              <a:pPr lvl="0"/>
              <a:r>
                <a:rPr lang="uz-Latn-UZ" sz="24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+mn-lt"/>
                </a:rPr>
                <a:t>BIOLOGIK</a:t>
              </a:r>
              <a:endParaRPr 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Fira Sans Extra Condensed Medium"/>
                <a:cs typeface="Fira Sans Extra Condensed Medium"/>
                <a:sym typeface="Fira Sans Extra Condensed Medium"/>
              </a:endParaRPr>
            </a:p>
          </p:txBody>
        </p:sp>
        <p:sp>
          <p:nvSpPr>
            <p:cNvPr id="759" name="Google Shape;759;p27"/>
            <p:cNvSpPr txBox="1"/>
            <p:nvPr/>
          </p:nvSpPr>
          <p:spPr>
            <a:xfrm>
              <a:off x="2466923" y="1804027"/>
              <a:ext cx="6282222" cy="5151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lvl="0"/>
              <a:endParaRPr sz="2400" dirty="0">
                <a:latin typeface="+mn-lt"/>
                <a:ea typeface="Roboto"/>
                <a:cs typeface="Roboto"/>
                <a:sym typeface="Roboto"/>
              </a:endParaRPr>
            </a:p>
          </p:txBody>
        </p:sp>
      </p:grpSp>
      <p:grpSp>
        <p:nvGrpSpPr>
          <p:cNvPr id="4" name="Google Shape;760;p27"/>
          <p:cNvGrpSpPr/>
          <p:nvPr/>
        </p:nvGrpSpPr>
        <p:grpSpPr>
          <a:xfrm>
            <a:off x="405250" y="3467425"/>
            <a:ext cx="2014381" cy="1319599"/>
            <a:chOff x="457205" y="3373906"/>
            <a:chExt cx="2014381" cy="1319599"/>
          </a:xfrm>
        </p:grpSpPr>
        <p:sp>
          <p:nvSpPr>
            <p:cNvPr id="761" name="Google Shape;761;p27"/>
            <p:cNvSpPr/>
            <p:nvPr/>
          </p:nvSpPr>
          <p:spPr>
            <a:xfrm rot="-5400000">
              <a:off x="1525650" y="3901476"/>
              <a:ext cx="309769" cy="149903"/>
            </a:xfrm>
            <a:custGeom>
              <a:avLst/>
              <a:gdLst/>
              <a:ahLst/>
              <a:cxnLst/>
              <a:rect l="l" t="t" r="r" b="b"/>
              <a:pathLst>
                <a:path w="27143" h="13135" extrusionOk="0">
                  <a:moveTo>
                    <a:pt x="467" y="9865"/>
                  </a:moveTo>
                  <a:lnTo>
                    <a:pt x="467" y="9865"/>
                  </a:lnTo>
                  <a:cubicBezTo>
                    <a:pt x="876" y="11850"/>
                    <a:pt x="2919" y="13134"/>
                    <a:pt x="4904" y="12667"/>
                  </a:cubicBezTo>
                  <a:lnTo>
                    <a:pt x="23874" y="7764"/>
                  </a:lnTo>
                  <a:cubicBezTo>
                    <a:pt x="25917" y="7239"/>
                    <a:pt x="27143" y="5254"/>
                    <a:pt x="26734" y="3269"/>
                  </a:cubicBezTo>
                  <a:lnTo>
                    <a:pt x="26734" y="3269"/>
                  </a:lnTo>
                  <a:cubicBezTo>
                    <a:pt x="26267" y="1226"/>
                    <a:pt x="24283" y="1"/>
                    <a:pt x="22240" y="468"/>
                  </a:cubicBezTo>
                  <a:lnTo>
                    <a:pt x="3269" y="5371"/>
                  </a:lnTo>
                  <a:cubicBezTo>
                    <a:pt x="1285" y="5838"/>
                    <a:pt x="0" y="7822"/>
                    <a:pt x="467" y="9865"/>
                  </a:cubicBezTo>
                  <a:close/>
                </a:path>
              </a:pathLst>
            </a:custGeom>
            <a:solidFill>
              <a:srgbClr val="F0BD9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latin typeface="+mn-lt"/>
              </a:endParaRPr>
            </a:p>
          </p:txBody>
        </p:sp>
        <p:sp>
          <p:nvSpPr>
            <p:cNvPr id="762" name="Google Shape;762;p27"/>
            <p:cNvSpPr/>
            <p:nvPr/>
          </p:nvSpPr>
          <p:spPr>
            <a:xfrm rot="-5400000">
              <a:off x="1437720" y="3930121"/>
              <a:ext cx="313102" cy="103934"/>
            </a:xfrm>
            <a:custGeom>
              <a:avLst/>
              <a:gdLst/>
              <a:ahLst/>
              <a:cxnLst/>
              <a:rect l="l" t="t" r="r" b="b"/>
              <a:pathLst>
                <a:path w="27435" h="9107" extrusionOk="0">
                  <a:moveTo>
                    <a:pt x="234" y="3561"/>
                  </a:moveTo>
                  <a:lnTo>
                    <a:pt x="234" y="3561"/>
                  </a:lnTo>
                  <a:cubicBezTo>
                    <a:pt x="0" y="5604"/>
                    <a:pt x="1518" y="7472"/>
                    <a:pt x="3619" y="7647"/>
                  </a:cubicBezTo>
                  <a:lnTo>
                    <a:pt x="23173" y="8931"/>
                  </a:lnTo>
                  <a:cubicBezTo>
                    <a:pt x="25216" y="9106"/>
                    <a:pt x="26968" y="7647"/>
                    <a:pt x="27201" y="5604"/>
                  </a:cubicBezTo>
                  <a:lnTo>
                    <a:pt x="27201" y="5604"/>
                  </a:lnTo>
                  <a:cubicBezTo>
                    <a:pt x="27435" y="3561"/>
                    <a:pt x="25917" y="1693"/>
                    <a:pt x="23874" y="1518"/>
                  </a:cubicBezTo>
                  <a:lnTo>
                    <a:pt x="4378" y="176"/>
                  </a:lnTo>
                  <a:cubicBezTo>
                    <a:pt x="2277" y="1"/>
                    <a:pt x="467" y="1518"/>
                    <a:pt x="234" y="3561"/>
                  </a:cubicBezTo>
                  <a:close/>
                </a:path>
              </a:pathLst>
            </a:custGeom>
            <a:solidFill>
              <a:srgbClr val="F0BD9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latin typeface="+mn-lt"/>
              </a:endParaRPr>
            </a:p>
          </p:txBody>
        </p:sp>
        <p:sp>
          <p:nvSpPr>
            <p:cNvPr id="763" name="Google Shape;763;p27"/>
            <p:cNvSpPr/>
            <p:nvPr/>
          </p:nvSpPr>
          <p:spPr>
            <a:xfrm rot="-5400000">
              <a:off x="1344806" y="3731277"/>
              <a:ext cx="327756" cy="391038"/>
            </a:xfrm>
            <a:custGeom>
              <a:avLst/>
              <a:gdLst/>
              <a:ahLst/>
              <a:cxnLst/>
              <a:rect l="l" t="t" r="r" b="b"/>
              <a:pathLst>
                <a:path w="28719" h="34264" extrusionOk="0">
                  <a:moveTo>
                    <a:pt x="24574" y="0"/>
                  </a:moveTo>
                  <a:lnTo>
                    <a:pt x="28718" y="23874"/>
                  </a:lnTo>
                  <a:lnTo>
                    <a:pt x="12316" y="34264"/>
                  </a:lnTo>
                  <a:lnTo>
                    <a:pt x="0" y="31637"/>
                  </a:lnTo>
                  <a:lnTo>
                    <a:pt x="11908" y="2627"/>
                  </a:lnTo>
                  <a:close/>
                </a:path>
              </a:pathLst>
            </a:custGeom>
            <a:solidFill>
              <a:srgbClr val="F0BD9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latin typeface="+mn-lt"/>
              </a:endParaRPr>
            </a:p>
          </p:txBody>
        </p:sp>
        <p:sp>
          <p:nvSpPr>
            <p:cNvPr id="764" name="Google Shape;764;p27"/>
            <p:cNvSpPr/>
            <p:nvPr/>
          </p:nvSpPr>
          <p:spPr>
            <a:xfrm rot="-5400000">
              <a:off x="1142631" y="3752266"/>
              <a:ext cx="321102" cy="313102"/>
            </a:xfrm>
            <a:custGeom>
              <a:avLst/>
              <a:gdLst/>
              <a:ahLst/>
              <a:cxnLst/>
              <a:rect l="l" t="t" r="r" b="b"/>
              <a:pathLst>
                <a:path w="28136" h="27435" extrusionOk="0">
                  <a:moveTo>
                    <a:pt x="22415" y="20605"/>
                  </a:moveTo>
                  <a:cubicBezTo>
                    <a:pt x="28135" y="15294"/>
                    <a:pt x="23174" y="4203"/>
                    <a:pt x="17979" y="2102"/>
                  </a:cubicBezTo>
                  <a:cubicBezTo>
                    <a:pt x="12784" y="0"/>
                    <a:pt x="6655" y="4145"/>
                    <a:pt x="3328" y="11208"/>
                  </a:cubicBezTo>
                  <a:cubicBezTo>
                    <a:pt x="1" y="18329"/>
                    <a:pt x="3445" y="25392"/>
                    <a:pt x="6247" y="26442"/>
                  </a:cubicBezTo>
                  <a:cubicBezTo>
                    <a:pt x="9048" y="27435"/>
                    <a:pt x="16695" y="25859"/>
                    <a:pt x="22415" y="20605"/>
                  </a:cubicBezTo>
                  <a:close/>
                </a:path>
              </a:pathLst>
            </a:custGeom>
            <a:solidFill>
              <a:srgbClr val="F9CBA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latin typeface="+mn-lt"/>
              </a:endParaRPr>
            </a:p>
          </p:txBody>
        </p:sp>
        <p:sp>
          <p:nvSpPr>
            <p:cNvPr id="765" name="Google Shape;765;p27"/>
            <p:cNvSpPr/>
            <p:nvPr/>
          </p:nvSpPr>
          <p:spPr>
            <a:xfrm rot="-5400000">
              <a:off x="1375776" y="3602387"/>
              <a:ext cx="147906" cy="365063"/>
            </a:xfrm>
            <a:custGeom>
              <a:avLst/>
              <a:gdLst/>
              <a:ahLst/>
              <a:cxnLst/>
              <a:rect l="l" t="t" r="r" b="b"/>
              <a:pathLst>
                <a:path w="12960" h="31988" extrusionOk="0">
                  <a:moveTo>
                    <a:pt x="4145" y="0"/>
                  </a:moveTo>
                  <a:lnTo>
                    <a:pt x="4145" y="0"/>
                  </a:lnTo>
                  <a:cubicBezTo>
                    <a:pt x="2102" y="0"/>
                    <a:pt x="1" y="1752"/>
                    <a:pt x="410" y="3736"/>
                  </a:cubicBezTo>
                  <a:lnTo>
                    <a:pt x="5488" y="28252"/>
                  </a:lnTo>
                  <a:cubicBezTo>
                    <a:pt x="5955" y="30236"/>
                    <a:pt x="7181" y="31988"/>
                    <a:pt x="9224" y="31988"/>
                  </a:cubicBezTo>
                  <a:lnTo>
                    <a:pt x="9224" y="31988"/>
                  </a:lnTo>
                  <a:cubicBezTo>
                    <a:pt x="11325" y="31988"/>
                    <a:pt x="12959" y="30295"/>
                    <a:pt x="12959" y="28252"/>
                  </a:cubicBezTo>
                  <a:lnTo>
                    <a:pt x="7881" y="3736"/>
                  </a:lnTo>
                  <a:cubicBezTo>
                    <a:pt x="7472" y="1752"/>
                    <a:pt x="6188" y="0"/>
                    <a:pt x="4145" y="0"/>
                  </a:cubicBezTo>
                  <a:close/>
                </a:path>
              </a:pathLst>
            </a:custGeom>
            <a:solidFill>
              <a:srgbClr val="F9CBA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latin typeface="+mn-lt"/>
              </a:endParaRPr>
            </a:p>
          </p:txBody>
        </p:sp>
        <p:sp>
          <p:nvSpPr>
            <p:cNvPr id="766" name="Google Shape;766;p27"/>
            <p:cNvSpPr/>
            <p:nvPr/>
          </p:nvSpPr>
          <p:spPr>
            <a:xfrm rot="-5400000">
              <a:off x="1570282" y="3674998"/>
              <a:ext cx="193864" cy="255138"/>
            </a:xfrm>
            <a:custGeom>
              <a:avLst/>
              <a:gdLst/>
              <a:ahLst/>
              <a:cxnLst/>
              <a:rect l="l" t="t" r="r" b="b"/>
              <a:pathLst>
                <a:path w="16987" h="22356" extrusionOk="0">
                  <a:moveTo>
                    <a:pt x="2452" y="21364"/>
                  </a:moveTo>
                  <a:lnTo>
                    <a:pt x="2452" y="21364"/>
                  </a:lnTo>
                  <a:cubicBezTo>
                    <a:pt x="4261" y="22356"/>
                    <a:pt x="6538" y="21655"/>
                    <a:pt x="7589" y="19904"/>
                  </a:cubicBezTo>
                  <a:lnTo>
                    <a:pt x="15994" y="6129"/>
                  </a:lnTo>
                  <a:cubicBezTo>
                    <a:pt x="16986" y="4319"/>
                    <a:pt x="16344" y="1985"/>
                    <a:pt x="14535" y="1051"/>
                  </a:cubicBezTo>
                  <a:lnTo>
                    <a:pt x="14535" y="1051"/>
                  </a:lnTo>
                  <a:cubicBezTo>
                    <a:pt x="12725" y="0"/>
                    <a:pt x="10390" y="642"/>
                    <a:pt x="9398" y="2452"/>
                  </a:cubicBezTo>
                  <a:lnTo>
                    <a:pt x="1051" y="16227"/>
                  </a:lnTo>
                  <a:cubicBezTo>
                    <a:pt x="0" y="18036"/>
                    <a:pt x="642" y="20313"/>
                    <a:pt x="2452" y="21364"/>
                  </a:cubicBezTo>
                  <a:close/>
                </a:path>
              </a:pathLst>
            </a:custGeom>
            <a:solidFill>
              <a:srgbClr val="F9CBA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latin typeface="+mn-lt"/>
              </a:endParaRPr>
            </a:p>
          </p:txBody>
        </p:sp>
        <p:sp>
          <p:nvSpPr>
            <p:cNvPr id="767" name="Google Shape;767;p27"/>
            <p:cNvSpPr/>
            <p:nvPr/>
          </p:nvSpPr>
          <p:spPr>
            <a:xfrm rot="-5400000">
              <a:off x="1645881" y="3865841"/>
              <a:ext cx="300445" cy="186537"/>
            </a:xfrm>
            <a:custGeom>
              <a:avLst/>
              <a:gdLst/>
              <a:ahLst/>
              <a:cxnLst/>
              <a:rect l="l" t="t" r="r" b="b"/>
              <a:pathLst>
                <a:path w="26326" h="16345" extrusionOk="0">
                  <a:moveTo>
                    <a:pt x="701" y="13484"/>
                  </a:moveTo>
                  <a:lnTo>
                    <a:pt x="701" y="13484"/>
                  </a:lnTo>
                  <a:cubicBezTo>
                    <a:pt x="1460" y="15411"/>
                    <a:pt x="3620" y="16345"/>
                    <a:pt x="5546" y="15586"/>
                  </a:cubicBezTo>
                  <a:lnTo>
                    <a:pt x="23524" y="7764"/>
                  </a:lnTo>
                  <a:cubicBezTo>
                    <a:pt x="25392" y="6947"/>
                    <a:pt x="26326" y="4787"/>
                    <a:pt x="25625" y="2919"/>
                  </a:cubicBezTo>
                  <a:lnTo>
                    <a:pt x="25625" y="2919"/>
                  </a:lnTo>
                  <a:cubicBezTo>
                    <a:pt x="24867" y="993"/>
                    <a:pt x="22648" y="1"/>
                    <a:pt x="20781" y="818"/>
                  </a:cubicBezTo>
                  <a:lnTo>
                    <a:pt x="2802" y="8640"/>
                  </a:lnTo>
                  <a:cubicBezTo>
                    <a:pt x="935" y="9398"/>
                    <a:pt x="1" y="11558"/>
                    <a:pt x="701" y="13484"/>
                  </a:cubicBezTo>
                  <a:close/>
                </a:path>
              </a:pathLst>
            </a:custGeom>
            <a:solidFill>
              <a:srgbClr val="FDD5B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latin typeface="+mn-lt"/>
              </a:endParaRPr>
            </a:p>
          </p:txBody>
        </p:sp>
        <p:sp>
          <p:nvSpPr>
            <p:cNvPr id="768" name="Google Shape;768;p27"/>
            <p:cNvSpPr/>
            <p:nvPr/>
          </p:nvSpPr>
          <p:spPr>
            <a:xfrm rot="-5400000">
              <a:off x="1286182" y="3711296"/>
              <a:ext cx="317770" cy="338415"/>
            </a:xfrm>
            <a:custGeom>
              <a:avLst/>
              <a:gdLst/>
              <a:ahLst/>
              <a:cxnLst/>
              <a:rect l="l" t="t" r="r" b="b"/>
              <a:pathLst>
                <a:path w="27844" h="29653" extrusionOk="0">
                  <a:moveTo>
                    <a:pt x="17220" y="29653"/>
                  </a:moveTo>
                  <a:cubicBezTo>
                    <a:pt x="17103" y="27726"/>
                    <a:pt x="15761" y="20839"/>
                    <a:pt x="12784" y="17628"/>
                  </a:cubicBezTo>
                  <a:cubicBezTo>
                    <a:pt x="10157" y="14943"/>
                    <a:pt x="5954" y="15468"/>
                    <a:pt x="4904" y="18737"/>
                  </a:cubicBezTo>
                  <a:cubicBezTo>
                    <a:pt x="3620" y="22706"/>
                    <a:pt x="1" y="14535"/>
                    <a:pt x="2219" y="8172"/>
                  </a:cubicBezTo>
                  <a:cubicBezTo>
                    <a:pt x="3970" y="3152"/>
                    <a:pt x="11558" y="0"/>
                    <a:pt x="11558" y="0"/>
                  </a:cubicBezTo>
                  <a:lnTo>
                    <a:pt x="23057" y="8989"/>
                  </a:lnTo>
                  <a:cubicBezTo>
                    <a:pt x="23057" y="8989"/>
                    <a:pt x="27843" y="22940"/>
                    <a:pt x="17220" y="29653"/>
                  </a:cubicBezTo>
                  <a:close/>
                </a:path>
              </a:pathLst>
            </a:custGeom>
            <a:solidFill>
              <a:srgbClr val="F9CBA4"/>
            </a:solidFill>
            <a:ln w="4375" cap="flat" cmpd="sng">
              <a:solidFill>
                <a:srgbClr val="F9CBA4"/>
              </a:solidFill>
              <a:prstDash val="solid"/>
              <a:miter lim="5837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latin typeface="+mn-lt"/>
              </a:endParaRPr>
            </a:p>
          </p:txBody>
        </p:sp>
        <p:sp>
          <p:nvSpPr>
            <p:cNvPr id="769" name="Google Shape;769;p27"/>
            <p:cNvSpPr/>
            <p:nvPr/>
          </p:nvSpPr>
          <p:spPr>
            <a:xfrm rot="-5400000">
              <a:off x="965118" y="3695975"/>
              <a:ext cx="237163" cy="412368"/>
            </a:xfrm>
            <a:custGeom>
              <a:avLst/>
              <a:gdLst/>
              <a:ahLst/>
              <a:cxnLst/>
              <a:rect l="l" t="t" r="r" b="b"/>
              <a:pathLst>
                <a:path w="20781" h="36133" extrusionOk="0">
                  <a:moveTo>
                    <a:pt x="1" y="36132"/>
                  </a:moveTo>
                  <a:lnTo>
                    <a:pt x="118" y="4028"/>
                  </a:lnTo>
                  <a:lnTo>
                    <a:pt x="12142" y="1"/>
                  </a:lnTo>
                  <a:lnTo>
                    <a:pt x="20781" y="12317"/>
                  </a:lnTo>
                  <a:lnTo>
                    <a:pt x="20722" y="35081"/>
                  </a:lnTo>
                  <a:close/>
                </a:path>
              </a:pathLst>
            </a:custGeom>
            <a:solidFill>
              <a:srgbClr val="F9CBA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latin typeface="+mn-lt"/>
              </a:endParaRPr>
            </a:p>
          </p:txBody>
        </p:sp>
        <p:sp>
          <p:nvSpPr>
            <p:cNvPr id="770" name="Google Shape;770;p27"/>
            <p:cNvSpPr/>
            <p:nvPr/>
          </p:nvSpPr>
          <p:spPr>
            <a:xfrm rot="-5400000">
              <a:off x="642059" y="3561415"/>
              <a:ext cx="311105" cy="680813"/>
            </a:xfrm>
            <a:custGeom>
              <a:avLst/>
              <a:gdLst/>
              <a:ahLst/>
              <a:cxnLst/>
              <a:rect l="l" t="t" r="r" b="b"/>
              <a:pathLst>
                <a:path w="27260" h="59655" extrusionOk="0">
                  <a:moveTo>
                    <a:pt x="1" y="59421"/>
                  </a:moveTo>
                  <a:lnTo>
                    <a:pt x="1" y="0"/>
                  </a:lnTo>
                  <a:lnTo>
                    <a:pt x="27260" y="0"/>
                  </a:lnTo>
                  <a:lnTo>
                    <a:pt x="27260" y="59655"/>
                  </a:ln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latin typeface="+mn-lt"/>
              </a:endParaRPr>
            </a:p>
          </p:txBody>
        </p:sp>
        <p:sp>
          <p:nvSpPr>
            <p:cNvPr id="771" name="Google Shape;771;p27"/>
            <p:cNvSpPr/>
            <p:nvPr/>
          </p:nvSpPr>
          <p:spPr>
            <a:xfrm flipH="1">
              <a:off x="1542300" y="4537611"/>
              <a:ext cx="929286" cy="155895"/>
            </a:xfrm>
            <a:custGeom>
              <a:avLst/>
              <a:gdLst/>
              <a:ahLst/>
              <a:cxnLst/>
              <a:rect l="l" t="t" r="r" b="b"/>
              <a:pathLst>
                <a:path w="81427" h="13660" extrusionOk="0">
                  <a:moveTo>
                    <a:pt x="74597" y="13659"/>
                  </a:moveTo>
                  <a:lnTo>
                    <a:pt x="0" y="13659"/>
                  </a:lnTo>
                  <a:lnTo>
                    <a:pt x="0" y="1"/>
                  </a:lnTo>
                  <a:lnTo>
                    <a:pt x="74597" y="1"/>
                  </a:lnTo>
                  <a:cubicBezTo>
                    <a:pt x="78333" y="59"/>
                    <a:pt x="81368" y="3094"/>
                    <a:pt x="81427" y="6830"/>
                  </a:cubicBezTo>
                  <a:lnTo>
                    <a:pt x="81427" y="6830"/>
                  </a:lnTo>
                  <a:cubicBezTo>
                    <a:pt x="81368" y="10566"/>
                    <a:pt x="78333" y="13601"/>
                    <a:pt x="74597" y="13659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latin typeface="+mn-lt"/>
              </a:endParaRPr>
            </a:p>
          </p:txBody>
        </p:sp>
        <p:sp>
          <p:nvSpPr>
            <p:cNvPr id="772" name="Google Shape;772;p27"/>
            <p:cNvSpPr/>
            <p:nvPr/>
          </p:nvSpPr>
          <p:spPr>
            <a:xfrm flipH="1">
              <a:off x="1560948" y="4556258"/>
              <a:ext cx="910638" cy="118587"/>
            </a:xfrm>
            <a:custGeom>
              <a:avLst/>
              <a:gdLst/>
              <a:ahLst/>
              <a:cxnLst/>
              <a:rect l="l" t="t" r="r" b="b"/>
              <a:pathLst>
                <a:path w="79793" h="10391" extrusionOk="0">
                  <a:moveTo>
                    <a:pt x="74597" y="10391"/>
                  </a:moveTo>
                  <a:lnTo>
                    <a:pt x="0" y="10391"/>
                  </a:lnTo>
                  <a:lnTo>
                    <a:pt x="0" y="1"/>
                  </a:lnTo>
                  <a:lnTo>
                    <a:pt x="74597" y="1"/>
                  </a:lnTo>
                  <a:cubicBezTo>
                    <a:pt x="77458" y="1"/>
                    <a:pt x="79792" y="2336"/>
                    <a:pt x="79792" y="5196"/>
                  </a:cubicBezTo>
                  <a:cubicBezTo>
                    <a:pt x="79792" y="8056"/>
                    <a:pt x="77458" y="10391"/>
                    <a:pt x="74597" y="1039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latin typeface="+mn-lt"/>
              </a:endParaRPr>
            </a:p>
          </p:txBody>
        </p:sp>
        <p:sp>
          <p:nvSpPr>
            <p:cNvPr id="773" name="Google Shape;773;p27"/>
            <p:cNvSpPr/>
            <p:nvPr/>
          </p:nvSpPr>
          <p:spPr>
            <a:xfrm flipH="1">
              <a:off x="1542300" y="3373906"/>
              <a:ext cx="929286" cy="1241714"/>
            </a:xfrm>
            <a:custGeom>
              <a:avLst/>
              <a:gdLst/>
              <a:ahLst/>
              <a:cxnLst/>
              <a:rect l="l" t="t" r="r" b="b"/>
              <a:pathLst>
                <a:path w="81427" h="108803" extrusionOk="0">
                  <a:moveTo>
                    <a:pt x="81427" y="6830"/>
                  </a:moveTo>
                  <a:lnTo>
                    <a:pt x="81427" y="108803"/>
                  </a:lnTo>
                  <a:cubicBezTo>
                    <a:pt x="81368" y="105067"/>
                    <a:pt x="78333" y="102032"/>
                    <a:pt x="74597" y="101974"/>
                  </a:cubicBezTo>
                  <a:lnTo>
                    <a:pt x="0" y="101974"/>
                  </a:lnTo>
                  <a:lnTo>
                    <a:pt x="0" y="0"/>
                  </a:lnTo>
                  <a:lnTo>
                    <a:pt x="74597" y="0"/>
                  </a:lnTo>
                  <a:cubicBezTo>
                    <a:pt x="78333" y="0"/>
                    <a:pt x="81368" y="3036"/>
                    <a:pt x="81427" y="677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latin typeface="+mn-lt"/>
              </a:endParaRPr>
            </a:p>
          </p:txBody>
        </p:sp>
        <p:sp>
          <p:nvSpPr>
            <p:cNvPr id="774" name="Google Shape;774;p27"/>
            <p:cNvSpPr/>
            <p:nvPr/>
          </p:nvSpPr>
          <p:spPr>
            <a:xfrm flipH="1">
              <a:off x="1620266" y="3373906"/>
              <a:ext cx="36646" cy="1182426"/>
            </a:xfrm>
            <a:custGeom>
              <a:avLst/>
              <a:gdLst/>
              <a:ahLst/>
              <a:cxnLst/>
              <a:rect l="l" t="t" r="r" b="b"/>
              <a:pathLst>
                <a:path w="3211" h="103608" extrusionOk="0">
                  <a:moveTo>
                    <a:pt x="0" y="0"/>
                  </a:moveTo>
                  <a:lnTo>
                    <a:pt x="0" y="103608"/>
                  </a:lnTo>
                  <a:lnTo>
                    <a:pt x="3210" y="103608"/>
                  </a:lnTo>
                  <a:lnTo>
                    <a:pt x="3210" y="0"/>
                  </a:lnTo>
                  <a:close/>
                </a:path>
              </a:pathLst>
            </a:custGeom>
            <a:solidFill>
              <a:srgbClr val="ED7B3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latin typeface="+mn-lt"/>
              </a:endParaRPr>
            </a:p>
          </p:txBody>
        </p:sp>
        <p:sp>
          <p:nvSpPr>
            <p:cNvPr id="775" name="Google Shape;775;p27"/>
            <p:cNvSpPr/>
            <p:nvPr/>
          </p:nvSpPr>
          <p:spPr>
            <a:xfrm flipH="1">
              <a:off x="1762793" y="4032030"/>
              <a:ext cx="598220" cy="365725"/>
            </a:xfrm>
            <a:custGeom>
              <a:avLst/>
              <a:gdLst/>
              <a:ahLst/>
              <a:cxnLst/>
              <a:rect l="l" t="t" r="r" b="b"/>
              <a:pathLst>
                <a:path w="52418" h="32046" extrusionOk="0">
                  <a:moveTo>
                    <a:pt x="0" y="32046"/>
                  </a:moveTo>
                  <a:lnTo>
                    <a:pt x="52417" y="31871"/>
                  </a:lnTo>
                  <a:lnTo>
                    <a:pt x="52417" y="0"/>
                  </a:lnTo>
                  <a:lnTo>
                    <a:pt x="59" y="175"/>
                  </a:lnTo>
                  <a:close/>
                </a:path>
              </a:pathLst>
            </a:custGeom>
            <a:solidFill>
              <a:srgbClr val="F0B48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latin typeface="+mn-lt"/>
              </a:endParaRPr>
            </a:p>
          </p:txBody>
        </p:sp>
        <p:sp>
          <p:nvSpPr>
            <p:cNvPr id="776" name="Google Shape;776;p27"/>
            <p:cNvSpPr/>
            <p:nvPr/>
          </p:nvSpPr>
          <p:spPr>
            <a:xfrm flipH="1">
              <a:off x="1762793" y="3855511"/>
              <a:ext cx="598220" cy="119249"/>
            </a:xfrm>
            <a:custGeom>
              <a:avLst/>
              <a:gdLst/>
              <a:ahLst/>
              <a:cxnLst/>
              <a:rect l="l" t="t" r="r" b="b"/>
              <a:pathLst>
                <a:path w="52418" h="10449" extrusionOk="0">
                  <a:moveTo>
                    <a:pt x="0" y="10448"/>
                  </a:moveTo>
                  <a:lnTo>
                    <a:pt x="52417" y="10273"/>
                  </a:lnTo>
                  <a:lnTo>
                    <a:pt x="52417" y="0"/>
                  </a:lnTo>
                  <a:lnTo>
                    <a:pt x="59" y="175"/>
                  </a:lnTo>
                  <a:close/>
                </a:path>
              </a:pathLst>
            </a:custGeom>
            <a:solidFill>
              <a:srgbClr val="F0B48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latin typeface="+mn-lt"/>
              </a:endParaRPr>
            </a:p>
          </p:txBody>
        </p:sp>
        <p:sp>
          <p:nvSpPr>
            <p:cNvPr id="777" name="Google Shape;777;p27"/>
            <p:cNvSpPr/>
            <p:nvPr/>
          </p:nvSpPr>
          <p:spPr>
            <a:xfrm flipH="1">
              <a:off x="1762793" y="3577734"/>
              <a:ext cx="597558" cy="41987"/>
            </a:xfrm>
            <a:custGeom>
              <a:avLst/>
              <a:gdLst/>
              <a:ahLst/>
              <a:cxnLst/>
              <a:rect l="l" t="t" r="r" b="b"/>
              <a:pathLst>
                <a:path w="52360" h="3679" extrusionOk="0">
                  <a:moveTo>
                    <a:pt x="1" y="3678"/>
                  </a:moveTo>
                  <a:lnTo>
                    <a:pt x="52359" y="3503"/>
                  </a:lnTo>
                  <a:lnTo>
                    <a:pt x="52359" y="1"/>
                  </a:lnTo>
                  <a:lnTo>
                    <a:pt x="1" y="117"/>
                  </a:lnTo>
                  <a:close/>
                </a:path>
              </a:pathLst>
            </a:custGeom>
            <a:solidFill>
              <a:srgbClr val="F0B48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latin typeface="+mn-lt"/>
              </a:endParaRPr>
            </a:p>
          </p:txBody>
        </p:sp>
        <p:sp>
          <p:nvSpPr>
            <p:cNvPr id="778" name="Google Shape;778;p27"/>
            <p:cNvSpPr/>
            <p:nvPr/>
          </p:nvSpPr>
          <p:spPr>
            <a:xfrm rot="-5400000">
              <a:off x="1395765" y="3830200"/>
              <a:ext cx="179210" cy="407038"/>
            </a:xfrm>
            <a:custGeom>
              <a:avLst/>
              <a:gdLst/>
              <a:ahLst/>
              <a:cxnLst/>
              <a:rect l="l" t="t" r="r" b="b"/>
              <a:pathLst>
                <a:path w="15703" h="35666" extrusionOk="0">
                  <a:moveTo>
                    <a:pt x="12142" y="701"/>
                  </a:moveTo>
                  <a:lnTo>
                    <a:pt x="12142" y="701"/>
                  </a:lnTo>
                  <a:cubicBezTo>
                    <a:pt x="9866" y="1"/>
                    <a:pt x="7239" y="1226"/>
                    <a:pt x="6655" y="3561"/>
                  </a:cubicBezTo>
                  <a:lnTo>
                    <a:pt x="643" y="29419"/>
                  </a:lnTo>
                  <a:cubicBezTo>
                    <a:pt x="1" y="31696"/>
                    <a:pt x="1227" y="34147"/>
                    <a:pt x="3503" y="34906"/>
                  </a:cubicBezTo>
                  <a:lnTo>
                    <a:pt x="3503" y="34906"/>
                  </a:lnTo>
                  <a:cubicBezTo>
                    <a:pt x="5780" y="35665"/>
                    <a:pt x="8290" y="34381"/>
                    <a:pt x="8990" y="32104"/>
                  </a:cubicBezTo>
                  <a:lnTo>
                    <a:pt x="15061" y="6246"/>
                  </a:lnTo>
                  <a:cubicBezTo>
                    <a:pt x="15703" y="3911"/>
                    <a:pt x="14418" y="1460"/>
                    <a:pt x="12142" y="701"/>
                  </a:cubicBezTo>
                  <a:close/>
                </a:path>
              </a:pathLst>
            </a:custGeom>
            <a:solidFill>
              <a:srgbClr val="F9CBA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latin typeface="+mn-lt"/>
              </a:endParaRPr>
            </a:p>
          </p:txBody>
        </p:sp>
      </p:grpSp>
      <p:sp>
        <p:nvSpPr>
          <p:cNvPr id="780" name="Google Shape;780;p27"/>
          <p:cNvSpPr txBox="1"/>
          <p:nvPr/>
        </p:nvSpPr>
        <p:spPr>
          <a:xfrm>
            <a:off x="2466925" y="3609126"/>
            <a:ext cx="2476800" cy="456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uz-Latn-UZ" sz="2400" b="1" dirty="0">
                <a:solidFill>
                  <a:srgbClr val="00B050"/>
                </a:solidFill>
                <a:latin typeface="+mn-lt"/>
                <a:ea typeface="Fira Sans Extra Condensed Medium"/>
                <a:cs typeface="Fira Sans Extra Condensed Medium"/>
                <a:sym typeface="Fira Sans Extra Condensed Medium"/>
              </a:rPr>
              <a:t>IJTIMOIY</a:t>
            </a:r>
          </a:p>
        </p:txBody>
      </p:sp>
      <p:grpSp>
        <p:nvGrpSpPr>
          <p:cNvPr id="6" name="Google Shape;782;p27"/>
          <p:cNvGrpSpPr/>
          <p:nvPr/>
        </p:nvGrpSpPr>
        <p:grpSpPr>
          <a:xfrm>
            <a:off x="6672419" y="2329626"/>
            <a:ext cx="2014381" cy="1319599"/>
            <a:chOff x="6672419" y="2329626"/>
            <a:chExt cx="2014381" cy="1319599"/>
          </a:xfrm>
        </p:grpSpPr>
        <p:sp>
          <p:nvSpPr>
            <p:cNvPr id="783" name="Google Shape;783;p27"/>
            <p:cNvSpPr/>
            <p:nvPr/>
          </p:nvSpPr>
          <p:spPr>
            <a:xfrm rot="5400000" flipH="1">
              <a:off x="7308585" y="2857196"/>
              <a:ext cx="309769" cy="149903"/>
            </a:xfrm>
            <a:custGeom>
              <a:avLst/>
              <a:gdLst/>
              <a:ahLst/>
              <a:cxnLst/>
              <a:rect l="l" t="t" r="r" b="b"/>
              <a:pathLst>
                <a:path w="27143" h="13135" extrusionOk="0">
                  <a:moveTo>
                    <a:pt x="467" y="9865"/>
                  </a:moveTo>
                  <a:lnTo>
                    <a:pt x="467" y="9865"/>
                  </a:lnTo>
                  <a:cubicBezTo>
                    <a:pt x="876" y="11850"/>
                    <a:pt x="2919" y="13134"/>
                    <a:pt x="4904" y="12667"/>
                  </a:cubicBezTo>
                  <a:lnTo>
                    <a:pt x="23874" y="7764"/>
                  </a:lnTo>
                  <a:cubicBezTo>
                    <a:pt x="25917" y="7239"/>
                    <a:pt x="27143" y="5254"/>
                    <a:pt x="26734" y="3269"/>
                  </a:cubicBezTo>
                  <a:lnTo>
                    <a:pt x="26734" y="3269"/>
                  </a:lnTo>
                  <a:cubicBezTo>
                    <a:pt x="26267" y="1226"/>
                    <a:pt x="24283" y="1"/>
                    <a:pt x="22240" y="468"/>
                  </a:cubicBezTo>
                  <a:lnTo>
                    <a:pt x="3269" y="5371"/>
                  </a:lnTo>
                  <a:cubicBezTo>
                    <a:pt x="1285" y="5838"/>
                    <a:pt x="0" y="7822"/>
                    <a:pt x="467" y="9865"/>
                  </a:cubicBezTo>
                  <a:close/>
                </a:path>
              </a:pathLst>
            </a:custGeom>
            <a:solidFill>
              <a:srgbClr val="F0BD9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latin typeface="+mn-lt"/>
              </a:endParaRPr>
            </a:p>
          </p:txBody>
        </p:sp>
        <p:sp>
          <p:nvSpPr>
            <p:cNvPr id="784" name="Google Shape;784;p27"/>
            <p:cNvSpPr/>
            <p:nvPr/>
          </p:nvSpPr>
          <p:spPr>
            <a:xfrm rot="5400000" flipH="1">
              <a:off x="7393183" y="2885841"/>
              <a:ext cx="313102" cy="103934"/>
            </a:xfrm>
            <a:custGeom>
              <a:avLst/>
              <a:gdLst/>
              <a:ahLst/>
              <a:cxnLst/>
              <a:rect l="l" t="t" r="r" b="b"/>
              <a:pathLst>
                <a:path w="27435" h="9107" extrusionOk="0">
                  <a:moveTo>
                    <a:pt x="234" y="3561"/>
                  </a:moveTo>
                  <a:lnTo>
                    <a:pt x="234" y="3561"/>
                  </a:lnTo>
                  <a:cubicBezTo>
                    <a:pt x="0" y="5604"/>
                    <a:pt x="1518" y="7472"/>
                    <a:pt x="3619" y="7647"/>
                  </a:cubicBezTo>
                  <a:lnTo>
                    <a:pt x="23173" y="8931"/>
                  </a:lnTo>
                  <a:cubicBezTo>
                    <a:pt x="25216" y="9106"/>
                    <a:pt x="26968" y="7647"/>
                    <a:pt x="27201" y="5604"/>
                  </a:cubicBezTo>
                  <a:lnTo>
                    <a:pt x="27201" y="5604"/>
                  </a:lnTo>
                  <a:cubicBezTo>
                    <a:pt x="27435" y="3561"/>
                    <a:pt x="25917" y="1693"/>
                    <a:pt x="23874" y="1518"/>
                  </a:cubicBezTo>
                  <a:lnTo>
                    <a:pt x="4378" y="176"/>
                  </a:lnTo>
                  <a:cubicBezTo>
                    <a:pt x="2277" y="1"/>
                    <a:pt x="467" y="1518"/>
                    <a:pt x="234" y="3561"/>
                  </a:cubicBezTo>
                  <a:close/>
                </a:path>
              </a:pathLst>
            </a:custGeom>
            <a:solidFill>
              <a:srgbClr val="F0BD9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latin typeface="+mn-lt"/>
              </a:endParaRPr>
            </a:p>
          </p:txBody>
        </p:sp>
        <p:sp>
          <p:nvSpPr>
            <p:cNvPr id="785" name="Google Shape;785;p27"/>
            <p:cNvSpPr/>
            <p:nvPr/>
          </p:nvSpPr>
          <p:spPr>
            <a:xfrm rot="5400000" flipH="1">
              <a:off x="7471443" y="2686997"/>
              <a:ext cx="327756" cy="391038"/>
            </a:xfrm>
            <a:custGeom>
              <a:avLst/>
              <a:gdLst/>
              <a:ahLst/>
              <a:cxnLst/>
              <a:rect l="l" t="t" r="r" b="b"/>
              <a:pathLst>
                <a:path w="28719" h="34264" extrusionOk="0">
                  <a:moveTo>
                    <a:pt x="24574" y="0"/>
                  </a:moveTo>
                  <a:lnTo>
                    <a:pt x="28718" y="23874"/>
                  </a:lnTo>
                  <a:lnTo>
                    <a:pt x="12316" y="34264"/>
                  </a:lnTo>
                  <a:lnTo>
                    <a:pt x="0" y="31637"/>
                  </a:lnTo>
                  <a:lnTo>
                    <a:pt x="11908" y="2627"/>
                  </a:lnTo>
                  <a:close/>
                </a:path>
              </a:pathLst>
            </a:custGeom>
            <a:solidFill>
              <a:srgbClr val="F0BD9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latin typeface="+mn-lt"/>
              </a:endParaRPr>
            </a:p>
          </p:txBody>
        </p:sp>
        <p:sp>
          <p:nvSpPr>
            <p:cNvPr id="786" name="Google Shape;786;p27"/>
            <p:cNvSpPr/>
            <p:nvPr/>
          </p:nvSpPr>
          <p:spPr>
            <a:xfrm rot="5400000" flipH="1">
              <a:off x="7680272" y="2707986"/>
              <a:ext cx="321102" cy="313102"/>
            </a:xfrm>
            <a:custGeom>
              <a:avLst/>
              <a:gdLst/>
              <a:ahLst/>
              <a:cxnLst/>
              <a:rect l="l" t="t" r="r" b="b"/>
              <a:pathLst>
                <a:path w="28136" h="27435" extrusionOk="0">
                  <a:moveTo>
                    <a:pt x="22415" y="20605"/>
                  </a:moveTo>
                  <a:cubicBezTo>
                    <a:pt x="28135" y="15294"/>
                    <a:pt x="23174" y="4203"/>
                    <a:pt x="17979" y="2102"/>
                  </a:cubicBezTo>
                  <a:cubicBezTo>
                    <a:pt x="12784" y="0"/>
                    <a:pt x="6655" y="4145"/>
                    <a:pt x="3328" y="11208"/>
                  </a:cubicBezTo>
                  <a:cubicBezTo>
                    <a:pt x="1" y="18329"/>
                    <a:pt x="3445" y="25392"/>
                    <a:pt x="6247" y="26442"/>
                  </a:cubicBezTo>
                  <a:cubicBezTo>
                    <a:pt x="9048" y="27435"/>
                    <a:pt x="16695" y="25859"/>
                    <a:pt x="22415" y="20605"/>
                  </a:cubicBezTo>
                  <a:close/>
                </a:path>
              </a:pathLst>
            </a:custGeom>
            <a:solidFill>
              <a:srgbClr val="F9CBA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latin typeface="+mn-lt"/>
              </a:endParaRPr>
            </a:p>
          </p:txBody>
        </p:sp>
        <p:sp>
          <p:nvSpPr>
            <p:cNvPr id="787" name="Google Shape;787;p27"/>
            <p:cNvSpPr/>
            <p:nvPr/>
          </p:nvSpPr>
          <p:spPr>
            <a:xfrm rot="5400000" flipH="1">
              <a:off x="7620322" y="2558107"/>
              <a:ext cx="147906" cy="365063"/>
            </a:xfrm>
            <a:custGeom>
              <a:avLst/>
              <a:gdLst/>
              <a:ahLst/>
              <a:cxnLst/>
              <a:rect l="l" t="t" r="r" b="b"/>
              <a:pathLst>
                <a:path w="12960" h="31988" extrusionOk="0">
                  <a:moveTo>
                    <a:pt x="4145" y="0"/>
                  </a:moveTo>
                  <a:lnTo>
                    <a:pt x="4145" y="0"/>
                  </a:lnTo>
                  <a:cubicBezTo>
                    <a:pt x="2102" y="0"/>
                    <a:pt x="1" y="1752"/>
                    <a:pt x="410" y="3736"/>
                  </a:cubicBezTo>
                  <a:lnTo>
                    <a:pt x="5488" y="28252"/>
                  </a:lnTo>
                  <a:cubicBezTo>
                    <a:pt x="5955" y="30236"/>
                    <a:pt x="7181" y="31988"/>
                    <a:pt x="9224" y="31988"/>
                  </a:cubicBezTo>
                  <a:lnTo>
                    <a:pt x="9224" y="31988"/>
                  </a:lnTo>
                  <a:cubicBezTo>
                    <a:pt x="11325" y="31988"/>
                    <a:pt x="12959" y="30295"/>
                    <a:pt x="12959" y="28252"/>
                  </a:cubicBezTo>
                  <a:lnTo>
                    <a:pt x="7881" y="3736"/>
                  </a:lnTo>
                  <a:cubicBezTo>
                    <a:pt x="7472" y="1752"/>
                    <a:pt x="6188" y="0"/>
                    <a:pt x="4145" y="0"/>
                  </a:cubicBezTo>
                  <a:close/>
                </a:path>
              </a:pathLst>
            </a:custGeom>
            <a:solidFill>
              <a:srgbClr val="F9CBA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latin typeface="+mn-lt"/>
              </a:endParaRPr>
            </a:p>
          </p:txBody>
        </p:sp>
        <p:sp>
          <p:nvSpPr>
            <p:cNvPr id="788" name="Google Shape;788;p27"/>
            <p:cNvSpPr/>
            <p:nvPr/>
          </p:nvSpPr>
          <p:spPr>
            <a:xfrm rot="5400000" flipH="1">
              <a:off x="7379859" y="2630718"/>
              <a:ext cx="193864" cy="255138"/>
            </a:xfrm>
            <a:custGeom>
              <a:avLst/>
              <a:gdLst/>
              <a:ahLst/>
              <a:cxnLst/>
              <a:rect l="l" t="t" r="r" b="b"/>
              <a:pathLst>
                <a:path w="16987" h="22356" extrusionOk="0">
                  <a:moveTo>
                    <a:pt x="2452" y="21364"/>
                  </a:moveTo>
                  <a:lnTo>
                    <a:pt x="2452" y="21364"/>
                  </a:lnTo>
                  <a:cubicBezTo>
                    <a:pt x="4261" y="22356"/>
                    <a:pt x="6538" y="21655"/>
                    <a:pt x="7589" y="19904"/>
                  </a:cubicBezTo>
                  <a:lnTo>
                    <a:pt x="15994" y="6129"/>
                  </a:lnTo>
                  <a:cubicBezTo>
                    <a:pt x="16986" y="4319"/>
                    <a:pt x="16344" y="1985"/>
                    <a:pt x="14535" y="1051"/>
                  </a:cubicBezTo>
                  <a:lnTo>
                    <a:pt x="14535" y="1051"/>
                  </a:lnTo>
                  <a:cubicBezTo>
                    <a:pt x="12725" y="0"/>
                    <a:pt x="10390" y="642"/>
                    <a:pt x="9398" y="2452"/>
                  </a:cubicBezTo>
                  <a:lnTo>
                    <a:pt x="1051" y="16227"/>
                  </a:lnTo>
                  <a:cubicBezTo>
                    <a:pt x="0" y="18036"/>
                    <a:pt x="642" y="20313"/>
                    <a:pt x="2452" y="21364"/>
                  </a:cubicBezTo>
                  <a:close/>
                </a:path>
              </a:pathLst>
            </a:custGeom>
            <a:solidFill>
              <a:srgbClr val="F9CBA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latin typeface="+mn-lt"/>
              </a:endParaRPr>
            </a:p>
          </p:txBody>
        </p:sp>
        <p:sp>
          <p:nvSpPr>
            <p:cNvPr id="789" name="Google Shape;789;p27"/>
            <p:cNvSpPr/>
            <p:nvPr/>
          </p:nvSpPr>
          <p:spPr>
            <a:xfrm rot="5400000" flipH="1">
              <a:off x="7197678" y="2821561"/>
              <a:ext cx="300445" cy="186537"/>
            </a:xfrm>
            <a:custGeom>
              <a:avLst/>
              <a:gdLst/>
              <a:ahLst/>
              <a:cxnLst/>
              <a:rect l="l" t="t" r="r" b="b"/>
              <a:pathLst>
                <a:path w="26326" h="16345" extrusionOk="0">
                  <a:moveTo>
                    <a:pt x="701" y="13484"/>
                  </a:moveTo>
                  <a:lnTo>
                    <a:pt x="701" y="13484"/>
                  </a:lnTo>
                  <a:cubicBezTo>
                    <a:pt x="1460" y="15411"/>
                    <a:pt x="3620" y="16345"/>
                    <a:pt x="5546" y="15586"/>
                  </a:cubicBezTo>
                  <a:lnTo>
                    <a:pt x="23524" y="7764"/>
                  </a:lnTo>
                  <a:cubicBezTo>
                    <a:pt x="25392" y="6947"/>
                    <a:pt x="26326" y="4787"/>
                    <a:pt x="25625" y="2919"/>
                  </a:cubicBezTo>
                  <a:lnTo>
                    <a:pt x="25625" y="2919"/>
                  </a:lnTo>
                  <a:cubicBezTo>
                    <a:pt x="24867" y="993"/>
                    <a:pt x="22648" y="1"/>
                    <a:pt x="20781" y="818"/>
                  </a:cubicBezTo>
                  <a:lnTo>
                    <a:pt x="2802" y="8640"/>
                  </a:lnTo>
                  <a:cubicBezTo>
                    <a:pt x="935" y="9398"/>
                    <a:pt x="1" y="11558"/>
                    <a:pt x="701" y="13484"/>
                  </a:cubicBezTo>
                  <a:close/>
                </a:path>
              </a:pathLst>
            </a:custGeom>
            <a:solidFill>
              <a:srgbClr val="FDD5B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latin typeface="+mn-lt"/>
              </a:endParaRPr>
            </a:p>
          </p:txBody>
        </p:sp>
        <p:sp>
          <p:nvSpPr>
            <p:cNvPr id="790" name="Google Shape;790;p27"/>
            <p:cNvSpPr/>
            <p:nvPr/>
          </p:nvSpPr>
          <p:spPr>
            <a:xfrm rot="5400000" flipH="1">
              <a:off x="7540053" y="2667016"/>
              <a:ext cx="317770" cy="338415"/>
            </a:xfrm>
            <a:custGeom>
              <a:avLst/>
              <a:gdLst/>
              <a:ahLst/>
              <a:cxnLst/>
              <a:rect l="l" t="t" r="r" b="b"/>
              <a:pathLst>
                <a:path w="27844" h="29653" extrusionOk="0">
                  <a:moveTo>
                    <a:pt x="17220" y="29653"/>
                  </a:moveTo>
                  <a:cubicBezTo>
                    <a:pt x="17103" y="27726"/>
                    <a:pt x="15761" y="20839"/>
                    <a:pt x="12784" y="17628"/>
                  </a:cubicBezTo>
                  <a:cubicBezTo>
                    <a:pt x="10157" y="14943"/>
                    <a:pt x="5954" y="15468"/>
                    <a:pt x="4904" y="18737"/>
                  </a:cubicBezTo>
                  <a:cubicBezTo>
                    <a:pt x="3620" y="22706"/>
                    <a:pt x="1" y="14535"/>
                    <a:pt x="2219" y="8172"/>
                  </a:cubicBezTo>
                  <a:cubicBezTo>
                    <a:pt x="3970" y="3152"/>
                    <a:pt x="11558" y="0"/>
                    <a:pt x="11558" y="0"/>
                  </a:cubicBezTo>
                  <a:lnTo>
                    <a:pt x="23057" y="8989"/>
                  </a:lnTo>
                  <a:cubicBezTo>
                    <a:pt x="23057" y="8989"/>
                    <a:pt x="27843" y="22940"/>
                    <a:pt x="17220" y="29653"/>
                  </a:cubicBezTo>
                  <a:close/>
                </a:path>
              </a:pathLst>
            </a:custGeom>
            <a:solidFill>
              <a:srgbClr val="F9CBA4"/>
            </a:solidFill>
            <a:ln w="4375" cap="flat" cmpd="sng">
              <a:solidFill>
                <a:srgbClr val="F9CBA4"/>
              </a:solidFill>
              <a:prstDash val="solid"/>
              <a:miter lim="5837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latin typeface="+mn-lt"/>
              </a:endParaRPr>
            </a:p>
          </p:txBody>
        </p:sp>
        <p:sp>
          <p:nvSpPr>
            <p:cNvPr id="791" name="Google Shape;791;p27"/>
            <p:cNvSpPr/>
            <p:nvPr/>
          </p:nvSpPr>
          <p:spPr>
            <a:xfrm rot="5400000" flipH="1">
              <a:off x="7941723" y="2651695"/>
              <a:ext cx="237163" cy="412368"/>
            </a:xfrm>
            <a:custGeom>
              <a:avLst/>
              <a:gdLst/>
              <a:ahLst/>
              <a:cxnLst/>
              <a:rect l="l" t="t" r="r" b="b"/>
              <a:pathLst>
                <a:path w="20781" h="36133" extrusionOk="0">
                  <a:moveTo>
                    <a:pt x="1" y="36132"/>
                  </a:moveTo>
                  <a:lnTo>
                    <a:pt x="118" y="4028"/>
                  </a:lnTo>
                  <a:lnTo>
                    <a:pt x="12142" y="1"/>
                  </a:lnTo>
                  <a:lnTo>
                    <a:pt x="20781" y="12317"/>
                  </a:lnTo>
                  <a:lnTo>
                    <a:pt x="20722" y="35081"/>
                  </a:lnTo>
                  <a:close/>
                </a:path>
              </a:pathLst>
            </a:custGeom>
            <a:solidFill>
              <a:srgbClr val="F9CBA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latin typeface="+mn-lt"/>
              </a:endParaRPr>
            </a:p>
          </p:txBody>
        </p:sp>
        <p:sp>
          <p:nvSpPr>
            <p:cNvPr id="792" name="Google Shape;792;p27"/>
            <p:cNvSpPr/>
            <p:nvPr/>
          </p:nvSpPr>
          <p:spPr>
            <a:xfrm rot="5400000" flipH="1">
              <a:off x="8190841" y="2517135"/>
              <a:ext cx="311105" cy="680813"/>
            </a:xfrm>
            <a:custGeom>
              <a:avLst/>
              <a:gdLst/>
              <a:ahLst/>
              <a:cxnLst/>
              <a:rect l="l" t="t" r="r" b="b"/>
              <a:pathLst>
                <a:path w="27260" h="59655" extrusionOk="0">
                  <a:moveTo>
                    <a:pt x="1" y="59421"/>
                  </a:moveTo>
                  <a:lnTo>
                    <a:pt x="1" y="0"/>
                  </a:lnTo>
                  <a:lnTo>
                    <a:pt x="27260" y="0"/>
                  </a:lnTo>
                  <a:lnTo>
                    <a:pt x="27260" y="59655"/>
                  </a:ln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latin typeface="+mn-lt"/>
              </a:endParaRPr>
            </a:p>
          </p:txBody>
        </p:sp>
        <p:sp>
          <p:nvSpPr>
            <p:cNvPr id="793" name="Google Shape;793;p27"/>
            <p:cNvSpPr/>
            <p:nvPr/>
          </p:nvSpPr>
          <p:spPr>
            <a:xfrm>
              <a:off x="6672419" y="3493331"/>
              <a:ext cx="929286" cy="155895"/>
            </a:xfrm>
            <a:custGeom>
              <a:avLst/>
              <a:gdLst/>
              <a:ahLst/>
              <a:cxnLst/>
              <a:rect l="l" t="t" r="r" b="b"/>
              <a:pathLst>
                <a:path w="81427" h="13660" extrusionOk="0">
                  <a:moveTo>
                    <a:pt x="74597" y="13659"/>
                  </a:moveTo>
                  <a:lnTo>
                    <a:pt x="0" y="13659"/>
                  </a:lnTo>
                  <a:lnTo>
                    <a:pt x="0" y="1"/>
                  </a:lnTo>
                  <a:lnTo>
                    <a:pt x="74597" y="1"/>
                  </a:lnTo>
                  <a:cubicBezTo>
                    <a:pt x="78333" y="59"/>
                    <a:pt x="81368" y="3094"/>
                    <a:pt x="81427" y="6830"/>
                  </a:cubicBezTo>
                  <a:lnTo>
                    <a:pt x="81427" y="6830"/>
                  </a:lnTo>
                  <a:cubicBezTo>
                    <a:pt x="81368" y="10566"/>
                    <a:pt x="78333" y="13601"/>
                    <a:pt x="74597" y="13659"/>
                  </a:cubicBezTo>
                  <a:close/>
                </a:path>
              </a:pathLst>
            </a:custGeom>
            <a:solidFill>
              <a:srgbClr val="A1263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latin typeface="+mn-lt"/>
              </a:endParaRPr>
            </a:p>
          </p:txBody>
        </p:sp>
        <p:sp>
          <p:nvSpPr>
            <p:cNvPr id="794" name="Google Shape;794;p27"/>
            <p:cNvSpPr/>
            <p:nvPr/>
          </p:nvSpPr>
          <p:spPr>
            <a:xfrm>
              <a:off x="6672419" y="3511978"/>
              <a:ext cx="910638" cy="118587"/>
            </a:xfrm>
            <a:custGeom>
              <a:avLst/>
              <a:gdLst/>
              <a:ahLst/>
              <a:cxnLst/>
              <a:rect l="l" t="t" r="r" b="b"/>
              <a:pathLst>
                <a:path w="79793" h="10391" extrusionOk="0">
                  <a:moveTo>
                    <a:pt x="74597" y="10391"/>
                  </a:moveTo>
                  <a:lnTo>
                    <a:pt x="0" y="10391"/>
                  </a:lnTo>
                  <a:lnTo>
                    <a:pt x="0" y="1"/>
                  </a:lnTo>
                  <a:lnTo>
                    <a:pt x="74597" y="1"/>
                  </a:lnTo>
                  <a:cubicBezTo>
                    <a:pt x="77458" y="1"/>
                    <a:pt x="79792" y="2336"/>
                    <a:pt x="79792" y="5196"/>
                  </a:cubicBezTo>
                  <a:cubicBezTo>
                    <a:pt x="79792" y="8056"/>
                    <a:pt x="77458" y="10391"/>
                    <a:pt x="74597" y="1039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latin typeface="+mn-lt"/>
              </a:endParaRPr>
            </a:p>
          </p:txBody>
        </p:sp>
        <p:sp>
          <p:nvSpPr>
            <p:cNvPr id="795" name="Google Shape;795;p27"/>
            <p:cNvSpPr/>
            <p:nvPr/>
          </p:nvSpPr>
          <p:spPr>
            <a:xfrm>
              <a:off x="6672419" y="2329626"/>
              <a:ext cx="929286" cy="1241714"/>
            </a:xfrm>
            <a:custGeom>
              <a:avLst/>
              <a:gdLst/>
              <a:ahLst/>
              <a:cxnLst/>
              <a:rect l="l" t="t" r="r" b="b"/>
              <a:pathLst>
                <a:path w="81427" h="108803" extrusionOk="0">
                  <a:moveTo>
                    <a:pt x="81427" y="6830"/>
                  </a:moveTo>
                  <a:lnTo>
                    <a:pt x="81427" y="108803"/>
                  </a:lnTo>
                  <a:cubicBezTo>
                    <a:pt x="81368" y="105067"/>
                    <a:pt x="78333" y="102032"/>
                    <a:pt x="74597" y="101974"/>
                  </a:cubicBezTo>
                  <a:lnTo>
                    <a:pt x="0" y="101974"/>
                  </a:lnTo>
                  <a:lnTo>
                    <a:pt x="0" y="0"/>
                  </a:lnTo>
                  <a:lnTo>
                    <a:pt x="74597" y="0"/>
                  </a:lnTo>
                  <a:cubicBezTo>
                    <a:pt x="78333" y="0"/>
                    <a:pt x="81368" y="3036"/>
                    <a:pt x="81427" y="677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latin typeface="+mn-lt"/>
              </a:endParaRPr>
            </a:p>
          </p:txBody>
        </p:sp>
        <p:sp>
          <p:nvSpPr>
            <p:cNvPr id="796" name="Google Shape;796;p27"/>
            <p:cNvSpPr/>
            <p:nvPr/>
          </p:nvSpPr>
          <p:spPr>
            <a:xfrm>
              <a:off x="7487094" y="2329626"/>
              <a:ext cx="36646" cy="1182426"/>
            </a:xfrm>
            <a:custGeom>
              <a:avLst/>
              <a:gdLst/>
              <a:ahLst/>
              <a:cxnLst/>
              <a:rect l="l" t="t" r="r" b="b"/>
              <a:pathLst>
                <a:path w="3211" h="103608" extrusionOk="0">
                  <a:moveTo>
                    <a:pt x="0" y="0"/>
                  </a:moveTo>
                  <a:lnTo>
                    <a:pt x="0" y="103608"/>
                  </a:lnTo>
                  <a:lnTo>
                    <a:pt x="3210" y="103608"/>
                  </a:lnTo>
                  <a:lnTo>
                    <a:pt x="3210" y="0"/>
                  </a:lnTo>
                  <a:close/>
                </a:path>
              </a:pathLst>
            </a:custGeom>
            <a:solidFill>
              <a:srgbClr val="A1263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latin typeface="+mn-lt"/>
              </a:endParaRPr>
            </a:p>
          </p:txBody>
        </p:sp>
        <p:sp>
          <p:nvSpPr>
            <p:cNvPr id="797" name="Google Shape;797;p27"/>
            <p:cNvSpPr/>
            <p:nvPr/>
          </p:nvSpPr>
          <p:spPr>
            <a:xfrm>
              <a:off x="6782991" y="2987750"/>
              <a:ext cx="598220" cy="365725"/>
            </a:xfrm>
            <a:custGeom>
              <a:avLst/>
              <a:gdLst/>
              <a:ahLst/>
              <a:cxnLst/>
              <a:rect l="l" t="t" r="r" b="b"/>
              <a:pathLst>
                <a:path w="52418" h="32046" extrusionOk="0">
                  <a:moveTo>
                    <a:pt x="0" y="32046"/>
                  </a:moveTo>
                  <a:lnTo>
                    <a:pt x="52417" y="31871"/>
                  </a:lnTo>
                  <a:lnTo>
                    <a:pt x="52417" y="0"/>
                  </a:lnTo>
                  <a:lnTo>
                    <a:pt x="59" y="175"/>
                  </a:lnTo>
                  <a:close/>
                </a:path>
              </a:pathLst>
            </a:custGeom>
            <a:solidFill>
              <a:srgbClr val="EC456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latin typeface="+mn-lt"/>
              </a:endParaRPr>
            </a:p>
          </p:txBody>
        </p:sp>
        <p:sp>
          <p:nvSpPr>
            <p:cNvPr id="798" name="Google Shape;798;p27"/>
            <p:cNvSpPr/>
            <p:nvPr/>
          </p:nvSpPr>
          <p:spPr>
            <a:xfrm>
              <a:off x="6782991" y="2811231"/>
              <a:ext cx="598220" cy="119249"/>
            </a:xfrm>
            <a:custGeom>
              <a:avLst/>
              <a:gdLst/>
              <a:ahLst/>
              <a:cxnLst/>
              <a:rect l="l" t="t" r="r" b="b"/>
              <a:pathLst>
                <a:path w="52418" h="10449" extrusionOk="0">
                  <a:moveTo>
                    <a:pt x="0" y="10448"/>
                  </a:moveTo>
                  <a:lnTo>
                    <a:pt x="52417" y="10273"/>
                  </a:lnTo>
                  <a:lnTo>
                    <a:pt x="52417" y="0"/>
                  </a:lnTo>
                  <a:lnTo>
                    <a:pt x="59" y="175"/>
                  </a:lnTo>
                  <a:close/>
                </a:path>
              </a:pathLst>
            </a:custGeom>
            <a:solidFill>
              <a:srgbClr val="EC456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latin typeface="+mn-lt"/>
              </a:endParaRPr>
            </a:p>
          </p:txBody>
        </p:sp>
        <p:sp>
          <p:nvSpPr>
            <p:cNvPr id="799" name="Google Shape;799;p27"/>
            <p:cNvSpPr/>
            <p:nvPr/>
          </p:nvSpPr>
          <p:spPr>
            <a:xfrm>
              <a:off x="6783653" y="2533454"/>
              <a:ext cx="597559" cy="41987"/>
            </a:xfrm>
            <a:custGeom>
              <a:avLst/>
              <a:gdLst/>
              <a:ahLst/>
              <a:cxnLst/>
              <a:rect l="l" t="t" r="r" b="b"/>
              <a:pathLst>
                <a:path w="52360" h="3679" extrusionOk="0">
                  <a:moveTo>
                    <a:pt x="1" y="3678"/>
                  </a:moveTo>
                  <a:lnTo>
                    <a:pt x="52359" y="3503"/>
                  </a:lnTo>
                  <a:lnTo>
                    <a:pt x="52359" y="1"/>
                  </a:lnTo>
                  <a:lnTo>
                    <a:pt x="1" y="117"/>
                  </a:lnTo>
                  <a:close/>
                </a:path>
              </a:pathLst>
            </a:custGeom>
            <a:solidFill>
              <a:srgbClr val="EC456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latin typeface="+mn-lt"/>
              </a:endParaRPr>
            </a:p>
          </p:txBody>
        </p:sp>
        <p:sp>
          <p:nvSpPr>
            <p:cNvPr id="800" name="Google Shape;800;p27"/>
            <p:cNvSpPr/>
            <p:nvPr/>
          </p:nvSpPr>
          <p:spPr>
            <a:xfrm rot="5400000" flipH="1">
              <a:off x="7569030" y="2785920"/>
              <a:ext cx="179210" cy="407038"/>
            </a:xfrm>
            <a:custGeom>
              <a:avLst/>
              <a:gdLst/>
              <a:ahLst/>
              <a:cxnLst/>
              <a:rect l="l" t="t" r="r" b="b"/>
              <a:pathLst>
                <a:path w="15703" h="35666" extrusionOk="0">
                  <a:moveTo>
                    <a:pt x="12142" y="701"/>
                  </a:moveTo>
                  <a:lnTo>
                    <a:pt x="12142" y="701"/>
                  </a:lnTo>
                  <a:cubicBezTo>
                    <a:pt x="9866" y="1"/>
                    <a:pt x="7239" y="1226"/>
                    <a:pt x="6655" y="3561"/>
                  </a:cubicBezTo>
                  <a:lnTo>
                    <a:pt x="643" y="29419"/>
                  </a:lnTo>
                  <a:cubicBezTo>
                    <a:pt x="1" y="31696"/>
                    <a:pt x="1227" y="34147"/>
                    <a:pt x="3503" y="34906"/>
                  </a:cubicBezTo>
                  <a:lnTo>
                    <a:pt x="3503" y="34906"/>
                  </a:lnTo>
                  <a:cubicBezTo>
                    <a:pt x="5780" y="35665"/>
                    <a:pt x="8290" y="34381"/>
                    <a:pt x="8990" y="32104"/>
                  </a:cubicBezTo>
                  <a:lnTo>
                    <a:pt x="15061" y="6246"/>
                  </a:lnTo>
                  <a:cubicBezTo>
                    <a:pt x="15703" y="3911"/>
                    <a:pt x="14418" y="1460"/>
                    <a:pt x="12142" y="701"/>
                  </a:cubicBezTo>
                  <a:close/>
                </a:path>
              </a:pathLst>
            </a:custGeom>
            <a:solidFill>
              <a:srgbClr val="F9CBA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latin typeface="+mn-lt"/>
              </a:endParaRPr>
            </a:p>
          </p:txBody>
        </p:sp>
      </p:grpSp>
      <p:sp>
        <p:nvSpPr>
          <p:cNvPr id="802" name="Google Shape;802;p27"/>
          <p:cNvSpPr txBox="1"/>
          <p:nvPr/>
        </p:nvSpPr>
        <p:spPr>
          <a:xfrm flipH="1">
            <a:off x="2419631" y="2367417"/>
            <a:ext cx="4257450" cy="1125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lvl="0" algn="r"/>
            <a:r>
              <a:rPr lang="uz-Latn-UZ" sz="2400" b="1" dirty="0">
                <a:solidFill>
                  <a:srgbClr val="FF0066"/>
                </a:solidFill>
                <a:ea typeface="Fira Sans Extra Condensed Medium"/>
                <a:cs typeface="Fira Sans Extra Condensed Medium"/>
                <a:sym typeface="Fira Sans Extra Condensed Medium"/>
              </a:rPr>
              <a:t>PSIXOLOGIK</a:t>
            </a:r>
            <a:endParaRPr lang="en-US" sz="2400" b="1" dirty="0">
              <a:solidFill>
                <a:srgbClr val="FF0066"/>
              </a:solidFill>
              <a:ea typeface="Fira Sans Extra Condensed Medium"/>
              <a:cs typeface="Fira Sans Extra Condensed Medium"/>
              <a:sym typeface="Fira Sans Extra Condensed Medium"/>
            </a:endParaRPr>
          </a:p>
          <a:p>
            <a:pPr lvl="0" algn="r"/>
            <a:r>
              <a:rPr lang="en-US" sz="2000" b="1" i="1" dirty="0" err="1">
                <a:solidFill>
                  <a:srgbClr val="FF0066"/>
                </a:solidFill>
                <a:ea typeface="Fira Sans Extra Condensed Medium"/>
                <a:cs typeface="Fira Sans Extra Condensed Medium"/>
                <a:sym typeface="Fira Sans Extra Condensed Medium"/>
              </a:rPr>
              <a:t>Eslatma</a:t>
            </a:r>
            <a:r>
              <a:rPr lang="en-US" sz="2000" b="1" i="1">
                <a:solidFill>
                  <a:srgbClr val="FF0066"/>
                </a:solidFill>
                <a:ea typeface="Fira Sans Extra Condensed Medium"/>
                <a:cs typeface="Fira Sans Extra Condensed Medium"/>
                <a:sym typeface="Fira Sans Extra Condensed Medium"/>
              </a:rPr>
              <a:t>: qliy</a:t>
            </a:r>
            <a:r>
              <a:rPr lang="en-US" sz="2000" b="1" i="1" dirty="0">
                <a:solidFill>
                  <a:srgbClr val="FF0066"/>
                </a:solidFill>
                <a:ea typeface="Fira Sans Extra Condensed Medium"/>
                <a:cs typeface="Fira Sans Extra Condensed Medium"/>
                <a:sym typeface="Fira Sans Extra Condensed Medium"/>
              </a:rPr>
              <a:t> </a:t>
            </a:r>
            <a:r>
              <a:rPr lang="en-US" sz="2000" b="1" i="1" dirty="0" err="1">
                <a:solidFill>
                  <a:srgbClr val="FF0066"/>
                </a:solidFill>
                <a:ea typeface="Fira Sans Extra Condensed Medium"/>
                <a:cs typeface="Fira Sans Extra Condensed Medium"/>
                <a:sym typeface="Fira Sans Extra Condensed Medium"/>
              </a:rPr>
              <a:t>qat’iylik</a:t>
            </a:r>
            <a:r>
              <a:rPr lang="en-US" sz="2000" b="1" i="1" dirty="0">
                <a:solidFill>
                  <a:srgbClr val="FF0066"/>
                </a:solidFill>
                <a:ea typeface="Fira Sans Extra Condensed Medium"/>
                <a:cs typeface="Fira Sans Extra Condensed Medium"/>
                <a:sym typeface="Fira Sans Extra Condensed Medium"/>
              </a:rPr>
              <a:t> </a:t>
            </a:r>
            <a:r>
              <a:rPr lang="en-US" sz="2000" b="1" i="1" dirty="0" err="1">
                <a:solidFill>
                  <a:srgbClr val="FF0066"/>
                </a:solidFill>
                <a:ea typeface="Fira Sans Extra Condensed Medium"/>
                <a:cs typeface="Fira Sans Extra Condensed Medium"/>
                <a:sym typeface="Fira Sans Extra Condensed Medium"/>
              </a:rPr>
              <a:t>va</a:t>
            </a:r>
            <a:r>
              <a:rPr lang="en-US" sz="2000" b="1" i="1" dirty="0">
                <a:solidFill>
                  <a:srgbClr val="FF0066"/>
                </a:solidFill>
                <a:ea typeface="Fira Sans Extra Condensed Medium"/>
                <a:cs typeface="Fira Sans Extra Condensed Medium"/>
                <a:sym typeface="Fira Sans Extra Condensed Medium"/>
              </a:rPr>
              <a:t> </a:t>
            </a:r>
            <a:r>
              <a:rPr lang="en-US" sz="2000" b="1" i="1" dirty="0" err="1">
                <a:solidFill>
                  <a:srgbClr val="FF0066"/>
                </a:solidFill>
                <a:ea typeface="Fira Sans Extra Condensed Medium"/>
                <a:cs typeface="Fira Sans Extra Condensed Medium"/>
                <a:sym typeface="Fira Sans Extra Condensed Medium"/>
              </a:rPr>
              <a:t>kognitiv</a:t>
            </a:r>
            <a:r>
              <a:rPr lang="en-US" sz="2000" b="1" i="1" dirty="0">
                <a:solidFill>
                  <a:srgbClr val="FF0066"/>
                </a:solidFill>
                <a:ea typeface="Fira Sans Extra Condensed Medium"/>
                <a:cs typeface="Fira Sans Extra Condensed Medium"/>
                <a:sym typeface="Fira Sans Extra Condensed Medium"/>
              </a:rPr>
              <a:t> </a:t>
            </a:r>
            <a:r>
              <a:rPr lang="en-US" sz="2000" b="1" i="1" dirty="0" err="1">
                <a:solidFill>
                  <a:srgbClr val="FF0066"/>
                </a:solidFill>
                <a:ea typeface="Fira Sans Extra Condensed Medium"/>
                <a:cs typeface="Fira Sans Extra Condensed Medium"/>
                <a:sym typeface="Fira Sans Extra Condensed Medium"/>
              </a:rPr>
              <a:t>moslashuvchanlik</a:t>
            </a:r>
            <a:endParaRPr lang="uz-Latn-UZ" sz="2000" b="1" i="1" dirty="0">
              <a:solidFill>
                <a:srgbClr val="FF0066"/>
              </a:solidFill>
              <a:ea typeface="Fira Sans Extra Condensed Medium"/>
              <a:cs typeface="Fira Sans Extra Condensed Medium"/>
              <a:sym typeface="Fira Sans Extra Condensed Medium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" name="Google Shape;737;p27"/>
          <p:cNvSpPr txBox="1">
            <a:spLocks noGrp="1"/>
          </p:cNvSpPr>
          <p:nvPr>
            <p:ph type="title"/>
          </p:nvPr>
        </p:nvSpPr>
        <p:spPr>
          <a:xfrm>
            <a:off x="457201" y="411475"/>
            <a:ext cx="8364682" cy="456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/>
            <a:r>
              <a:rPr lang="uz-Latn-UZ" sz="2400" dirty="0">
                <a:latin typeface="+mn-lt"/>
              </a:rPr>
              <a:t>I</a:t>
            </a:r>
            <a:r>
              <a:rPr lang="en-US" sz="2400" dirty="0" err="1">
                <a:latin typeface="+mn-lt"/>
              </a:rPr>
              <a:t>jtimoiy</a:t>
            </a:r>
            <a:r>
              <a:rPr lang="en-US" sz="2400" dirty="0">
                <a:latin typeface="+mn-lt"/>
              </a:rPr>
              <a:t> </a:t>
            </a:r>
            <a:r>
              <a:rPr lang="en-US" sz="2400" dirty="0" err="1">
                <a:latin typeface="+mn-lt"/>
              </a:rPr>
              <a:t>psixologik</a:t>
            </a:r>
            <a:r>
              <a:rPr lang="en-US" sz="2400" dirty="0">
                <a:latin typeface="+mn-lt"/>
              </a:rPr>
              <a:t> </a:t>
            </a:r>
            <a:r>
              <a:rPr lang="en-US" sz="2400" dirty="0" err="1">
                <a:latin typeface="+mn-lt"/>
              </a:rPr>
              <a:t>muhit</a:t>
            </a:r>
            <a:r>
              <a:rPr lang="en-US" sz="2400" dirty="0">
                <a:latin typeface="+mn-lt"/>
              </a:rPr>
              <a:t> </a:t>
            </a:r>
            <a:r>
              <a:rPr lang="en-US" sz="2400" dirty="0" err="1">
                <a:latin typeface="+mn-lt"/>
              </a:rPr>
              <a:t>uchta</a:t>
            </a:r>
            <a:r>
              <a:rPr lang="en-US" sz="2400" dirty="0">
                <a:latin typeface="+mn-lt"/>
              </a:rPr>
              <a:t> </a:t>
            </a:r>
            <a:r>
              <a:rPr lang="en-US" sz="2400" dirty="0" err="1">
                <a:latin typeface="+mn-lt"/>
              </a:rPr>
              <a:t>asosiy</a:t>
            </a:r>
            <a:r>
              <a:rPr lang="en-US" sz="2400" dirty="0">
                <a:latin typeface="+mn-lt"/>
              </a:rPr>
              <a:t> </a:t>
            </a:r>
            <a:r>
              <a:rPr lang="en-US" sz="2400" dirty="0" err="1">
                <a:latin typeface="+mn-lt"/>
              </a:rPr>
              <a:t>tarkibiy</a:t>
            </a:r>
            <a:r>
              <a:rPr lang="en-US" sz="2400" dirty="0">
                <a:latin typeface="+mn-lt"/>
              </a:rPr>
              <a:t> </a:t>
            </a:r>
            <a:r>
              <a:rPr lang="en-US" sz="2400" dirty="0" err="1">
                <a:latin typeface="+mn-lt"/>
              </a:rPr>
              <a:t>qismdan</a:t>
            </a:r>
            <a:r>
              <a:rPr lang="uz-Latn-UZ" sz="2400" dirty="0">
                <a:latin typeface="+mn-lt"/>
              </a:rPr>
              <a:t> iborat</a:t>
            </a:r>
            <a:endParaRPr sz="2400" dirty="0">
              <a:latin typeface="+mn-lt"/>
            </a:endParaRPr>
          </a:p>
        </p:txBody>
      </p:sp>
      <p:grpSp>
        <p:nvGrpSpPr>
          <p:cNvPr id="2" name="Google Shape;738;p27"/>
          <p:cNvGrpSpPr/>
          <p:nvPr/>
        </p:nvGrpSpPr>
        <p:grpSpPr>
          <a:xfrm>
            <a:off x="457205" y="1141478"/>
            <a:ext cx="2014381" cy="1319599"/>
            <a:chOff x="457205" y="1286952"/>
            <a:chExt cx="2014381" cy="1319599"/>
          </a:xfrm>
        </p:grpSpPr>
        <p:sp>
          <p:nvSpPr>
            <p:cNvPr id="739" name="Google Shape;739;p27"/>
            <p:cNvSpPr/>
            <p:nvPr/>
          </p:nvSpPr>
          <p:spPr>
            <a:xfrm rot="-5400000">
              <a:off x="1525650" y="1814522"/>
              <a:ext cx="309769" cy="149903"/>
            </a:xfrm>
            <a:custGeom>
              <a:avLst/>
              <a:gdLst/>
              <a:ahLst/>
              <a:cxnLst/>
              <a:rect l="l" t="t" r="r" b="b"/>
              <a:pathLst>
                <a:path w="27143" h="13135" extrusionOk="0">
                  <a:moveTo>
                    <a:pt x="467" y="9865"/>
                  </a:moveTo>
                  <a:lnTo>
                    <a:pt x="467" y="9865"/>
                  </a:lnTo>
                  <a:cubicBezTo>
                    <a:pt x="876" y="11850"/>
                    <a:pt x="2919" y="13134"/>
                    <a:pt x="4904" y="12667"/>
                  </a:cubicBezTo>
                  <a:lnTo>
                    <a:pt x="23874" y="7764"/>
                  </a:lnTo>
                  <a:cubicBezTo>
                    <a:pt x="25917" y="7239"/>
                    <a:pt x="27143" y="5254"/>
                    <a:pt x="26734" y="3269"/>
                  </a:cubicBezTo>
                  <a:lnTo>
                    <a:pt x="26734" y="3269"/>
                  </a:lnTo>
                  <a:cubicBezTo>
                    <a:pt x="26267" y="1226"/>
                    <a:pt x="24283" y="1"/>
                    <a:pt x="22240" y="468"/>
                  </a:cubicBezTo>
                  <a:lnTo>
                    <a:pt x="3269" y="5371"/>
                  </a:lnTo>
                  <a:cubicBezTo>
                    <a:pt x="1285" y="5838"/>
                    <a:pt x="0" y="7822"/>
                    <a:pt x="467" y="9865"/>
                  </a:cubicBezTo>
                  <a:close/>
                </a:path>
              </a:pathLst>
            </a:custGeom>
            <a:solidFill>
              <a:srgbClr val="F0BD9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latin typeface="+mn-lt"/>
              </a:endParaRPr>
            </a:p>
          </p:txBody>
        </p:sp>
        <p:sp>
          <p:nvSpPr>
            <p:cNvPr id="740" name="Google Shape;740;p27"/>
            <p:cNvSpPr/>
            <p:nvPr/>
          </p:nvSpPr>
          <p:spPr>
            <a:xfrm rot="-5400000">
              <a:off x="1437720" y="1843167"/>
              <a:ext cx="313102" cy="103934"/>
            </a:xfrm>
            <a:custGeom>
              <a:avLst/>
              <a:gdLst/>
              <a:ahLst/>
              <a:cxnLst/>
              <a:rect l="l" t="t" r="r" b="b"/>
              <a:pathLst>
                <a:path w="27435" h="9107" extrusionOk="0">
                  <a:moveTo>
                    <a:pt x="234" y="3561"/>
                  </a:moveTo>
                  <a:lnTo>
                    <a:pt x="234" y="3561"/>
                  </a:lnTo>
                  <a:cubicBezTo>
                    <a:pt x="0" y="5604"/>
                    <a:pt x="1518" y="7472"/>
                    <a:pt x="3619" y="7647"/>
                  </a:cubicBezTo>
                  <a:lnTo>
                    <a:pt x="23173" y="8931"/>
                  </a:lnTo>
                  <a:cubicBezTo>
                    <a:pt x="25216" y="9106"/>
                    <a:pt x="26968" y="7647"/>
                    <a:pt x="27201" y="5604"/>
                  </a:cubicBezTo>
                  <a:lnTo>
                    <a:pt x="27201" y="5604"/>
                  </a:lnTo>
                  <a:cubicBezTo>
                    <a:pt x="27435" y="3561"/>
                    <a:pt x="25917" y="1693"/>
                    <a:pt x="23874" y="1518"/>
                  </a:cubicBezTo>
                  <a:lnTo>
                    <a:pt x="4378" y="176"/>
                  </a:lnTo>
                  <a:cubicBezTo>
                    <a:pt x="2277" y="1"/>
                    <a:pt x="467" y="1518"/>
                    <a:pt x="234" y="3561"/>
                  </a:cubicBezTo>
                  <a:close/>
                </a:path>
              </a:pathLst>
            </a:custGeom>
            <a:solidFill>
              <a:srgbClr val="F0BD9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latin typeface="+mn-lt"/>
              </a:endParaRPr>
            </a:p>
          </p:txBody>
        </p:sp>
        <p:sp>
          <p:nvSpPr>
            <p:cNvPr id="741" name="Google Shape;741;p27"/>
            <p:cNvSpPr/>
            <p:nvPr/>
          </p:nvSpPr>
          <p:spPr>
            <a:xfrm rot="-5400000">
              <a:off x="1344806" y="1644323"/>
              <a:ext cx="327756" cy="391038"/>
            </a:xfrm>
            <a:custGeom>
              <a:avLst/>
              <a:gdLst/>
              <a:ahLst/>
              <a:cxnLst/>
              <a:rect l="l" t="t" r="r" b="b"/>
              <a:pathLst>
                <a:path w="28719" h="34264" extrusionOk="0">
                  <a:moveTo>
                    <a:pt x="24574" y="0"/>
                  </a:moveTo>
                  <a:lnTo>
                    <a:pt x="28718" y="23874"/>
                  </a:lnTo>
                  <a:lnTo>
                    <a:pt x="12316" y="34264"/>
                  </a:lnTo>
                  <a:lnTo>
                    <a:pt x="0" y="31637"/>
                  </a:lnTo>
                  <a:lnTo>
                    <a:pt x="11908" y="2627"/>
                  </a:lnTo>
                  <a:close/>
                </a:path>
              </a:pathLst>
            </a:custGeom>
            <a:solidFill>
              <a:srgbClr val="F0BD9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latin typeface="+mn-lt"/>
              </a:endParaRPr>
            </a:p>
          </p:txBody>
        </p:sp>
        <p:sp>
          <p:nvSpPr>
            <p:cNvPr id="742" name="Google Shape;742;p27"/>
            <p:cNvSpPr/>
            <p:nvPr/>
          </p:nvSpPr>
          <p:spPr>
            <a:xfrm rot="-5400000">
              <a:off x="1142631" y="1665311"/>
              <a:ext cx="321102" cy="313102"/>
            </a:xfrm>
            <a:custGeom>
              <a:avLst/>
              <a:gdLst/>
              <a:ahLst/>
              <a:cxnLst/>
              <a:rect l="l" t="t" r="r" b="b"/>
              <a:pathLst>
                <a:path w="28136" h="27435" extrusionOk="0">
                  <a:moveTo>
                    <a:pt x="22415" y="20605"/>
                  </a:moveTo>
                  <a:cubicBezTo>
                    <a:pt x="28135" y="15294"/>
                    <a:pt x="23174" y="4203"/>
                    <a:pt x="17979" y="2102"/>
                  </a:cubicBezTo>
                  <a:cubicBezTo>
                    <a:pt x="12784" y="0"/>
                    <a:pt x="6655" y="4145"/>
                    <a:pt x="3328" y="11208"/>
                  </a:cubicBezTo>
                  <a:cubicBezTo>
                    <a:pt x="1" y="18329"/>
                    <a:pt x="3445" y="25392"/>
                    <a:pt x="6247" y="26442"/>
                  </a:cubicBezTo>
                  <a:cubicBezTo>
                    <a:pt x="9048" y="27435"/>
                    <a:pt x="16695" y="25859"/>
                    <a:pt x="22415" y="20605"/>
                  </a:cubicBezTo>
                  <a:close/>
                </a:path>
              </a:pathLst>
            </a:custGeom>
            <a:solidFill>
              <a:srgbClr val="F9CBA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latin typeface="+mn-lt"/>
              </a:endParaRPr>
            </a:p>
          </p:txBody>
        </p:sp>
        <p:sp>
          <p:nvSpPr>
            <p:cNvPr id="743" name="Google Shape;743;p27"/>
            <p:cNvSpPr/>
            <p:nvPr/>
          </p:nvSpPr>
          <p:spPr>
            <a:xfrm rot="-5400000">
              <a:off x="1375776" y="1515433"/>
              <a:ext cx="147906" cy="365063"/>
            </a:xfrm>
            <a:custGeom>
              <a:avLst/>
              <a:gdLst/>
              <a:ahLst/>
              <a:cxnLst/>
              <a:rect l="l" t="t" r="r" b="b"/>
              <a:pathLst>
                <a:path w="12960" h="31988" extrusionOk="0">
                  <a:moveTo>
                    <a:pt x="4145" y="0"/>
                  </a:moveTo>
                  <a:lnTo>
                    <a:pt x="4145" y="0"/>
                  </a:lnTo>
                  <a:cubicBezTo>
                    <a:pt x="2102" y="0"/>
                    <a:pt x="1" y="1752"/>
                    <a:pt x="410" y="3736"/>
                  </a:cubicBezTo>
                  <a:lnTo>
                    <a:pt x="5488" y="28252"/>
                  </a:lnTo>
                  <a:cubicBezTo>
                    <a:pt x="5955" y="30236"/>
                    <a:pt x="7181" y="31988"/>
                    <a:pt x="9224" y="31988"/>
                  </a:cubicBezTo>
                  <a:lnTo>
                    <a:pt x="9224" y="31988"/>
                  </a:lnTo>
                  <a:cubicBezTo>
                    <a:pt x="11325" y="31988"/>
                    <a:pt x="12959" y="30295"/>
                    <a:pt x="12959" y="28252"/>
                  </a:cubicBezTo>
                  <a:lnTo>
                    <a:pt x="7881" y="3736"/>
                  </a:lnTo>
                  <a:cubicBezTo>
                    <a:pt x="7472" y="1752"/>
                    <a:pt x="6188" y="0"/>
                    <a:pt x="4145" y="0"/>
                  </a:cubicBezTo>
                  <a:close/>
                </a:path>
              </a:pathLst>
            </a:custGeom>
            <a:solidFill>
              <a:srgbClr val="F9CBA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latin typeface="+mn-lt"/>
              </a:endParaRPr>
            </a:p>
          </p:txBody>
        </p:sp>
        <p:sp>
          <p:nvSpPr>
            <p:cNvPr id="744" name="Google Shape;744;p27"/>
            <p:cNvSpPr/>
            <p:nvPr/>
          </p:nvSpPr>
          <p:spPr>
            <a:xfrm rot="-5400000">
              <a:off x="1570282" y="1588043"/>
              <a:ext cx="193864" cy="255138"/>
            </a:xfrm>
            <a:custGeom>
              <a:avLst/>
              <a:gdLst/>
              <a:ahLst/>
              <a:cxnLst/>
              <a:rect l="l" t="t" r="r" b="b"/>
              <a:pathLst>
                <a:path w="16987" h="22356" extrusionOk="0">
                  <a:moveTo>
                    <a:pt x="2452" y="21364"/>
                  </a:moveTo>
                  <a:lnTo>
                    <a:pt x="2452" y="21364"/>
                  </a:lnTo>
                  <a:cubicBezTo>
                    <a:pt x="4261" y="22356"/>
                    <a:pt x="6538" y="21655"/>
                    <a:pt x="7589" y="19904"/>
                  </a:cubicBezTo>
                  <a:lnTo>
                    <a:pt x="15994" y="6129"/>
                  </a:lnTo>
                  <a:cubicBezTo>
                    <a:pt x="16986" y="4319"/>
                    <a:pt x="16344" y="1985"/>
                    <a:pt x="14535" y="1051"/>
                  </a:cubicBezTo>
                  <a:lnTo>
                    <a:pt x="14535" y="1051"/>
                  </a:lnTo>
                  <a:cubicBezTo>
                    <a:pt x="12725" y="0"/>
                    <a:pt x="10390" y="642"/>
                    <a:pt x="9398" y="2452"/>
                  </a:cubicBezTo>
                  <a:lnTo>
                    <a:pt x="1051" y="16227"/>
                  </a:lnTo>
                  <a:cubicBezTo>
                    <a:pt x="0" y="18036"/>
                    <a:pt x="642" y="20313"/>
                    <a:pt x="2452" y="21364"/>
                  </a:cubicBezTo>
                  <a:close/>
                </a:path>
              </a:pathLst>
            </a:custGeom>
            <a:solidFill>
              <a:srgbClr val="F9CBA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latin typeface="+mn-lt"/>
              </a:endParaRPr>
            </a:p>
          </p:txBody>
        </p:sp>
        <p:sp>
          <p:nvSpPr>
            <p:cNvPr id="745" name="Google Shape;745;p27"/>
            <p:cNvSpPr/>
            <p:nvPr/>
          </p:nvSpPr>
          <p:spPr>
            <a:xfrm rot="-5400000">
              <a:off x="1645881" y="1778887"/>
              <a:ext cx="300445" cy="186537"/>
            </a:xfrm>
            <a:custGeom>
              <a:avLst/>
              <a:gdLst/>
              <a:ahLst/>
              <a:cxnLst/>
              <a:rect l="l" t="t" r="r" b="b"/>
              <a:pathLst>
                <a:path w="26326" h="16345" extrusionOk="0">
                  <a:moveTo>
                    <a:pt x="701" y="13484"/>
                  </a:moveTo>
                  <a:lnTo>
                    <a:pt x="701" y="13484"/>
                  </a:lnTo>
                  <a:cubicBezTo>
                    <a:pt x="1460" y="15411"/>
                    <a:pt x="3620" y="16345"/>
                    <a:pt x="5546" y="15586"/>
                  </a:cubicBezTo>
                  <a:lnTo>
                    <a:pt x="23524" y="7764"/>
                  </a:lnTo>
                  <a:cubicBezTo>
                    <a:pt x="25392" y="6947"/>
                    <a:pt x="26326" y="4787"/>
                    <a:pt x="25625" y="2919"/>
                  </a:cubicBezTo>
                  <a:lnTo>
                    <a:pt x="25625" y="2919"/>
                  </a:lnTo>
                  <a:cubicBezTo>
                    <a:pt x="24867" y="993"/>
                    <a:pt x="22648" y="1"/>
                    <a:pt x="20781" y="818"/>
                  </a:cubicBezTo>
                  <a:lnTo>
                    <a:pt x="2802" y="8640"/>
                  </a:lnTo>
                  <a:cubicBezTo>
                    <a:pt x="935" y="9398"/>
                    <a:pt x="1" y="11558"/>
                    <a:pt x="701" y="13484"/>
                  </a:cubicBezTo>
                  <a:close/>
                </a:path>
              </a:pathLst>
            </a:custGeom>
            <a:solidFill>
              <a:srgbClr val="FDD5B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latin typeface="+mn-lt"/>
              </a:endParaRPr>
            </a:p>
          </p:txBody>
        </p:sp>
        <p:sp>
          <p:nvSpPr>
            <p:cNvPr id="746" name="Google Shape;746;p27"/>
            <p:cNvSpPr/>
            <p:nvPr/>
          </p:nvSpPr>
          <p:spPr>
            <a:xfrm rot="-5400000">
              <a:off x="1286182" y="1624341"/>
              <a:ext cx="317770" cy="338415"/>
            </a:xfrm>
            <a:custGeom>
              <a:avLst/>
              <a:gdLst/>
              <a:ahLst/>
              <a:cxnLst/>
              <a:rect l="l" t="t" r="r" b="b"/>
              <a:pathLst>
                <a:path w="27844" h="29653" extrusionOk="0">
                  <a:moveTo>
                    <a:pt x="17220" y="29653"/>
                  </a:moveTo>
                  <a:cubicBezTo>
                    <a:pt x="17103" y="27726"/>
                    <a:pt x="15761" y="20839"/>
                    <a:pt x="12784" y="17628"/>
                  </a:cubicBezTo>
                  <a:cubicBezTo>
                    <a:pt x="10157" y="14943"/>
                    <a:pt x="5954" y="15468"/>
                    <a:pt x="4904" y="18737"/>
                  </a:cubicBezTo>
                  <a:cubicBezTo>
                    <a:pt x="3620" y="22706"/>
                    <a:pt x="1" y="14535"/>
                    <a:pt x="2219" y="8172"/>
                  </a:cubicBezTo>
                  <a:cubicBezTo>
                    <a:pt x="3970" y="3152"/>
                    <a:pt x="11558" y="0"/>
                    <a:pt x="11558" y="0"/>
                  </a:cubicBezTo>
                  <a:lnTo>
                    <a:pt x="23057" y="8989"/>
                  </a:lnTo>
                  <a:cubicBezTo>
                    <a:pt x="23057" y="8989"/>
                    <a:pt x="27843" y="22940"/>
                    <a:pt x="17220" y="29653"/>
                  </a:cubicBezTo>
                  <a:close/>
                </a:path>
              </a:pathLst>
            </a:custGeom>
            <a:solidFill>
              <a:srgbClr val="F9CBA4"/>
            </a:solidFill>
            <a:ln w="4375" cap="flat" cmpd="sng">
              <a:solidFill>
                <a:srgbClr val="F9CBA4"/>
              </a:solidFill>
              <a:prstDash val="solid"/>
              <a:miter lim="5837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latin typeface="+mn-lt"/>
              </a:endParaRPr>
            </a:p>
          </p:txBody>
        </p:sp>
        <p:sp>
          <p:nvSpPr>
            <p:cNvPr id="747" name="Google Shape;747;p27"/>
            <p:cNvSpPr/>
            <p:nvPr/>
          </p:nvSpPr>
          <p:spPr>
            <a:xfrm rot="-5400000">
              <a:off x="965118" y="1609021"/>
              <a:ext cx="237163" cy="412368"/>
            </a:xfrm>
            <a:custGeom>
              <a:avLst/>
              <a:gdLst/>
              <a:ahLst/>
              <a:cxnLst/>
              <a:rect l="l" t="t" r="r" b="b"/>
              <a:pathLst>
                <a:path w="20781" h="36133" extrusionOk="0">
                  <a:moveTo>
                    <a:pt x="1" y="36132"/>
                  </a:moveTo>
                  <a:lnTo>
                    <a:pt x="118" y="4028"/>
                  </a:lnTo>
                  <a:lnTo>
                    <a:pt x="12142" y="1"/>
                  </a:lnTo>
                  <a:lnTo>
                    <a:pt x="20781" y="12317"/>
                  </a:lnTo>
                  <a:lnTo>
                    <a:pt x="20722" y="35081"/>
                  </a:lnTo>
                  <a:close/>
                </a:path>
              </a:pathLst>
            </a:custGeom>
            <a:solidFill>
              <a:srgbClr val="F9CBA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latin typeface="+mn-lt"/>
              </a:endParaRPr>
            </a:p>
          </p:txBody>
        </p:sp>
        <p:sp>
          <p:nvSpPr>
            <p:cNvPr id="748" name="Google Shape;748;p27"/>
            <p:cNvSpPr/>
            <p:nvPr/>
          </p:nvSpPr>
          <p:spPr>
            <a:xfrm rot="-5400000">
              <a:off x="642059" y="1474460"/>
              <a:ext cx="311105" cy="680813"/>
            </a:xfrm>
            <a:custGeom>
              <a:avLst/>
              <a:gdLst/>
              <a:ahLst/>
              <a:cxnLst/>
              <a:rect l="l" t="t" r="r" b="b"/>
              <a:pathLst>
                <a:path w="27260" h="59655" extrusionOk="0">
                  <a:moveTo>
                    <a:pt x="1" y="59421"/>
                  </a:moveTo>
                  <a:lnTo>
                    <a:pt x="1" y="0"/>
                  </a:lnTo>
                  <a:lnTo>
                    <a:pt x="27260" y="0"/>
                  </a:lnTo>
                  <a:lnTo>
                    <a:pt x="27260" y="59655"/>
                  </a:ln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latin typeface="+mn-lt"/>
              </a:endParaRPr>
            </a:p>
          </p:txBody>
        </p:sp>
        <p:sp>
          <p:nvSpPr>
            <p:cNvPr id="749" name="Google Shape;749;p27"/>
            <p:cNvSpPr/>
            <p:nvPr/>
          </p:nvSpPr>
          <p:spPr>
            <a:xfrm flipH="1">
              <a:off x="1542300" y="2450656"/>
              <a:ext cx="929286" cy="155895"/>
            </a:xfrm>
            <a:custGeom>
              <a:avLst/>
              <a:gdLst/>
              <a:ahLst/>
              <a:cxnLst/>
              <a:rect l="l" t="t" r="r" b="b"/>
              <a:pathLst>
                <a:path w="81427" h="13660" extrusionOk="0">
                  <a:moveTo>
                    <a:pt x="74597" y="13659"/>
                  </a:moveTo>
                  <a:lnTo>
                    <a:pt x="0" y="13659"/>
                  </a:lnTo>
                  <a:lnTo>
                    <a:pt x="0" y="1"/>
                  </a:lnTo>
                  <a:lnTo>
                    <a:pt x="74597" y="1"/>
                  </a:lnTo>
                  <a:cubicBezTo>
                    <a:pt x="78333" y="59"/>
                    <a:pt x="81368" y="3094"/>
                    <a:pt x="81427" y="6830"/>
                  </a:cubicBezTo>
                  <a:lnTo>
                    <a:pt x="81427" y="6830"/>
                  </a:lnTo>
                  <a:cubicBezTo>
                    <a:pt x="81368" y="10566"/>
                    <a:pt x="78333" y="13601"/>
                    <a:pt x="74597" y="13659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latin typeface="+mn-lt"/>
              </a:endParaRPr>
            </a:p>
          </p:txBody>
        </p:sp>
        <p:sp>
          <p:nvSpPr>
            <p:cNvPr id="750" name="Google Shape;750;p27"/>
            <p:cNvSpPr/>
            <p:nvPr/>
          </p:nvSpPr>
          <p:spPr>
            <a:xfrm flipH="1">
              <a:off x="1560948" y="2469303"/>
              <a:ext cx="910638" cy="118587"/>
            </a:xfrm>
            <a:custGeom>
              <a:avLst/>
              <a:gdLst/>
              <a:ahLst/>
              <a:cxnLst/>
              <a:rect l="l" t="t" r="r" b="b"/>
              <a:pathLst>
                <a:path w="79793" h="10391" extrusionOk="0">
                  <a:moveTo>
                    <a:pt x="74597" y="10391"/>
                  </a:moveTo>
                  <a:lnTo>
                    <a:pt x="0" y="10391"/>
                  </a:lnTo>
                  <a:lnTo>
                    <a:pt x="0" y="1"/>
                  </a:lnTo>
                  <a:lnTo>
                    <a:pt x="74597" y="1"/>
                  </a:lnTo>
                  <a:cubicBezTo>
                    <a:pt x="77458" y="1"/>
                    <a:pt x="79792" y="2336"/>
                    <a:pt x="79792" y="5196"/>
                  </a:cubicBezTo>
                  <a:cubicBezTo>
                    <a:pt x="79792" y="8056"/>
                    <a:pt x="77458" y="10391"/>
                    <a:pt x="74597" y="1039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latin typeface="+mn-lt"/>
              </a:endParaRPr>
            </a:p>
          </p:txBody>
        </p:sp>
        <p:sp>
          <p:nvSpPr>
            <p:cNvPr id="751" name="Google Shape;751;p27"/>
            <p:cNvSpPr/>
            <p:nvPr/>
          </p:nvSpPr>
          <p:spPr>
            <a:xfrm flipH="1">
              <a:off x="1542300" y="1286952"/>
              <a:ext cx="929286" cy="1241714"/>
            </a:xfrm>
            <a:custGeom>
              <a:avLst/>
              <a:gdLst/>
              <a:ahLst/>
              <a:cxnLst/>
              <a:rect l="l" t="t" r="r" b="b"/>
              <a:pathLst>
                <a:path w="81427" h="108803" extrusionOk="0">
                  <a:moveTo>
                    <a:pt x="81427" y="6830"/>
                  </a:moveTo>
                  <a:lnTo>
                    <a:pt x="81427" y="108803"/>
                  </a:lnTo>
                  <a:cubicBezTo>
                    <a:pt x="81368" y="105067"/>
                    <a:pt x="78333" y="102032"/>
                    <a:pt x="74597" y="101974"/>
                  </a:cubicBezTo>
                  <a:lnTo>
                    <a:pt x="0" y="101974"/>
                  </a:lnTo>
                  <a:lnTo>
                    <a:pt x="0" y="0"/>
                  </a:lnTo>
                  <a:lnTo>
                    <a:pt x="74597" y="0"/>
                  </a:lnTo>
                  <a:cubicBezTo>
                    <a:pt x="78333" y="0"/>
                    <a:pt x="81368" y="3036"/>
                    <a:pt x="81427" y="677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latin typeface="+mn-lt"/>
              </a:endParaRPr>
            </a:p>
          </p:txBody>
        </p:sp>
        <p:sp>
          <p:nvSpPr>
            <p:cNvPr id="752" name="Google Shape;752;p27"/>
            <p:cNvSpPr/>
            <p:nvPr/>
          </p:nvSpPr>
          <p:spPr>
            <a:xfrm flipH="1">
              <a:off x="1620266" y="1286952"/>
              <a:ext cx="36646" cy="1182426"/>
            </a:xfrm>
            <a:custGeom>
              <a:avLst/>
              <a:gdLst/>
              <a:ahLst/>
              <a:cxnLst/>
              <a:rect l="l" t="t" r="r" b="b"/>
              <a:pathLst>
                <a:path w="3211" h="103608" extrusionOk="0">
                  <a:moveTo>
                    <a:pt x="0" y="0"/>
                  </a:moveTo>
                  <a:lnTo>
                    <a:pt x="0" y="103608"/>
                  </a:lnTo>
                  <a:lnTo>
                    <a:pt x="3210" y="103608"/>
                  </a:lnTo>
                  <a:lnTo>
                    <a:pt x="3210" y="0"/>
                  </a:lnTo>
                  <a:close/>
                </a:path>
              </a:pathLst>
            </a:custGeom>
            <a:solidFill>
              <a:srgbClr val="7D195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latin typeface="+mn-lt"/>
              </a:endParaRPr>
            </a:p>
          </p:txBody>
        </p:sp>
        <p:sp>
          <p:nvSpPr>
            <p:cNvPr id="753" name="Google Shape;753;p27"/>
            <p:cNvSpPr/>
            <p:nvPr/>
          </p:nvSpPr>
          <p:spPr>
            <a:xfrm flipH="1">
              <a:off x="1762793" y="1945075"/>
              <a:ext cx="598220" cy="365725"/>
            </a:xfrm>
            <a:custGeom>
              <a:avLst/>
              <a:gdLst/>
              <a:ahLst/>
              <a:cxnLst/>
              <a:rect l="l" t="t" r="r" b="b"/>
              <a:pathLst>
                <a:path w="52418" h="32046" extrusionOk="0">
                  <a:moveTo>
                    <a:pt x="0" y="32046"/>
                  </a:moveTo>
                  <a:lnTo>
                    <a:pt x="52417" y="31871"/>
                  </a:lnTo>
                  <a:lnTo>
                    <a:pt x="52417" y="0"/>
                  </a:lnTo>
                  <a:lnTo>
                    <a:pt x="59" y="175"/>
                  </a:lnTo>
                  <a:close/>
                </a:path>
              </a:pathLst>
            </a:custGeom>
            <a:solidFill>
              <a:srgbClr val="C767A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latin typeface="+mn-lt"/>
              </a:endParaRPr>
            </a:p>
          </p:txBody>
        </p:sp>
        <p:sp>
          <p:nvSpPr>
            <p:cNvPr id="754" name="Google Shape;754;p27"/>
            <p:cNvSpPr/>
            <p:nvPr/>
          </p:nvSpPr>
          <p:spPr>
            <a:xfrm flipH="1">
              <a:off x="1762793" y="1768556"/>
              <a:ext cx="598220" cy="119249"/>
            </a:xfrm>
            <a:custGeom>
              <a:avLst/>
              <a:gdLst/>
              <a:ahLst/>
              <a:cxnLst/>
              <a:rect l="l" t="t" r="r" b="b"/>
              <a:pathLst>
                <a:path w="52418" h="10449" extrusionOk="0">
                  <a:moveTo>
                    <a:pt x="0" y="10448"/>
                  </a:moveTo>
                  <a:lnTo>
                    <a:pt x="52417" y="10273"/>
                  </a:lnTo>
                  <a:lnTo>
                    <a:pt x="52417" y="0"/>
                  </a:lnTo>
                  <a:lnTo>
                    <a:pt x="59" y="175"/>
                  </a:lnTo>
                  <a:close/>
                </a:path>
              </a:pathLst>
            </a:custGeom>
            <a:solidFill>
              <a:srgbClr val="C767A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latin typeface="+mn-lt"/>
              </a:endParaRPr>
            </a:p>
          </p:txBody>
        </p:sp>
        <p:sp>
          <p:nvSpPr>
            <p:cNvPr id="755" name="Google Shape;755;p27"/>
            <p:cNvSpPr/>
            <p:nvPr/>
          </p:nvSpPr>
          <p:spPr>
            <a:xfrm flipH="1">
              <a:off x="1762793" y="1490779"/>
              <a:ext cx="597558" cy="41987"/>
            </a:xfrm>
            <a:custGeom>
              <a:avLst/>
              <a:gdLst/>
              <a:ahLst/>
              <a:cxnLst/>
              <a:rect l="l" t="t" r="r" b="b"/>
              <a:pathLst>
                <a:path w="52360" h="3679" extrusionOk="0">
                  <a:moveTo>
                    <a:pt x="1" y="3678"/>
                  </a:moveTo>
                  <a:lnTo>
                    <a:pt x="52359" y="3503"/>
                  </a:lnTo>
                  <a:lnTo>
                    <a:pt x="52359" y="1"/>
                  </a:lnTo>
                  <a:lnTo>
                    <a:pt x="1" y="117"/>
                  </a:lnTo>
                  <a:close/>
                </a:path>
              </a:pathLst>
            </a:custGeom>
            <a:solidFill>
              <a:srgbClr val="C767A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latin typeface="+mn-lt"/>
              </a:endParaRPr>
            </a:p>
          </p:txBody>
        </p:sp>
        <p:sp>
          <p:nvSpPr>
            <p:cNvPr id="756" name="Google Shape;756;p27"/>
            <p:cNvSpPr/>
            <p:nvPr/>
          </p:nvSpPr>
          <p:spPr>
            <a:xfrm rot="-5400000">
              <a:off x="1395765" y="1743245"/>
              <a:ext cx="179210" cy="407038"/>
            </a:xfrm>
            <a:custGeom>
              <a:avLst/>
              <a:gdLst/>
              <a:ahLst/>
              <a:cxnLst/>
              <a:rect l="l" t="t" r="r" b="b"/>
              <a:pathLst>
                <a:path w="15703" h="35666" extrusionOk="0">
                  <a:moveTo>
                    <a:pt x="12142" y="701"/>
                  </a:moveTo>
                  <a:lnTo>
                    <a:pt x="12142" y="701"/>
                  </a:lnTo>
                  <a:cubicBezTo>
                    <a:pt x="9866" y="1"/>
                    <a:pt x="7239" y="1226"/>
                    <a:pt x="6655" y="3561"/>
                  </a:cubicBezTo>
                  <a:lnTo>
                    <a:pt x="643" y="29419"/>
                  </a:lnTo>
                  <a:cubicBezTo>
                    <a:pt x="1" y="31696"/>
                    <a:pt x="1227" y="34147"/>
                    <a:pt x="3503" y="34906"/>
                  </a:cubicBezTo>
                  <a:lnTo>
                    <a:pt x="3503" y="34906"/>
                  </a:lnTo>
                  <a:cubicBezTo>
                    <a:pt x="5780" y="35665"/>
                    <a:pt x="8290" y="34381"/>
                    <a:pt x="8990" y="32104"/>
                  </a:cubicBezTo>
                  <a:lnTo>
                    <a:pt x="15061" y="6246"/>
                  </a:lnTo>
                  <a:cubicBezTo>
                    <a:pt x="15703" y="3911"/>
                    <a:pt x="14418" y="1460"/>
                    <a:pt x="12142" y="701"/>
                  </a:cubicBezTo>
                  <a:close/>
                </a:path>
              </a:pathLst>
            </a:custGeom>
            <a:solidFill>
              <a:srgbClr val="F9CBA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latin typeface="+mn-lt"/>
              </a:endParaRPr>
            </a:p>
          </p:txBody>
        </p:sp>
      </p:grpSp>
      <p:grpSp>
        <p:nvGrpSpPr>
          <p:cNvPr id="3" name="Google Shape;757;p27"/>
          <p:cNvGrpSpPr/>
          <p:nvPr/>
        </p:nvGrpSpPr>
        <p:grpSpPr>
          <a:xfrm>
            <a:off x="2466923" y="1231223"/>
            <a:ext cx="6282222" cy="859302"/>
            <a:chOff x="2466923" y="1459825"/>
            <a:chExt cx="6282222" cy="859302"/>
          </a:xfrm>
        </p:grpSpPr>
        <p:sp>
          <p:nvSpPr>
            <p:cNvPr id="758" name="Google Shape;758;p27"/>
            <p:cNvSpPr txBox="1"/>
            <p:nvPr/>
          </p:nvSpPr>
          <p:spPr>
            <a:xfrm>
              <a:off x="2466925" y="1459825"/>
              <a:ext cx="2476800" cy="4566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b" anchorCtr="0">
              <a:noAutofit/>
            </a:bodyPr>
            <a:lstStyle/>
            <a:p>
              <a:pPr lvl="0"/>
              <a:r>
                <a:rPr lang="en-US" sz="24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+mn-lt"/>
                </a:rPr>
                <a:t>IJTIMOIY</a:t>
              </a:r>
              <a:endParaRPr 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Fira Sans Extra Condensed Medium"/>
                <a:cs typeface="Fira Sans Extra Condensed Medium"/>
                <a:sym typeface="Fira Sans Extra Condensed Medium"/>
              </a:endParaRPr>
            </a:p>
          </p:txBody>
        </p:sp>
        <p:sp>
          <p:nvSpPr>
            <p:cNvPr id="759" name="Google Shape;759;p27"/>
            <p:cNvSpPr txBox="1"/>
            <p:nvPr/>
          </p:nvSpPr>
          <p:spPr>
            <a:xfrm>
              <a:off x="2466923" y="1804027"/>
              <a:ext cx="6282222" cy="5151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lvl="0"/>
              <a:r>
                <a:rPr lang="en-US" sz="2400" dirty="0" err="1">
                  <a:latin typeface="+mn-lt"/>
                </a:rPr>
                <a:t>tashkilotning</a:t>
              </a:r>
              <a:r>
                <a:rPr lang="en-US" sz="2400" dirty="0">
                  <a:latin typeface="+mn-lt"/>
                </a:rPr>
                <a:t> </a:t>
              </a:r>
              <a:r>
                <a:rPr lang="en-US" sz="2400" dirty="0" err="1">
                  <a:latin typeface="+mn-lt"/>
                </a:rPr>
                <a:t>umumiy</a:t>
              </a:r>
              <a:r>
                <a:rPr lang="en-US" sz="2400" dirty="0">
                  <a:latin typeface="+mn-lt"/>
                </a:rPr>
                <a:t> </a:t>
              </a:r>
              <a:r>
                <a:rPr lang="en-US" sz="2400" dirty="0" err="1">
                  <a:latin typeface="+mn-lt"/>
                </a:rPr>
                <a:t>maqsad</a:t>
              </a:r>
              <a:r>
                <a:rPr lang="en-US" sz="2400" dirty="0">
                  <a:latin typeface="+mn-lt"/>
                </a:rPr>
                <a:t> </a:t>
              </a:r>
              <a:r>
                <a:rPr lang="en-US" sz="2400" dirty="0" err="1">
                  <a:latin typeface="+mn-lt"/>
                </a:rPr>
                <a:t>va</a:t>
              </a:r>
              <a:r>
                <a:rPr lang="en-US" sz="2400" dirty="0">
                  <a:latin typeface="+mn-lt"/>
                </a:rPr>
                <a:t> </a:t>
              </a:r>
              <a:r>
                <a:rPr lang="en-US" sz="2400" dirty="0" err="1">
                  <a:latin typeface="+mn-lt"/>
                </a:rPr>
                <a:t>vazifalarini</a:t>
              </a:r>
              <a:r>
                <a:rPr lang="en-US" sz="2400" dirty="0">
                  <a:latin typeface="+mn-lt"/>
                </a:rPr>
                <a:t> </a:t>
              </a:r>
              <a:r>
                <a:rPr lang="en-US" sz="2400" dirty="0" err="1">
                  <a:latin typeface="+mn-lt"/>
                </a:rPr>
                <a:t>anglash</a:t>
              </a:r>
              <a:endParaRPr sz="2400" dirty="0">
                <a:latin typeface="+mn-lt"/>
                <a:ea typeface="Roboto"/>
                <a:cs typeface="Roboto"/>
                <a:sym typeface="Roboto"/>
              </a:endParaRPr>
            </a:p>
          </p:txBody>
        </p:sp>
      </p:grpSp>
      <p:grpSp>
        <p:nvGrpSpPr>
          <p:cNvPr id="4" name="Google Shape;760;p27"/>
          <p:cNvGrpSpPr/>
          <p:nvPr/>
        </p:nvGrpSpPr>
        <p:grpSpPr>
          <a:xfrm>
            <a:off x="405250" y="3467425"/>
            <a:ext cx="2014381" cy="1319599"/>
            <a:chOff x="457205" y="3373906"/>
            <a:chExt cx="2014381" cy="1319599"/>
          </a:xfrm>
        </p:grpSpPr>
        <p:sp>
          <p:nvSpPr>
            <p:cNvPr id="761" name="Google Shape;761;p27"/>
            <p:cNvSpPr/>
            <p:nvPr/>
          </p:nvSpPr>
          <p:spPr>
            <a:xfrm rot="-5400000">
              <a:off x="1525650" y="3901476"/>
              <a:ext cx="309769" cy="149903"/>
            </a:xfrm>
            <a:custGeom>
              <a:avLst/>
              <a:gdLst/>
              <a:ahLst/>
              <a:cxnLst/>
              <a:rect l="l" t="t" r="r" b="b"/>
              <a:pathLst>
                <a:path w="27143" h="13135" extrusionOk="0">
                  <a:moveTo>
                    <a:pt x="467" y="9865"/>
                  </a:moveTo>
                  <a:lnTo>
                    <a:pt x="467" y="9865"/>
                  </a:lnTo>
                  <a:cubicBezTo>
                    <a:pt x="876" y="11850"/>
                    <a:pt x="2919" y="13134"/>
                    <a:pt x="4904" y="12667"/>
                  </a:cubicBezTo>
                  <a:lnTo>
                    <a:pt x="23874" y="7764"/>
                  </a:lnTo>
                  <a:cubicBezTo>
                    <a:pt x="25917" y="7239"/>
                    <a:pt x="27143" y="5254"/>
                    <a:pt x="26734" y="3269"/>
                  </a:cubicBezTo>
                  <a:lnTo>
                    <a:pt x="26734" y="3269"/>
                  </a:lnTo>
                  <a:cubicBezTo>
                    <a:pt x="26267" y="1226"/>
                    <a:pt x="24283" y="1"/>
                    <a:pt x="22240" y="468"/>
                  </a:cubicBezTo>
                  <a:lnTo>
                    <a:pt x="3269" y="5371"/>
                  </a:lnTo>
                  <a:cubicBezTo>
                    <a:pt x="1285" y="5838"/>
                    <a:pt x="0" y="7822"/>
                    <a:pt x="467" y="9865"/>
                  </a:cubicBezTo>
                  <a:close/>
                </a:path>
              </a:pathLst>
            </a:custGeom>
            <a:solidFill>
              <a:srgbClr val="F0BD9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latin typeface="+mn-lt"/>
              </a:endParaRPr>
            </a:p>
          </p:txBody>
        </p:sp>
        <p:sp>
          <p:nvSpPr>
            <p:cNvPr id="762" name="Google Shape;762;p27"/>
            <p:cNvSpPr/>
            <p:nvPr/>
          </p:nvSpPr>
          <p:spPr>
            <a:xfrm rot="-5400000">
              <a:off x="1437720" y="3930121"/>
              <a:ext cx="313102" cy="103934"/>
            </a:xfrm>
            <a:custGeom>
              <a:avLst/>
              <a:gdLst/>
              <a:ahLst/>
              <a:cxnLst/>
              <a:rect l="l" t="t" r="r" b="b"/>
              <a:pathLst>
                <a:path w="27435" h="9107" extrusionOk="0">
                  <a:moveTo>
                    <a:pt x="234" y="3561"/>
                  </a:moveTo>
                  <a:lnTo>
                    <a:pt x="234" y="3561"/>
                  </a:lnTo>
                  <a:cubicBezTo>
                    <a:pt x="0" y="5604"/>
                    <a:pt x="1518" y="7472"/>
                    <a:pt x="3619" y="7647"/>
                  </a:cubicBezTo>
                  <a:lnTo>
                    <a:pt x="23173" y="8931"/>
                  </a:lnTo>
                  <a:cubicBezTo>
                    <a:pt x="25216" y="9106"/>
                    <a:pt x="26968" y="7647"/>
                    <a:pt x="27201" y="5604"/>
                  </a:cubicBezTo>
                  <a:lnTo>
                    <a:pt x="27201" y="5604"/>
                  </a:lnTo>
                  <a:cubicBezTo>
                    <a:pt x="27435" y="3561"/>
                    <a:pt x="25917" y="1693"/>
                    <a:pt x="23874" y="1518"/>
                  </a:cubicBezTo>
                  <a:lnTo>
                    <a:pt x="4378" y="176"/>
                  </a:lnTo>
                  <a:cubicBezTo>
                    <a:pt x="2277" y="1"/>
                    <a:pt x="467" y="1518"/>
                    <a:pt x="234" y="3561"/>
                  </a:cubicBezTo>
                  <a:close/>
                </a:path>
              </a:pathLst>
            </a:custGeom>
            <a:solidFill>
              <a:srgbClr val="F0BD9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latin typeface="+mn-lt"/>
              </a:endParaRPr>
            </a:p>
          </p:txBody>
        </p:sp>
        <p:sp>
          <p:nvSpPr>
            <p:cNvPr id="763" name="Google Shape;763;p27"/>
            <p:cNvSpPr/>
            <p:nvPr/>
          </p:nvSpPr>
          <p:spPr>
            <a:xfrm rot="-5400000">
              <a:off x="1344806" y="3731277"/>
              <a:ext cx="327756" cy="391038"/>
            </a:xfrm>
            <a:custGeom>
              <a:avLst/>
              <a:gdLst/>
              <a:ahLst/>
              <a:cxnLst/>
              <a:rect l="l" t="t" r="r" b="b"/>
              <a:pathLst>
                <a:path w="28719" h="34264" extrusionOk="0">
                  <a:moveTo>
                    <a:pt x="24574" y="0"/>
                  </a:moveTo>
                  <a:lnTo>
                    <a:pt x="28718" y="23874"/>
                  </a:lnTo>
                  <a:lnTo>
                    <a:pt x="12316" y="34264"/>
                  </a:lnTo>
                  <a:lnTo>
                    <a:pt x="0" y="31637"/>
                  </a:lnTo>
                  <a:lnTo>
                    <a:pt x="11908" y="2627"/>
                  </a:lnTo>
                  <a:close/>
                </a:path>
              </a:pathLst>
            </a:custGeom>
            <a:solidFill>
              <a:srgbClr val="F0BD9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latin typeface="+mn-lt"/>
              </a:endParaRPr>
            </a:p>
          </p:txBody>
        </p:sp>
        <p:sp>
          <p:nvSpPr>
            <p:cNvPr id="764" name="Google Shape;764;p27"/>
            <p:cNvSpPr/>
            <p:nvPr/>
          </p:nvSpPr>
          <p:spPr>
            <a:xfrm rot="-5400000">
              <a:off x="1142631" y="3752266"/>
              <a:ext cx="321102" cy="313102"/>
            </a:xfrm>
            <a:custGeom>
              <a:avLst/>
              <a:gdLst/>
              <a:ahLst/>
              <a:cxnLst/>
              <a:rect l="l" t="t" r="r" b="b"/>
              <a:pathLst>
                <a:path w="28136" h="27435" extrusionOk="0">
                  <a:moveTo>
                    <a:pt x="22415" y="20605"/>
                  </a:moveTo>
                  <a:cubicBezTo>
                    <a:pt x="28135" y="15294"/>
                    <a:pt x="23174" y="4203"/>
                    <a:pt x="17979" y="2102"/>
                  </a:cubicBezTo>
                  <a:cubicBezTo>
                    <a:pt x="12784" y="0"/>
                    <a:pt x="6655" y="4145"/>
                    <a:pt x="3328" y="11208"/>
                  </a:cubicBezTo>
                  <a:cubicBezTo>
                    <a:pt x="1" y="18329"/>
                    <a:pt x="3445" y="25392"/>
                    <a:pt x="6247" y="26442"/>
                  </a:cubicBezTo>
                  <a:cubicBezTo>
                    <a:pt x="9048" y="27435"/>
                    <a:pt x="16695" y="25859"/>
                    <a:pt x="22415" y="20605"/>
                  </a:cubicBezTo>
                  <a:close/>
                </a:path>
              </a:pathLst>
            </a:custGeom>
            <a:solidFill>
              <a:srgbClr val="F9CBA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latin typeface="+mn-lt"/>
              </a:endParaRPr>
            </a:p>
          </p:txBody>
        </p:sp>
        <p:sp>
          <p:nvSpPr>
            <p:cNvPr id="765" name="Google Shape;765;p27"/>
            <p:cNvSpPr/>
            <p:nvPr/>
          </p:nvSpPr>
          <p:spPr>
            <a:xfrm rot="-5400000">
              <a:off x="1375776" y="3602387"/>
              <a:ext cx="147906" cy="365063"/>
            </a:xfrm>
            <a:custGeom>
              <a:avLst/>
              <a:gdLst/>
              <a:ahLst/>
              <a:cxnLst/>
              <a:rect l="l" t="t" r="r" b="b"/>
              <a:pathLst>
                <a:path w="12960" h="31988" extrusionOk="0">
                  <a:moveTo>
                    <a:pt x="4145" y="0"/>
                  </a:moveTo>
                  <a:lnTo>
                    <a:pt x="4145" y="0"/>
                  </a:lnTo>
                  <a:cubicBezTo>
                    <a:pt x="2102" y="0"/>
                    <a:pt x="1" y="1752"/>
                    <a:pt x="410" y="3736"/>
                  </a:cubicBezTo>
                  <a:lnTo>
                    <a:pt x="5488" y="28252"/>
                  </a:lnTo>
                  <a:cubicBezTo>
                    <a:pt x="5955" y="30236"/>
                    <a:pt x="7181" y="31988"/>
                    <a:pt x="9224" y="31988"/>
                  </a:cubicBezTo>
                  <a:lnTo>
                    <a:pt x="9224" y="31988"/>
                  </a:lnTo>
                  <a:cubicBezTo>
                    <a:pt x="11325" y="31988"/>
                    <a:pt x="12959" y="30295"/>
                    <a:pt x="12959" y="28252"/>
                  </a:cubicBezTo>
                  <a:lnTo>
                    <a:pt x="7881" y="3736"/>
                  </a:lnTo>
                  <a:cubicBezTo>
                    <a:pt x="7472" y="1752"/>
                    <a:pt x="6188" y="0"/>
                    <a:pt x="4145" y="0"/>
                  </a:cubicBezTo>
                  <a:close/>
                </a:path>
              </a:pathLst>
            </a:custGeom>
            <a:solidFill>
              <a:srgbClr val="F9CBA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latin typeface="+mn-lt"/>
              </a:endParaRPr>
            </a:p>
          </p:txBody>
        </p:sp>
        <p:sp>
          <p:nvSpPr>
            <p:cNvPr id="766" name="Google Shape;766;p27"/>
            <p:cNvSpPr/>
            <p:nvPr/>
          </p:nvSpPr>
          <p:spPr>
            <a:xfrm rot="-5400000">
              <a:off x="1570282" y="3674998"/>
              <a:ext cx="193864" cy="255138"/>
            </a:xfrm>
            <a:custGeom>
              <a:avLst/>
              <a:gdLst/>
              <a:ahLst/>
              <a:cxnLst/>
              <a:rect l="l" t="t" r="r" b="b"/>
              <a:pathLst>
                <a:path w="16987" h="22356" extrusionOk="0">
                  <a:moveTo>
                    <a:pt x="2452" y="21364"/>
                  </a:moveTo>
                  <a:lnTo>
                    <a:pt x="2452" y="21364"/>
                  </a:lnTo>
                  <a:cubicBezTo>
                    <a:pt x="4261" y="22356"/>
                    <a:pt x="6538" y="21655"/>
                    <a:pt x="7589" y="19904"/>
                  </a:cubicBezTo>
                  <a:lnTo>
                    <a:pt x="15994" y="6129"/>
                  </a:lnTo>
                  <a:cubicBezTo>
                    <a:pt x="16986" y="4319"/>
                    <a:pt x="16344" y="1985"/>
                    <a:pt x="14535" y="1051"/>
                  </a:cubicBezTo>
                  <a:lnTo>
                    <a:pt x="14535" y="1051"/>
                  </a:lnTo>
                  <a:cubicBezTo>
                    <a:pt x="12725" y="0"/>
                    <a:pt x="10390" y="642"/>
                    <a:pt x="9398" y="2452"/>
                  </a:cubicBezTo>
                  <a:lnTo>
                    <a:pt x="1051" y="16227"/>
                  </a:lnTo>
                  <a:cubicBezTo>
                    <a:pt x="0" y="18036"/>
                    <a:pt x="642" y="20313"/>
                    <a:pt x="2452" y="21364"/>
                  </a:cubicBezTo>
                  <a:close/>
                </a:path>
              </a:pathLst>
            </a:custGeom>
            <a:solidFill>
              <a:srgbClr val="F9CBA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latin typeface="+mn-lt"/>
              </a:endParaRPr>
            </a:p>
          </p:txBody>
        </p:sp>
        <p:sp>
          <p:nvSpPr>
            <p:cNvPr id="767" name="Google Shape;767;p27"/>
            <p:cNvSpPr/>
            <p:nvPr/>
          </p:nvSpPr>
          <p:spPr>
            <a:xfrm rot="-5400000">
              <a:off x="1645881" y="3865841"/>
              <a:ext cx="300445" cy="186537"/>
            </a:xfrm>
            <a:custGeom>
              <a:avLst/>
              <a:gdLst/>
              <a:ahLst/>
              <a:cxnLst/>
              <a:rect l="l" t="t" r="r" b="b"/>
              <a:pathLst>
                <a:path w="26326" h="16345" extrusionOk="0">
                  <a:moveTo>
                    <a:pt x="701" y="13484"/>
                  </a:moveTo>
                  <a:lnTo>
                    <a:pt x="701" y="13484"/>
                  </a:lnTo>
                  <a:cubicBezTo>
                    <a:pt x="1460" y="15411"/>
                    <a:pt x="3620" y="16345"/>
                    <a:pt x="5546" y="15586"/>
                  </a:cubicBezTo>
                  <a:lnTo>
                    <a:pt x="23524" y="7764"/>
                  </a:lnTo>
                  <a:cubicBezTo>
                    <a:pt x="25392" y="6947"/>
                    <a:pt x="26326" y="4787"/>
                    <a:pt x="25625" y="2919"/>
                  </a:cubicBezTo>
                  <a:lnTo>
                    <a:pt x="25625" y="2919"/>
                  </a:lnTo>
                  <a:cubicBezTo>
                    <a:pt x="24867" y="993"/>
                    <a:pt x="22648" y="1"/>
                    <a:pt x="20781" y="818"/>
                  </a:cubicBezTo>
                  <a:lnTo>
                    <a:pt x="2802" y="8640"/>
                  </a:lnTo>
                  <a:cubicBezTo>
                    <a:pt x="935" y="9398"/>
                    <a:pt x="1" y="11558"/>
                    <a:pt x="701" y="13484"/>
                  </a:cubicBezTo>
                  <a:close/>
                </a:path>
              </a:pathLst>
            </a:custGeom>
            <a:solidFill>
              <a:srgbClr val="FDD5B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latin typeface="+mn-lt"/>
              </a:endParaRPr>
            </a:p>
          </p:txBody>
        </p:sp>
        <p:sp>
          <p:nvSpPr>
            <p:cNvPr id="768" name="Google Shape;768;p27"/>
            <p:cNvSpPr/>
            <p:nvPr/>
          </p:nvSpPr>
          <p:spPr>
            <a:xfrm rot="-5400000">
              <a:off x="1286182" y="3711296"/>
              <a:ext cx="317770" cy="338415"/>
            </a:xfrm>
            <a:custGeom>
              <a:avLst/>
              <a:gdLst/>
              <a:ahLst/>
              <a:cxnLst/>
              <a:rect l="l" t="t" r="r" b="b"/>
              <a:pathLst>
                <a:path w="27844" h="29653" extrusionOk="0">
                  <a:moveTo>
                    <a:pt x="17220" y="29653"/>
                  </a:moveTo>
                  <a:cubicBezTo>
                    <a:pt x="17103" y="27726"/>
                    <a:pt x="15761" y="20839"/>
                    <a:pt x="12784" y="17628"/>
                  </a:cubicBezTo>
                  <a:cubicBezTo>
                    <a:pt x="10157" y="14943"/>
                    <a:pt x="5954" y="15468"/>
                    <a:pt x="4904" y="18737"/>
                  </a:cubicBezTo>
                  <a:cubicBezTo>
                    <a:pt x="3620" y="22706"/>
                    <a:pt x="1" y="14535"/>
                    <a:pt x="2219" y="8172"/>
                  </a:cubicBezTo>
                  <a:cubicBezTo>
                    <a:pt x="3970" y="3152"/>
                    <a:pt x="11558" y="0"/>
                    <a:pt x="11558" y="0"/>
                  </a:cubicBezTo>
                  <a:lnTo>
                    <a:pt x="23057" y="8989"/>
                  </a:lnTo>
                  <a:cubicBezTo>
                    <a:pt x="23057" y="8989"/>
                    <a:pt x="27843" y="22940"/>
                    <a:pt x="17220" y="29653"/>
                  </a:cubicBezTo>
                  <a:close/>
                </a:path>
              </a:pathLst>
            </a:custGeom>
            <a:solidFill>
              <a:srgbClr val="F9CBA4"/>
            </a:solidFill>
            <a:ln w="4375" cap="flat" cmpd="sng">
              <a:solidFill>
                <a:srgbClr val="F9CBA4"/>
              </a:solidFill>
              <a:prstDash val="solid"/>
              <a:miter lim="5837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latin typeface="+mn-lt"/>
              </a:endParaRPr>
            </a:p>
          </p:txBody>
        </p:sp>
        <p:sp>
          <p:nvSpPr>
            <p:cNvPr id="769" name="Google Shape;769;p27"/>
            <p:cNvSpPr/>
            <p:nvPr/>
          </p:nvSpPr>
          <p:spPr>
            <a:xfrm rot="-5400000">
              <a:off x="965118" y="3695975"/>
              <a:ext cx="237163" cy="412368"/>
            </a:xfrm>
            <a:custGeom>
              <a:avLst/>
              <a:gdLst/>
              <a:ahLst/>
              <a:cxnLst/>
              <a:rect l="l" t="t" r="r" b="b"/>
              <a:pathLst>
                <a:path w="20781" h="36133" extrusionOk="0">
                  <a:moveTo>
                    <a:pt x="1" y="36132"/>
                  </a:moveTo>
                  <a:lnTo>
                    <a:pt x="118" y="4028"/>
                  </a:lnTo>
                  <a:lnTo>
                    <a:pt x="12142" y="1"/>
                  </a:lnTo>
                  <a:lnTo>
                    <a:pt x="20781" y="12317"/>
                  </a:lnTo>
                  <a:lnTo>
                    <a:pt x="20722" y="35081"/>
                  </a:lnTo>
                  <a:close/>
                </a:path>
              </a:pathLst>
            </a:custGeom>
            <a:solidFill>
              <a:srgbClr val="F9CBA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latin typeface="+mn-lt"/>
              </a:endParaRPr>
            </a:p>
          </p:txBody>
        </p:sp>
        <p:sp>
          <p:nvSpPr>
            <p:cNvPr id="770" name="Google Shape;770;p27"/>
            <p:cNvSpPr/>
            <p:nvPr/>
          </p:nvSpPr>
          <p:spPr>
            <a:xfrm rot="-5400000">
              <a:off x="642059" y="3561415"/>
              <a:ext cx="311105" cy="680813"/>
            </a:xfrm>
            <a:custGeom>
              <a:avLst/>
              <a:gdLst/>
              <a:ahLst/>
              <a:cxnLst/>
              <a:rect l="l" t="t" r="r" b="b"/>
              <a:pathLst>
                <a:path w="27260" h="59655" extrusionOk="0">
                  <a:moveTo>
                    <a:pt x="1" y="59421"/>
                  </a:moveTo>
                  <a:lnTo>
                    <a:pt x="1" y="0"/>
                  </a:lnTo>
                  <a:lnTo>
                    <a:pt x="27260" y="0"/>
                  </a:lnTo>
                  <a:lnTo>
                    <a:pt x="27260" y="59655"/>
                  </a:ln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latin typeface="+mn-lt"/>
              </a:endParaRPr>
            </a:p>
          </p:txBody>
        </p:sp>
        <p:sp>
          <p:nvSpPr>
            <p:cNvPr id="771" name="Google Shape;771;p27"/>
            <p:cNvSpPr/>
            <p:nvPr/>
          </p:nvSpPr>
          <p:spPr>
            <a:xfrm flipH="1">
              <a:off x="1542300" y="4537611"/>
              <a:ext cx="929286" cy="155895"/>
            </a:xfrm>
            <a:custGeom>
              <a:avLst/>
              <a:gdLst/>
              <a:ahLst/>
              <a:cxnLst/>
              <a:rect l="l" t="t" r="r" b="b"/>
              <a:pathLst>
                <a:path w="81427" h="13660" extrusionOk="0">
                  <a:moveTo>
                    <a:pt x="74597" y="13659"/>
                  </a:moveTo>
                  <a:lnTo>
                    <a:pt x="0" y="13659"/>
                  </a:lnTo>
                  <a:lnTo>
                    <a:pt x="0" y="1"/>
                  </a:lnTo>
                  <a:lnTo>
                    <a:pt x="74597" y="1"/>
                  </a:lnTo>
                  <a:cubicBezTo>
                    <a:pt x="78333" y="59"/>
                    <a:pt x="81368" y="3094"/>
                    <a:pt x="81427" y="6830"/>
                  </a:cubicBezTo>
                  <a:lnTo>
                    <a:pt x="81427" y="6830"/>
                  </a:lnTo>
                  <a:cubicBezTo>
                    <a:pt x="81368" y="10566"/>
                    <a:pt x="78333" y="13601"/>
                    <a:pt x="74597" y="13659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latin typeface="+mn-lt"/>
              </a:endParaRPr>
            </a:p>
          </p:txBody>
        </p:sp>
        <p:sp>
          <p:nvSpPr>
            <p:cNvPr id="772" name="Google Shape;772;p27"/>
            <p:cNvSpPr/>
            <p:nvPr/>
          </p:nvSpPr>
          <p:spPr>
            <a:xfrm flipH="1">
              <a:off x="1560948" y="4556258"/>
              <a:ext cx="910638" cy="118587"/>
            </a:xfrm>
            <a:custGeom>
              <a:avLst/>
              <a:gdLst/>
              <a:ahLst/>
              <a:cxnLst/>
              <a:rect l="l" t="t" r="r" b="b"/>
              <a:pathLst>
                <a:path w="79793" h="10391" extrusionOk="0">
                  <a:moveTo>
                    <a:pt x="74597" y="10391"/>
                  </a:moveTo>
                  <a:lnTo>
                    <a:pt x="0" y="10391"/>
                  </a:lnTo>
                  <a:lnTo>
                    <a:pt x="0" y="1"/>
                  </a:lnTo>
                  <a:lnTo>
                    <a:pt x="74597" y="1"/>
                  </a:lnTo>
                  <a:cubicBezTo>
                    <a:pt x="77458" y="1"/>
                    <a:pt x="79792" y="2336"/>
                    <a:pt x="79792" y="5196"/>
                  </a:cubicBezTo>
                  <a:cubicBezTo>
                    <a:pt x="79792" y="8056"/>
                    <a:pt x="77458" y="10391"/>
                    <a:pt x="74597" y="1039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latin typeface="+mn-lt"/>
              </a:endParaRPr>
            </a:p>
          </p:txBody>
        </p:sp>
        <p:sp>
          <p:nvSpPr>
            <p:cNvPr id="773" name="Google Shape;773;p27"/>
            <p:cNvSpPr/>
            <p:nvPr/>
          </p:nvSpPr>
          <p:spPr>
            <a:xfrm flipH="1">
              <a:off x="1542300" y="3373906"/>
              <a:ext cx="929286" cy="1241714"/>
            </a:xfrm>
            <a:custGeom>
              <a:avLst/>
              <a:gdLst/>
              <a:ahLst/>
              <a:cxnLst/>
              <a:rect l="l" t="t" r="r" b="b"/>
              <a:pathLst>
                <a:path w="81427" h="108803" extrusionOk="0">
                  <a:moveTo>
                    <a:pt x="81427" y="6830"/>
                  </a:moveTo>
                  <a:lnTo>
                    <a:pt x="81427" y="108803"/>
                  </a:lnTo>
                  <a:cubicBezTo>
                    <a:pt x="81368" y="105067"/>
                    <a:pt x="78333" y="102032"/>
                    <a:pt x="74597" y="101974"/>
                  </a:cubicBezTo>
                  <a:lnTo>
                    <a:pt x="0" y="101974"/>
                  </a:lnTo>
                  <a:lnTo>
                    <a:pt x="0" y="0"/>
                  </a:lnTo>
                  <a:lnTo>
                    <a:pt x="74597" y="0"/>
                  </a:lnTo>
                  <a:cubicBezTo>
                    <a:pt x="78333" y="0"/>
                    <a:pt x="81368" y="3036"/>
                    <a:pt x="81427" y="677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latin typeface="+mn-lt"/>
              </a:endParaRPr>
            </a:p>
          </p:txBody>
        </p:sp>
        <p:sp>
          <p:nvSpPr>
            <p:cNvPr id="774" name="Google Shape;774;p27"/>
            <p:cNvSpPr/>
            <p:nvPr/>
          </p:nvSpPr>
          <p:spPr>
            <a:xfrm flipH="1">
              <a:off x="1620266" y="3373906"/>
              <a:ext cx="36646" cy="1182426"/>
            </a:xfrm>
            <a:custGeom>
              <a:avLst/>
              <a:gdLst/>
              <a:ahLst/>
              <a:cxnLst/>
              <a:rect l="l" t="t" r="r" b="b"/>
              <a:pathLst>
                <a:path w="3211" h="103608" extrusionOk="0">
                  <a:moveTo>
                    <a:pt x="0" y="0"/>
                  </a:moveTo>
                  <a:lnTo>
                    <a:pt x="0" y="103608"/>
                  </a:lnTo>
                  <a:lnTo>
                    <a:pt x="3210" y="103608"/>
                  </a:lnTo>
                  <a:lnTo>
                    <a:pt x="3210" y="0"/>
                  </a:lnTo>
                  <a:close/>
                </a:path>
              </a:pathLst>
            </a:custGeom>
            <a:solidFill>
              <a:srgbClr val="ED7B3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latin typeface="+mn-lt"/>
              </a:endParaRPr>
            </a:p>
          </p:txBody>
        </p:sp>
        <p:sp>
          <p:nvSpPr>
            <p:cNvPr id="775" name="Google Shape;775;p27"/>
            <p:cNvSpPr/>
            <p:nvPr/>
          </p:nvSpPr>
          <p:spPr>
            <a:xfrm flipH="1">
              <a:off x="1762793" y="4032030"/>
              <a:ext cx="598220" cy="365725"/>
            </a:xfrm>
            <a:custGeom>
              <a:avLst/>
              <a:gdLst/>
              <a:ahLst/>
              <a:cxnLst/>
              <a:rect l="l" t="t" r="r" b="b"/>
              <a:pathLst>
                <a:path w="52418" h="32046" extrusionOk="0">
                  <a:moveTo>
                    <a:pt x="0" y="32046"/>
                  </a:moveTo>
                  <a:lnTo>
                    <a:pt x="52417" y="31871"/>
                  </a:lnTo>
                  <a:lnTo>
                    <a:pt x="52417" y="0"/>
                  </a:lnTo>
                  <a:lnTo>
                    <a:pt x="59" y="175"/>
                  </a:lnTo>
                  <a:close/>
                </a:path>
              </a:pathLst>
            </a:custGeom>
            <a:solidFill>
              <a:srgbClr val="F0B48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latin typeface="+mn-lt"/>
              </a:endParaRPr>
            </a:p>
          </p:txBody>
        </p:sp>
        <p:sp>
          <p:nvSpPr>
            <p:cNvPr id="776" name="Google Shape;776;p27"/>
            <p:cNvSpPr/>
            <p:nvPr/>
          </p:nvSpPr>
          <p:spPr>
            <a:xfrm flipH="1">
              <a:off x="1762793" y="3855511"/>
              <a:ext cx="598220" cy="119249"/>
            </a:xfrm>
            <a:custGeom>
              <a:avLst/>
              <a:gdLst/>
              <a:ahLst/>
              <a:cxnLst/>
              <a:rect l="l" t="t" r="r" b="b"/>
              <a:pathLst>
                <a:path w="52418" h="10449" extrusionOk="0">
                  <a:moveTo>
                    <a:pt x="0" y="10448"/>
                  </a:moveTo>
                  <a:lnTo>
                    <a:pt x="52417" y="10273"/>
                  </a:lnTo>
                  <a:lnTo>
                    <a:pt x="52417" y="0"/>
                  </a:lnTo>
                  <a:lnTo>
                    <a:pt x="59" y="175"/>
                  </a:lnTo>
                  <a:close/>
                </a:path>
              </a:pathLst>
            </a:custGeom>
            <a:solidFill>
              <a:srgbClr val="F0B48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latin typeface="+mn-lt"/>
              </a:endParaRPr>
            </a:p>
          </p:txBody>
        </p:sp>
        <p:sp>
          <p:nvSpPr>
            <p:cNvPr id="777" name="Google Shape;777;p27"/>
            <p:cNvSpPr/>
            <p:nvPr/>
          </p:nvSpPr>
          <p:spPr>
            <a:xfrm flipH="1">
              <a:off x="1762793" y="3577734"/>
              <a:ext cx="597558" cy="41987"/>
            </a:xfrm>
            <a:custGeom>
              <a:avLst/>
              <a:gdLst/>
              <a:ahLst/>
              <a:cxnLst/>
              <a:rect l="l" t="t" r="r" b="b"/>
              <a:pathLst>
                <a:path w="52360" h="3679" extrusionOk="0">
                  <a:moveTo>
                    <a:pt x="1" y="3678"/>
                  </a:moveTo>
                  <a:lnTo>
                    <a:pt x="52359" y="3503"/>
                  </a:lnTo>
                  <a:lnTo>
                    <a:pt x="52359" y="1"/>
                  </a:lnTo>
                  <a:lnTo>
                    <a:pt x="1" y="117"/>
                  </a:lnTo>
                  <a:close/>
                </a:path>
              </a:pathLst>
            </a:custGeom>
            <a:solidFill>
              <a:srgbClr val="F0B48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latin typeface="+mn-lt"/>
              </a:endParaRPr>
            </a:p>
          </p:txBody>
        </p:sp>
        <p:sp>
          <p:nvSpPr>
            <p:cNvPr id="778" name="Google Shape;778;p27"/>
            <p:cNvSpPr/>
            <p:nvPr/>
          </p:nvSpPr>
          <p:spPr>
            <a:xfrm rot="-5400000">
              <a:off x="1395765" y="3830200"/>
              <a:ext cx="179210" cy="407038"/>
            </a:xfrm>
            <a:custGeom>
              <a:avLst/>
              <a:gdLst/>
              <a:ahLst/>
              <a:cxnLst/>
              <a:rect l="l" t="t" r="r" b="b"/>
              <a:pathLst>
                <a:path w="15703" h="35666" extrusionOk="0">
                  <a:moveTo>
                    <a:pt x="12142" y="701"/>
                  </a:moveTo>
                  <a:lnTo>
                    <a:pt x="12142" y="701"/>
                  </a:lnTo>
                  <a:cubicBezTo>
                    <a:pt x="9866" y="1"/>
                    <a:pt x="7239" y="1226"/>
                    <a:pt x="6655" y="3561"/>
                  </a:cubicBezTo>
                  <a:lnTo>
                    <a:pt x="643" y="29419"/>
                  </a:lnTo>
                  <a:cubicBezTo>
                    <a:pt x="1" y="31696"/>
                    <a:pt x="1227" y="34147"/>
                    <a:pt x="3503" y="34906"/>
                  </a:cubicBezTo>
                  <a:lnTo>
                    <a:pt x="3503" y="34906"/>
                  </a:lnTo>
                  <a:cubicBezTo>
                    <a:pt x="5780" y="35665"/>
                    <a:pt x="8290" y="34381"/>
                    <a:pt x="8990" y="32104"/>
                  </a:cubicBezTo>
                  <a:lnTo>
                    <a:pt x="15061" y="6246"/>
                  </a:lnTo>
                  <a:cubicBezTo>
                    <a:pt x="15703" y="3911"/>
                    <a:pt x="14418" y="1460"/>
                    <a:pt x="12142" y="701"/>
                  </a:cubicBezTo>
                  <a:close/>
                </a:path>
              </a:pathLst>
            </a:custGeom>
            <a:solidFill>
              <a:srgbClr val="F9CBA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latin typeface="+mn-lt"/>
              </a:endParaRPr>
            </a:p>
          </p:txBody>
        </p:sp>
      </p:grpSp>
      <p:grpSp>
        <p:nvGrpSpPr>
          <p:cNvPr id="5" name="Google Shape;779;p27"/>
          <p:cNvGrpSpPr/>
          <p:nvPr/>
        </p:nvGrpSpPr>
        <p:grpSpPr>
          <a:xfrm>
            <a:off x="2414968" y="3609126"/>
            <a:ext cx="6438087" cy="859302"/>
            <a:chOff x="2414968" y="3546780"/>
            <a:chExt cx="6438087" cy="859302"/>
          </a:xfrm>
        </p:grpSpPr>
        <p:sp>
          <p:nvSpPr>
            <p:cNvPr id="780" name="Google Shape;780;p27"/>
            <p:cNvSpPr txBox="1"/>
            <p:nvPr/>
          </p:nvSpPr>
          <p:spPr>
            <a:xfrm>
              <a:off x="2466925" y="3546780"/>
              <a:ext cx="2476800" cy="4566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b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uz-Latn-UZ" sz="2400" b="1" dirty="0">
                  <a:solidFill>
                    <a:schemeClr val="accent3">
                      <a:lumMod val="50000"/>
                    </a:schemeClr>
                  </a:solidFill>
                  <a:latin typeface="+mn-lt"/>
                  <a:ea typeface="Fira Sans Extra Condensed Medium"/>
                  <a:cs typeface="Fira Sans Extra Condensed Medium"/>
                  <a:sym typeface="Fira Sans Extra Condensed Medium"/>
                </a:rPr>
                <a:t>PSIXOLOGIK</a:t>
              </a:r>
            </a:p>
          </p:txBody>
        </p:sp>
        <p:sp>
          <p:nvSpPr>
            <p:cNvPr id="781" name="Google Shape;781;p27"/>
            <p:cNvSpPr txBox="1"/>
            <p:nvPr/>
          </p:nvSpPr>
          <p:spPr>
            <a:xfrm>
              <a:off x="2414968" y="3890982"/>
              <a:ext cx="6438087" cy="5151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lvl="0"/>
              <a:r>
                <a:rPr lang="en-US" sz="2400" dirty="0" err="1">
                  <a:latin typeface="+mn-lt"/>
                </a:rPr>
                <a:t>xodimlar</a:t>
              </a:r>
              <a:r>
                <a:rPr lang="en-US" sz="2400" dirty="0">
                  <a:latin typeface="+mn-lt"/>
                </a:rPr>
                <a:t> o</a:t>
              </a:r>
              <a:r>
                <a:rPr lang="uz-Latn-UZ" sz="2400" dirty="0">
                  <a:latin typeface="+mn-lt"/>
                </a:rPr>
                <a:t>‘</a:t>
              </a:r>
              <a:r>
                <a:rPr lang="en-US" sz="2400" dirty="0" err="1">
                  <a:latin typeface="+mn-lt"/>
                </a:rPr>
                <a:t>rtasidagi</a:t>
              </a:r>
              <a:r>
                <a:rPr lang="en-US" sz="2400" dirty="0">
                  <a:latin typeface="+mn-lt"/>
                </a:rPr>
                <a:t> </a:t>
              </a:r>
              <a:r>
                <a:rPr lang="en-US" sz="2400" dirty="0" err="1">
                  <a:latin typeface="+mn-lt"/>
                </a:rPr>
                <a:t>norasmiy</a:t>
              </a:r>
              <a:r>
                <a:rPr lang="en-US" sz="2400" dirty="0">
                  <a:latin typeface="+mn-lt"/>
                </a:rPr>
                <a:t> </a:t>
              </a:r>
              <a:r>
                <a:rPr lang="en-US" sz="2400" dirty="0" err="1">
                  <a:latin typeface="+mn-lt"/>
                </a:rPr>
                <a:t>munosabatlardir</a:t>
              </a:r>
              <a:endParaRPr sz="2400" dirty="0">
                <a:solidFill>
                  <a:schemeClr val="dk1"/>
                </a:solidFill>
                <a:latin typeface="+mn-lt"/>
                <a:ea typeface="Roboto"/>
                <a:cs typeface="Roboto"/>
                <a:sym typeface="Roboto"/>
              </a:endParaRPr>
            </a:p>
          </p:txBody>
        </p:sp>
      </p:grpSp>
      <p:grpSp>
        <p:nvGrpSpPr>
          <p:cNvPr id="6" name="Google Shape;782;p27"/>
          <p:cNvGrpSpPr/>
          <p:nvPr/>
        </p:nvGrpSpPr>
        <p:grpSpPr>
          <a:xfrm>
            <a:off x="6672419" y="2329626"/>
            <a:ext cx="2014381" cy="1319599"/>
            <a:chOff x="6672419" y="2329626"/>
            <a:chExt cx="2014381" cy="1319599"/>
          </a:xfrm>
        </p:grpSpPr>
        <p:sp>
          <p:nvSpPr>
            <p:cNvPr id="783" name="Google Shape;783;p27"/>
            <p:cNvSpPr/>
            <p:nvPr/>
          </p:nvSpPr>
          <p:spPr>
            <a:xfrm rot="5400000" flipH="1">
              <a:off x="7308585" y="2857196"/>
              <a:ext cx="309769" cy="149903"/>
            </a:xfrm>
            <a:custGeom>
              <a:avLst/>
              <a:gdLst/>
              <a:ahLst/>
              <a:cxnLst/>
              <a:rect l="l" t="t" r="r" b="b"/>
              <a:pathLst>
                <a:path w="27143" h="13135" extrusionOk="0">
                  <a:moveTo>
                    <a:pt x="467" y="9865"/>
                  </a:moveTo>
                  <a:lnTo>
                    <a:pt x="467" y="9865"/>
                  </a:lnTo>
                  <a:cubicBezTo>
                    <a:pt x="876" y="11850"/>
                    <a:pt x="2919" y="13134"/>
                    <a:pt x="4904" y="12667"/>
                  </a:cubicBezTo>
                  <a:lnTo>
                    <a:pt x="23874" y="7764"/>
                  </a:lnTo>
                  <a:cubicBezTo>
                    <a:pt x="25917" y="7239"/>
                    <a:pt x="27143" y="5254"/>
                    <a:pt x="26734" y="3269"/>
                  </a:cubicBezTo>
                  <a:lnTo>
                    <a:pt x="26734" y="3269"/>
                  </a:lnTo>
                  <a:cubicBezTo>
                    <a:pt x="26267" y="1226"/>
                    <a:pt x="24283" y="1"/>
                    <a:pt x="22240" y="468"/>
                  </a:cubicBezTo>
                  <a:lnTo>
                    <a:pt x="3269" y="5371"/>
                  </a:lnTo>
                  <a:cubicBezTo>
                    <a:pt x="1285" y="5838"/>
                    <a:pt x="0" y="7822"/>
                    <a:pt x="467" y="9865"/>
                  </a:cubicBezTo>
                  <a:close/>
                </a:path>
              </a:pathLst>
            </a:custGeom>
            <a:solidFill>
              <a:srgbClr val="F0BD9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latin typeface="+mn-lt"/>
              </a:endParaRPr>
            </a:p>
          </p:txBody>
        </p:sp>
        <p:sp>
          <p:nvSpPr>
            <p:cNvPr id="784" name="Google Shape;784;p27"/>
            <p:cNvSpPr/>
            <p:nvPr/>
          </p:nvSpPr>
          <p:spPr>
            <a:xfrm rot="5400000" flipH="1">
              <a:off x="7393183" y="2885841"/>
              <a:ext cx="313102" cy="103934"/>
            </a:xfrm>
            <a:custGeom>
              <a:avLst/>
              <a:gdLst/>
              <a:ahLst/>
              <a:cxnLst/>
              <a:rect l="l" t="t" r="r" b="b"/>
              <a:pathLst>
                <a:path w="27435" h="9107" extrusionOk="0">
                  <a:moveTo>
                    <a:pt x="234" y="3561"/>
                  </a:moveTo>
                  <a:lnTo>
                    <a:pt x="234" y="3561"/>
                  </a:lnTo>
                  <a:cubicBezTo>
                    <a:pt x="0" y="5604"/>
                    <a:pt x="1518" y="7472"/>
                    <a:pt x="3619" y="7647"/>
                  </a:cubicBezTo>
                  <a:lnTo>
                    <a:pt x="23173" y="8931"/>
                  </a:lnTo>
                  <a:cubicBezTo>
                    <a:pt x="25216" y="9106"/>
                    <a:pt x="26968" y="7647"/>
                    <a:pt x="27201" y="5604"/>
                  </a:cubicBezTo>
                  <a:lnTo>
                    <a:pt x="27201" y="5604"/>
                  </a:lnTo>
                  <a:cubicBezTo>
                    <a:pt x="27435" y="3561"/>
                    <a:pt x="25917" y="1693"/>
                    <a:pt x="23874" y="1518"/>
                  </a:cubicBezTo>
                  <a:lnTo>
                    <a:pt x="4378" y="176"/>
                  </a:lnTo>
                  <a:cubicBezTo>
                    <a:pt x="2277" y="1"/>
                    <a:pt x="467" y="1518"/>
                    <a:pt x="234" y="3561"/>
                  </a:cubicBezTo>
                  <a:close/>
                </a:path>
              </a:pathLst>
            </a:custGeom>
            <a:solidFill>
              <a:srgbClr val="F0BD9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latin typeface="+mn-lt"/>
              </a:endParaRPr>
            </a:p>
          </p:txBody>
        </p:sp>
        <p:sp>
          <p:nvSpPr>
            <p:cNvPr id="785" name="Google Shape;785;p27"/>
            <p:cNvSpPr/>
            <p:nvPr/>
          </p:nvSpPr>
          <p:spPr>
            <a:xfrm rot="5400000" flipH="1">
              <a:off x="7471443" y="2686997"/>
              <a:ext cx="327756" cy="391038"/>
            </a:xfrm>
            <a:custGeom>
              <a:avLst/>
              <a:gdLst/>
              <a:ahLst/>
              <a:cxnLst/>
              <a:rect l="l" t="t" r="r" b="b"/>
              <a:pathLst>
                <a:path w="28719" h="34264" extrusionOk="0">
                  <a:moveTo>
                    <a:pt x="24574" y="0"/>
                  </a:moveTo>
                  <a:lnTo>
                    <a:pt x="28718" y="23874"/>
                  </a:lnTo>
                  <a:lnTo>
                    <a:pt x="12316" y="34264"/>
                  </a:lnTo>
                  <a:lnTo>
                    <a:pt x="0" y="31637"/>
                  </a:lnTo>
                  <a:lnTo>
                    <a:pt x="11908" y="2627"/>
                  </a:lnTo>
                  <a:close/>
                </a:path>
              </a:pathLst>
            </a:custGeom>
            <a:solidFill>
              <a:srgbClr val="F0BD9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latin typeface="+mn-lt"/>
              </a:endParaRPr>
            </a:p>
          </p:txBody>
        </p:sp>
        <p:sp>
          <p:nvSpPr>
            <p:cNvPr id="786" name="Google Shape;786;p27"/>
            <p:cNvSpPr/>
            <p:nvPr/>
          </p:nvSpPr>
          <p:spPr>
            <a:xfrm rot="5400000" flipH="1">
              <a:off x="7680272" y="2707986"/>
              <a:ext cx="321102" cy="313102"/>
            </a:xfrm>
            <a:custGeom>
              <a:avLst/>
              <a:gdLst/>
              <a:ahLst/>
              <a:cxnLst/>
              <a:rect l="l" t="t" r="r" b="b"/>
              <a:pathLst>
                <a:path w="28136" h="27435" extrusionOk="0">
                  <a:moveTo>
                    <a:pt x="22415" y="20605"/>
                  </a:moveTo>
                  <a:cubicBezTo>
                    <a:pt x="28135" y="15294"/>
                    <a:pt x="23174" y="4203"/>
                    <a:pt x="17979" y="2102"/>
                  </a:cubicBezTo>
                  <a:cubicBezTo>
                    <a:pt x="12784" y="0"/>
                    <a:pt x="6655" y="4145"/>
                    <a:pt x="3328" y="11208"/>
                  </a:cubicBezTo>
                  <a:cubicBezTo>
                    <a:pt x="1" y="18329"/>
                    <a:pt x="3445" y="25392"/>
                    <a:pt x="6247" y="26442"/>
                  </a:cubicBezTo>
                  <a:cubicBezTo>
                    <a:pt x="9048" y="27435"/>
                    <a:pt x="16695" y="25859"/>
                    <a:pt x="22415" y="20605"/>
                  </a:cubicBezTo>
                  <a:close/>
                </a:path>
              </a:pathLst>
            </a:custGeom>
            <a:solidFill>
              <a:srgbClr val="F9CBA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latin typeface="+mn-lt"/>
              </a:endParaRPr>
            </a:p>
          </p:txBody>
        </p:sp>
        <p:sp>
          <p:nvSpPr>
            <p:cNvPr id="787" name="Google Shape;787;p27"/>
            <p:cNvSpPr/>
            <p:nvPr/>
          </p:nvSpPr>
          <p:spPr>
            <a:xfrm rot="5400000" flipH="1">
              <a:off x="7620322" y="2558107"/>
              <a:ext cx="147906" cy="365063"/>
            </a:xfrm>
            <a:custGeom>
              <a:avLst/>
              <a:gdLst/>
              <a:ahLst/>
              <a:cxnLst/>
              <a:rect l="l" t="t" r="r" b="b"/>
              <a:pathLst>
                <a:path w="12960" h="31988" extrusionOk="0">
                  <a:moveTo>
                    <a:pt x="4145" y="0"/>
                  </a:moveTo>
                  <a:lnTo>
                    <a:pt x="4145" y="0"/>
                  </a:lnTo>
                  <a:cubicBezTo>
                    <a:pt x="2102" y="0"/>
                    <a:pt x="1" y="1752"/>
                    <a:pt x="410" y="3736"/>
                  </a:cubicBezTo>
                  <a:lnTo>
                    <a:pt x="5488" y="28252"/>
                  </a:lnTo>
                  <a:cubicBezTo>
                    <a:pt x="5955" y="30236"/>
                    <a:pt x="7181" y="31988"/>
                    <a:pt x="9224" y="31988"/>
                  </a:cubicBezTo>
                  <a:lnTo>
                    <a:pt x="9224" y="31988"/>
                  </a:lnTo>
                  <a:cubicBezTo>
                    <a:pt x="11325" y="31988"/>
                    <a:pt x="12959" y="30295"/>
                    <a:pt x="12959" y="28252"/>
                  </a:cubicBezTo>
                  <a:lnTo>
                    <a:pt x="7881" y="3736"/>
                  </a:lnTo>
                  <a:cubicBezTo>
                    <a:pt x="7472" y="1752"/>
                    <a:pt x="6188" y="0"/>
                    <a:pt x="4145" y="0"/>
                  </a:cubicBezTo>
                  <a:close/>
                </a:path>
              </a:pathLst>
            </a:custGeom>
            <a:solidFill>
              <a:srgbClr val="F9CBA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latin typeface="+mn-lt"/>
              </a:endParaRPr>
            </a:p>
          </p:txBody>
        </p:sp>
        <p:sp>
          <p:nvSpPr>
            <p:cNvPr id="788" name="Google Shape;788;p27"/>
            <p:cNvSpPr/>
            <p:nvPr/>
          </p:nvSpPr>
          <p:spPr>
            <a:xfrm rot="5400000" flipH="1">
              <a:off x="7379859" y="2630718"/>
              <a:ext cx="193864" cy="255138"/>
            </a:xfrm>
            <a:custGeom>
              <a:avLst/>
              <a:gdLst/>
              <a:ahLst/>
              <a:cxnLst/>
              <a:rect l="l" t="t" r="r" b="b"/>
              <a:pathLst>
                <a:path w="16987" h="22356" extrusionOk="0">
                  <a:moveTo>
                    <a:pt x="2452" y="21364"/>
                  </a:moveTo>
                  <a:lnTo>
                    <a:pt x="2452" y="21364"/>
                  </a:lnTo>
                  <a:cubicBezTo>
                    <a:pt x="4261" y="22356"/>
                    <a:pt x="6538" y="21655"/>
                    <a:pt x="7589" y="19904"/>
                  </a:cubicBezTo>
                  <a:lnTo>
                    <a:pt x="15994" y="6129"/>
                  </a:lnTo>
                  <a:cubicBezTo>
                    <a:pt x="16986" y="4319"/>
                    <a:pt x="16344" y="1985"/>
                    <a:pt x="14535" y="1051"/>
                  </a:cubicBezTo>
                  <a:lnTo>
                    <a:pt x="14535" y="1051"/>
                  </a:lnTo>
                  <a:cubicBezTo>
                    <a:pt x="12725" y="0"/>
                    <a:pt x="10390" y="642"/>
                    <a:pt x="9398" y="2452"/>
                  </a:cubicBezTo>
                  <a:lnTo>
                    <a:pt x="1051" y="16227"/>
                  </a:lnTo>
                  <a:cubicBezTo>
                    <a:pt x="0" y="18036"/>
                    <a:pt x="642" y="20313"/>
                    <a:pt x="2452" y="21364"/>
                  </a:cubicBezTo>
                  <a:close/>
                </a:path>
              </a:pathLst>
            </a:custGeom>
            <a:solidFill>
              <a:srgbClr val="F9CBA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latin typeface="+mn-lt"/>
              </a:endParaRPr>
            </a:p>
          </p:txBody>
        </p:sp>
        <p:sp>
          <p:nvSpPr>
            <p:cNvPr id="789" name="Google Shape;789;p27"/>
            <p:cNvSpPr/>
            <p:nvPr/>
          </p:nvSpPr>
          <p:spPr>
            <a:xfrm rot="5400000" flipH="1">
              <a:off x="7197678" y="2821561"/>
              <a:ext cx="300445" cy="186537"/>
            </a:xfrm>
            <a:custGeom>
              <a:avLst/>
              <a:gdLst/>
              <a:ahLst/>
              <a:cxnLst/>
              <a:rect l="l" t="t" r="r" b="b"/>
              <a:pathLst>
                <a:path w="26326" h="16345" extrusionOk="0">
                  <a:moveTo>
                    <a:pt x="701" y="13484"/>
                  </a:moveTo>
                  <a:lnTo>
                    <a:pt x="701" y="13484"/>
                  </a:lnTo>
                  <a:cubicBezTo>
                    <a:pt x="1460" y="15411"/>
                    <a:pt x="3620" y="16345"/>
                    <a:pt x="5546" y="15586"/>
                  </a:cubicBezTo>
                  <a:lnTo>
                    <a:pt x="23524" y="7764"/>
                  </a:lnTo>
                  <a:cubicBezTo>
                    <a:pt x="25392" y="6947"/>
                    <a:pt x="26326" y="4787"/>
                    <a:pt x="25625" y="2919"/>
                  </a:cubicBezTo>
                  <a:lnTo>
                    <a:pt x="25625" y="2919"/>
                  </a:lnTo>
                  <a:cubicBezTo>
                    <a:pt x="24867" y="993"/>
                    <a:pt x="22648" y="1"/>
                    <a:pt x="20781" y="818"/>
                  </a:cubicBezTo>
                  <a:lnTo>
                    <a:pt x="2802" y="8640"/>
                  </a:lnTo>
                  <a:cubicBezTo>
                    <a:pt x="935" y="9398"/>
                    <a:pt x="1" y="11558"/>
                    <a:pt x="701" y="13484"/>
                  </a:cubicBezTo>
                  <a:close/>
                </a:path>
              </a:pathLst>
            </a:custGeom>
            <a:solidFill>
              <a:srgbClr val="FDD5B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latin typeface="+mn-lt"/>
              </a:endParaRPr>
            </a:p>
          </p:txBody>
        </p:sp>
        <p:sp>
          <p:nvSpPr>
            <p:cNvPr id="790" name="Google Shape;790;p27"/>
            <p:cNvSpPr/>
            <p:nvPr/>
          </p:nvSpPr>
          <p:spPr>
            <a:xfrm rot="5400000" flipH="1">
              <a:off x="7540053" y="2667016"/>
              <a:ext cx="317770" cy="338415"/>
            </a:xfrm>
            <a:custGeom>
              <a:avLst/>
              <a:gdLst/>
              <a:ahLst/>
              <a:cxnLst/>
              <a:rect l="l" t="t" r="r" b="b"/>
              <a:pathLst>
                <a:path w="27844" h="29653" extrusionOk="0">
                  <a:moveTo>
                    <a:pt x="17220" y="29653"/>
                  </a:moveTo>
                  <a:cubicBezTo>
                    <a:pt x="17103" y="27726"/>
                    <a:pt x="15761" y="20839"/>
                    <a:pt x="12784" y="17628"/>
                  </a:cubicBezTo>
                  <a:cubicBezTo>
                    <a:pt x="10157" y="14943"/>
                    <a:pt x="5954" y="15468"/>
                    <a:pt x="4904" y="18737"/>
                  </a:cubicBezTo>
                  <a:cubicBezTo>
                    <a:pt x="3620" y="22706"/>
                    <a:pt x="1" y="14535"/>
                    <a:pt x="2219" y="8172"/>
                  </a:cubicBezTo>
                  <a:cubicBezTo>
                    <a:pt x="3970" y="3152"/>
                    <a:pt x="11558" y="0"/>
                    <a:pt x="11558" y="0"/>
                  </a:cubicBezTo>
                  <a:lnTo>
                    <a:pt x="23057" y="8989"/>
                  </a:lnTo>
                  <a:cubicBezTo>
                    <a:pt x="23057" y="8989"/>
                    <a:pt x="27843" y="22940"/>
                    <a:pt x="17220" y="29653"/>
                  </a:cubicBezTo>
                  <a:close/>
                </a:path>
              </a:pathLst>
            </a:custGeom>
            <a:solidFill>
              <a:srgbClr val="F9CBA4"/>
            </a:solidFill>
            <a:ln w="4375" cap="flat" cmpd="sng">
              <a:solidFill>
                <a:srgbClr val="F9CBA4"/>
              </a:solidFill>
              <a:prstDash val="solid"/>
              <a:miter lim="5837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latin typeface="+mn-lt"/>
              </a:endParaRPr>
            </a:p>
          </p:txBody>
        </p:sp>
        <p:sp>
          <p:nvSpPr>
            <p:cNvPr id="791" name="Google Shape;791;p27"/>
            <p:cNvSpPr/>
            <p:nvPr/>
          </p:nvSpPr>
          <p:spPr>
            <a:xfrm rot="5400000" flipH="1">
              <a:off x="7941723" y="2651695"/>
              <a:ext cx="237163" cy="412368"/>
            </a:xfrm>
            <a:custGeom>
              <a:avLst/>
              <a:gdLst/>
              <a:ahLst/>
              <a:cxnLst/>
              <a:rect l="l" t="t" r="r" b="b"/>
              <a:pathLst>
                <a:path w="20781" h="36133" extrusionOk="0">
                  <a:moveTo>
                    <a:pt x="1" y="36132"/>
                  </a:moveTo>
                  <a:lnTo>
                    <a:pt x="118" y="4028"/>
                  </a:lnTo>
                  <a:lnTo>
                    <a:pt x="12142" y="1"/>
                  </a:lnTo>
                  <a:lnTo>
                    <a:pt x="20781" y="12317"/>
                  </a:lnTo>
                  <a:lnTo>
                    <a:pt x="20722" y="35081"/>
                  </a:lnTo>
                  <a:close/>
                </a:path>
              </a:pathLst>
            </a:custGeom>
            <a:solidFill>
              <a:srgbClr val="F9CBA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latin typeface="+mn-lt"/>
              </a:endParaRPr>
            </a:p>
          </p:txBody>
        </p:sp>
        <p:sp>
          <p:nvSpPr>
            <p:cNvPr id="792" name="Google Shape;792;p27"/>
            <p:cNvSpPr/>
            <p:nvPr/>
          </p:nvSpPr>
          <p:spPr>
            <a:xfrm rot="5400000" flipH="1">
              <a:off x="8190841" y="2517135"/>
              <a:ext cx="311105" cy="680813"/>
            </a:xfrm>
            <a:custGeom>
              <a:avLst/>
              <a:gdLst/>
              <a:ahLst/>
              <a:cxnLst/>
              <a:rect l="l" t="t" r="r" b="b"/>
              <a:pathLst>
                <a:path w="27260" h="59655" extrusionOk="0">
                  <a:moveTo>
                    <a:pt x="1" y="59421"/>
                  </a:moveTo>
                  <a:lnTo>
                    <a:pt x="1" y="0"/>
                  </a:lnTo>
                  <a:lnTo>
                    <a:pt x="27260" y="0"/>
                  </a:lnTo>
                  <a:lnTo>
                    <a:pt x="27260" y="59655"/>
                  </a:ln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latin typeface="+mn-lt"/>
              </a:endParaRPr>
            </a:p>
          </p:txBody>
        </p:sp>
        <p:sp>
          <p:nvSpPr>
            <p:cNvPr id="793" name="Google Shape;793;p27"/>
            <p:cNvSpPr/>
            <p:nvPr/>
          </p:nvSpPr>
          <p:spPr>
            <a:xfrm>
              <a:off x="6672419" y="3493331"/>
              <a:ext cx="929286" cy="155895"/>
            </a:xfrm>
            <a:custGeom>
              <a:avLst/>
              <a:gdLst/>
              <a:ahLst/>
              <a:cxnLst/>
              <a:rect l="l" t="t" r="r" b="b"/>
              <a:pathLst>
                <a:path w="81427" h="13660" extrusionOk="0">
                  <a:moveTo>
                    <a:pt x="74597" y="13659"/>
                  </a:moveTo>
                  <a:lnTo>
                    <a:pt x="0" y="13659"/>
                  </a:lnTo>
                  <a:lnTo>
                    <a:pt x="0" y="1"/>
                  </a:lnTo>
                  <a:lnTo>
                    <a:pt x="74597" y="1"/>
                  </a:lnTo>
                  <a:cubicBezTo>
                    <a:pt x="78333" y="59"/>
                    <a:pt x="81368" y="3094"/>
                    <a:pt x="81427" y="6830"/>
                  </a:cubicBezTo>
                  <a:lnTo>
                    <a:pt x="81427" y="6830"/>
                  </a:lnTo>
                  <a:cubicBezTo>
                    <a:pt x="81368" y="10566"/>
                    <a:pt x="78333" y="13601"/>
                    <a:pt x="74597" y="13659"/>
                  </a:cubicBezTo>
                  <a:close/>
                </a:path>
              </a:pathLst>
            </a:custGeom>
            <a:solidFill>
              <a:srgbClr val="A1263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latin typeface="+mn-lt"/>
              </a:endParaRPr>
            </a:p>
          </p:txBody>
        </p:sp>
        <p:sp>
          <p:nvSpPr>
            <p:cNvPr id="794" name="Google Shape;794;p27"/>
            <p:cNvSpPr/>
            <p:nvPr/>
          </p:nvSpPr>
          <p:spPr>
            <a:xfrm>
              <a:off x="6672419" y="3511978"/>
              <a:ext cx="910638" cy="118587"/>
            </a:xfrm>
            <a:custGeom>
              <a:avLst/>
              <a:gdLst/>
              <a:ahLst/>
              <a:cxnLst/>
              <a:rect l="l" t="t" r="r" b="b"/>
              <a:pathLst>
                <a:path w="79793" h="10391" extrusionOk="0">
                  <a:moveTo>
                    <a:pt x="74597" y="10391"/>
                  </a:moveTo>
                  <a:lnTo>
                    <a:pt x="0" y="10391"/>
                  </a:lnTo>
                  <a:lnTo>
                    <a:pt x="0" y="1"/>
                  </a:lnTo>
                  <a:lnTo>
                    <a:pt x="74597" y="1"/>
                  </a:lnTo>
                  <a:cubicBezTo>
                    <a:pt x="77458" y="1"/>
                    <a:pt x="79792" y="2336"/>
                    <a:pt x="79792" y="5196"/>
                  </a:cubicBezTo>
                  <a:cubicBezTo>
                    <a:pt x="79792" y="8056"/>
                    <a:pt x="77458" y="10391"/>
                    <a:pt x="74597" y="1039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latin typeface="+mn-lt"/>
              </a:endParaRPr>
            </a:p>
          </p:txBody>
        </p:sp>
        <p:sp>
          <p:nvSpPr>
            <p:cNvPr id="795" name="Google Shape;795;p27"/>
            <p:cNvSpPr/>
            <p:nvPr/>
          </p:nvSpPr>
          <p:spPr>
            <a:xfrm>
              <a:off x="6672419" y="2329626"/>
              <a:ext cx="929286" cy="1241714"/>
            </a:xfrm>
            <a:custGeom>
              <a:avLst/>
              <a:gdLst/>
              <a:ahLst/>
              <a:cxnLst/>
              <a:rect l="l" t="t" r="r" b="b"/>
              <a:pathLst>
                <a:path w="81427" h="108803" extrusionOk="0">
                  <a:moveTo>
                    <a:pt x="81427" y="6830"/>
                  </a:moveTo>
                  <a:lnTo>
                    <a:pt x="81427" y="108803"/>
                  </a:lnTo>
                  <a:cubicBezTo>
                    <a:pt x="81368" y="105067"/>
                    <a:pt x="78333" y="102032"/>
                    <a:pt x="74597" y="101974"/>
                  </a:cubicBezTo>
                  <a:lnTo>
                    <a:pt x="0" y="101974"/>
                  </a:lnTo>
                  <a:lnTo>
                    <a:pt x="0" y="0"/>
                  </a:lnTo>
                  <a:lnTo>
                    <a:pt x="74597" y="0"/>
                  </a:lnTo>
                  <a:cubicBezTo>
                    <a:pt x="78333" y="0"/>
                    <a:pt x="81368" y="3036"/>
                    <a:pt x="81427" y="677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latin typeface="+mn-lt"/>
              </a:endParaRPr>
            </a:p>
          </p:txBody>
        </p:sp>
        <p:sp>
          <p:nvSpPr>
            <p:cNvPr id="796" name="Google Shape;796;p27"/>
            <p:cNvSpPr/>
            <p:nvPr/>
          </p:nvSpPr>
          <p:spPr>
            <a:xfrm>
              <a:off x="7487094" y="2329626"/>
              <a:ext cx="36646" cy="1182426"/>
            </a:xfrm>
            <a:custGeom>
              <a:avLst/>
              <a:gdLst/>
              <a:ahLst/>
              <a:cxnLst/>
              <a:rect l="l" t="t" r="r" b="b"/>
              <a:pathLst>
                <a:path w="3211" h="103608" extrusionOk="0">
                  <a:moveTo>
                    <a:pt x="0" y="0"/>
                  </a:moveTo>
                  <a:lnTo>
                    <a:pt x="0" y="103608"/>
                  </a:lnTo>
                  <a:lnTo>
                    <a:pt x="3210" y="103608"/>
                  </a:lnTo>
                  <a:lnTo>
                    <a:pt x="3210" y="0"/>
                  </a:lnTo>
                  <a:close/>
                </a:path>
              </a:pathLst>
            </a:custGeom>
            <a:solidFill>
              <a:srgbClr val="A1263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latin typeface="+mn-lt"/>
              </a:endParaRPr>
            </a:p>
          </p:txBody>
        </p:sp>
        <p:sp>
          <p:nvSpPr>
            <p:cNvPr id="797" name="Google Shape;797;p27"/>
            <p:cNvSpPr/>
            <p:nvPr/>
          </p:nvSpPr>
          <p:spPr>
            <a:xfrm>
              <a:off x="6782991" y="2987750"/>
              <a:ext cx="598220" cy="365725"/>
            </a:xfrm>
            <a:custGeom>
              <a:avLst/>
              <a:gdLst/>
              <a:ahLst/>
              <a:cxnLst/>
              <a:rect l="l" t="t" r="r" b="b"/>
              <a:pathLst>
                <a:path w="52418" h="32046" extrusionOk="0">
                  <a:moveTo>
                    <a:pt x="0" y="32046"/>
                  </a:moveTo>
                  <a:lnTo>
                    <a:pt x="52417" y="31871"/>
                  </a:lnTo>
                  <a:lnTo>
                    <a:pt x="52417" y="0"/>
                  </a:lnTo>
                  <a:lnTo>
                    <a:pt x="59" y="175"/>
                  </a:lnTo>
                  <a:close/>
                </a:path>
              </a:pathLst>
            </a:custGeom>
            <a:solidFill>
              <a:srgbClr val="EC456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latin typeface="+mn-lt"/>
              </a:endParaRPr>
            </a:p>
          </p:txBody>
        </p:sp>
        <p:sp>
          <p:nvSpPr>
            <p:cNvPr id="798" name="Google Shape;798;p27"/>
            <p:cNvSpPr/>
            <p:nvPr/>
          </p:nvSpPr>
          <p:spPr>
            <a:xfrm>
              <a:off x="6782991" y="2811231"/>
              <a:ext cx="598220" cy="119249"/>
            </a:xfrm>
            <a:custGeom>
              <a:avLst/>
              <a:gdLst/>
              <a:ahLst/>
              <a:cxnLst/>
              <a:rect l="l" t="t" r="r" b="b"/>
              <a:pathLst>
                <a:path w="52418" h="10449" extrusionOk="0">
                  <a:moveTo>
                    <a:pt x="0" y="10448"/>
                  </a:moveTo>
                  <a:lnTo>
                    <a:pt x="52417" y="10273"/>
                  </a:lnTo>
                  <a:lnTo>
                    <a:pt x="52417" y="0"/>
                  </a:lnTo>
                  <a:lnTo>
                    <a:pt x="59" y="175"/>
                  </a:lnTo>
                  <a:close/>
                </a:path>
              </a:pathLst>
            </a:custGeom>
            <a:solidFill>
              <a:srgbClr val="EC456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latin typeface="+mn-lt"/>
              </a:endParaRPr>
            </a:p>
          </p:txBody>
        </p:sp>
        <p:sp>
          <p:nvSpPr>
            <p:cNvPr id="799" name="Google Shape;799;p27"/>
            <p:cNvSpPr/>
            <p:nvPr/>
          </p:nvSpPr>
          <p:spPr>
            <a:xfrm>
              <a:off x="6783653" y="2533454"/>
              <a:ext cx="597559" cy="41987"/>
            </a:xfrm>
            <a:custGeom>
              <a:avLst/>
              <a:gdLst/>
              <a:ahLst/>
              <a:cxnLst/>
              <a:rect l="l" t="t" r="r" b="b"/>
              <a:pathLst>
                <a:path w="52360" h="3679" extrusionOk="0">
                  <a:moveTo>
                    <a:pt x="1" y="3678"/>
                  </a:moveTo>
                  <a:lnTo>
                    <a:pt x="52359" y="3503"/>
                  </a:lnTo>
                  <a:lnTo>
                    <a:pt x="52359" y="1"/>
                  </a:lnTo>
                  <a:lnTo>
                    <a:pt x="1" y="117"/>
                  </a:lnTo>
                  <a:close/>
                </a:path>
              </a:pathLst>
            </a:custGeom>
            <a:solidFill>
              <a:srgbClr val="EC456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latin typeface="+mn-lt"/>
              </a:endParaRPr>
            </a:p>
          </p:txBody>
        </p:sp>
        <p:sp>
          <p:nvSpPr>
            <p:cNvPr id="800" name="Google Shape;800;p27"/>
            <p:cNvSpPr/>
            <p:nvPr/>
          </p:nvSpPr>
          <p:spPr>
            <a:xfrm rot="5400000" flipH="1">
              <a:off x="7569030" y="2785920"/>
              <a:ext cx="179210" cy="407038"/>
            </a:xfrm>
            <a:custGeom>
              <a:avLst/>
              <a:gdLst/>
              <a:ahLst/>
              <a:cxnLst/>
              <a:rect l="l" t="t" r="r" b="b"/>
              <a:pathLst>
                <a:path w="15703" h="35666" extrusionOk="0">
                  <a:moveTo>
                    <a:pt x="12142" y="701"/>
                  </a:moveTo>
                  <a:lnTo>
                    <a:pt x="12142" y="701"/>
                  </a:lnTo>
                  <a:cubicBezTo>
                    <a:pt x="9866" y="1"/>
                    <a:pt x="7239" y="1226"/>
                    <a:pt x="6655" y="3561"/>
                  </a:cubicBezTo>
                  <a:lnTo>
                    <a:pt x="643" y="29419"/>
                  </a:lnTo>
                  <a:cubicBezTo>
                    <a:pt x="1" y="31696"/>
                    <a:pt x="1227" y="34147"/>
                    <a:pt x="3503" y="34906"/>
                  </a:cubicBezTo>
                  <a:lnTo>
                    <a:pt x="3503" y="34906"/>
                  </a:lnTo>
                  <a:cubicBezTo>
                    <a:pt x="5780" y="35665"/>
                    <a:pt x="8290" y="34381"/>
                    <a:pt x="8990" y="32104"/>
                  </a:cubicBezTo>
                  <a:lnTo>
                    <a:pt x="15061" y="6246"/>
                  </a:lnTo>
                  <a:cubicBezTo>
                    <a:pt x="15703" y="3911"/>
                    <a:pt x="14418" y="1460"/>
                    <a:pt x="12142" y="701"/>
                  </a:cubicBezTo>
                  <a:close/>
                </a:path>
              </a:pathLst>
            </a:custGeom>
            <a:solidFill>
              <a:srgbClr val="F9CBA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latin typeface="+mn-lt"/>
              </a:endParaRPr>
            </a:p>
          </p:txBody>
        </p:sp>
      </p:grpSp>
      <p:grpSp>
        <p:nvGrpSpPr>
          <p:cNvPr id="7" name="Google Shape;801;p27"/>
          <p:cNvGrpSpPr/>
          <p:nvPr/>
        </p:nvGrpSpPr>
        <p:grpSpPr>
          <a:xfrm>
            <a:off x="477983" y="2367417"/>
            <a:ext cx="6199098" cy="859302"/>
            <a:chOff x="1818409" y="2502500"/>
            <a:chExt cx="4858671" cy="859302"/>
          </a:xfrm>
        </p:grpSpPr>
        <p:sp>
          <p:nvSpPr>
            <p:cNvPr id="802" name="Google Shape;802;p27"/>
            <p:cNvSpPr txBox="1"/>
            <p:nvPr/>
          </p:nvSpPr>
          <p:spPr>
            <a:xfrm flipH="1">
              <a:off x="4200280" y="2502500"/>
              <a:ext cx="2476800" cy="4566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b" anchorCtr="0">
              <a:noAutofit/>
            </a:bodyPr>
            <a:lstStyle/>
            <a:p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uz-Latn-UZ" sz="2400" b="1" dirty="0">
                  <a:solidFill>
                    <a:srgbClr val="FF0066"/>
                  </a:solidFill>
                  <a:latin typeface="+mn-lt"/>
                  <a:ea typeface="Fira Sans Extra Condensed Medium"/>
                  <a:cs typeface="Fira Sans Extra Condensed Medium"/>
                  <a:sym typeface="Fira Sans Extra Condensed Medium"/>
                </a:rPr>
                <a:t>AXLOQIY</a:t>
              </a:r>
            </a:p>
          </p:txBody>
        </p:sp>
        <p:sp>
          <p:nvSpPr>
            <p:cNvPr id="803" name="Google Shape;803;p27"/>
            <p:cNvSpPr txBox="1"/>
            <p:nvPr/>
          </p:nvSpPr>
          <p:spPr>
            <a:xfrm flipH="1">
              <a:off x="1818409" y="2846702"/>
              <a:ext cx="4858671" cy="5151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lvl="0" algn="r"/>
              <a:r>
                <a:rPr lang="en-US" sz="2400" dirty="0" err="1">
                  <a:latin typeface="+mn-lt"/>
                </a:rPr>
                <a:t>tashkilotni</a:t>
              </a:r>
              <a:r>
                <a:rPr lang="en-US" sz="2400" dirty="0">
                  <a:latin typeface="+mn-lt"/>
                </a:rPr>
                <a:t> </a:t>
              </a:r>
              <a:r>
                <a:rPr lang="en-US" sz="2400" dirty="0" err="1">
                  <a:latin typeface="+mn-lt"/>
                </a:rPr>
                <a:t>qabul</a:t>
              </a:r>
              <a:r>
                <a:rPr lang="en-US" sz="2400" dirty="0">
                  <a:latin typeface="+mn-lt"/>
                </a:rPr>
                <a:t> </a:t>
              </a:r>
              <a:r>
                <a:rPr lang="en-US" sz="2400" dirty="0" err="1">
                  <a:latin typeface="+mn-lt"/>
                </a:rPr>
                <a:t>qilgan</a:t>
              </a:r>
              <a:r>
                <a:rPr lang="en-US" sz="2400" dirty="0">
                  <a:latin typeface="+mn-lt"/>
                </a:rPr>
                <a:t> </a:t>
              </a:r>
              <a:r>
                <a:rPr lang="en-US" sz="2400" dirty="0" err="1">
                  <a:latin typeface="+mn-lt"/>
                </a:rPr>
                <a:t>axloqiy</a:t>
              </a:r>
              <a:r>
                <a:rPr lang="en-US" sz="2400" dirty="0">
                  <a:latin typeface="+mn-lt"/>
                </a:rPr>
                <a:t> </a:t>
              </a:r>
              <a:r>
                <a:rPr lang="en-US" sz="2400" dirty="0" err="1">
                  <a:latin typeface="+mn-lt"/>
                </a:rPr>
                <a:t>qadriyatlari</a:t>
              </a:r>
              <a:r>
                <a:rPr lang="en-US" sz="2400" dirty="0">
                  <a:latin typeface="+mn-lt"/>
                </a:rPr>
                <a:t> </a:t>
              </a:r>
              <a:r>
                <a:rPr lang="en-US" sz="2400" dirty="0" err="1">
                  <a:latin typeface="+mn-lt"/>
                </a:rPr>
                <a:t>bilan</a:t>
              </a:r>
              <a:r>
                <a:rPr lang="en-US" sz="2400" dirty="0">
                  <a:latin typeface="+mn-lt"/>
                </a:rPr>
                <a:t> </a:t>
              </a:r>
              <a:r>
                <a:rPr lang="en-US" sz="2400" dirty="0" err="1">
                  <a:latin typeface="+mn-lt"/>
                </a:rPr>
                <a:t>belgilanadi</a:t>
              </a:r>
              <a:endParaRPr sz="2400" dirty="0">
                <a:solidFill>
                  <a:schemeClr val="dk1"/>
                </a:solidFill>
                <a:latin typeface="+mn-lt"/>
                <a:ea typeface="Roboto"/>
                <a:cs typeface="Roboto"/>
                <a:sym typeface="Roboto"/>
              </a:endParaRPr>
            </a:p>
          </p:txBody>
        </p:sp>
      </p:grp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вал 1"/>
          <p:cNvSpPr/>
          <p:nvPr/>
        </p:nvSpPr>
        <p:spPr>
          <a:xfrm>
            <a:off x="2781837" y="466659"/>
            <a:ext cx="3139691" cy="2469724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800" b="1" u="sng" dirty="0" err="1">
                <a:solidFill>
                  <a:schemeClr val="bg1"/>
                </a:solidFill>
              </a:rPr>
              <a:t>Gemeostatik</a:t>
            </a:r>
            <a:r>
              <a:rPr lang="en-US" sz="1800" b="1" dirty="0">
                <a:solidFill>
                  <a:schemeClr val="bg1"/>
                </a:solidFill>
              </a:rPr>
              <a:t>. </a:t>
            </a:r>
            <a:r>
              <a:rPr lang="en-US" sz="1800" b="1" dirty="0" err="1">
                <a:solidFill>
                  <a:schemeClr val="bg1"/>
                </a:solidFill>
              </a:rPr>
              <a:t>Ushbu</a:t>
            </a:r>
            <a:r>
              <a:rPr lang="en-US" sz="1800" b="1" dirty="0">
                <a:solidFill>
                  <a:schemeClr val="bg1"/>
                </a:solidFill>
              </a:rPr>
              <a:t> </a:t>
            </a:r>
            <a:r>
              <a:rPr lang="en-US" sz="1800" b="1" dirty="0" err="1">
                <a:solidFill>
                  <a:schemeClr val="bg1"/>
                </a:solidFill>
              </a:rPr>
              <a:t>tamoyilning</a:t>
            </a:r>
            <a:r>
              <a:rPr lang="en-US" sz="1800" b="1" dirty="0">
                <a:solidFill>
                  <a:schemeClr val="bg1"/>
                </a:solidFill>
              </a:rPr>
              <a:t> </a:t>
            </a:r>
            <a:r>
              <a:rPr lang="en-US" sz="1800" b="1" dirty="0" err="1">
                <a:solidFill>
                  <a:schemeClr val="bg1"/>
                </a:solidFill>
              </a:rPr>
              <a:t>mohiyati</a:t>
            </a:r>
            <a:r>
              <a:rPr lang="en-US" sz="1800" b="1" dirty="0">
                <a:solidFill>
                  <a:schemeClr val="bg1"/>
                </a:solidFill>
              </a:rPr>
              <a:t> </a:t>
            </a:r>
            <a:r>
              <a:rPr lang="en-US" sz="1800" b="1" dirty="0" err="1">
                <a:solidFill>
                  <a:schemeClr val="bg1"/>
                </a:solidFill>
              </a:rPr>
              <a:t>insonning</a:t>
            </a:r>
            <a:r>
              <a:rPr lang="en-US" sz="1800" b="1" dirty="0">
                <a:solidFill>
                  <a:schemeClr val="bg1"/>
                </a:solidFill>
              </a:rPr>
              <a:t> </a:t>
            </a:r>
            <a:r>
              <a:rPr lang="en-US" sz="1800" b="1" dirty="0" err="1">
                <a:solidFill>
                  <a:schemeClr val="bg1"/>
                </a:solidFill>
              </a:rPr>
              <a:t>tashqi</a:t>
            </a:r>
            <a:r>
              <a:rPr lang="en-US" sz="1800" b="1" dirty="0">
                <a:solidFill>
                  <a:schemeClr val="bg1"/>
                </a:solidFill>
              </a:rPr>
              <a:t> </a:t>
            </a:r>
            <a:r>
              <a:rPr lang="en-US" sz="1800" b="1" dirty="0" err="1">
                <a:solidFill>
                  <a:schemeClr val="bg1"/>
                </a:solidFill>
              </a:rPr>
              <a:t>va</a:t>
            </a:r>
            <a:r>
              <a:rPr lang="en-US" sz="1800" b="1" dirty="0">
                <a:solidFill>
                  <a:schemeClr val="bg1"/>
                </a:solidFill>
              </a:rPr>
              <a:t> </a:t>
            </a:r>
            <a:r>
              <a:rPr lang="en-US" sz="1800" b="1" dirty="0" err="1">
                <a:solidFill>
                  <a:schemeClr val="bg1"/>
                </a:solidFill>
              </a:rPr>
              <a:t>ichki</a:t>
            </a:r>
            <a:r>
              <a:rPr lang="en-US" sz="1800" b="1" dirty="0">
                <a:solidFill>
                  <a:schemeClr val="bg1"/>
                </a:solidFill>
              </a:rPr>
              <a:t> </a:t>
            </a:r>
            <a:r>
              <a:rPr lang="en-US" sz="1800" b="1" dirty="0" err="1">
                <a:solidFill>
                  <a:schemeClr val="bg1"/>
                </a:solidFill>
              </a:rPr>
              <a:t>totuvlikka</a:t>
            </a:r>
            <a:r>
              <a:rPr lang="en-US" sz="1800" b="1" dirty="0">
                <a:solidFill>
                  <a:schemeClr val="bg1"/>
                </a:solidFill>
              </a:rPr>
              <a:t> </a:t>
            </a:r>
            <a:r>
              <a:rPr lang="en-US" sz="1800" b="1" dirty="0" err="1">
                <a:solidFill>
                  <a:schemeClr val="bg1"/>
                </a:solidFill>
              </a:rPr>
              <a:t>intilishidir</a:t>
            </a:r>
            <a:r>
              <a:rPr lang="en-US" sz="1800" b="1" dirty="0">
                <a:solidFill>
                  <a:schemeClr val="bg1"/>
                </a:solidFill>
              </a:rPr>
              <a:t>.</a:t>
            </a:r>
            <a:endParaRPr lang="ru-RU" sz="1800" b="1" dirty="0">
              <a:solidFill>
                <a:schemeClr val="bg1"/>
              </a:solidFill>
            </a:endParaRPr>
          </a:p>
        </p:txBody>
      </p:sp>
      <p:sp>
        <p:nvSpPr>
          <p:cNvPr id="3" name="Овал 2"/>
          <p:cNvSpPr/>
          <p:nvPr/>
        </p:nvSpPr>
        <p:spPr>
          <a:xfrm>
            <a:off x="16555" y="2443765"/>
            <a:ext cx="3174319" cy="2622462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800" u="sng" dirty="0" err="1">
                <a:solidFill>
                  <a:srgbClr val="002060"/>
                </a:solidFill>
              </a:rPr>
              <a:t>Gedonistik</a:t>
            </a:r>
            <a:r>
              <a:rPr lang="en-US" sz="1800" u="sng" dirty="0">
                <a:solidFill>
                  <a:srgbClr val="002060"/>
                </a:solidFill>
              </a:rPr>
              <a:t>.</a:t>
            </a:r>
            <a:r>
              <a:rPr lang="en-US" sz="1800" dirty="0">
                <a:solidFill>
                  <a:srgbClr val="002060"/>
                </a:solidFill>
              </a:rPr>
              <a:t> </a:t>
            </a:r>
            <a:endParaRPr lang="uz-Latn-UZ" sz="1800" dirty="0">
              <a:solidFill>
                <a:srgbClr val="002060"/>
              </a:solidFill>
            </a:endParaRPr>
          </a:p>
          <a:p>
            <a:pPr algn="ctr"/>
            <a:r>
              <a:rPr lang="en-US" sz="1800" dirty="0" err="1">
                <a:solidFill>
                  <a:srgbClr val="002060"/>
                </a:solidFill>
              </a:rPr>
              <a:t>Har</a:t>
            </a:r>
            <a:r>
              <a:rPr lang="en-US" sz="1800" dirty="0">
                <a:solidFill>
                  <a:srgbClr val="002060"/>
                </a:solidFill>
              </a:rPr>
              <a:t> </a:t>
            </a:r>
            <a:r>
              <a:rPr lang="en-US" sz="1800" dirty="0" err="1">
                <a:solidFill>
                  <a:srgbClr val="002060"/>
                </a:solidFill>
              </a:rPr>
              <a:t>qanday</a:t>
            </a:r>
            <a:r>
              <a:rPr lang="en-US" sz="1800" dirty="0">
                <a:solidFill>
                  <a:srgbClr val="002060"/>
                </a:solidFill>
              </a:rPr>
              <a:t> </a:t>
            </a:r>
            <a:r>
              <a:rPr lang="en-US" sz="1800" dirty="0" err="1">
                <a:solidFill>
                  <a:srgbClr val="002060"/>
                </a:solidFill>
              </a:rPr>
              <a:t>vaziyatda</a:t>
            </a:r>
            <a:r>
              <a:rPr lang="en-US" sz="1800" dirty="0">
                <a:solidFill>
                  <a:srgbClr val="002060"/>
                </a:solidFill>
              </a:rPr>
              <a:t>, </a:t>
            </a:r>
            <a:r>
              <a:rPr lang="en-US" sz="1800" dirty="0" err="1">
                <a:solidFill>
                  <a:srgbClr val="002060"/>
                </a:solidFill>
              </a:rPr>
              <a:t>inson</a:t>
            </a:r>
            <a:r>
              <a:rPr lang="en-US" sz="1800" dirty="0">
                <a:solidFill>
                  <a:srgbClr val="002060"/>
                </a:solidFill>
              </a:rPr>
              <a:t> </a:t>
            </a:r>
            <a:r>
              <a:rPr lang="en-US" sz="1800" dirty="0" err="1">
                <a:solidFill>
                  <a:srgbClr val="002060"/>
                </a:solidFill>
              </a:rPr>
              <a:t>salbiy</a:t>
            </a:r>
            <a:r>
              <a:rPr lang="en-US" sz="1800" dirty="0">
                <a:solidFill>
                  <a:srgbClr val="002060"/>
                </a:solidFill>
              </a:rPr>
              <a:t> his-</a:t>
            </a:r>
            <a:r>
              <a:rPr lang="en-US" sz="1800" dirty="0" err="1">
                <a:solidFill>
                  <a:srgbClr val="002060"/>
                </a:solidFill>
              </a:rPr>
              <a:t>tuyg‘ulardan</a:t>
            </a:r>
            <a:r>
              <a:rPr lang="en-US" sz="1800" dirty="0">
                <a:solidFill>
                  <a:srgbClr val="002060"/>
                </a:solidFill>
              </a:rPr>
              <a:t> </a:t>
            </a:r>
            <a:r>
              <a:rPr lang="en-US" sz="1800" dirty="0" err="1">
                <a:solidFill>
                  <a:srgbClr val="002060"/>
                </a:solidFill>
              </a:rPr>
              <a:t>qochishga</a:t>
            </a:r>
            <a:r>
              <a:rPr lang="en-US" sz="1800" dirty="0">
                <a:solidFill>
                  <a:srgbClr val="002060"/>
                </a:solidFill>
              </a:rPr>
              <a:t> </a:t>
            </a:r>
            <a:r>
              <a:rPr lang="en-US" sz="1800" dirty="0" err="1">
                <a:solidFill>
                  <a:srgbClr val="002060"/>
                </a:solidFill>
              </a:rPr>
              <a:t>harakat</a:t>
            </a:r>
            <a:r>
              <a:rPr lang="en-US" sz="1800" dirty="0">
                <a:solidFill>
                  <a:srgbClr val="002060"/>
                </a:solidFill>
              </a:rPr>
              <a:t> </a:t>
            </a:r>
            <a:r>
              <a:rPr lang="en-US" sz="1800" dirty="0" err="1">
                <a:solidFill>
                  <a:srgbClr val="002060"/>
                </a:solidFill>
              </a:rPr>
              <a:t>qilib</a:t>
            </a:r>
            <a:r>
              <a:rPr lang="en-US" sz="1800" dirty="0">
                <a:solidFill>
                  <a:srgbClr val="002060"/>
                </a:solidFill>
              </a:rPr>
              <a:t>, </a:t>
            </a:r>
            <a:r>
              <a:rPr lang="en-US" sz="1800" dirty="0" err="1">
                <a:solidFill>
                  <a:srgbClr val="002060"/>
                </a:solidFill>
              </a:rPr>
              <a:t>maksimal</a:t>
            </a:r>
            <a:r>
              <a:rPr lang="en-US" sz="1800" dirty="0">
                <a:solidFill>
                  <a:srgbClr val="002060"/>
                </a:solidFill>
              </a:rPr>
              <a:t> </a:t>
            </a:r>
            <a:r>
              <a:rPr lang="en-US" sz="1800" dirty="0" err="1">
                <a:solidFill>
                  <a:srgbClr val="002060"/>
                </a:solidFill>
              </a:rPr>
              <a:t>zavq</a:t>
            </a:r>
            <a:r>
              <a:rPr lang="en-US" sz="1800" dirty="0">
                <a:solidFill>
                  <a:srgbClr val="002060"/>
                </a:solidFill>
              </a:rPr>
              <a:t> </a:t>
            </a:r>
            <a:r>
              <a:rPr lang="en-US" sz="1800" dirty="0" err="1">
                <a:solidFill>
                  <a:srgbClr val="002060"/>
                </a:solidFill>
              </a:rPr>
              <a:t>olishni</a:t>
            </a:r>
            <a:r>
              <a:rPr lang="en-US" sz="1800" dirty="0">
                <a:solidFill>
                  <a:srgbClr val="002060"/>
                </a:solidFill>
              </a:rPr>
              <a:t> </a:t>
            </a:r>
            <a:r>
              <a:rPr lang="en-US" sz="1800" dirty="0" err="1">
                <a:solidFill>
                  <a:srgbClr val="002060"/>
                </a:solidFill>
              </a:rPr>
              <a:t>istaydi</a:t>
            </a:r>
            <a:r>
              <a:rPr lang="en-US" sz="1800" dirty="0">
                <a:solidFill>
                  <a:srgbClr val="002060"/>
                </a:solidFill>
              </a:rPr>
              <a:t>.</a:t>
            </a:r>
            <a:endParaRPr lang="ru-RU" sz="1800" b="1" i="1" dirty="0">
              <a:solidFill>
                <a:srgbClr val="002060"/>
              </a:solidFill>
            </a:endParaRPr>
          </a:p>
        </p:txBody>
      </p:sp>
      <p:sp>
        <p:nvSpPr>
          <p:cNvPr id="4" name="Овал 3"/>
          <p:cNvSpPr/>
          <p:nvPr/>
        </p:nvSpPr>
        <p:spPr>
          <a:xfrm>
            <a:off x="5667871" y="2452961"/>
            <a:ext cx="3032975" cy="2622462"/>
          </a:xfrm>
          <a:prstGeom prst="ellips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u="sng" dirty="0" err="1"/>
              <a:t>Pragmatik</a:t>
            </a:r>
            <a:r>
              <a:rPr lang="en-US" sz="2000" u="sng" dirty="0"/>
              <a:t>. </a:t>
            </a:r>
            <a:r>
              <a:rPr lang="en-US" sz="2000" dirty="0" err="1"/>
              <a:t>Tabiatan</a:t>
            </a:r>
            <a:r>
              <a:rPr lang="en-US" sz="2000" dirty="0"/>
              <a:t> </a:t>
            </a:r>
            <a:r>
              <a:rPr lang="en-US" sz="2000" dirty="0" err="1"/>
              <a:t>dangasa</a:t>
            </a:r>
            <a:r>
              <a:rPr lang="en-US" sz="2000" dirty="0"/>
              <a:t> </a:t>
            </a:r>
            <a:r>
              <a:rPr lang="en-US" sz="2000" dirty="0" err="1"/>
              <a:t>bo‘lib</a:t>
            </a:r>
            <a:r>
              <a:rPr lang="en-US" sz="2000" dirty="0"/>
              <a:t>, </a:t>
            </a:r>
            <a:r>
              <a:rPr lang="en-US" sz="2000" dirty="0" err="1"/>
              <a:t>inson</a:t>
            </a:r>
            <a:r>
              <a:rPr lang="en-US" sz="2000" dirty="0"/>
              <a:t> minimum </a:t>
            </a:r>
            <a:r>
              <a:rPr lang="en-US" sz="2000" dirty="0" err="1"/>
              <a:t>kuch</a:t>
            </a:r>
            <a:r>
              <a:rPr lang="en-US" sz="2000" dirty="0"/>
              <a:t> </a:t>
            </a:r>
            <a:r>
              <a:rPr lang="en-US" sz="2000" dirty="0" err="1"/>
              <a:t>sarflab</a:t>
            </a:r>
            <a:r>
              <a:rPr lang="en-US" sz="2000" dirty="0"/>
              <a:t>, </a:t>
            </a:r>
            <a:r>
              <a:rPr lang="en-US" sz="2000" dirty="0" err="1"/>
              <a:t>maksimal</a:t>
            </a:r>
            <a:r>
              <a:rPr lang="en-US" sz="2000" dirty="0"/>
              <a:t> </a:t>
            </a:r>
            <a:r>
              <a:rPr lang="en-US" sz="2000" dirty="0" err="1"/>
              <a:t>foyda</a:t>
            </a:r>
            <a:r>
              <a:rPr lang="en-US" sz="2000" dirty="0"/>
              <a:t> </a:t>
            </a:r>
            <a:r>
              <a:rPr lang="en-US" sz="2000" dirty="0" err="1"/>
              <a:t>olishga</a:t>
            </a:r>
            <a:r>
              <a:rPr lang="en-US" sz="2000" dirty="0"/>
              <a:t> </a:t>
            </a:r>
            <a:r>
              <a:rPr lang="en-US" sz="2000" dirty="0" err="1"/>
              <a:t>intiladi</a:t>
            </a:r>
            <a:endParaRPr lang="ru-RU" sz="2000" b="1" i="1" dirty="0"/>
          </a:p>
        </p:txBody>
      </p:sp>
      <p:sp>
        <p:nvSpPr>
          <p:cNvPr id="7" name="Двойная стрелка вверх/вниз 6"/>
          <p:cNvSpPr/>
          <p:nvPr/>
        </p:nvSpPr>
        <p:spPr>
          <a:xfrm rot="3239625">
            <a:off x="2928282" y="2600575"/>
            <a:ext cx="637504" cy="749205"/>
          </a:xfrm>
          <a:prstGeom prst="up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050"/>
          </a:p>
        </p:txBody>
      </p:sp>
      <p:sp>
        <p:nvSpPr>
          <p:cNvPr id="8" name="Двойная стрелка вверх/вниз 7"/>
          <p:cNvSpPr/>
          <p:nvPr/>
        </p:nvSpPr>
        <p:spPr>
          <a:xfrm rot="7514282">
            <a:off x="5223523" y="2533031"/>
            <a:ext cx="637504" cy="749205"/>
          </a:xfrm>
          <a:prstGeom prst="up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050"/>
          </a:p>
        </p:txBody>
      </p:sp>
    </p:spTree>
    <p:extLst>
      <p:ext uri="{BB962C8B-B14F-4D97-AF65-F5344CB8AC3E}">
        <p14:creationId xmlns:p14="http://schemas.microsoft.com/office/powerpoint/2010/main" val="13873797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6" name="Google Shape;1326;p34"/>
          <p:cNvSpPr txBox="1">
            <a:spLocks noGrp="1"/>
          </p:cNvSpPr>
          <p:nvPr>
            <p:ph type="title"/>
          </p:nvPr>
        </p:nvSpPr>
        <p:spPr>
          <a:xfrm>
            <a:off x="457200" y="412775"/>
            <a:ext cx="8229600" cy="481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</a:pPr>
            <a:r>
              <a:rPr lang="en-US" sz="2400" b="1" dirty="0" err="1">
                <a:latin typeface="Arial" pitchFamily="34" charset="0"/>
                <a:cs typeface="Arial" pitchFamily="34" charset="0"/>
              </a:rPr>
              <a:t>Shaxslararo</a:t>
            </a:r>
            <a:r>
              <a:rPr lang="en-US" sz="24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latin typeface="Arial" pitchFamily="34" charset="0"/>
                <a:cs typeface="Arial" pitchFamily="34" charset="0"/>
              </a:rPr>
              <a:t>munosabatlarni</a:t>
            </a:r>
            <a:r>
              <a:rPr lang="en-US" sz="24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latin typeface="Arial" pitchFamily="34" charset="0"/>
                <a:cs typeface="Arial" pitchFamily="34" charset="0"/>
              </a:rPr>
              <a:t>to‘g‘ri</a:t>
            </a:r>
            <a:r>
              <a:rPr lang="en-US" sz="24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latin typeface="Arial" pitchFamily="34" charset="0"/>
                <a:cs typeface="Arial" pitchFamily="34" charset="0"/>
              </a:rPr>
              <a:t>o‘rnatish</a:t>
            </a:r>
            <a:r>
              <a:rPr lang="en-US" sz="24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latin typeface="Arial" pitchFamily="34" charset="0"/>
                <a:cs typeface="Arial" pitchFamily="34" charset="0"/>
              </a:rPr>
              <a:t>va</a:t>
            </a:r>
            <a:r>
              <a:rPr lang="en-US" sz="24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latin typeface="Arial" pitchFamily="34" charset="0"/>
                <a:cs typeface="Arial" pitchFamily="34" charset="0"/>
              </a:rPr>
              <a:t>o‘rganish</a:t>
            </a:r>
            <a:r>
              <a:rPr lang="en-US" sz="24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latin typeface="Arial" pitchFamily="34" charset="0"/>
                <a:cs typeface="Arial" pitchFamily="34" charset="0"/>
              </a:rPr>
              <a:t>nega</a:t>
            </a:r>
            <a:r>
              <a:rPr lang="en-US" sz="24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latin typeface="Arial" pitchFamily="34" charset="0"/>
                <a:cs typeface="Arial" pitchFamily="34" charset="0"/>
              </a:rPr>
              <a:t>muhim</a:t>
            </a:r>
            <a:r>
              <a:rPr lang="en-US" sz="2400" b="1" dirty="0">
                <a:latin typeface="Arial" pitchFamily="34" charset="0"/>
                <a:cs typeface="Arial" pitchFamily="34" charset="0"/>
              </a:rPr>
              <a:t>?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29" name="Google Shape;1329;p34"/>
          <p:cNvSpPr txBox="1"/>
          <p:nvPr/>
        </p:nvSpPr>
        <p:spPr>
          <a:xfrm>
            <a:off x="402077" y="2571750"/>
            <a:ext cx="2241097" cy="301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 algn="ctr"/>
            <a:r>
              <a:rPr lang="en-US" sz="1600" dirty="0" err="1">
                <a:latin typeface="Arial" pitchFamily="34" charset="0"/>
                <a:cs typeface="Arial" pitchFamily="34" charset="0"/>
              </a:rPr>
              <a:t>yetakchilikni</a:t>
            </a:r>
            <a:r>
              <a:rPr lang="en-US" sz="1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600" dirty="0" err="1">
                <a:latin typeface="Arial" pitchFamily="34" charset="0"/>
                <a:cs typeface="Arial" pitchFamily="34" charset="0"/>
              </a:rPr>
              <a:t>rivojlantirish</a:t>
            </a:r>
            <a:endParaRPr sz="1600" dirty="0">
              <a:solidFill>
                <a:schemeClr val="dk1"/>
              </a:solidFill>
              <a:latin typeface="Arial" pitchFamily="34" charset="0"/>
              <a:ea typeface="Roboto"/>
              <a:cs typeface="Arial" pitchFamily="34" charset="0"/>
              <a:sym typeface="Roboto"/>
            </a:endParaRPr>
          </a:p>
        </p:txBody>
      </p:sp>
      <p:sp>
        <p:nvSpPr>
          <p:cNvPr id="1332" name="Google Shape;1332;p34"/>
          <p:cNvSpPr txBox="1"/>
          <p:nvPr/>
        </p:nvSpPr>
        <p:spPr>
          <a:xfrm>
            <a:off x="323528" y="3612960"/>
            <a:ext cx="2303951" cy="301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 algn="ctr"/>
            <a:r>
              <a:rPr lang="en-US" sz="1600" dirty="0" err="1">
                <a:solidFill>
                  <a:schemeClr val="dk1"/>
                </a:solidFill>
                <a:latin typeface="Arial" pitchFamily="34" charset="0"/>
                <a:ea typeface="Roboto"/>
                <a:cs typeface="Arial" pitchFamily="34" charset="0"/>
                <a:sym typeface="Roboto"/>
              </a:rPr>
              <a:t>jamoa</a:t>
            </a:r>
            <a:r>
              <a:rPr lang="en-US" sz="1600" dirty="0">
                <a:solidFill>
                  <a:schemeClr val="dk1"/>
                </a:solidFill>
                <a:latin typeface="Arial" pitchFamily="34" charset="0"/>
                <a:ea typeface="Roboto"/>
                <a:cs typeface="Arial" pitchFamily="34" charset="0"/>
                <a:sym typeface="Roboto"/>
              </a:rPr>
              <a:t> </a:t>
            </a:r>
            <a:r>
              <a:rPr lang="en-US" sz="1600" dirty="0" err="1">
                <a:solidFill>
                  <a:schemeClr val="dk1"/>
                </a:solidFill>
                <a:latin typeface="Arial" pitchFamily="34" charset="0"/>
                <a:ea typeface="Roboto"/>
                <a:cs typeface="Arial" pitchFamily="34" charset="0"/>
                <a:sym typeface="Roboto"/>
              </a:rPr>
              <a:t>bilan</a:t>
            </a:r>
            <a:r>
              <a:rPr lang="en-US" sz="1600" dirty="0">
                <a:solidFill>
                  <a:schemeClr val="dk1"/>
                </a:solidFill>
                <a:latin typeface="Arial" pitchFamily="34" charset="0"/>
                <a:ea typeface="Roboto"/>
                <a:cs typeface="Arial" pitchFamily="34" charset="0"/>
                <a:sym typeface="Roboto"/>
              </a:rPr>
              <a:t> </a:t>
            </a:r>
            <a:r>
              <a:rPr lang="en-US" sz="1600" dirty="0" err="1">
                <a:solidFill>
                  <a:schemeClr val="dk1"/>
                </a:solidFill>
                <a:latin typeface="Arial" pitchFamily="34" charset="0"/>
                <a:ea typeface="Roboto"/>
                <a:cs typeface="Arial" pitchFamily="34" charset="0"/>
                <a:sym typeface="Roboto"/>
              </a:rPr>
              <a:t>ishlash</a:t>
            </a:r>
            <a:endParaRPr sz="1600" dirty="0">
              <a:solidFill>
                <a:schemeClr val="dk1"/>
              </a:solidFill>
              <a:latin typeface="Arial" pitchFamily="34" charset="0"/>
              <a:ea typeface="Roboto"/>
              <a:cs typeface="Arial" pitchFamily="34" charset="0"/>
              <a:sym typeface="Roboto"/>
            </a:endParaRPr>
          </a:p>
        </p:txBody>
      </p:sp>
      <p:sp>
        <p:nvSpPr>
          <p:cNvPr id="1334" name="Google Shape;1334;p34"/>
          <p:cNvSpPr txBox="1"/>
          <p:nvPr/>
        </p:nvSpPr>
        <p:spPr>
          <a:xfrm>
            <a:off x="246434" y="1611418"/>
            <a:ext cx="2396740" cy="301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600" dirty="0" err="1">
                <a:solidFill>
                  <a:schemeClr val="dk1"/>
                </a:solidFill>
                <a:latin typeface="Arial" pitchFamily="34" charset="0"/>
                <a:ea typeface="Roboto"/>
                <a:cs typeface="Arial" pitchFamily="34" charset="0"/>
                <a:sym typeface="Roboto"/>
              </a:rPr>
              <a:t>o‘quvchilar</a:t>
            </a:r>
            <a:r>
              <a:rPr lang="en-US" sz="1600" dirty="0">
                <a:solidFill>
                  <a:schemeClr val="dk1"/>
                </a:solidFill>
                <a:latin typeface="Arial" pitchFamily="34" charset="0"/>
                <a:ea typeface="Roboto"/>
                <a:cs typeface="Arial" pitchFamily="34" charset="0"/>
                <a:sym typeface="Roboto"/>
              </a:rPr>
              <a:t>, </a:t>
            </a:r>
            <a:r>
              <a:rPr lang="en-US" sz="1600" dirty="0" err="1">
                <a:solidFill>
                  <a:schemeClr val="dk1"/>
                </a:solidFill>
                <a:latin typeface="Arial" pitchFamily="34" charset="0"/>
                <a:ea typeface="Roboto"/>
                <a:cs typeface="Arial" pitchFamily="34" charset="0"/>
                <a:sym typeface="Roboto"/>
              </a:rPr>
              <a:t>hamkasblar</a:t>
            </a:r>
            <a:r>
              <a:rPr lang="en-US" sz="1600" dirty="0">
                <a:solidFill>
                  <a:schemeClr val="dk1"/>
                </a:solidFill>
                <a:latin typeface="Arial" pitchFamily="34" charset="0"/>
                <a:ea typeface="Roboto"/>
                <a:cs typeface="Arial" pitchFamily="34" charset="0"/>
                <a:sym typeface="Roboto"/>
              </a:rPr>
              <a:t> </a:t>
            </a:r>
            <a:r>
              <a:rPr lang="en-US" sz="1600" dirty="0" err="1">
                <a:solidFill>
                  <a:schemeClr val="dk1"/>
                </a:solidFill>
                <a:latin typeface="Arial" pitchFamily="34" charset="0"/>
                <a:ea typeface="Roboto"/>
                <a:cs typeface="Arial" pitchFamily="34" charset="0"/>
                <a:sym typeface="Roboto"/>
              </a:rPr>
              <a:t>bilan</a:t>
            </a:r>
            <a:r>
              <a:rPr lang="en-US" sz="1600" dirty="0">
                <a:solidFill>
                  <a:schemeClr val="dk1"/>
                </a:solidFill>
                <a:latin typeface="Arial" pitchFamily="34" charset="0"/>
                <a:ea typeface="Roboto"/>
                <a:cs typeface="Arial" pitchFamily="34" charset="0"/>
                <a:sym typeface="Roboto"/>
              </a:rPr>
              <a:t> </a:t>
            </a:r>
            <a:r>
              <a:rPr lang="en-US" sz="1600" dirty="0" err="1">
                <a:solidFill>
                  <a:schemeClr val="dk1"/>
                </a:solidFill>
                <a:latin typeface="Arial" pitchFamily="34" charset="0"/>
                <a:ea typeface="Roboto"/>
                <a:cs typeface="Arial" pitchFamily="34" charset="0"/>
                <a:sym typeface="Roboto"/>
              </a:rPr>
              <a:t>ishlash</a:t>
            </a:r>
            <a:endParaRPr sz="1600" dirty="0">
              <a:latin typeface="Arial" pitchFamily="34" charset="0"/>
              <a:ea typeface="Roboto"/>
              <a:cs typeface="Arial" pitchFamily="34" charset="0"/>
              <a:sym typeface="Roboto"/>
            </a:endParaRPr>
          </a:p>
        </p:txBody>
      </p:sp>
      <p:grpSp>
        <p:nvGrpSpPr>
          <p:cNvPr id="5" name="Google Shape;1336;p34"/>
          <p:cNvGrpSpPr/>
          <p:nvPr/>
        </p:nvGrpSpPr>
        <p:grpSpPr>
          <a:xfrm>
            <a:off x="2627479" y="1147112"/>
            <a:ext cx="3816729" cy="3572562"/>
            <a:chOff x="2627479" y="1147112"/>
            <a:chExt cx="3900225" cy="3572562"/>
          </a:xfrm>
        </p:grpSpPr>
        <p:cxnSp>
          <p:nvCxnSpPr>
            <p:cNvPr id="1337" name="Google Shape;1337;p34"/>
            <p:cNvCxnSpPr/>
            <p:nvPr/>
          </p:nvCxnSpPr>
          <p:spPr>
            <a:xfrm rot="10800000">
              <a:off x="5419804" y="1774500"/>
              <a:ext cx="1107900" cy="0"/>
            </a:xfrm>
            <a:prstGeom prst="straightConnector1">
              <a:avLst/>
            </a:prstGeom>
            <a:noFill/>
            <a:ln w="9525" cap="flat" cmpd="sng">
              <a:solidFill>
                <a:schemeClr val="accent4"/>
              </a:solidFill>
              <a:prstDash val="solid"/>
              <a:round/>
              <a:headEnd type="oval" w="med" len="med"/>
              <a:tailEnd type="none" w="med" len="med"/>
            </a:ln>
          </p:spPr>
        </p:cxnSp>
        <p:cxnSp>
          <p:nvCxnSpPr>
            <p:cNvPr id="1339" name="Google Shape;1339;p34"/>
            <p:cNvCxnSpPr/>
            <p:nvPr/>
          </p:nvCxnSpPr>
          <p:spPr>
            <a:xfrm rot="10800000">
              <a:off x="5238604" y="2705510"/>
              <a:ext cx="1289100" cy="0"/>
            </a:xfrm>
            <a:prstGeom prst="straightConnector1">
              <a:avLst/>
            </a:prstGeom>
            <a:noFill/>
            <a:ln w="9525" cap="flat" cmpd="sng">
              <a:solidFill>
                <a:schemeClr val="accent5"/>
              </a:solidFill>
              <a:prstDash val="solid"/>
              <a:round/>
              <a:headEnd type="oval" w="med" len="med"/>
              <a:tailEnd type="none" w="med" len="med"/>
            </a:ln>
          </p:spPr>
        </p:cxnSp>
        <p:cxnSp>
          <p:nvCxnSpPr>
            <p:cNvPr id="1341" name="Google Shape;1341;p34"/>
            <p:cNvCxnSpPr/>
            <p:nvPr/>
          </p:nvCxnSpPr>
          <p:spPr>
            <a:xfrm rot="10800000">
              <a:off x="4924504" y="3667275"/>
              <a:ext cx="1603200" cy="0"/>
            </a:xfrm>
            <a:prstGeom prst="straightConnector1">
              <a:avLst/>
            </a:prstGeom>
            <a:noFill/>
            <a:ln w="9525" cap="flat" cmpd="sng">
              <a:solidFill>
                <a:schemeClr val="accent6"/>
              </a:solidFill>
              <a:prstDash val="solid"/>
              <a:round/>
              <a:headEnd type="oval" w="med" len="med"/>
              <a:tailEnd type="none" w="med" len="med"/>
            </a:ln>
          </p:spPr>
        </p:cxnSp>
        <p:cxnSp>
          <p:nvCxnSpPr>
            <p:cNvPr id="1343" name="Google Shape;1343;p34"/>
            <p:cNvCxnSpPr/>
            <p:nvPr/>
          </p:nvCxnSpPr>
          <p:spPr>
            <a:xfrm>
              <a:off x="2627479" y="1774500"/>
              <a:ext cx="1106400" cy="0"/>
            </a:xfrm>
            <a:prstGeom prst="straightConnector1">
              <a:avLst/>
            </a:prstGeom>
            <a:noFill/>
            <a:ln w="9525" cap="flat" cmpd="sng">
              <a:solidFill>
                <a:schemeClr val="accent1"/>
              </a:solidFill>
              <a:prstDash val="solid"/>
              <a:round/>
              <a:headEnd type="oval" w="med" len="med"/>
              <a:tailEnd type="none" w="med" len="med"/>
            </a:ln>
          </p:spPr>
        </p:cxnSp>
        <p:cxnSp>
          <p:nvCxnSpPr>
            <p:cNvPr id="1344" name="Google Shape;1344;p34"/>
            <p:cNvCxnSpPr/>
            <p:nvPr/>
          </p:nvCxnSpPr>
          <p:spPr>
            <a:xfrm>
              <a:off x="2627479" y="2705510"/>
              <a:ext cx="1306200" cy="0"/>
            </a:xfrm>
            <a:prstGeom prst="straightConnector1">
              <a:avLst/>
            </a:prstGeom>
            <a:noFill/>
            <a:ln w="9525" cap="flat" cmpd="sng">
              <a:solidFill>
                <a:schemeClr val="accent2"/>
              </a:solidFill>
              <a:prstDash val="solid"/>
              <a:round/>
              <a:headEnd type="oval" w="med" len="med"/>
              <a:tailEnd type="none" w="med" len="med"/>
            </a:ln>
          </p:spPr>
        </p:cxnSp>
        <p:cxnSp>
          <p:nvCxnSpPr>
            <p:cNvPr id="1345" name="Google Shape;1345;p34"/>
            <p:cNvCxnSpPr/>
            <p:nvPr/>
          </p:nvCxnSpPr>
          <p:spPr>
            <a:xfrm>
              <a:off x="2627479" y="3667275"/>
              <a:ext cx="1620600" cy="0"/>
            </a:xfrm>
            <a:prstGeom prst="straightConnector1">
              <a:avLst/>
            </a:prstGeom>
            <a:noFill/>
            <a:ln w="9525" cap="flat" cmpd="sng">
              <a:solidFill>
                <a:schemeClr val="accent3"/>
              </a:solidFill>
              <a:prstDash val="solid"/>
              <a:round/>
              <a:headEnd type="oval" w="med" len="med"/>
              <a:tailEnd type="none" w="med" len="med"/>
            </a:ln>
          </p:spPr>
        </p:cxnSp>
        <p:grpSp>
          <p:nvGrpSpPr>
            <p:cNvPr id="6" name="Google Shape;1346;p34"/>
            <p:cNvGrpSpPr/>
            <p:nvPr/>
          </p:nvGrpSpPr>
          <p:grpSpPr>
            <a:xfrm>
              <a:off x="3586221" y="1147112"/>
              <a:ext cx="1971558" cy="3572562"/>
              <a:chOff x="2357500" y="238125"/>
              <a:chExt cx="2890000" cy="5236825"/>
            </a:xfrm>
          </p:grpSpPr>
          <p:sp>
            <p:nvSpPr>
              <p:cNvPr id="1347" name="Google Shape;1347;p34"/>
              <p:cNvSpPr/>
              <p:nvPr/>
            </p:nvSpPr>
            <p:spPr>
              <a:xfrm>
                <a:off x="2568075" y="532000"/>
                <a:ext cx="1296725" cy="1504775"/>
              </a:xfrm>
              <a:custGeom>
                <a:avLst/>
                <a:gdLst/>
                <a:ahLst/>
                <a:cxnLst/>
                <a:rect l="l" t="t" r="r" b="b"/>
                <a:pathLst>
                  <a:path w="51869" h="60191" extrusionOk="0">
                    <a:moveTo>
                      <a:pt x="31624" y="1"/>
                    </a:moveTo>
                    <a:cubicBezTo>
                      <a:pt x="21620" y="1"/>
                      <a:pt x="10827" y="7082"/>
                      <a:pt x="4640" y="18769"/>
                    </a:cubicBezTo>
                    <a:cubicBezTo>
                      <a:pt x="4640" y="18769"/>
                      <a:pt x="4607" y="18805"/>
                      <a:pt x="4607" y="18838"/>
                    </a:cubicBezTo>
                    <a:cubicBezTo>
                      <a:pt x="1513" y="24717"/>
                      <a:pt x="1" y="30904"/>
                      <a:pt x="1" y="36643"/>
                    </a:cubicBezTo>
                    <a:cubicBezTo>
                      <a:pt x="1" y="45960"/>
                      <a:pt x="3919" y="54141"/>
                      <a:pt x="11206" y="57991"/>
                    </a:cubicBezTo>
                    <a:cubicBezTo>
                      <a:pt x="14025" y="59503"/>
                      <a:pt x="17119" y="60190"/>
                      <a:pt x="20281" y="60190"/>
                    </a:cubicBezTo>
                    <a:cubicBezTo>
                      <a:pt x="30282" y="60190"/>
                      <a:pt x="41075" y="53109"/>
                      <a:pt x="47263" y="41422"/>
                    </a:cubicBezTo>
                    <a:cubicBezTo>
                      <a:pt x="47263" y="41387"/>
                      <a:pt x="47263" y="41387"/>
                      <a:pt x="47298" y="41354"/>
                    </a:cubicBezTo>
                    <a:cubicBezTo>
                      <a:pt x="50392" y="35474"/>
                      <a:pt x="51869" y="29287"/>
                      <a:pt x="51869" y="23548"/>
                    </a:cubicBezTo>
                    <a:cubicBezTo>
                      <a:pt x="51869" y="14231"/>
                      <a:pt x="47986" y="6051"/>
                      <a:pt x="40663" y="2201"/>
                    </a:cubicBezTo>
                    <a:lnTo>
                      <a:pt x="40663" y="2168"/>
                    </a:lnTo>
                    <a:cubicBezTo>
                      <a:pt x="37844" y="688"/>
                      <a:pt x="34786" y="1"/>
                      <a:pt x="31624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348" name="Google Shape;1348;p34"/>
              <p:cNvSpPr/>
              <p:nvPr/>
            </p:nvSpPr>
            <p:spPr>
              <a:xfrm>
                <a:off x="2357500" y="244150"/>
                <a:ext cx="2627050" cy="3405575"/>
              </a:xfrm>
              <a:custGeom>
                <a:avLst/>
                <a:gdLst/>
                <a:ahLst/>
                <a:cxnLst/>
                <a:rect l="l" t="t" r="r" b="b"/>
                <a:pathLst>
                  <a:path w="105082" h="136223" extrusionOk="0">
                    <a:moveTo>
                      <a:pt x="40057" y="11520"/>
                    </a:moveTo>
                    <a:cubicBezTo>
                      <a:pt x="43205" y="11520"/>
                      <a:pt x="46272" y="12226"/>
                      <a:pt x="49086" y="13715"/>
                    </a:cubicBezTo>
                    <a:cubicBezTo>
                      <a:pt x="60877" y="19938"/>
                      <a:pt x="63833" y="37468"/>
                      <a:pt x="55721" y="52868"/>
                    </a:cubicBezTo>
                    <a:cubicBezTo>
                      <a:pt x="49527" y="64599"/>
                      <a:pt x="38706" y="71703"/>
                      <a:pt x="28693" y="71703"/>
                    </a:cubicBezTo>
                    <a:cubicBezTo>
                      <a:pt x="25535" y="71703"/>
                      <a:pt x="22456" y="70996"/>
                      <a:pt x="19629" y="69505"/>
                    </a:cubicBezTo>
                    <a:cubicBezTo>
                      <a:pt x="7838" y="63282"/>
                      <a:pt x="4882" y="45751"/>
                      <a:pt x="13030" y="30352"/>
                    </a:cubicBezTo>
                    <a:cubicBezTo>
                      <a:pt x="19225" y="18639"/>
                      <a:pt x="30054" y="11520"/>
                      <a:pt x="40057" y="11520"/>
                    </a:cubicBezTo>
                    <a:close/>
                    <a:moveTo>
                      <a:pt x="52798" y="1"/>
                    </a:moveTo>
                    <a:cubicBezTo>
                      <a:pt x="23204" y="2715"/>
                      <a:pt x="1" y="28083"/>
                      <a:pt x="518" y="58299"/>
                    </a:cubicBezTo>
                    <a:cubicBezTo>
                      <a:pt x="688" y="68713"/>
                      <a:pt x="3611" y="78475"/>
                      <a:pt x="8630" y="86829"/>
                    </a:cubicBezTo>
                    <a:cubicBezTo>
                      <a:pt x="17737" y="102091"/>
                      <a:pt x="24337" y="118728"/>
                      <a:pt x="27499" y="136222"/>
                    </a:cubicBezTo>
                    <a:lnTo>
                      <a:pt x="78097" y="136222"/>
                    </a:lnTo>
                    <a:cubicBezTo>
                      <a:pt x="81226" y="118796"/>
                      <a:pt x="87757" y="102159"/>
                      <a:pt x="96901" y="86966"/>
                    </a:cubicBezTo>
                    <a:cubicBezTo>
                      <a:pt x="102090" y="78304"/>
                      <a:pt x="105082" y="68163"/>
                      <a:pt x="105082" y="57336"/>
                    </a:cubicBezTo>
                    <a:cubicBezTo>
                      <a:pt x="105082" y="27327"/>
                      <a:pt x="82120" y="2682"/>
                      <a:pt x="52798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349" name="Google Shape;1349;p34"/>
              <p:cNvSpPr/>
              <p:nvPr/>
            </p:nvSpPr>
            <p:spPr>
              <a:xfrm>
                <a:off x="3677450" y="238125"/>
                <a:ext cx="1570050" cy="3411600"/>
              </a:xfrm>
              <a:custGeom>
                <a:avLst/>
                <a:gdLst/>
                <a:ahLst/>
                <a:cxnLst/>
                <a:rect l="l" t="t" r="r" b="b"/>
                <a:pathLst>
                  <a:path w="62802" h="136464" extrusionOk="0">
                    <a:moveTo>
                      <a:pt x="5192" y="0"/>
                    </a:moveTo>
                    <a:cubicBezTo>
                      <a:pt x="4950" y="0"/>
                      <a:pt x="4675" y="36"/>
                      <a:pt x="4436" y="36"/>
                    </a:cubicBezTo>
                    <a:lnTo>
                      <a:pt x="3575" y="36"/>
                    </a:lnTo>
                    <a:cubicBezTo>
                      <a:pt x="3405" y="36"/>
                      <a:pt x="3231" y="36"/>
                      <a:pt x="3094" y="69"/>
                    </a:cubicBezTo>
                    <a:lnTo>
                      <a:pt x="2888" y="69"/>
                    </a:lnTo>
                    <a:cubicBezTo>
                      <a:pt x="2681" y="69"/>
                      <a:pt x="2511" y="69"/>
                      <a:pt x="2305" y="104"/>
                    </a:cubicBezTo>
                    <a:lnTo>
                      <a:pt x="2167" y="104"/>
                    </a:lnTo>
                    <a:cubicBezTo>
                      <a:pt x="1961" y="104"/>
                      <a:pt x="1788" y="104"/>
                      <a:pt x="1581" y="137"/>
                    </a:cubicBezTo>
                    <a:lnTo>
                      <a:pt x="1306" y="137"/>
                    </a:lnTo>
                    <a:cubicBezTo>
                      <a:pt x="1169" y="173"/>
                      <a:pt x="1067" y="173"/>
                      <a:pt x="930" y="173"/>
                    </a:cubicBezTo>
                    <a:cubicBezTo>
                      <a:pt x="825" y="173"/>
                      <a:pt x="723" y="206"/>
                      <a:pt x="655" y="206"/>
                    </a:cubicBezTo>
                    <a:cubicBezTo>
                      <a:pt x="517" y="206"/>
                      <a:pt x="344" y="206"/>
                      <a:pt x="207" y="242"/>
                    </a:cubicBezTo>
                    <a:lnTo>
                      <a:pt x="0" y="242"/>
                    </a:lnTo>
                    <a:cubicBezTo>
                      <a:pt x="29322" y="2923"/>
                      <a:pt x="52284" y="27568"/>
                      <a:pt x="52284" y="57577"/>
                    </a:cubicBezTo>
                    <a:cubicBezTo>
                      <a:pt x="52284" y="68404"/>
                      <a:pt x="49292" y="78545"/>
                      <a:pt x="44103" y="87207"/>
                    </a:cubicBezTo>
                    <a:cubicBezTo>
                      <a:pt x="34959" y="102400"/>
                      <a:pt x="28428" y="119037"/>
                      <a:pt x="25299" y="136463"/>
                    </a:cubicBezTo>
                    <a:lnTo>
                      <a:pt x="35817" y="136463"/>
                    </a:lnTo>
                    <a:cubicBezTo>
                      <a:pt x="38086" y="123850"/>
                      <a:pt x="42109" y="111646"/>
                      <a:pt x="47642" y="100132"/>
                    </a:cubicBezTo>
                    <a:cubicBezTo>
                      <a:pt x="47884" y="99615"/>
                      <a:pt x="48123" y="99101"/>
                      <a:pt x="48398" y="98584"/>
                    </a:cubicBezTo>
                    <a:cubicBezTo>
                      <a:pt x="48777" y="97794"/>
                      <a:pt x="49154" y="97038"/>
                      <a:pt x="49567" y="96282"/>
                    </a:cubicBezTo>
                    <a:cubicBezTo>
                      <a:pt x="51148" y="93188"/>
                      <a:pt x="52833" y="90163"/>
                      <a:pt x="54621" y="87207"/>
                    </a:cubicBezTo>
                    <a:cubicBezTo>
                      <a:pt x="59329" y="79370"/>
                      <a:pt x="62216" y="70295"/>
                      <a:pt x="62733" y="60602"/>
                    </a:cubicBezTo>
                    <a:cubicBezTo>
                      <a:pt x="62766" y="60258"/>
                      <a:pt x="62766" y="59948"/>
                      <a:pt x="62766" y="59604"/>
                    </a:cubicBezTo>
                    <a:cubicBezTo>
                      <a:pt x="62802" y="58916"/>
                      <a:pt x="62802" y="58265"/>
                      <a:pt x="62802" y="57577"/>
                    </a:cubicBezTo>
                    <a:cubicBezTo>
                      <a:pt x="62802" y="55584"/>
                      <a:pt x="62697" y="53590"/>
                      <a:pt x="62527" y="51629"/>
                    </a:cubicBezTo>
                    <a:cubicBezTo>
                      <a:pt x="62422" y="50909"/>
                      <a:pt x="62354" y="50186"/>
                      <a:pt x="62252" y="49465"/>
                    </a:cubicBezTo>
                    <a:cubicBezTo>
                      <a:pt x="62183" y="48984"/>
                      <a:pt x="62114" y="48503"/>
                      <a:pt x="62010" y="48021"/>
                    </a:cubicBezTo>
                    <a:lnTo>
                      <a:pt x="61908" y="47298"/>
                    </a:lnTo>
                    <a:cubicBezTo>
                      <a:pt x="57060" y="20385"/>
                      <a:pt x="33516" y="0"/>
                      <a:pt x="5192" y="0"/>
                    </a:cubicBezTo>
                    <a:close/>
                  </a:path>
                </a:pathLst>
              </a:custGeom>
              <a:solidFill>
                <a:srgbClr val="F7D25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350" name="Google Shape;1350;p34"/>
              <p:cNvSpPr/>
              <p:nvPr/>
            </p:nvSpPr>
            <p:spPr>
              <a:xfrm>
                <a:off x="4868475" y="2702700"/>
                <a:ext cx="18925" cy="38725"/>
              </a:xfrm>
              <a:custGeom>
                <a:avLst/>
                <a:gdLst/>
                <a:ahLst/>
                <a:cxnLst/>
                <a:rect l="l" t="t" r="r" b="b"/>
                <a:pathLst>
                  <a:path w="757" h="1549" extrusionOk="0">
                    <a:moveTo>
                      <a:pt x="757" y="1"/>
                    </a:moveTo>
                    <a:cubicBezTo>
                      <a:pt x="482" y="518"/>
                      <a:pt x="243" y="1032"/>
                      <a:pt x="1" y="1549"/>
                    </a:cubicBezTo>
                    <a:cubicBezTo>
                      <a:pt x="243" y="1032"/>
                      <a:pt x="482" y="518"/>
                      <a:pt x="757" y="1"/>
                    </a:cubicBezTo>
                    <a:close/>
                  </a:path>
                </a:pathLst>
              </a:custGeom>
              <a:solidFill>
                <a:srgbClr val="FFD75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351" name="Google Shape;1351;p34"/>
              <p:cNvSpPr/>
              <p:nvPr/>
            </p:nvSpPr>
            <p:spPr>
              <a:xfrm>
                <a:off x="3766825" y="239000"/>
                <a:ext cx="5175" cy="25"/>
              </a:xfrm>
              <a:custGeom>
                <a:avLst/>
                <a:gdLst/>
                <a:ahLst/>
                <a:cxnLst/>
                <a:rect l="l" t="t" r="r" b="b"/>
                <a:pathLst>
                  <a:path w="207" h="1" extrusionOk="0">
                    <a:moveTo>
                      <a:pt x="0" y="1"/>
                    </a:moveTo>
                    <a:lnTo>
                      <a:pt x="206" y="1"/>
                    </a:lnTo>
                    <a:close/>
                  </a:path>
                </a:pathLst>
              </a:custGeom>
              <a:solidFill>
                <a:srgbClr val="FFD75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352" name="Google Shape;1352;p34"/>
              <p:cNvSpPr/>
              <p:nvPr/>
            </p:nvSpPr>
            <p:spPr>
              <a:xfrm>
                <a:off x="3693800" y="242450"/>
                <a:ext cx="6900" cy="850"/>
              </a:xfrm>
              <a:custGeom>
                <a:avLst/>
                <a:gdLst/>
                <a:ahLst/>
                <a:cxnLst/>
                <a:rect l="l" t="t" r="r" b="b"/>
                <a:pathLst>
                  <a:path w="276" h="34" extrusionOk="0">
                    <a:moveTo>
                      <a:pt x="1" y="33"/>
                    </a:moveTo>
                    <a:cubicBezTo>
                      <a:pt x="69" y="33"/>
                      <a:pt x="171" y="0"/>
                      <a:pt x="276" y="0"/>
                    </a:cubicBezTo>
                    <a:cubicBezTo>
                      <a:pt x="171" y="0"/>
                      <a:pt x="69" y="33"/>
                      <a:pt x="1" y="33"/>
                    </a:cubicBezTo>
                    <a:close/>
                  </a:path>
                </a:pathLst>
              </a:custGeom>
              <a:solidFill>
                <a:srgbClr val="FFD75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353" name="Google Shape;1353;p34"/>
              <p:cNvSpPr/>
              <p:nvPr/>
            </p:nvSpPr>
            <p:spPr>
              <a:xfrm>
                <a:off x="3731625" y="240725"/>
                <a:ext cx="3450" cy="25"/>
              </a:xfrm>
              <a:custGeom>
                <a:avLst/>
                <a:gdLst/>
                <a:ahLst/>
                <a:cxnLst/>
                <a:rect l="l" t="t" r="r" b="b"/>
                <a:pathLst>
                  <a:path w="138" h="1" extrusionOk="0">
                    <a:moveTo>
                      <a:pt x="0" y="0"/>
                    </a:moveTo>
                    <a:lnTo>
                      <a:pt x="138" y="0"/>
                    </a:lnTo>
                    <a:close/>
                  </a:path>
                </a:pathLst>
              </a:custGeom>
              <a:solidFill>
                <a:srgbClr val="FFD75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354" name="Google Shape;1354;p34"/>
              <p:cNvSpPr/>
              <p:nvPr/>
            </p:nvSpPr>
            <p:spPr>
              <a:xfrm>
                <a:off x="3749625" y="239825"/>
                <a:ext cx="5175" cy="25"/>
              </a:xfrm>
              <a:custGeom>
                <a:avLst/>
                <a:gdLst/>
                <a:ahLst/>
                <a:cxnLst/>
                <a:rect l="l" t="t" r="r" b="b"/>
                <a:pathLst>
                  <a:path w="207" h="1" extrusionOk="0">
                    <a:moveTo>
                      <a:pt x="1" y="1"/>
                    </a:moveTo>
                    <a:lnTo>
                      <a:pt x="207" y="1"/>
                    </a:lnTo>
                    <a:close/>
                  </a:path>
                </a:pathLst>
              </a:custGeom>
              <a:solidFill>
                <a:srgbClr val="FFD75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355" name="Google Shape;1355;p34"/>
              <p:cNvSpPr/>
              <p:nvPr/>
            </p:nvSpPr>
            <p:spPr>
              <a:xfrm>
                <a:off x="4887375" y="2645150"/>
                <a:ext cx="29250" cy="57575"/>
              </a:xfrm>
              <a:custGeom>
                <a:avLst/>
                <a:gdLst/>
                <a:ahLst/>
                <a:cxnLst/>
                <a:rect l="l" t="t" r="r" b="b"/>
                <a:pathLst>
                  <a:path w="1170" h="2303" extrusionOk="0">
                    <a:moveTo>
                      <a:pt x="1170" y="1"/>
                    </a:moveTo>
                    <a:cubicBezTo>
                      <a:pt x="757" y="757"/>
                      <a:pt x="380" y="1513"/>
                      <a:pt x="1" y="2303"/>
                    </a:cubicBezTo>
                    <a:cubicBezTo>
                      <a:pt x="380" y="1513"/>
                      <a:pt x="757" y="757"/>
                      <a:pt x="1170" y="1"/>
                    </a:cubicBezTo>
                    <a:close/>
                  </a:path>
                </a:pathLst>
              </a:custGeom>
              <a:solidFill>
                <a:srgbClr val="FFD75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356" name="Google Shape;1356;p34"/>
              <p:cNvSpPr/>
              <p:nvPr/>
            </p:nvSpPr>
            <p:spPr>
              <a:xfrm>
                <a:off x="4551425" y="2741400"/>
                <a:ext cx="317075" cy="1036400"/>
              </a:xfrm>
              <a:custGeom>
                <a:avLst/>
                <a:gdLst/>
                <a:ahLst/>
                <a:cxnLst/>
                <a:rect l="l" t="t" r="r" b="b"/>
                <a:pathLst>
                  <a:path w="12683" h="41456" extrusionOk="0">
                    <a:moveTo>
                      <a:pt x="0" y="41455"/>
                    </a:moveTo>
                    <a:lnTo>
                      <a:pt x="482" y="38499"/>
                    </a:lnTo>
                    <a:cubicBezTo>
                      <a:pt x="2681" y="25094"/>
                      <a:pt x="6839" y="12169"/>
                      <a:pt x="12683" y="1"/>
                    </a:cubicBezTo>
                    <a:cubicBezTo>
                      <a:pt x="6839" y="12169"/>
                      <a:pt x="2681" y="25094"/>
                      <a:pt x="482" y="38499"/>
                    </a:cubicBezTo>
                    <a:close/>
                  </a:path>
                </a:pathLst>
              </a:custGeom>
              <a:solidFill>
                <a:srgbClr val="FFD75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357" name="Google Shape;1357;p34"/>
              <p:cNvSpPr/>
              <p:nvPr/>
            </p:nvSpPr>
            <p:spPr>
              <a:xfrm>
                <a:off x="5245775" y="1728200"/>
                <a:ext cx="825" cy="25000"/>
              </a:xfrm>
              <a:custGeom>
                <a:avLst/>
                <a:gdLst/>
                <a:ahLst/>
                <a:cxnLst/>
                <a:rect l="l" t="t" r="r" b="b"/>
                <a:pathLst>
                  <a:path w="33" h="1000" extrusionOk="0">
                    <a:moveTo>
                      <a:pt x="33" y="1"/>
                    </a:moveTo>
                    <a:cubicBezTo>
                      <a:pt x="33" y="345"/>
                      <a:pt x="33" y="655"/>
                      <a:pt x="0" y="999"/>
                    </a:cubicBezTo>
                    <a:cubicBezTo>
                      <a:pt x="33" y="655"/>
                      <a:pt x="33" y="345"/>
                      <a:pt x="33" y="1"/>
                    </a:cubicBezTo>
                    <a:close/>
                  </a:path>
                </a:pathLst>
              </a:custGeom>
              <a:solidFill>
                <a:srgbClr val="FFD75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358" name="Google Shape;1358;p34"/>
              <p:cNvSpPr/>
              <p:nvPr/>
            </p:nvSpPr>
            <p:spPr>
              <a:xfrm>
                <a:off x="3710100" y="241550"/>
                <a:ext cx="6900" cy="25"/>
              </a:xfrm>
              <a:custGeom>
                <a:avLst/>
                <a:gdLst/>
                <a:ahLst/>
                <a:cxnLst/>
                <a:rect l="l" t="t" r="r" b="b"/>
                <a:pathLst>
                  <a:path w="276" h="1" extrusionOk="0">
                    <a:moveTo>
                      <a:pt x="0" y="0"/>
                    </a:moveTo>
                    <a:lnTo>
                      <a:pt x="275" y="0"/>
                    </a:lnTo>
                    <a:close/>
                  </a:path>
                </a:pathLst>
              </a:custGeom>
              <a:solidFill>
                <a:srgbClr val="FFD75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359" name="Google Shape;1359;p34"/>
              <p:cNvSpPr/>
              <p:nvPr/>
            </p:nvSpPr>
            <p:spPr>
              <a:xfrm>
                <a:off x="5042950" y="1753175"/>
                <a:ext cx="202850" cy="665150"/>
              </a:xfrm>
              <a:custGeom>
                <a:avLst/>
                <a:gdLst/>
                <a:ahLst/>
                <a:cxnLst/>
                <a:rect l="l" t="t" r="r" b="b"/>
                <a:pathLst>
                  <a:path w="8114" h="26606" extrusionOk="0">
                    <a:moveTo>
                      <a:pt x="8113" y="0"/>
                    </a:moveTo>
                    <a:cubicBezTo>
                      <a:pt x="7596" y="9693"/>
                      <a:pt x="4709" y="18768"/>
                      <a:pt x="1" y="26605"/>
                    </a:cubicBezTo>
                    <a:cubicBezTo>
                      <a:pt x="4709" y="18768"/>
                      <a:pt x="7596" y="9693"/>
                      <a:pt x="8113" y="0"/>
                    </a:cubicBezTo>
                    <a:close/>
                  </a:path>
                </a:pathLst>
              </a:custGeom>
              <a:solidFill>
                <a:srgbClr val="FFD75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360" name="Google Shape;1360;p34"/>
              <p:cNvSpPr/>
              <p:nvPr/>
            </p:nvSpPr>
            <p:spPr>
              <a:xfrm>
                <a:off x="3682600" y="243275"/>
                <a:ext cx="11225" cy="900"/>
              </a:xfrm>
              <a:custGeom>
                <a:avLst/>
                <a:gdLst/>
                <a:ahLst/>
                <a:cxnLst/>
                <a:rect l="l" t="t" r="r" b="b"/>
                <a:pathLst>
                  <a:path w="449" h="36" extrusionOk="0">
                    <a:moveTo>
                      <a:pt x="449" y="0"/>
                    </a:moveTo>
                    <a:cubicBezTo>
                      <a:pt x="311" y="0"/>
                      <a:pt x="138" y="0"/>
                      <a:pt x="1" y="36"/>
                    </a:cubicBezTo>
                    <a:cubicBezTo>
                      <a:pt x="138" y="0"/>
                      <a:pt x="311" y="0"/>
                      <a:pt x="449" y="0"/>
                    </a:cubicBezTo>
                    <a:close/>
                  </a:path>
                </a:pathLst>
              </a:custGeom>
              <a:solidFill>
                <a:srgbClr val="7F7F7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361" name="Google Shape;1361;p34"/>
              <p:cNvSpPr/>
              <p:nvPr/>
            </p:nvSpPr>
            <p:spPr>
              <a:xfrm>
                <a:off x="3704950" y="241550"/>
                <a:ext cx="5175" cy="925"/>
              </a:xfrm>
              <a:custGeom>
                <a:avLst/>
                <a:gdLst/>
                <a:ahLst/>
                <a:cxnLst/>
                <a:rect l="l" t="t" r="r" b="b"/>
                <a:pathLst>
                  <a:path w="207" h="37" extrusionOk="0">
                    <a:moveTo>
                      <a:pt x="206" y="0"/>
                    </a:moveTo>
                    <a:cubicBezTo>
                      <a:pt x="138" y="36"/>
                      <a:pt x="69" y="36"/>
                      <a:pt x="0" y="36"/>
                    </a:cubicBezTo>
                    <a:cubicBezTo>
                      <a:pt x="69" y="36"/>
                      <a:pt x="138" y="36"/>
                      <a:pt x="206" y="0"/>
                    </a:cubicBezTo>
                    <a:close/>
                  </a:path>
                </a:pathLst>
              </a:custGeom>
              <a:solidFill>
                <a:srgbClr val="FFD36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362" name="Google Shape;1362;p34"/>
              <p:cNvSpPr/>
              <p:nvPr/>
            </p:nvSpPr>
            <p:spPr>
              <a:xfrm>
                <a:off x="3700675" y="242450"/>
                <a:ext cx="4300" cy="25"/>
              </a:xfrm>
              <a:custGeom>
                <a:avLst/>
                <a:gdLst/>
                <a:ahLst/>
                <a:cxnLst/>
                <a:rect l="l" t="t" r="r" b="b"/>
                <a:pathLst>
                  <a:path w="172" h="1" extrusionOk="0">
                    <a:moveTo>
                      <a:pt x="171" y="0"/>
                    </a:moveTo>
                    <a:lnTo>
                      <a:pt x="1" y="0"/>
                    </a:lnTo>
                    <a:close/>
                  </a:path>
                </a:pathLst>
              </a:custGeom>
              <a:solidFill>
                <a:srgbClr val="7F7F7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363" name="Google Shape;1363;p34"/>
              <p:cNvSpPr/>
              <p:nvPr/>
            </p:nvSpPr>
            <p:spPr>
              <a:xfrm>
                <a:off x="3716975" y="240725"/>
                <a:ext cx="14675" cy="850"/>
              </a:xfrm>
              <a:custGeom>
                <a:avLst/>
                <a:gdLst/>
                <a:ahLst/>
                <a:cxnLst/>
                <a:rect l="l" t="t" r="r" b="b"/>
                <a:pathLst>
                  <a:path w="587" h="34" extrusionOk="0">
                    <a:moveTo>
                      <a:pt x="586" y="0"/>
                    </a:moveTo>
                    <a:cubicBezTo>
                      <a:pt x="380" y="0"/>
                      <a:pt x="207" y="0"/>
                      <a:pt x="0" y="33"/>
                    </a:cubicBezTo>
                    <a:cubicBezTo>
                      <a:pt x="207" y="0"/>
                      <a:pt x="380" y="0"/>
                      <a:pt x="586" y="0"/>
                    </a:cubicBezTo>
                    <a:close/>
                  </a:path>
                </a:pathLst>
              </a:custGeom>
              <a:solidFill>
                <a:srgbClr val="7F7F7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364" name="Google Shape;1364;p34"/>
              <p:cNvSpPr/>
              <p:nvPr/>
            </p:nvSpPr>
            <p:spPr>
              <a:xfrm>
                <a:off x="5233725" y="1474750"/>
                <a:ext cx="6900" cy="54125"/>
              </a:xfrm>
              <a:custGeom>
                <a:avLst/>
                <a:gdLst/>
                <a:ahLst/>
                <a:cxnLst/>
                <a:rect l="l" t="t" r="r" b="b"/>
                <a:pathLst>
                  <a:path w="276" h="2165" extrusionOk="0">
                    <a:moveTo>
                      <a:pt x="1" y="0"/>
                    </a:moveTo>
                    <a:cubicBezTo>
                      <a:pt x="103" y="721"/>
                      <a:pt x="171" y="1444"/>
                      <a:pt x="276" y="2164"/>
                    </a:cubicBezTo>
                    <a:cubicBezTo>
                      <a:pt x="171" y="1444"/>
                      <a:pt x="103" y="721"/>
                      <a:pt x="1" y="0"/>
                    </a:cubicBezTo>
                    <a:close/>
                  </a:path>
                </a:pathLst>
              </a:custGeom>
              <a:solidFill>
                <a:srgbClr val="7F7F7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365" name="Google Shape;1365;p34"/>
              <p:cNvSpPr/>
              <p:nvPr/>
            </p:nvSpPr>
            <p:spPr>
              <a:xfrm>
                <a:off x="5227675" y="1438650"/>
                <a:ext cx="6075" cy="36125"/>
              </a:xfrm>
              <a:custGeom>
                <a:avLst/>
                <a:gdLst/>
                <a:ahLst/>
                <a:cxnLst/>
                <a:rect l="l" t="t" r="r" b="b"/>
                <a:pathLst>
                  <a:path w="243" h="1445" extrusionOk="0">
                    <a:moveTo>
                      <a:pt x="1" y="0"/>
                    </a:moveTo>
                    <a:cubicBezTo>
                      <a:pt x="105" y="482"/>
                      <a:pt x="174" y="963"/>
                      <a:pt x="243" y="1444"/>
                    </a:cubicBezTo>
                    <a:cubicBezTo>
                      <a:pt x="174" y="963"/>
                      <a:pt x="105" y="482"/>
                      <a:pt x="1" y="0"/>
                    </a:cubicBezTo>
                    <a:close/>
                  </a:path>
                </a:pathLst>
              </a:custGeom>
              <a:solidFill>
                <a:srgbClr val="7F7F7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366" name="Google Shape;1366;p34"/>
              <p:cNvSpPr/>
              <p:nvPr/>
            </p:nvSpPr>
            <p:spPr>
              <a:xfrm>
                <a:off x="3808950" y="238125"/>
                <a:ext cx="21475" cy="900"/>
              </a:xfrm>
              <a:custGeom>
                <a:avLst/>
                <a:gdLst/>
                <a:ahLst/>
                <a:cxnLst/>
                <a:rect l="l" t="t" r="r" b="b"/>
                <a:pathLst>
                  <a:path w="859" h="36" extrusionOk="0">
                    <a:moveTo>
                      <a:pt x="1" y="0"/>
                    </a:moveTo>
                    <a:lnTo>
                      <a:pt x="1" y="0"/>
                    </a:lnTo>
                    <a:lnTo>
                      <a:pt x="1" y="0"/>
                    </a:lnTo>
                    <a:cubicBezTo>
                      <a:pt x="276" y="0"/>
                      <a:pt x="584" y="36"/>
                      <a:pt x="859" y="36"/>
                    </a:cubicBezTo>
                    <a:cubicBezTo>
                      <a:pt x="584" y="36"/>
                      <a:pt x="276" y="0"/>
                      <a:pt x="1" y="0"/>
                    </a:cubicBezTo>
                    <a:close/>
                  </a:path>
                </a:pathLst>
              </a:custGeom>
              <a:solidFill>
                <a:srgbClr val="7F7F7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367" name="Google Shape;1367;p34"/>
              <p:cNvSpPr/>
              <p:nvPr/>
            </p:nvSpPr>
            <p:spPr>
              <a:xfrm>
                <a:off x="3807250" y="238125"/>
                <a:ext cx="1725" cy="0"/>
              </a:xfrm>
              <a:custGeom>
                <a:avLst/>
                <a:gdLst/>
                <a:ahLst/>
                <a:cxnLst/>
                <a:rect l="l" t="t" r="r" b="b"/>
                <a:pathLst>
                  <a:path w="69" extrusionOk="0">
                    <a:moveTo>
                      <a:pt x="69" y="0"/>
                    </a:moveTo>
                    <a:lnTo>
                      <a:pt x="0" y="0"/>
                    </a:lnTo>
                    <a:lnTo>
                      <a:pt x="69" y="0"/>
                    </a:lnTo>
                    <a:close/>
                    <a:moveTo>
                      <a:pt x="69" y="0"/>
                    </a:moveTo>
                    <a:lnTo>
                      <a:pt x="69" y="0"/>
                    </a:lnTo>
                    <a:lnTo>
                      <a:pt x="69" y="0"/>
                    </a:lnTo>
                    <a:lnTo>
                      <a:pt x="69" y="0"/>
                    </a:lnTo>
                    <a:close/>
                  </a:path>
                </a:pathLst>
              </a:custGeom>
              <a:solidFill>
                <a:srgbClr val="FFD36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368" name="Google Shape;1368;p34"/>
              <p:cNvSpPr/>
              <p:nvPr/>
            </p:nvSpPr>
            <p:spPr>
              <a:xfrm>
                <a:off x="3830400" y="239000"/>
                <a:ext cx="1394775" cy="1181600"/>
              </a:xfrm>
              <a:custGeom>
                <a:avLst/>
                <a:gdLst/>
                <a:ahLst/>
                <a:cxnLst/>
                <a:rect l="l" t="t" r="r" b="b"/>
                <a:pathLst>
                  <a:path w="55791" h="47264" extrusionOk="0">
                    <a:moveTo>
                      <a:pt x="36" y="1"/>
                    </a:moveTo>
                    <a:cubicBezTo>
                      <a:pt x="27912" y="413"/>
                      <a:pt x="50978" y="20658"/>
                      <a:pt x="55790" y="47263"/>
                    </a:cubicBezTo>
                    <a:cubicBezTo>
                      <a:pt x="50978" y="20658"/>
                      <a:pt x="27912" y="413"/>
                      <a:pt x="36" y="1"/>
                    </a:cubicBezTo>
                    <a:close/>
                    <a:moveTo>
                      <a:pt x="36" y="1"/>
                    </a:moveTo>
                    <a:lnTo>
                      <a:pt x="36" y="1"/>
                    </a:lnTo>
                    <a:lnTo>
                      <a:pt x="36" y="1"/>
                    </a:lnTo>
                    <a:close/>
                    <a:moveTo>
                      <a:pt x="36" y="1"/>
                    </a:moveTo>
                    <a:lnTo>
                      <a:pt x="36" y="1"/>
                    </a:lnTo>
                    <a:lnTo>
                      <a:pt x="36" y="1"/>
                    </a:lnTo>
                    <a:close/>
                    <a:moveTo>
                      <a:pt x="1" y="1"/>
                    </a:moveTo>
                    <a:lnTo>
                      <a:pt x="36" y="1"/>
                    </a:lnTo>
                    <a:lnTo>
                      <a:pt x="1" y="1"/>
                    </a:lnTo>
                    <a:close/>
                    <a:moveTo>
                      <a:pt x="1" y="1"/>
                    </a:moveTo>
                    <a:lnTo>
                      <a:pt x="1" y="1"/>
                    </a:lnTo>
                    <a:close/>
                  </a:path>
                </a:pathLst>
              </a:custGeom>
              <a:solidFill>
                <a:srgbClr val="7F7F7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369" name="Google Shape;1369;p34"/>
              <p:cNvSpPr/>
              <p:nvPr/>
            </p:nvSpPr>
            <p:spPr>
              <a:xfrm>
                <a:off x="3735050" y="239825"/>
                <a:ext cx="14600" cy="925"/>
              </a:xfrm>
              <a:custGeom>
                <a:avLst/>
                <a:gdLst/>
                <a:ahLst/>
                <a:cxnLst/>
                <a:rect l="l" t="t" r="r" b="b"/>
                <a:pathLst>
                  <a:path w="584" h="37" extrusionOk="0">
                    <a:moveTo>
                      <a:pt x="584" y="1"/>
                    </a:moveTo>
                    <a:cubicBezTo>
                      <a:pt x="377" y="1"/>
                      <a:pt x="207" y="1"/>
                      <a:pt x="1" y="36"/>
                    </a:cubicBezTo>
                    <a:cubicBezTo>
                      <a:pt x="207" y="1"/>
                      <a:pt x="377" y="1"/>
                      <a:pt x="584" y="1"/>
                    </a:cubicBezTo>
                    <a:close/>
                  </a:path>
                </a:pathLst>
              </a:custGeom>
              <a:solidFill>
                <a:srgbClr val="FFD36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370" name="Google Shape;1370;p34"/>
              <p:cNvSpPr/>
              <p:nvPr/>
            </p:nvSpPr>
            <p:spPr>
              <a:xfrm>
                <a:off x="3771975" y="239000"/>
                <a:ext cx="16375" cy="25"/>
              </a:xfrm>
              <a:custGeom>
                <a:avLst/>
                <a:gdLst/>
                <a:ahLst/>
                <a:cxnLst/>
                <a:rect l="l" t="t" r="r" b="b"/>
                <a:pathLst>
                  <a:path w="655" h="1" extrusionOk="0">
                    <a:moveTo>
                      <a:pt x="655" y="1"/>
                    </a:moveTo>
                    <a:lnTo>
                      <a:pt x="0" y="1"/>
                    </a:lnTo>
                    <a:close/>
                  </a:path>
                </a:pathLst>
              </a:custGeom>
              <a:solidFill>
                <a:srgbClr val="7F7F7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371" name="Google Shape;1371;p34"/>
              <p:cNvSpPr/>
              <p:nvPr/>
            </p:nvSpPr>
            <p:spPr>
              <a:xfrm>
                <a:off x="3754775" y="239000"/>
                <a:ext cx="12075" cy="850"/>
              </a:xfrm>
              <a:custGeom>
                <a:avLst/>
                <a:gdLst/>
                <a:ahLst/>
                <a:cxnLst/>
                <a:rect l="l" t="t" r="r" b="b"/>
                <a:pathLst>
                  <a:path w="483" h="34" extrusionOk="0">
                    <a:moveTo>
                      <a:pt x="482" y="1"/>
                    </a:moveTo>
                    <a:cubicBezTo>
                      <a:pt x="312" y="1"/>
                      <a:pt x="138" y="1"/>
                      <a:pt x="1" y="34"/>
                    </a:cubicBezTo>
                    <a:cubicBezTo>
                      <a:pt x="138" y="1"/>
                      <a:pt x="312" y="1"/>
                      <a:pt x="482" y="1"/>
                    </a:cubicBezTo>
                    <a:close/>
                  </a:path>
                </a:pathLst>
              </a:custGeom>
              <a:solidFill>
                <a:srgbClr val="7F7F7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372" name="Google Shape;1372;p34"/>
              <p:cNvSpPr/>
              <p:nvPr/>
            </p:nvSpPr>
            <p:spPr>
              <a:xfrm>
                <a:off x="3677450" y="244150"/>
                <a:ext cx="5175" cy="25"/>
              </a:xfrm>
              <a:custGeom>
                <a:avLst/>
                <a:gdLst/>
                <a:ahLst/>
                <a:cxnLst/>
                <a:rect l="l" t="t" r="r" b="b"/>
                <a:pathLst>
                  <a:path w="207" h="1" extrusionOk="0">
                    <a:moveTo>
                      <a:pt x="0" y="1"/>
                    </a:moveTo>
                    <a:lnTo>
                      <a:pt x="0" y="1"/>
                    </a:lnTo>
                    <a:lnTo>
                      <a:pt x="207" y="1"/>
                    </a:lnTo>
                    <a:close/>
                  </a:path>
                </a:pathLst>
              </a:custGeom>
              <a:solidFill>
                <a:srgbClr val="FFD75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373" name="Google Shape;1373;p34"/>
              <p:cNvSpPr/>
              <p:nvPr/>
            </p:nvSpPr>
            <p:spPr>
              <a:xfrm>
                <a:off x="3677450" y="244150"/>
                <a:ext cx="5175" cy="25"/>
              </a:xfrm>
              <a:custGeom>
                <a:avLst/>
                <a:gdLst/>
                <a:ahLst/>
                <a:cxnLst/>
                <a:rect l="l" t="t" r="r" b="b"/>
                <a:pathLst>
                  <a:path w="207" h="1" extrusionOk="0">
                    <a:moveTo>
                      <a:pt x="207" y="1"/>
                    </a:moveTo>
                    <a:lnTo>
                      <a:pt x="0" y="1"/>
                    </a:lnTo>
                    <a:lnTo>
                      <a:pt x="0" y="1"/>
                    </a:lnTo>
                    <a:close/>
                  </a:path>
                </a:pathLst>
              </a:custGeom>
              <a:solidFill>
                <a:srgbClr val="FFC63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374" name="Google Shape;1374;p34"/>
              <p:cNvSpPr/>
              <p:nvPr/>
            </p:nvSpPr>
            <p:spPr>
              <a:xfrm>
                <a:off x="2479525" y="532150"/>
                <a:ext cx="1473825" cy="1504600"/>
              </a:xfrm>
              <a:custGeom>
                <a:avLst/>
                <a:gdLst/>
                <a:ahLst/>
                <a:cxnLst/>
                <a:rect l="l" t="t" r="r" b="b"/>
                <a:pathLst>
                  <a:path w="58953" h="60184" extrusionOk="0">
                    <a:moveTo>
                      <a:pt x="35176" y="0"/>
                    </a:moveTo>
                    <a:cubicBezTo>
                      <a:pt x="25173" y="0"/>
                      <a:pt x="14344" y="7119"/>
                      <a:pt x="8149" y="18832"/>
                    </a:cubicBezTo>
                    <a:cubicBezTo>
                      <a:pt x="1" y="34231"/>
                      <a:pt x="2957" y="51762"/>
                      <a:pt x="14748" y="57985"/>
                    </a:cubicBezTo>
                    <a:cubicBezTo>
                      <a:pt x="17575" y="59476"/>
                      <a:pt x="20654" y="60183"/>
                      <a:pt x="23812" y="60183"/>
                    </a:cubicBezTo>
                    <a:cubicBezTo>
                      <a:pt x="33825" y="60183"/>
                      <a:pt x="44646" y="53079"/>
                      <a:pt x="50840" y="41348"/>
                    </a:cubicBezTo>
                    <a:cubicBezTo>
                      <a:pt x="58952" y="25948"/>
                      <a:pt x="55996" y="8418"/>
                      <a:pt x="44205" y="2195"/>
                    </a:cubicBezTo>
                    <a:cubicBezTo>
                      <a:pt x="41391" y="706"/>
                      <a:pt x="38324" y="0"/>
                      <a:pt x="35176" y="0"/>
                    </a:cubicBezTo>
                    <a:close/>
                  </a:path>
                </a:pathLst>
              </a:custGeom>
              <a:solidFill>
                <a:srgbClr val="F7D25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375" name="Google Shape;1375;p34"/>
              <p:cNvSpPr/>
              <p:nvPr/>
            </p:nvSpPr>
            <p:spPr>
              <a:xfrm>
                <a:off x="3594125" y="2274750"/>
                <a:ext cx="428800" cy="1374975"/>
              </a:xfrm>
              <a:custGeom>
                <a:avLst/>
                <a:gdLst/>
                <a:ahLst/>
                <a:cxnLst/>
                <a:rect l="l" t="t" r="r" b="b"/>
                <a:pathLst>
                  <a:path w="17152" h="54999" extrusionOk="0">
                    <a:moveTo>
                      <a:pt x="8594" y="1"/>
                    </a:moveTo>
                    <a:cubicBezTo>
                      <a:pt x="6050" y="1"/>
                      <a:pt x="3952" y="2063"/>
                      <a:pt x="3952" y="4607"/>
                    </a:cubicBezTo>
                    <a:lnTo>
                      <a:pt x="3952" y="18667"/>
                    </a:lnTo>
                    <a:cubicBezTo>
                      <a:pt x="3952" y="19629"/>
                      <a:pt x="3196" y="20385"/>
                      <a:pt x="2269" y="20385"/>
                    </a:cubicBezTo>
                    <a:cubicBezTo>
                      <a:pt x="1032" y="20385"/>
                      <a:pt x="0" y="21381"/>
                      <a:pt x="0" y="22618"/>
                    </a:cubicBezTo>
                    <a:lnTo>
                      <a:pt x="0" y="54998"/>
                    </a:lnTo>
                    <a:lnTo>
                      <a:pt x="17151" y="54998"/>
                    </a:lnTo>
                    <a:lnTo>
                      <a:pt x="17151" y="22618"/>
                    </a:lnTo>
                    <a:cubicBezTo>
                      <a:pt x="17151" y="21381"/>
                      <a:pt x="16156" y="20385"/>
                      <a:pt x="14918" y="20385"/>
                    </a:cubicBezTo>
                    <a:cubicBezTo>
                      <a:pt x="13956" y="20385"/>
                      <a:pt x="13200" y="19629"/>
                      <a:pt x="13200" y="18667"/>
                    </a:cubicBezTo>
                    <a:lnTo>
                      <a:pt x="13200" y="4607"/>
                    </a:lnTo>
                    <a:cubicBezTo>
                      <a:pt x="13200" y="2063"/>
                      <a:pt x="11137" y="1"/>
                      <a:pt x="8594" y="1"/>
                    </a:cubicBezTo>
                    <a:close/>
                  </a:path>
                </a:pathLst>
              </a:custGeom>
              <a:solidFill>
                <a:srgbClr val="FFE6A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376" name="Google Shape;1376;p34"/>
              <p:cNvSpPr/>
              <p:nvPr/>
            </p:nvSpPr>
            <p:spPr>
              <a:xfrm>
                <a:off x="3277000" y="1745400"/>
                <a:ext cx="1065600" cy="1083675"/>
              </a:xfrm>
              <a:custGeom>
                <a:avLst/>
                <a:gdLst/>
                <a:ahLst/>
                <a:cxnLst/>
                <a:rect l="l" t="t" r="r" b="b"/>
                <a:pathLst>
                  <a:path w="42624" h="43347" extrusionOk="0">
                    <a:moveTo>
                      <a:pt x="3025" y="1274"/>
                    </a:moveTo>
                    <a:cubicBezTo>
                      <a:pt x="3748" y="1274"/>
                      <a:pt x="4400" y="1755"/>
                      <a:pt x="4606" y="2475"/>
                    </a:cubicBezTo>
                    <a:lnTo>
                      <a:pt x="7081" y="11137"/>
                    </a:lnTo>
                    <a:cubicBezTo>
                      <a:pt x="4917" y="11000"/>
                      <a:pt x="3061" y="9523"/>
                      <a:pt x="2511" y="7392"/>
                    </a:cubicBezTo>
                    <a:lnTo>
                      <a:pt x="1444" y="3336"/>
                    </a:lnTo>
                    <a:cubicBezTo>
                      <a:pt x="1342" y="2819"/>
                      <a:pt x="1444" y="2305"/>
                      <a:pt x="1755" y="1925"/>
                    </a:cubicBezTo>
                    <a:cubicBezTo>
                      <a:pt x="2063" y="1513"/>
                      <a:pt x="2511" y="1274"/>
                      <a:pt x="3025" y="1274"/>
                    </a:cubicBezTo>
                    <a:close/>
                    <a:moveTo>
                      <a:pt x="39392" y="1274"/>
                    </a:moveTo>
                    <a:cubicBezTo>
                      <a:pt x="39942" y="1274"/>
                      <a:pt x="40459" y="1513"/>
                      <a:pt x="40803" y="1961"/>
                    </a:cubicBezTo>
                    <a:cubicBezTo>
                      <a:pt x="41147" y="2374"/>
                      <a:pt x="41284" y="2957"/>
                      <a:pt x="41147" y="3473"/>
                    </a:cubicBezTo>
                    <a:lnTo>
                      <a:pt x="40322" y="7219"/>
                    </a:lnTo>
                    <a:cubicBezTo>
                      <a:pt x="39840" y="9488"/>
                      <a:pt x="37778" y="11137"/>
                      <a:pt x="35441" y="11137"/>
                    </a:cubicBezTo>
                    <a:lnTo>
                      <a:pt x="35303" y="11137"/>
                    </a:lnTo>
                    <a:lnTo>
                      <a:pt x="37640" y="2613"/>
                    </a:lnTo>
                    <a:cubicBezTo>
                      <a:pt x="37880" y="1824"/>
                      <a:pt x="38567" y="1274"/>
                      <a:pt x="39392" y="1274"/>
                    </a:cubicBezTo>
                    <a:close/>
                    <a:moveTo>
                      <a:pt x="3025" y="0"/>
                    </a:moveTo>
                    <a:cubicBezTo>
                      <a:pt x="2131" y="0"/>
                      <a:pt x="1273" y="413"/>
                      <a:pt x="723" y="1136"/>
                    </a:cubicBezTo>
                    <a:cubicBezTo>
                      <a:pt x="174" y="1857"/>
                      <a:pt x="0" y="2750"/>
                      <a:pt x="207" y="3644"/>
                    </a:cubicBezTo>
                    <a:lnTo>
                      <a:pt x="1273" y="7700"/>
                    </a:lnTo>
                    <a:cubicBezTo>
                      <a:pt x="1994" y="10486"/>
                      <a:pt x="4505" y="12411"/>
                      <a:pt x="7356" y="12411"/>
                    </a:cubicBezTo>
                    <a:lnTo>
                      <a:pt x="7461" y="12411"/>
                    </a:lnTo>
                    <a:lnTo>
                      <a:pt x="16087" y="42591"/>
                    </a:lnTo>
                    <a:lnTo>
                      <a:pt x="17291" y="42211"/>
                    </a:lnTo>
                    <a:lnTo>
                      <a:pt x="8767" y="12411"/>
                    </a:lnTo>
                    <a:lnTo>
                      <a:pt x="33653" y="12411"/>
                    </a:lnTo>
                    <a:lnTo>
                      <a:pt x="25266" y="43003"/>
                    </a:lnTo>
                    <a:lnTo>
                      <a:pt x="26504" y="43347"/>
                    </a:lnTo>
                    <a:lnTo>
                      <a:pt x="34959" y="12411"/>
                    </a:lnTo>
                    <a:lnTo>
                      <a:pt x="35441" y="12411"/>
                    </a:lnTo>
                    <a:cubicBezTo>
                      <a:pt x="38361" y="12411"/>
                      <a:pt x="40973" y="10348"/>
                      <a:pt x="41592" y="7494"/>
                    </a:cubicBezTo>
                    <a:lnTo>
                      <a:pt x="42417" y="3748"/>
                    </a:lnTo>
                    <a:cubicBezTo>
                      <a:pt x="42623" y="2855"/>
                      <a:pt x="42384" y="1892"/>
                      <a:pt x="41798" y="1169"/>
                    </a:cubicBezTo>
                    <a:cubicBezTo>
                      <a:pt x="41215" y="413"/>
                      <a:pt x="40322" y="0"/>
                      <a:pt x="39392" y="0"/>
                    </a:cubicBezTo>
                    <a:cubicBezTo>
                      <a:pt x="38017" y="0"/>
                      <a:pt x="36780" y="930"/>
                      <a:pt x="36403" y="2269"/>
                    </a:cubicBezTo>
                    <a:lnTo>
                      <a:pt x="33997" y="11137"/>
                    </a:lnTo>
                    <a:lnTo>
                      <a:pt x="8423" y="11137"/>
                    </a:lnTo>
                    <a:lnTo>
                      <a:pt x="5844" y="2099"/>
                    </a:lnTo>
                    <a:cubicBezTo>
                      <a:pt x="5467" y="861"/>
                      <a:pt x="4331" y="0"/>
                      <a:pt x="3025" y="0"/>
                    </a:cubicBezTo>
                    <a:close/>
                  </a:path>
                </a:pathLst>
              </a:custGeom>
              <a:solidFill>
                <a:srgbClr val="FFE6A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377" name="Google Shape;1377;p34"/>
              <p:cNvSpPr/>
              <p:nvPr/>
            </p:nvSpPr>
            <p:spPr>
              <a:xfrm>
                <a:off x="3469475" y="4985125"/>
                <a:ext cx="678900" cy="489825"/>
              </a:xfrm>
              <a:custGeom>
                <a:avLst/>
                <a:gdLst/>
                <a:ahLst/>
                <a:cxnLst/>
                <a:rect l="l" t="t" r="r" b="b"/>
                <a:pathLst>
                  <a:path w="27156" h="19593" extrusionOk="0">
                    <a:moveTo>
                      <a:pt x="1" y="0"/>
                    </a:moveTo>
                    <a:lnTo>
                      <a:pt x="1" y="7906"/>
                    </a:lnTo>
                    <a:cubicBezTo>
                      <a:pt x="1" y="14368"/>
                      <a:pt x="5226" y="19593"/>
                      <a:pt x="11688" y="19593"/>
                    </a:cubicBezTo>
                    <a:lnTo>
                      <a:pt x="15436" y="19593"/>
                    </a:lnTo>
                    <a:cubicBezTo>
                      <a:pt x="21898" y="19593"/>
                      <a:pt x="27156" y="14368"/>
                      <a:pt x="27156" y="7906"/>
                    </a:cubicBezTo>
                    <a:lnTo>
                      <a:pt x="27156" y="0"/>
                    </a:lnTo>
                    <a:close/>
                  </a:path>
                </a:pathLst>
              </a:custGeom>
              <a:solidFill>
                <a:srgbClr val="EFEFE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378" name="Google Shape;1378;p34"/>
              <p:cNvSpPr/>
              <p:nvPr/>
            </p:nvSpPr>
            <p:spPr>
              <a:xfrm>
                <a:off x="2915250" y="4064800"/>
                <a:ext cx="1787450" cy="256100"/>
              </a:xfrm>
              <a:custGeom>
                <a:avLst/>
                <a:gdLst/>
                <a:ahLst/>
                <a:cxnLst/>
                <a:rect l="l" t="t" r="r" b="b"/>
                <a:pathLst>
                  <a:path w="71498" h="10244" extrusionOk="0">
                    <a:moveTo>
                      <a:pt x="4950" y="0"/>
                    </a:moveTo>
                    <a:cubicBezTo>
                      <a:pt x="2200" y="0"/>
                      <a:pt x="0" y="2233"/>
                      <a:pt x="0" y="4950"/>
                    </a:cubicBezTo>
                    <a:lnTo>
                      <a:pt x="0" y="5294"/>
                    </a:lnTo>
                    <a:cubicBezTo>
                      <a:pt x="0" y="8044"/>
                      <a:pt x="2200" y="10244"/>
                      <a:pt x="4950" y="10244"/>
                    </a:cubicBezTo>
                    <a:lnTo>
                      <a:pt x="66547" y="10244"/>
                    </a:lnTo>
                    <a:cubicBezTo>
                      <a:pt x="69261" y="10244"/>
                      <a:pt x="71497" y="8044"/>
                      <a:pt x="71497" y="5294"/>
                    </a:cubicBezTo>
                    <a:lnTo>
                      <a:pt x="71497" y="4950"/>
                    </a:lnTo>
                    <a:cubicBezTo>
                      <a:pt x="71497" y="2233"/>
                      <a:pt x="69261" y="0"/>
                      <a:pt x="66547" y="0"/>
                    </a:cubicBezTo>
                    <a:close/>
                  </a:path>
                </a:pathLst>
              </a:custGeom>
              <a:solidFill>
                <a:srgbClr val="EFEFE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379" name="Google Shape;1379;p34"/>
              <p:cNvSpPr/>
              <p:nvPr/>
            </p:nvSpPr>
            <p:spPr>
              <a:xfrm>
                <a:off x="2915250" y="4448875"/>
                <a:ext cx="1787450" cy="256125"/>
              </a:xfrm>
              <a:custGeom>
                <a:avLst/>
                <a:gdLst/>
                <a:ahLst/>
                <a:cxnLst/>
                <a:rect l="l" t="t" r="r" b="b"/>
                <a:pathLst>
                  <a:path w="71498" h="10245" extrusionOk="0">
                    <a:moveTo>
                      <a:pt x="4950" y="1"/>
                    </a:moveTo>
                    <a:cubicBezTo>
                      <a:pt x="2200" y="1"/>
                      <a:pt x="0" y="2201"/>
                      <a:pt x="0" y="4951"/>
                    </a:cubicBezTo>
                    <a:lnTo>
                      <a:pt x="0" y="5294"/>
                    </a:lnTo>
                    <a:cubicBezTo>
                      <a:pt x="0" y="8011"/>
                      <a:pt x="2200" y="10244"/>
                      <a:pt x="4950" y="10244"/>
                    </a:cubicBezTo>
                    <a:lnTo>
                      <a:pt x="66547" y="10244"/>
                    </a:lnTo>
                    <a:cubicBezTo>
                      <a:pt x="69261" y="10244"/>
                      <a:pt x="71497" y="8011"/>
                      <a:pt x="71497" y="5294"/>
                    </a:cubicBezTo>
                    <a:lnTo>
                      <a:pt x="71497" y="4951"/>
                    </a:lnTo>
                    <a:cubicBezTo>
                      <a:pt x="71497" y="2201"/>
                      <a:pt x="69261" y="1"/>
                      <a:pt x="66547" y="1"/>
                    </a:cubicBezTo>
                    <a:close/>
                  </a:path>
                </a:pathLst>
              </a:custGeom>
              <a:solidFill>
                <a:srgbClr val="EFEFE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380" name="Google Shape;1380;p34"/>
              <p:cNvSpPr/>
              <p:nvPr/>
            </p:nvSpPr>
            <p:spPr>
              <a:xfrm>
                <a:off x="3219450" y="4683525"/>
                <a:ext cx="1179025" cy="301625"/>
              </a:xfrm>
              <a:custGeom>
                <a:avLst/>
                <a:gdLst/>
                <a:ahLst/>
                <a:cxnLst/>
                <a:rect l="l" t="t" r="r" b="b"/>
                <a:pathLst>
                  <a:path w="47161" h="12065" extrusionOk="0">
                    <a:moveTo>
                      <a:pt x="1" y="0"/>
                    </a:moveTo>
                    <a:lnTo>
                      <a:pt x="344" y="858"/>
                    </a:lnTo>
                    <a:lnTo>
                      <a:pt x="1065" y="2544"/>
                    </a:lnTo>
                    <a:lnTo>
                      <a:pt x="5121" y="12064"/>
                    </a:lnTo>
                    <a:lnTo>
                      <a:pt x="42038" y="12064"/>
                    </a:lnTo>
                    <a:lnTo>
                      <a:pt x="46094" y="2544"/>
                    </a:lnTo>
                    <a:lnTo>
                      <a:pt x="46817" y="858"/>
                    </a:lnTo>
                    <a:lnTo>
                      <a:pt x="47161" y="0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381" name="Google Shape;1381;p34"/>
              <p:cNvSpPr/>
              <p:nvPr/>
            </p:nvSpPr>
            <p:spPr>
              <a:xfrm>
                <a:off x="3169600" y="3776875"/>
                <a:ext cx="1278725" cy="906675"/>
              </a:xfrm>
              <a:custGeom>
                <a:avLst/>
                <a:gdLst/>
                <a:ahLst/>
                <a:cxnLst/>
                <a:rect l="l" t="t" r="r" b="b"/>
                <a:pathLst>
                  <a:path w="51149" h="36267" extrusionOk="0">
                    <a:moveTo>
                      <a:pt x="1" y="1"/>
                    </a:moveTo>
                    <a:lnTo>
                      <a:pt x="240" y="5124"/>
                    </a:lnTo>
                    <a:lnTo>
                      <a:pt x="345" y="6842"/>
                    </a:lnTo>
                    <a:lnTo>
                      <a:pt x="1134" y="21761"/>
                    </a:lnTo>
                    <a:lnTo>
                      <a:pt x="1238" y="23479"/>
                    </a:lnTo>
                    <a:lnTo>
                      <a:pt x="1926" y="36266"/>
                    </a:lnTo>
                    <a:lnTo>
                      <a:pt x="49224" y="36266"/>
                    </a:lnTo>
                    <a:lnTo>
                      <a:pt x="49911" y="23479"/>
                    </a:lnTo>
                    <a:lnTo>
                      <a:pt x="49980" y="21761"/>
                    </a:lnTo>
                    <a:lnTo>
                      <a:pt x="50769" y="6842"/>
                    </a:lnTo>
                    <a:lnTo>
                      <a:pt x="50874" y="5124"/>
                    </a:lnTo>
                    <a:lnTo>
                      <a:pt x="51149" y="1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382" name="Google Shape;1382;p34"/>
              <p:cNvSpPr/>
              <p:nvPr/>
            </p:nvSpPr>
            <p:spPr>
              <a:xfrm>
                <a:off x="3175600" y="3904950"/>
                <a:ext cx="1265850" cy="43000"/>
              </a:xfrm>
              <a:custGeom>
                <a:avLst/>
                <a:gdLst/>
                <a:ahLst/>
                <a:cxnLst/>
                <a:rect l="l" t="t" r="r" b="b"/>
                <a:pathLst>
                  <a:path w="50634" h="1720" extrusionOk="0">
                    <a:moveTo>
                      <a:pt x="0" y="1"/>
                    </a:moveTo>
                    <a:lnTo>
                      <a:pt x="105" y="1719"/>
                    </a:lnTo>
                    <a:lnTo>
                      <a:pt x="50529" y="1719"/>
                    </a:lnTo>
                    <a:lnTo>
                      <a:pt x="50634" y="1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383" name="Google Shape;1383;p34"/>
              <p:cNvSpPr/>
              <p:nvPr/>
            </p:nvSpPr>
            <p:spPr>
              <a:xfrm>
                <a:off x="3197925" y="4320875"/>
                <a:ext cx="1221175" cy="43000"/>
              </a:xfrm>
              <a:custGeom>
                <a:avLst/>
                <a:gdLst/>
                <a:ahLst/>
                <a:cxnLst/>
                <a:rect l="l" t="t" r="r" b="b"/>
                <a:pathLst>
                  <a:path w="48847" h="1720" extrusionOk="0">
                    <a:moveTo>
                      <a:pt x="1" y="1"/>
                    </a:moveTo>
                    <a:lnTo>
                      <a:pt x="105" y="1719"/>
                    </a:lnTo>
                    <a:lnTo>
                      <a:pt x="48778" y="1719"/>
                    </a:lnTo>
                    <a:lnTo>
                      <a:pt x="48847" y="1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384" name="Google Shape;1384;p34"/>
              <p:cNvSpPr/>
              <p:nvPr/>
            </p:nvSpPr>
            <p:spPr>
              <a:xfrm>
                <a:off x="3228050" y="4704975"/>
                <a:ext cx="1161850" cy="42150"/>
              </a:xfrm>
              <a:custGeom>
                <a:avLst/>
                <a:gdLst/>
                <a:ahLst/>
                <a:cxnLst/>
                <a:rect l="l" t="t" r="r" b="b"/>
                <a:pathLst>
                  <a:path w="46474" h="1686" extrusionOk="0">
                    <a:moveTo>
                      <a:pt x="0" y="0"/>
                    </a:moveTo>
                    <a:lnTo>
                      <a:pt x="721" y="1686"/>
                    </a:lnTo>
                    <a:lnTo>
                      <a:pt x="45750" y="1686"/>
                    </a:lnTo>
                    <a:lnTo>
                      <a:pt x="46473" y="0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385" name="Google Shape;1385;p34"/>
              <p:cNvSpPr/>
              <p:nvPr/>
            </p:nvSpPr>
            <p:spPr>
              <a:xfrm>
                <a:off x="3469475" y="4985125"/>
                <a:ext cx="678900" cy="42975"/>
              </a:xfrm>
              <a:custGeom>
                <a:avLst/>
                <a:gdLst/>
                <a:ahLst/>
                <a:cxnLst/>
                <a:rect l="l" t="t" r="r" b="b"/>
                <a:pathLst>
                  <a:path w="27156" h="1719" extrusionOk="0">
                    <a:moveTo>
                      <a:pt x="1" y="0"/>
                    </a:moveTo>
                    <a:lnTo>
                      <a:pt x="1" y="1719"/>
                    </a:lnTo>
                    <a:lnTo>
                      <a:pt x="27156" y="1719"/>
                    </a:lnTo>
                    <a:lnTo>
                      <a:pt x="27156" y="0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386" name="Google Shape;1386;p34"/>
              <p:cNvSpPr/>
              <p:nvPr/>
            </p:nvSpPr>
            <p:spPr>
              <a:xfrm>
                <a:off x="2915250" y="3649700"/>
                <a:ext cx="1787450" cy="255275"/>
              </a:xfrm>
              <a:custGeom>
                <a:avLst/>
                <a:gdLst/>
                <a:ahLst/>
                <a:cxnLst/>
                <a:rect l="l" t="t" r="r" b="b"/>
                <a:pathLst>
                  <a:path w="71498" h="10211" extrusionOk="0">
                    <a:moveTo>
                      <a:pt x="4950" y="0"/>
                    </a:moveTo>
                    <a:cubicBezTo>
                      <a:pt x="2200" y="0"/>
                      <a:pt x="0" y="2200"/>
                      <a:pt x="0" y="4917"/>
                    </a:cubicBezTo>
                    <a:lnTo>
                      <a:pt x="0" y="5294"/>
                    </a:lnTo>
                    <a:cubicBezTo>
                      <a:pt x="0" y="8011"/>
                      <a:pt x="2200" y="10211"/>
                      <a:pt x="4950" y="10211"/>
                    </a:cubicBezTo>
                    <a:lnTo>
                      <a:pt x="66547" y="10211"/>
                    </a:lnTo>
                    <a:cubicBezTo>
                      <a:pt x="69261" y="10211"/>
                      <a:pt x="71497" y="8011"/>
                      <a:pt x="71497" y="5294"/>
                    </a:cubicBezTo>
                    <a:lnTo>
                      <a:pt x="71497" y="4917"/>
                    </a:lnTo>
                    <a:cubicBezTo>
                      <a:pt x="71497" y="2200"/>
                      <a:pt x="69261" y="0"/>
                      <a:pt x="66547" y="0"/>
                    </a:cubicBezTo>
                    <a:close/>
                  </a:path>
                </a:pathLst>
              </a:custGeom>
              <a:solidFill>
                <a:srgbClr val="EFEFE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>
                  <a:latin typeface="Arial" pitchFamily="34" charset="0"/>
                  <a:cs typeface="Arial" pitchFamily="34" charset="0"/>
                </a:endParaRPr>
              </a:p>
            </p:txBody>
          </p:sp>
        </p:grpSp>
      </p:grpSp>
      <p:sp>
        <p:nvSpPr>
          <p:cNvPr id="1388" name="Google Shape;1388;p34"/>
          <p:cNvSpPr txBox="1"/>
          <p:nvPr/>
        </p:nvSpPr>
        <p:spPr>
          <a:xfrm>
            <a:off x="6385843" y="2774306"/>
            <a:ext cx="2448272" cy="301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 algn="ctr"/>
            <a:r>
              <a:rPr lang="en-US" sz="1600" dirty="0" err="1">
                <a:latin typeface="Arial" pitchFamily="34" charset="0"/>
                <a:cs typeface="Arial" pitchFamily="34" charset="0"/>
              </a:rPr>
              <a:t>nizolarni</a:t>
            </a:r>
            <a:r>
              <a:rPr lang="en-US" sz="1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600" dirty="0" err="1">
                <a:latin typeface="Arial" pitchFamily="34" charset="0"/>
                <a:cs typeface="Arial" pitchFamily="34" charset="0"/>
              </a:rPr>
              <a:t>hal</a:t>
            </a:r>
            <a:r>
              <a:rPr lang="en-US" sz="1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600" dirty="0" err="1">
                <a:latin typeface="Arial" pitchFamily="34" charset="0"/>
                <a:cs typeface="Arial" pitchFamily="34" charset="0"/>
              </a:rPr>
              <a:t>qilish</a:t>
            </a:r>
            <a:r>
              <a:rPr lang="en-US" sz="1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600" dirty="0" err="1">
                <a:latin typeface="Arial" pitchFamily="34" charset="0"/>
                <a:cs typeface="Arial" pitchFamily="34" charset="0"/>
              </a:rPr>
              <a:t>va</a:t>
            </a:r>
            <a:r>
              <a:rPr lang="en-US" sz="1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600" dirty="0" err="1">
                <a:latin typeface="Arial" pitchFamily="34" charset="0"/>
                <a:cs typeface="Arial" pitchFamily="34" charset="0"/>
              </a:rPr>
              <a:t>oldini</a:t>
            </a:r>
            <a:r>
              <a:rPr lang="en-US" sz="1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600" dirty="0" err="1">
                <a:latin typeface="Arial" pitchFamily="34" charset="0"/>
                <a:cs typeface="Arial" pitchFamily="34" charset="0"/>
              </a:rPr>
              <a:t>olish</a:t>
            </a:r>
            <a:endParaRPr sz="1600" dirty="0">
              <a:solidFill>
                <a:schemeClr val="dk1"/>
              </a:solidFill>
              <a:latin typeface="Arial" pitchFamily="34" charset="0"/>
              <a:ea typeface="Roboto"/>
              <a:cs typeface="Arial" pitchFamily="34" charset="0"/>
              <a:sym typeface="Roboto"/>
            </a:endParaRPr>
          </a:p>
        </p:txBody>
      </p:sp>
      <p:sp>
        <p:nvSpPr>
          <p:cNvPr id="1390" name="Google Shape;1390;p34"/>
          <p:cNvSpPr txBox="1"/>
          <p:nvPr/>
        </p:nvSpPr>
        <p:spPr>
          <a:xfrm>
            <a:off x="5796136" y="3710908"/>
            <a:ext cx="3347864" cy="301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 err="1">
                <a:solidFill>
                  <a:schemeClr val="dk1"/>
                </a:solidFill>
                <a:latin typeface="Arial" pitchFamily="34" charset="0"/>
                <a:ea typeface="Roboto"/>
                <a:cs typeface="Arial" pitchFamily="34" charset="0"/>
                <a:sym typeface="Roboto"/>
              </a:rPr>
              <a:t>yetakchi</a:t>
            </a:r>
            <a:r>
              <a:rPr lang="en-US" sz="1600" dirty="0">
                <a:solidFill>
                  <a:schemeClr val="dk1"/>
                </a:solidFill>
                <a:latin typeface="Arial" pitchFamily="34" charset="0"/>
                <a:ea typeface="Roboto"/>
                <a:cs typeface="Arial" pitchFamily="34" charset="0"/>
                <a:sym typeface="Roboto"/>
              </a:rPr>
              <a:t> </a:t>
            </a:r>
            <a:r>
              <a:rPr lang="en-US" sz="1600" dirty="0" err="1">
                <a:solidFill>
                  <a:schemeClr val="dk1"/>
                </a:solidFill>
                <a:latin typeface="Arial" pitchFamily="34" charset="0"/>
                <a:ea typeface="Roboto"/>
                <a:cs typeface="Arial" pitchFamily="34" charset="0"/>
                <a:sym typeface="Roboto"/>
              </a:rPr>
              <a:t>guruhlarni</a:t>
            </a:r>
            <a:r>
              <a:rPr lang="en-US" sz="1600" dirty="0">
                <a:solidFill>
                  <a:schemeClr val="dk1"/>
                </a:solidFill>
                <a:latin typeface="Arial" pitchFamily="34" charset="0"/>
                <a:ea typeface="Roboto"/>
                <a:cs typeface="Arial" pitchFamily="34" charset="0"/>
                <a:sym typeface="Roboto"/>
              </a:rPr>
              <a:t> </a:t>
            </a:r>
            <a:r>
              <a:rPr lang="en-US" sz="1600" dirty="0" err="1">
                <a:solidFill>
                  <a:schemeClr val="dk1"/>
                </a:solidFill>
                <a:latin typeface="Arial" pitchFamily="34" charset="0"/>
                <a:ea typeface="Roboto"/>
                <a:cs typeface="Arial" pitchFamily="34" charset="0"/>
                <a:sym typeface="Roboto"/>
              </a:rPr>
              <a:t>shakllantirish</a:t>
            </a:r>
            <a:r>
              <a:rPr lang="en-US" sz="1600" dirty="0">
                <a:solidFill>
                  <a:schemeClr val="dk1"/>
                </a:solidFill>
                <a:latin typeface="Arial" pitchFamily="34" charset="0"/>
                <a:ea typeface="Roboto"/>
                <a:cs typeface="Arial" pitchFamily="34" charset="0"/>
                <a:sym typeface="Roboto"/>
              </a:rPr>
              <a:t> </a:t>
            </a:r>
            <a:r>
              <a:rPr lang="en-US" sz="1600" dirty="0" err="1">
                <a:solidFill>
                  <a:schemeClr val="dk1"/>
                </a:solidFill>
                <a:latin typeface="Arial" pitchFamily="34" charset="0"/>
                <a:ea typeface="Roboto"/>
                <a:cs typeface="Arial" pitchFamily="34" charset="0"/>
                <a:sym typeface="Roboto"/>
              </a:rPr>
              <a:t>va</a:t>
            </a:r>
            <a:r>
              <a:rPr lang="en-US" sz="1600" dirty="0">
                <a:solidFill>
                  <a:schemeClr val="dk1"/>
                </a:solidFill>
                <a:latin typeface="Arial" pitchFamily="34" charset="0"/>
                <a:ea typeface="Roboto"/>
                <a:cs typeface="Arial" pitchFamily="34" charset="0"/>
                <a:sym typeface="Roboto"/>
              </a:rPr>
              <a:t> </a:t>
            </a:r>
            <a:r>
              <a:rPr lang="en-US" sz="1600" dirty="0" err="1">
                <a:solidFill>
                  <a:schemeClr val="dk1"/>
                </a:solidFill>
                <a:latin typeface="Arial" pitchFamily="34" charset="0"/>
                <a:ea typeface="Roboto"/>
                <a:cs typeface="Arial" pitchFamily="34" charset="0"/>
                <a:sym typeface="Roboto"/>
              </a:rPr>
              <a:t>boshqalar</a:t>
            </a:r>
            <a:endParaRPr sz="1600" dirty="0">
              <a:solidFill>
                <a:schemeClr val="dk1"/>
              </a:solidFill>
              <a:latin typeface="Arial" pitchFamily="34" charset="0"/>
              <a:ea typeface="Roboto"/>
              <a:cs typeface="Arial" pitchFamily="34" charset="0"/>
              <a:sym typeface="Roboto"/>
            </a:endParaRPr>
          </a:p>
        </p:txBody>
      </p:sp>
      <p:sp>
        <p:nvSpPr>
          <p:cNvPr id="1392" name="Google Shape;1392;p34"/>
          <p:cNvSpPr txBox="1"/>
          <p:nvPr/>
        </p:nvSpPr>
        <p:spPr>
          <a:xfrm>
            <a:off x="5690670" y="1948272"/>
            <a:ext cx="3265261" cy="301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 algn="ctr">
              <a:buClr>
                <a:schemeClr val="dk1"/>
              </a:buClr>
              <a:buSzPts val="1100"/>
            </a:pPr>
            <a:r>
              <a:rPr lang="en-US" sz="1600" dirty="0" err="1">
                <a:solidFill>
                  <a:schemeClr val="dk1"/>
                </a:solidFill>
                <a:latin typeface="Arial" pitchFamily="34" charset="0"/>
                <a:ea typeface="Roboto"/>
                <a:cs typeface="Arial" pitchFamily="34" charset="0"/>
                <a:sym typeface="Roboto"/>
              </a:rPr>
              <a:t>o‘quvchilarga</a:t>
            </a:r>
            <a:r>
              <a:rPr lang="en-US" sz="1600" dirty="0">
                <a:solidFill>
                  <a:schemeClr val="dk1"/>
                </a:solidFill>
                <a:latin typeface="Arial" pitchFamily="34" charset="0"/>
                <a:ea typeface="Roboto"/>
                <a:cs typeface="Arial" pitchFamily="34" charset="0"/>
                <a:sym typeface="Roboto"/>
              </a:rPr>
              <a:t> </a:t>
            </a:r>
            <a:r>
              <a:rPr lang="en-US" sz="1600" dirty="0" err="1">
                <a:solidFill>
                  <a:schemeClr val="dk1"/>
                </a:solidFill>
                <a:latin typeface="Arial" pitchFamily="34" charset="0"/>
                <a:ea typeface="Roboto"/>
                <a:cs typeface="Arial" pitchFamily="34" charset="0"/>
                <a:sym typeface="Roboto"/>
              </a:rPr>
              <a:t>vazifalar</a:t>
            </a:r>
            <a:r>
              <a:rPr lang="en-US" sz="1600" dirty="0">
                <a:solidFill>
                  <a:schemeClr val="dk1"/>
                </a:solidFill>
                <a:latin typeface="Arial" pitchFamily="34" charset="0"/>
                <a:ea typeface="Roboto"/>
                <a:cs typeface="Arial" pitchFamily="34" charset="0"/>
                <a:sym typeface="Roboto"/>
              </a:rPr>
              <a:t> </a:t>
            </a:r>
            <a:r>
              <a:rPr lang="en-US" sz="1600" dirty="0" err="1">
                <a:solidFill>
                  <a:schemeClr val="dk1"/>
                </a:solidFill>
                <a:latin typeface="Arial" pitchFamily="34" charset="0"/>
                <a:ea typeface="Roboto"/>
                <a:cs typeface="Arial" pitchFamily="34" charset="0"/>
                <a:sym typeface="Roboto"/>
              </a:rPr>
              <a:t>berish</a:t>
            </a:r>
            <a:r>
              <a:rPr lang="en-US" sz="1600" dirty="0">
                <a:solidFill>
                  <a:schemeClr val="dk1"/>
                </a:solidFill>
                <a:latin typeface="Arial" pitchFamily="34" charset="0"/>
                <a:ea typeface="Roboto"/>
                <a:cs typeface="Arial" pitchFamily="34" charset="0"/>
                <a:sym typeface="Roboto"/>
              </a:rPr>
              <a:t> </a:t>
            </a:r>
            <a:r>
              <a:rPr lang="en-US" sz="1600" dirty="0" err="1">
                <a:solidFill>
                  <a:schemeClr val="dk1"/>
                </a:solidFill>
                <a:latin typeface="Arial" pitchFamily="34" charset="0"/>
                <a:ea typeface="Roboto"/>
                <a:cs typeface="Arial" pitchFamily="34" charset="0"/>
                <a:sym typeface="Roboto"/>
              </a:rPr>
              <a:t>va</a:t>
            </a:r>
            <a:r>
              <a:rPr lang="en-US" sz="1600" dirty="0">
                <a:solidFill>
                  <a:schemeClr val="dk1"/>
                </a:solidFill>
                <a:latin typeface="Arial" pitchFamily="34" charset="0"/>
                <a:ea typeface="Roboto"/>
                <a:cs typeface="Arial" pitchFamily="34" charset="0"/>
                <a:sym typeface="Roboto"/>
              </a:rPr>
              <a:t> </a:t>
            </a:r>
            <a:r>
              <a:rPr lang="en-US" sz="1600" dirty="0" err="1">
                <a:solidFill>
                  <a:schemeClr val="dk1"/>
                </a:solidFill>
                <a:latin typeface="Arial" pitchFamily="34" charset="0"/>
                <a:ea typeface="Roboto"/>
                <a:cs typeface="Arial" pitchFamily="34" charset="0"/>
                <a:sym typeface="Roboto"/>
              </a:rPr>
              <a:t>rivojlantirish</a:t>
            </a:r>
            <a:r>
              <a:rPr lang="en-US" sz="1600" dirty="0">
                <a:solidFill>
                  <a:schemeClr val="dk1"/>
                </a:solidFill>
                <a:latin typeface="Arial" pitchFamily="34" charset="0"/>
                <a:ea typeface="Roboto"/>
                <a:cs typeface="Arial" pitchFamily="34" charset="0"/>
                <a:sym typeface="Roboto"/>
              </a:rPr>
              <a:t> </a:t>
            </a:r>
            <a:r>
              <a:rPr lang="en-US" sz="1600" dirty="0" err="1">
                <a:solidFill>
                  <a:schemeClr val="dk1"/>
                </a:solidFill>
                <a:latin typeface="Arial" pitchFamily="34" charset="0"/>
                <a:ea typeface="Roboto"/>
                <a:cs typeface="Arial" pitchFamily="34" charset="0"/>
                <a:sym typeface="Roboto"/>
              </a:rPr>
              <a:t>bo‘yicha</a:t>
            </a:r>
            <a:r>
              <a:rPr lang="en-US" sz="1600" dirty="0">
                <a:solidFill>
                  <a:schemeClr val="dk1"/>
                </a:solidFill>
                <a:latin typeface="Arial" pitchFamily="34" charset="0"/>
                <a:ea typeface="Roboto"/>
                <a:cs typeface="Arial" pitchFamily="34" charset="0"/>
                <a:sym typeface="Roboto"/>
              </a:rPr>
              <a:t> </a:t>
            </a:r>
            <a:r>
              <a:rPr lang="en-US" sz="1600" dirty="0" err="1">
                <a:solidFill>
                  <a:schemeClr val="dk1"/>
                </a:solidFill>
                <a:latin typeface="Arial" pitchFamily="34" charset="0"/>
                <a:ea typeface="Roboto"/>
                <a:cs typeface="Arial" pitchFamily="34" charset="0"/>
                <a:sym typeface="Roboto"/>
              </a:rPr>
              <a:t>maslahatlar</a:t>
            </a:r>
            <a:r>
              <a:rPr lang="en-US" sz="1600" dirty="0">
                <a:solidFill>
                  <a:schemeClr val="dk1"/>
                </a:solidFill>
                <a:latin typeface="Arial" pitchFamily="34" charset="0"/>
                <a:ea typeface="Roboto"/>
                <a:cs typeface="Arial" pitchFamily="34" charset="0"/>
                <a:sym typeface="Roboto"/>
              </a:rPr>
              <a:t> </a:t>
            </a:r>
            <a:r>
              <a:rPr lang="en-US" sz="1600" dirty="0" err="1">
                <a:solidFill>
                  <a:schemeClr val="dk1"/>
                </a:solidFill>
                <a:latin typeface="Arial" pitchFamily="34" charset="0"/>
                <a:ea typeface="Roboto"/>
                <a:cs typeface="Arial" pitchFamily="34" charset="0"/>
                <a:sym typeface="Roboto"/>
              </a:rPr>
              <a:t>berish</a:t>
            </a:r>
            <a:endParaRPr sz="1600" dirty="0">
              <a:solidFill>
                <a:schemeClr val="dk1"/>
              </a:solidFill>
              <a:latin typeface="Arial" pitchFamily="34" charset="0"/>
              <a:ea typeface="Roboto"/>
              <a:cs typeface="Arial" pitchFamily="34" charset="0"/>
              <a:sym typeface="Roboto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oogle Shape;539;p20"/>
          <p:cNvGrpSpPr/>
          <p:nvPr/>
        </p:nvGrpSpPr>
        <p:grpSpPr>
          <a:xfrm>
            <a:off x="3727301" y="3591468"/>
            <a:ext cx="4522865" cy="622017"/>
            <a:chOff x="3727300" y="3520133"/>
            <a:chExt cx="4522865" cy="622017"/>
          </a:xfrm>
        </p:grpSpPr>
        <p:grpSp>
          <p:nvGrpSpPr>
            <p:cNvPr id="5" name="Google Shape;540;p20"/>
            <p:cNvGrpSpPr/>
            <p:nvPr/>
          </p:nvGrpSpPr>
          <p:grpSpPr>
            <a:xfrm>
              <a:off x="5579205" y="3520133"/>
              <a:ext cx="2670960" cy="440402"/>
              <a:chOff x="464105" y="1121608"/>
              <a:chExt cx="2670960" cy="440402"/>
            </a:xfrm>
          </p:grpSpPr>
          <p:sp>
            <p:nvSpPr>
              <p:cNvPr id="541" name="Google Shape;541;p20"/>
              <p:cNvSpPr/>
              <p:nvPr/>
            </p:nvSpPr>
            <p:spPr>
              <a:xfrm>
                <a:off x="465065" y="1122350"/>
                <a:ext cx="2670000" cy="438900"/>
              </a:xfrm>
              <a:prstGeom prst="roundRect">
                <a:avLst>
                  <a:gd name="adj" fmla="val 50000"/>
                </a:avLst>
              </a:prstGeom>
              <a:ln/>
            </p:spPr>
            <p:style>
              <a:lnRef idx="2">
                <a:schemeClr val="accent4"/>
              </a:lnRef>
              <a:fillRef idx="1">
                <a:schemeClr val="lt1"/>
              </a:fillRef>
              <a:effectRef idx="0">
                <a:schemeClr val="accent4"/>
              </a:effectRef>
              <a:fontRef idx="minor">
                <a:schemeClr val="dk1"/>
              </a:fontRef>
            </p:style>
            <p:txBody>
              <a:bodyPr spcFirstLastPara="1" wrap="square" lIns="68569" tIns="68569" rIns="68569" bIns="68569" anchor="ctr" anchorCtr="0">
                <a:noAutofit/>
              </a:bodyPr>
              <a:lstStyle/>
              <a:p>
                <a:endParaRPr sz="1050" dirty="0"/>
              </a:p>
            </p:txBody>
          </p:sp>
          <p:sp>
            <p:nvSpPr>
              <p:cNvPr id="542" name="Google Shape;542;p20"/>
              <p:cNvSpPr/>
              <p:nvPr/>
            </p:nvSpPr>
            <p:spPr>
              <a:xfrm flipH="1">
                <a:off x="464105" y="1121608"/>
                <a:ext cx="440335" cy="440402"/>
              </a:xfrm>
              <a:custGeom>
                <a:avLst/>
                <a:gdLst/>
                <a:ahLst/>
                <a:cxnLst/>
                <a:rect l="l" t="t" r="r" b="b"/>
                <a:pathLst>
                  <a:path w="6557" h="6558" extrusionOk="0">
                    <a:moveTo>
                      <a:pt x="3279" y="1"/>
                    </a:moveTo>
                    <a:cubicBezTo>
                      <a:pt x="1469" y="1"/>
                      <a:pt x="1" y="1469"/>
                      <a:pt x="1" y="3280"/>
                    </a:cubicBezTo>
                    <a:cubicBezTo>
                      <a:pt x="1" y="5090"/>
                      <a:pt x="1469" y="6558"/>
                      <a:pt x="3279" y="6558"/>
                    </a:cubicBezTo>
                    <a:cubicBezTo>
                      <a:pt x="5089" y="6558"/>
                      <a:pt x="6557" y="5090"/>
                      <a:pt x="6557" y="3280"/>
                    </a:cubicBezTo>
                    <a:cubicBezTo>
                      <a:pt x="6557" y="1469"/>
                      <a:pt x="5089" y="1"/>
                      <a:pt x="3279" y="1"/>
                    </a:cubicBezTo>
                    <a:close/>
                  </a:path>
                </a:pathLst>
              </a:custGeom>
              <a:ln w="38100"/>
            </p:spPr>
            <p:style>
              <a:lnRef idx="2">
                <a:schemeClr val="accent4"/>
              </a:lnRef>
              <a:fillRef idx="1">
                <a:schemeClr val="lt1"/>
              </a:fillRef>
              <a:effectRef idx="0">
                <a:schemeClr val="accent4"/>
              </a:effectRef>
              <a:fontRef idx="minor">
                <a:schemeClr val="dk1"/>
              </a:fontRef>
            </p:style>
            <p:txBody>
              <a:bodyPr spcFirstLastPara="1" wrap="square" lIns="68569" tIns="68569" rIns="68569" bIns="68569" anchor="ctr" anchorCtr="0">
                <a:noAutofit/>
              </a:bodyPr>
              <a:lstStyle/>
              <a:p>
                <a:endParaRPr sz="1050" dirty="0"/>
              </a:p>
            </p:txBody>
          </p:sp>
        </p:grpSp>
        <p:sp>
          <p:nvSpPr>
            <p:cNvPr id="543" name="Google Shape;543;p20"/>
            <p:cNvSpPr/>
            <p:nvPr/>
          </p:nvSpPr>
          <p:spPr>
            <a:xfrm>
              <a:off x="4727458" y="3679917"/>
              <a:ext cx="590836" cy="462233"/>
            </a:xfrm>
            <a:custGeom>
              <a:avLst/>
              <a:gdLst/>
              <a:ahLst/>
              <a:cxnLst/>
              <a:rect l="l" t="t" r="r" b="b"/>
              <a:pathLst>
                <a:path w="10893" h="8522" extrusionOk="0">
                  <a:moveTo>
                    <a:pt x="10888" y="1"/>
                  </a:moveTo>
                  <a:lnTo>
                    <a:pt x="1" y="5924"/>
                  </a:lnTo>
                  <a:lnTo>
                    <a:pt x="4" y="8521"/>
                  </a:lnTo>
                  <a:lnTo>
                    <a:pt x="10892" y="2599"/>
                  </a:lnTo>
                  <a:lnTo>
                    <a:pt x="10888" y="1"/>
                  </a:lnTo>
                  <a:close/>
                </a:path>
              </a:pathLst>
            </a:custGeom>
            <a:solidFill>
              <a:srgbClr val="0E2F6E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 dirty="0"/>
            </a:p>
          </p:txBody>
        </p:sp>
        <p:sp>
          <p:nvSpPr>
            <p:cNvPr id="544" name="Google Shape;544;p20"/>
            <p:cNvSpPr/>
            <p:nvPr/>
          </p:nvSpPr>
          <p:spPr>
            <a:xfrm>
              <a:off x="3727300" y="3539330"/>
              <a:ext cx="1590805" cy="461908"/>
            </a:xfrm>
            <a:custGeom>
              <a:avLst/>
              <a:gdLst/>
              <a:ahLst/>
              <a:cxnLst/>
              <a:rect l="l" t="t" r="r" b="b"/>
              <a:pathLst>
                <a:path w="29329" h="8516" extrusionOk="0">
                  <a:moveTo>
                    <a:pt x="10889" y="1"/>
                  </a:moveTo>
                  <a:lnTo>
                    <a:pt x="0" y="5924"/>
                  </a:lnTo>
                  <a:lnTo>
                    <a:pt x="18441" y="8516"/>
                  </a:lnTo>
                  <a:lnTo>
                    <a:pt x="29328" y="2593"/>
                  </a:lnTo>
                  <a:lnTo>
                    <a:pt x="10889" y="1"/>
                  </a:lnTo>
                  <a:close/>
                </a:path>
              </a:pathLst>
            </a:custGeom>
            <a:solidFill>
              <a:srgbClr val="10377F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 dirty="0"/>
            </a:p>
          </p:txBody>
        </p:sp>
        <p:sp>
          <p:nvSpPr>
            <p:cNvPr id="545" name="Google Shape;545;p20"/>
            <p:cNvSpPr/>
            <p:nvPr/>
          </p:nvSpPr>
          <p:spPr>
            <a:xfrm>
              <a:off x="3727300" y="3860585"/>
              <a:ext cx="1000403" cy="281560"/>
            </a:xfrm>
            <a:custGeom>
              <a:avLst/>
              <a:gdLst/>
              <a:ahLst/>
              <a:cxnLst/>
              <a:rect l="l" t="t" r="r" b="b"/>
              <a:pathLst>
                <a:path w="18444" h="5191" extrusionOk="0">
                  <a:moveTo>
                    <a:pt x="0" y="1"/>
                  </a:moveTo>
                  <a:lnTo>
                    <a:pt x="3" y="2599"/>
                  </a:lnTo>
                  <a:lnTo>
                    <a:pt x="18444" y="5190"/>
                  </a:lnTo>
                  <a:lnTo>
                    <a:pt x="18441" y="2593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134094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 dirty="0"/>
            </a:p>
          </p:txBody>
        </p:sp>
        <p:sp>
          <p:nvSpPr>
            <p:cNvPr id="546" name="Google Shape;546;p20"/>
            <p:cNvSpPr txBox="1"/>
            <p:nvPr/>
          </p:nvSpPr>
          <p:spPr>
            <a:xfrm>
              <a:off x="6101700" y="3525500"/>
              <a:ext cx="2019000" cy="440400"/>
            </a:xfrm>
            <a:prstGeom prst="rect">
              <a:avLst/>
            </a:prstGeom>
            <a:ln w="38100"/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spcFirstLastPara="1" wrap="square" lIns="68569" tIns="68569" rIns="68569" bIns="68569" anchor="ctr" anchorCtr="0">
              <a:noAutofit/>
            </a:bodyPr>
            <a:lstStyle/>
            <a:p>
              <a:pPr algn="ctr"/>
              <a:r>
                <a:rPr lang="en-US" sz="1800" b="1" dirty="0" err="1">
                  <a:ea typeface="Roboto"/>
                  <a:cs typeface="Roboto"/>
                  <a:sym typeface="Roboto"/>
                </a:rPr>
                <a:t>Altruistik</a:t>
              </a:r>
              <a:endParaRPr sz="1800" b="1" dirty="0">
                <a:ea typeface="Roboto"/>
                <a:cs typeface="Roboto"/>
                <a:sym typeface="Roboto"/>
              </a:endParaRPr>
            </a:p>
          </p:txBody>
        </p:sp>
      </p:grpSp>
      <p:grpSp>
        <p:nvGrpSpPr>
          <p:cNvPr id="6" name="Google Shape;547;p20"/>
          <p:cNvGrpSpPr/>
          <p:nvPr/>
        </p:nvGrpSpPr>
        <p:grpSpPr>
          <a:xfrm>
            <a:off x="905215" y="3182464"/>
            <a:ext cx="4510980" cy="602819"/>
            <a:chOff x="905215" y="3143552"/>
            <a:chExt cx="4510980" cy="602819"/>
          </a:xfrm>
        </p:grpSpPr>
        <p:grpSp>
          <p:nvGrpSpPr>
            <p:cNvPr id="7" name="Google Shape;548;p20"/>
            <p:cNvGrpSpPr/>
            <p:nvPr/>
          </p:nvGrpSpPr>
          <p:grpSpPr>
            <a:xfrm>
              <a:off x="905215" y="3298095"/>
              <a:ext cx="2670000" cy="440402"/>
              <a:chOff x="465065" y="1121608"/>
              <a:chExt cx="2670000" cy="440402"/>
            </a:xfrm>
          </p:grpSpPr>
          <p:sp>
            <p:nvSpPr>
              <p:cNvPr id="549" name="Google Shape;549;p20"/>
              <p:cNvSpPr/>
              <p:nvPr/>
            </p:nvSpPr>
            <p:spPr>
              <a:xfrm>
                <a:off x="465065" y="1122350"/>
                <a:ext cx="2670000" cy="438900"/>
              </a:xfrm>
              <a:prstGeom prst="roundRect">
                <a:avLst>
                  <a:gd name="adj" fmla="val 50000"/>
                </a:avLst>
              </a:prstGeom>
              <a:ln/>
            </p:spPr>
            <p:style>
              <a:lnRef idx="2">
                <a:schemeClr val="accent4"/>
              </a:lnRef>
              <a:fillRef idx="1">
                <a:schemeClr val="lt1"/>
              </a:fillRef>
              <a:effectRef idx="0">
                <a:schemeClr val="accent4"/>
              </a:effectRef>
              <a:fontRef idx="minor">
                <a:schemeClr val="dk1"/>
              </a:fontRef>
            </p:style>
            <p:txBody>
              <a:bodyPr spcFirstLastPara="1" wrap="square" lIns="68569" tIns="68569" rIns="68569" bIns="68569" anchor="ctr" anchorCtr="0">
                <a:noAutofit/>
              </a:bodyPr>
              <a:lstStyle/>
              <a:p>
                <a:endParaRPr sz="1050" dirty="0"/>
              </a:p>
            </p:txBody>
          </p:sp>
          <p:sp>
            <p:nvSpPr>
              <p:cNvPr id="550" name="Google Shape;550;p20"/>
              <p:cNvSpPr/>
              <p:nvPr/>
            </p:nvSpPr>
            <p:spPr>
              <a:xfrm flipH="1">
                <a:off x="2694730" y="1121608"/>
                <a:ext cx="440335" cy="440402"/>
              </a:xfrm>
              <a:custGeom>
                <a:avLst/>
                <a:gdLst/>
                <a:ahLst/>
                <a:cxnLst/>
                <a:rect l="l" t="t" r="r" b="b"/>
                <a:pathLst>
                  <a:path w="6557" h="6558" extrusionOk="0">
                    <a:moveTo>
                      <a:pt x="3279" y="1"/>
                    </a:moveTo>
                    <a:cubicBezTo>
                      <a:pt x="1469" y="1"/>
                      <a:pt x="1" y="1469"/>
                      <a:pt x="1" y="3280"/>
                    </a:cubicBezTo>
                    <a:cubicBezTo>
                      <a:pt x="1" y="5090"/>
                      <a:pt x="1469" y="6558"/>
                      <a:pt x="3279" y="6558"/>
                    </a:cubicBezTo>
                    <a:cubicBezTo>
                      <a:pt x="5089" y="6558"/>
                      <a:pt x="6557" y="5090"/>
                      <a:pt x="6557" y="3280"/>
                    </a:cubicBezTo>
                    <a:cubicBezTo>
                      <a:pt x="6557" y="1469"/>
                      <a:pt x="5089" y="1"/>
                      <a:pt x="3279" y="1"/>
                    </a:cubicBezTo>
                    <a:close/>
                  </a:path>
                </a:pathLst>
              </a:custGeom>
              <a:ln w="38100"/>
            </p:spPr>
            <p:style>
              <a:lnRef idx="2">
                <a:schemeClr val="accent4"/>
              </a:lnRef>
              <a:fillRef idx="1">
                <a:schemeClr val="lt1"/>
              </a:fillRef>
              <a:effectRef idx="0">
                <a:schemeClr val="accent4"/>
              </a:effectRef>
              <a:fontRef idx="minor">
                <a:schemeClr val="dk1"/>
              </a:fontRef>
            </p:style>
            <p:txBody>
              <a:bodyPr spcFirstLastPara="1" wrap="square" lIns="68569" tIns="68569" rIns="68569" bIns="68569" anchor="ctr" anchorCtr="0">
                <a:noAutofit/>
              </a:bodyPr>
              <a:lstStyle/>
              <a:p>
                <a:endParaRPr sz="1050" dirty="0"/>
              </a:p>
            </p:txBody>
          </p:sp>
        </p:grpSp>
        <p:sp>
          <p:nvSpPr>
            <p:cNvPr id="551" name="Google Shape;551;p20"/>
            <p:cNvSpPr/>
            <p:nvPr/>
          </p:nvSpPr>
          <p:spPr>
            <a:xfrm>
              <a:off x="4825359" y="3284138"/>
              <a:ext cx="590836" cy="462233"/>
            </a:xfrm>
            <a:custGeom>
              <a:avLst/>
              <a:gdLst/>
              <a:ahLst/>
              <a:cxnLst/>
              <a:rect l="l" t="t" r="r" b="b"/>
              <a:pathLst>
                <a:path w="10893" h="8522" extrusionOk="0">
                  <a:moveTo>
                    <a:pt x="10889" y="0"/>
                  </a:moveTo>
                  <a:lnTo>
                    <a:pt x="1" y="5923"/>
                  </a:lnTo>
                  <a:lnTo>
                    <a:pt x="4" y="8521"/>
                  </a:lnTo>
                  <a:lnTo>
                    <a:pt x="10892" y="2598"/>
                  </a:lnTo>
                  <a:lnTo>
                    <a:pt x="10889" y="0"/>
                  </a:lnTo>
                  <a:close/>
                </a:path>
              </a:pathLst>
            </a:custGeom>
            <a:solidFill>
              <a:srgbClr val="14539C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 dirty="0"/>
            </a:p>
          </p:txBody>
        </p:sp>
        <p:sp>
          <p:nvSpPr>
            <p:cNvPr id="552" name="Google Shape;552;p20"/>
            <p:cNvSpPr/>
            <p:nvPr/>
          </p:nvSpPr>
          <p:spPr>
            <a:xfrm>
              <a:off x="3825255" y="3143552"/>
              <a:ext cx="1590805" cy="461908"/>
            </a:xfrm>
            <a:custGeom>
              <a:avLst/>
              <a:gdLst/>
              <a:ahLst/>
              <a:cxnLst/>
              <a:rect l="l" t="t" r="r" b="b"/>
              <a:pathLst>
                <a:path w="29329" h="8516" extrusionOk="0">
                  <a:moveTo>
                    <a:pt x="10889" y="1"/>
                  </a:moveTo>
                  <a:lnTo>
                    <a:pt x="0" y="5924"/>
                  </a:lnTo>
                  <a:lnTo>
                    <a:pt x="18440" y="8515"/>
                  </a:lnTo>
                  <a:lnTo>
                    <a:pt x="29328" y="2592"/>
                  </a:lnTo>
                  <a:lnTo>
                    <a:pt x="10889" y="1"/>
                  </a:lnTo>
                  <a:close/>
                </a:path>
              </a:pathLst>
            </a:custGeom>
            <a:solidFill>
              <a:srgbClr val="165BAA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 dirty="0"/>
            </a:p>
          </p:txBody>
        </p:sp>
        <p:sp>
          <p:nvSpPr>
            <p:cNvPr id="553" name="Google Shape;553;p20"/>
            <p:cNvSpPr/>
            <p:nvPr/>
          </p:nvSpPr>
          <p:spPr>
            <a:xfrm>
              <a:off x="3825255" y="3464807"/>
              <a:ext cx="1000348" cy="281560"/>
            </a:xfrm>
            <a:custGeom>
              <a:avLst/>
              <a:gdLst/>
              <a:ahLst/>
              <a:cxnLst/>
              <a:rect l="l" t="t" r="r" b="b"/>
              <a:pathLst>
                <a:path w="18443" h="5191" extrusionOk="0">
                  <a:moveTo>
                    <a:pt x="0" y="1"/>
                  </a:moveTo>
                  <a:lnTo>
                    <a:pt x="3" y="2598"/>
                  </a:lnTo>
                  <a:lnTo>
                    <a:pt x="18443" y="5190"/>
                  </a:lnTo>
                  <a:lnTo>
                    <a:pt x="18440" y="2592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1865BD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 dirty="0"/>
            </a:p>
          </p:txBody>
        </p:sp>
        <p:sp>
          <p:nvSpPr>
            <p:cNvPr id="554" name="Google Shape;554;p20"/>
            <p:cNvSpPr txBox="1"/>
            <p:nvPr/>
          </p:nvSpPr>
          <p:spPr>
            <a:xfrm>
              <a:off x="1006325" y="3254991"/>
              <a:ext cx="2019000" cy="478085"/>
            </a:xfrm>
            <a:prstGeom prst="rect">
              <a:avLst/>
            </a:prstGeom>
            <a:ln w="38100">
              <a:solidFill>
                <a:srgbClr val="0070C0"/>
              </a:solidFill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spcFirstLastPara="1" wrap="square" lIns="68569" tIns="68569" rIns="68569" bIns="68569" anchor="ctr" anchorCtr="0">
              <a:noAutofit/>
            </a:bodyPr>
            <a:lstStyle/>
            <a:p>
              <a:pPr marL="257175" indent="-257175" algn="ctr"/>
              <a:r>
                <a:rPr lang="en-US" sz="1800" b="1" dirty="0" err="1"/>
                <a:t>Do‘stona</a:t>
              </a:r>
              <a:r>
                <a:rPr lang="en-US" sz="1800" b="1" dirty="0"/>
                <a:t> (</a:t>
              </a:r>
              <a:r>
                <a:rPr lang="en-US" sz="1800" b="1" dirty="0" err="1"/>
                <a:t>samimiy</a:t>
              </a:r>
              <a:r>
                <a:rPr lang="en-US" sz="1800" b="1" dirty="0"/>
                <a:t>)</a:t>
              </a:r>
            </a:p>
          </p:txBody>
        </p:sp>
      </p:grpSp>
      <p:grpSp>
        <p:nvGrpSpPr>
          <p:cNvPr id="8" name="Google Shape;555;p20"/>
          <p:cNvGrpSpPr/>
          <p:nvPr/>
        </p:nvGrpSpPr>
        <p:grpSpPr>
          <a:xfrm>
            <a:off x="3727301" y="2784297"/>
            <a:ext cx="4522865" cy="618123"/>
            <a:chOff x="3727300" y="2732416"/>
            <a:chExt cx="4522865" cy="618123"/>
          </a:xfrm>
        </p:grpSpPr>
        <p:grpSp>
          <p:nvGrpSpPr>
            <p:cNvPr id="9" name="Google Shape;556;p20"/>
            <p:cNvGrpSpPr/>
            <p:nvPr/>
          </p:nvGrpSpPr>
          <p:grpSpPr>
            <a:xfrm>
              <a:off x="5579205" y="2732416"/>
              <a:ext cx="2670960" cy="440402"/>
              <a:chOff x="464105" y="1121608"/>
              <a:chExt cx="2670960" cy="440402"/>
            </a:xfrm>
          </p:grpSpPr>
          <p:sp>
            <p:nvSpPr>
              <p:cNvPr id="557" name="Google Shape;557;p20"/>
              <p:cNvSpPr/>
              <p:nvPr/>
            </p:nvSpPr>
            <p:spPr>
              <a:xfrm>
                <a:off x="465065" y="1122350"/>
                <a:ext cx="2670000" cy="438900"/>
              </a:xfrm>
              <a:prstGeom prst="roundRect">
                <a:avLst>
                  <a:gd name="adj" fmla="val 50000"/>
                </a:avLst>
              </a:prstGeom>
              <a:ln/>
            </p:spPr>
            <p:style>
              <a:lnRef idx="2">
                <a:schemeClr val="accent4"/>
              </a:lnRef>
              <a:fillRef idx="1">
                <a:schemeClr val="lt1"/>
              </a:fillRef>
              <a:effectRef idx="0">
                <a:schemeClr val="accent4"/>
              </a:effectRef>
              <a:fontRef idx="minor">
                <a:schemeClr val="dk1"/>
              </a:fontRef>
            </p:style>
            <p:txBody>
              <a:bodyPr spcFirstLastPara="1" wrap="square" lIns="68569" tIns="68569" rIns="68569" bIns="68569" anchor="ctr" anchorCtr="0">
                <a:noAutofit/>
              </a:bodyPr>
              <a:lstStyle/>
              <a:p>
                <a:endParaRPr sz="1050" dirty="0"/>
              </a:p>
            </p:txBody>
          </p:sp>
          <p:sp>
            <p:nvSpPr>
              <p:cNvPr id="558" name="Google Shape;558;p20"/>
              <p:cNvSpPr/>
              <p:nvPr/>
            </p:nvSpPr>
            <p:spPr>
              <a:xfrm flipH="1">
                <a:off x="464105" y="1121608"/>
                <a:ext cx="440335" cy="440402"/>
              </a:xfrm>
              <a:custGeom>
                <a:avLst/>
                <a:gdLst/>
                <a:ahLst/>
                <a:cxnLst/>
                <a:rect l="l" t="t" r="r" b="b"/>
                <a:pathLst>
                  <a:path w="6557" h="6558" extrusionOk="0">
                    <a:moveTo>
                      <a:pt x="3279" y="1"/>
                    </a:moveTo>
                    <a:cubicBezTo>
                      <a:pt x="1469" y="1"/>
                      <a:pt x="1" y="1469"/>
                      <a:pt x="1" y="3280"/>
                    </a:cubicBezTo>
                    <a:cubicBezTo>
                      <a:pt x="1" y="5090"/>
                      <a:pt x="1469" y="6558"/>
                      <a:pt x="3279" y="6558"/>
                    </a:cubicBezTo>
                    <a:cubicBezTo>
                      <a:pt x="5089" y="6558"/>
                      <a:pt x="6557" y="5090"/>
                      <a:pt x="6557" y="3280"/>
                    </a:cubicBezTo>
                    <a:cubicBezTo>
                      <a:pt x="6557" y="1469"/>
                      <a:pt x="5089" y="1"/>
                      <a:pt x="3279" y="1"/>
                    </a:cubicBezTo>
                    <a:close/>
                  </a:path>
                </a:pathLst>
              </a:custGeom>
              <a:ln w="38100"/>
            </p:spPr>
            <p:style>
              <a:lnRef idx="2">
                <a:schemeClr val="accent4"/>
              </a:lnRef>
              <a:fillRef idx="1">
                <a:schemeClr val="lt1"/>
              </a:fillRef>
              <a:effectRef idx="0">
                <a:schemeClr val="accent4"/>
              </a:effectRef>
              <a:fontRef idx="minor">
                <a:schemeClr val="dk1"/>
              </a:fontRef>
            </p:style>
            <p:txBody>
              <a:bodyPr spcFirstLastPara="1" wrap="square" lIns="68569" tIns="68569" rIns="68569" bIns="68569" anchor="ctr" anchorCtr="0">
                <a:noAutofit/>
              </a:bodyPr>
              <a:lstStyle/>
              <a:p>
                <a:endParaRPr sz="1050" dirty="0"/>
              </a:p>
            </p:txBody>
          </p:sp>
        </p:grpSp>
        <p:sp>
          <p:nvSpPr>
            <p:cNvPr id="559" name="Google Shape;559;p20"/>
            <p:cNvSpPr/>
            <p:nvPr/>
          </p:nvSpPr>
          <p:spPr>
            <a:xfrm>
              <a:off x="4727458" y="2888305"/>
              <a:ext cx="590836" cy="462233"/>
            </a:xfrm>
            <a:custGeom>
              <a:avLst/>
              <a:gdLst/>
              <a:ahLst/>
              <a:cxnLst/>
              <a:rect l="l" t="t" r="r" b="b"/>
              <a:pathLst>
                <a:path w="10893" h="8522" extrusionOk="0">
                  <a:moveTo>
                    <a:pt x="10888" y="1"/>
                  </a:moveTo>
                  <a:lnTo>
                    <a:pt x="1" y="5924"/>
                  </a:lnTo>
                  <a:lnTo>
                    <a:pt x="4" y="8522"/>
                  </a:lnTo>
                  <a:lnTo>
                    <a:pt x="10892" y="2599"/>
                  </a:lnTo>
                  <a:lnTo>
                    <a:pt x="10888" y="1"/>
                  </a:lnTo>
                  <a:close/>
                </a:path>
              </a:pathLst>
            </a:custGeom>
            <a:solidFill>
              <a:srgbClr val="5652A6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 dirty="0"/>
            </a:p>
          </p:txBody>
        </p:sp>
        <p:sp>
          <p:nvSpPr>
            <p:cNvPr id="560" name="Google Shape;560;p20"/>
            <p:cNvSpPr/>
            <p:nvPr/>
          </p:nvSpPr>
          <p:spPr>
            <a:xfrm>
              <a:off x="3727300" y="2747773"/>
              <a:ext cx="1590805" cy="461854"/>
            </a:xfrm>
            <a:custGeom>
              <a:avLst/>
              <a:gdLst/>
              <a:ahLst/>
              <a:cxnLst/>
              <a:rect l="l" t="t" r="r" b="b"/>
              <a:pathLst>
                <a:path w="29329" h="8515" extrusionOk="0">
                  <a:moveTo>
                    <a:pt x="10889" y="0"/>
                  </a:moveTo>
                  <a:lnTo>
                    <a:pt x="0" y="5923"/>
                  </a:lnTo>
                  <a:lnTo>
                    <a:pt x="18441" y="8515"/>
                  </a:lnTo>
                  <a:lnTo>
                    <a:pt x="29328" y="2592"/>
                  </a:lnTo>
                  <a:lnTo>
                    <a:pt x="10889" y="0"/>
                  </a:lnTo>
                  <a:close/>
                </a:path>
              </a:pathLst>
            </a:custGeom>
            <a:solidFill>
              <a:srgbClr val="5C58B2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 dirty="0"/>
            </a:p>
          </p:txBody>
        </p:sp>
        <p:sp>
          <p:nvSpPr>
            <p:cNvPr id="561" name="Google Shape;561;p20"/>
            <p:cNvSpPr/>
            <p:nvPr/>
          </p:nvSpPr>
          <p:spPr>
            <a:xfrm>
              <a:off x="3727300" y="3069028"/>
              <a:ext cx="1000403" cy="281506"/>
            </a:xfrm>
            <a:custGeom>
              <a:avLst/>
              <a:gdLst/>
              <a:ahLst/>
              <a:cxnLst/>
              <a:rect l="l" t="t" r="r" b="b"/>
              <a:pathLst>
                <a:path w="18444" h="5190" extrusionOk="0">
                  <a:moveTo>
                    <a:pt x="0" y="0"/>
                  </a:moveTo>
                  <a:lnTo>
                    <a:pt x="3" y="2598"/>
                  </a:lnTo>
                  <a:lnTo>
                    <a:pt x="18444" y="5190"/>
                  </a:lnTo>
                  <a:lnTo>
                    <a:pt x="18441" y="259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05CBA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 dirty="0"/>
            </a:p>
          </p:txBody>
        </p:sp>
        <p:sp>
          <p:nvSpPr>
            <p:cNvPr id="562" name="Google Shape;562;p20"/>
            <p:cNvSpPr txBox="1"/>
            <p:nvPr/>
          </p:nvSpPr>
          <p:spPr>
            <a:xfrm>
              <a:off x="6101700" y="2735100"/>
              <a:ext cx="2019000" cy="440400"/>
            </a:xfrm>
            <a:prstGeom prst="rect">
              <a:avLst/>
            </a:prstGeom>
            <a:ln w="38100"/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spcFirstLastPara="1" wrap="square" lIns="68569" tIns="68569" rIns="68569" bIns="68569" anchor="ctr" anchorCtr="0">
              <a:noAutofit/>
            </a:bodyPr>
            <a:lstStyle/>
            <a:p>
              <a:pPr algn="ctr"/>
              <a:r>
                <a:rPr lang="en-US" sz="1800" b="1" dirty="0" err="1">
                  <a:ea typeface="Roboto"/>
                  <a:cs typeface="Roboto"/>
                  <a:sym typeface="Roboto"/>
                </a:rPr>
                <a:t>Qaram</a:t>
              </a:r>
              <a:r>
                <a:rPr lang="en-US" sz="1800" b="1" dirty="0">
                  <a:ea typeface="Roboto"/>
                  <a:cs typeface="Roboto"/>
                  <a:sym typeface="Roboto"/>
                </a:rPr>
                <a:t> </a:t>
              </a:r>
              <a:endParaRPr sz="1800" b="1" dirty="0">
                <a:ea typeface="Roboto"/>
                <a:cs typeface="Roboto"/>
                <a:sym typeface="Roboto"/>
              </a:endParaRPr>
            </a:p>
          </p:txBody>
        </p:sp>
      </p:grpSp>
      <p:grpSp>
        <p:nvGrpSpPr>
          <p:cNvPr id="10" name="Google Shape;563;p20"/>
          <p:cNvGrpSpPr/>
          <p:nvPr/>
        </p:nvGrpSpPr>
        <p:grpSpPr>
          <a:xfrm>
            <a:off x="905215" y="2416790"/>
            <a:ext cx="4510980" cy="602820"/>
            <a:chOff x="905215" y="2351940"/>
            <a:chExt cx="4510980" cy="602820"/>
          </a:xfrm>
          <a:solidFill>
            <a:schemeClr val="accent1">
              <a:lumMod val="60000"/>
              <a:lumOff val="40000"/>
            </a:schemeClr>
          </a:solidFill>
        </p:grpSpPr>
        <p:grpSp>
          <p:nvGrpSpPr>
            <p:cNvPr id="11" name="Google Shape;564;p20"/>
            <p:cNvGrpSpPr/>
            <p:nvPr/>
          </p:nvGrpSpPr>
          <p:grpSpPr>
            <a:xfrm>
              <a:off x="905215" y="2351940"/>
              <a:ext cx="4510845" cy="602815"/>
              <a:chOff x="905215" y="2351940"/>
              <a:chExt cx="4510845" cy="602815"/>
            </a:xfrm>
            <a:grpFill/>
          </p:grpSpPr>
          <p:grpSp>
            <p:nvGrpSpPr>
              <p:cNvPr id="12" name="Google Shape;565;p20"/>
              <p:cNvGrpSpPr/>
              <p:nvPr/>
            </p:nvGrpSpPr>
            <p:grpSpPr>
              <a:xfrm>
                <a:off x="905215" y="2509558"/>
                <a:ext cx="2670000" cy="440402"/>
                <a:chOff x="465065" y="1121608"/>
                <a:chExt cx="2670000" cy="440402"/>
              </a:xfrm>
              <a:grpFill/>
            </p:grpSpPr>
            <p:sp>
              <p:nvSpPr>
                <p:cNvPr id="566" name="Google Shape;566;p20"/>
                <p:cNvSpPr/>
                <p:nvPr/>
              </p:nvSpPr>
              <p:spPr>
                <a:xfrm>
                  <a:off x="465065" y="1122350"/>
                  <a:ext cx="2670000" cy="438900"/>
                </a:xfrm>
                <a:prstGeom prst="roundRect">
                  <a:avLst>
                    <a:gd name="adj" fmla="val 50000"/>
                  </a:avLst>
                </a:prstGeom>
                <a:grpFill/>
                <a:ln>
                  <a:noFill/>
                </a:ln>
              </p:spPr>
              <p:txBody>
                <a:bodyPr spcFirstLastPara="1" wrap="square" lIns="68569" tIns="68569" rIns="68569" bIns="68569" anchor="ctr" anchorCtr="0">
                  <a:noAutofit/>
                </a:bodyPr>
                <a:lstStyle/>
                <a:p>
                  <a:endParaRPr sz="1050" dirty="0"/>
                </a:p>
              </p:txBody>
            </p:sp>
            <p:sp>
              <p:nvSpPr>
                <p:cNvPr id="567" name="Google Shape;567;p20"/>
                <p:cNvSpPr/>
                <p:nvPr/>
              </p:nvSpPr>
              <p:spPr>
                <a:xfrm flipH="1">
                  <a:off x="2694730" y="1121608"/>
                  <a:ext cx="440335" cy="44040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557" h="6558" extrusionOk="0">
                      <a:moveTo>
                        <a:pt x="3279" y="1"/>
                      </a:moveTo>
                      <a:cubicBezTo>
                        <a:pt x="1469" y="1"/>
                        <a:pt x="1" y="1469"/>
                        <a:pt x="1" y="3280"/>
                      </a:cubicBezTo>
                      <a:cubicBezTo>
                        <a:pt x="1" y="5090"/>
                        <a:pt x="1469" y="6558"/>
                        <a:pt x="3279" y="6558"/>
                      </a:cubicBezTo>
                      <a:cubicBezTo>
                        <a:pt x="5089" y="6558"/>
                        <a:pt x="6557" y="5090"/>
                        <a:pt x="6557" y="3280"/>
                      </a:cubicBezTo>
                      <a:cubicBezTo>
                        <a:pt x="6557" y="1469"/>
                        <a:pt x="5089" y="1"/>
                        <a:pt x="3279" y="1"/>
                      </a:cubicBezTo>
                      <a:close/>
                    </a:path>
                  </a:pathLst>
                </a:custGeom>
                <a:ln/>
              </p:spPr>
              <p:style>
                <a:lnRef idx="2">
                  <a:schemeClr val="accent1"/>
                </a:lnRef>
                <a:fillRef idx="1">
                  <a:schemeClr val="lt1"/>
                </a:fillRef>
                <a:effectRef idx="0">
                  <a:schemeClr val="accent1"/>
                </a:effectRef>
                <a:fontRef idx="minor">
                  <a:schemeClr val="dk1"/>
                </a:fontRef>
              </p:style>
              <p:txBody>
                <a:bodyPr spcFirstLastPara="1" wrap="square" lIns="68569" tIns="68569" rIns="68569" bIns="68569" anchor="ctr" anchorCtr="0">
                  <a:noAutofit/>
                </a:bodyPr>
                <a:lstStyle/>
                <a:p>
                  <a:endParaRPr sz="1050" dirty="0"/>
                </a:p>
              </p:txBody>
            </p:sp>
          </p:grpSp>
          <p:sp>
            <p:nvSpPr>
              <p:cNvPr id="568" name="Google Shape;568;p20"/>
              <p:cNvSpPr/>
              <p:nvPr/>
            </p:nvSpPr>
            <p:spPr>
              <a:xfrm>
                <a:off x="3825255" y="2351940"/>
                <a:ext cx="1590805" cy="461908"/>
              </a:xfrm>
              <a:custGeom>
                <a:avLst/>
                <a:gdLst/>
                <a:ahLst/>
                <a:cxnLst/>
                <a:rect l="l" t="t" r="r" b="b"/>
                <a:pathLst>
                  <a:path w="29329" h="8516" extrusionOk="0">
                    <a:moveTo>
                      <a:pt x="10889" y="1"/>
                    </a:moveTo>
                    <a:lnTo>
                      <a:pt x="0" y="5924"/>
                    </a:lnTo>
                    <a:lnTo>
                      <a:pt x="18440" y="8515"/>
                    </a:lnTo>
                    <a:lnTo>
                      <a:pt x="29328" y="2593"/>
                    </a:lnTo>
                    <a:lnTo>
                      <a:pt x="10889" y="1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68569" tIns="68569" rIns="68569" bIns="68569" anchor="ctr" anchorCtr="0">
                <a:noAutofit/>
              </a:bodyPr>
              <a:lstStyle/>
              <a:p>
                <a:endParaRPr sz="1050" dirty="0"/>
              </a:p>
            </p:txBody>
          </p:sp>
          <p:sp>
            <p:nvSpPr>
              <p:cNvPr id="569" name="Google Shape;569;p20"/>
              <p:cNvSpPr/>
              <p:nvPr/>
            </p:nvSpPr>
            <p:spPr>
              <a:xfrm>
                <a:off x="3825255" y="2673195"/>
                <a:ext cx="1000348" cy="281560"/>
              </a:xfrm>
              <a:custGeom>
                <a:avLst/>
                <a:gdLst/>
                <a:ahLst/>
                <a:cxnLst/>
                <a:rect l="l" t="t" r="r" b="b"/>
                <a:pathLst>
                  <a:path w="18443" h="5191" extrusionOk="0">
                    <a:moveTo>
                      <a:pt x="0" y="1"/>
                    </a:moveTo>
                    <a:lnTo>
                      <a:pt x="3" y="2599"/>
                    </a:lnTo>
                    <a:lnTo>
                      <a:pt x="18443" y="5190"/>
                    </a:lnTo>
                    <a:lnTo>
                      <a:pt x="18440" y="2592"/>
                    </a:lnTo>
                    <a:lnTo>
                      <a:pt x="0" y="1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68569" tIns="68569" rIns="68569" bIns="68569" anchor="ctr" anchorCtr="0">
                <a:noAutofit/>
              </a:bodyPr>
              <a:lstStyle/>
              <a:p>
                <a:endParaRPr sz="1050" dirty="0"/>
              </a:p>
            </p:txBody>
          </p:sp>
          <p:sp>
            <p:nvSpPr>
              <p:cNvPr id="570" name="Google Shape;570;p20"/>
              <p:cNvSpPr txBox="1"/>
              <p:nvPr/>
            </p:nvSpPr>
            <p:spPr>
              <a:xfrm>
                <a:off x="1006325" y="2506850"/>
                <a:ext cx="2019000" cy="440400"/>
              </a:xfrm>
              <a:prstGeom prst="rect">
                <a:avLst/>
              </a:prstGeom>
              <a:ln w="28575"/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spcFirstLastPara="1" wrap="square" lIns="68569" tIns="68569" rIns="68569" bIns="68569" anchor="ctr" anchorCtr="0">
                <a:noAutofit/>
              </a:bodyPr>
              <a:lstStyle/>
              <a:p>
                <a:pPr marL="257175" indent="-257175" algn="ctr"/>
                <a:r>
                  <a:rPr lang="en-US" sz="1800" b="1" dirty="0" err="1"/>
                  <a:t>Bo‘ysunuvchan</a:t>
                </a:r>
                <a:endParaRPr lang="en-US" sz="1800" b="1" dirty="0"/>
              </a:p>
            </p:txBody>
          </p:sp>
        </p:grpSp>
        <p:sp>
          <p:nvSpPr>
            <p:cNvPr id="571" name="Google Shape;571;p20"/>
            <p:cNvSpPr/>
            <p:nvPr/>
          </p:nvSpPr>
          <p:spPr>
            <a:xfrm>
              <a:off x="4825359" y="2492527"/>
              <a:ext cx="590836" cy="462233"/>
            </a:xfrm>
            <a:custGeom>
              <a:avLst/>
              <a:gdLst/>
              <a:ahLst/>
              <a:cxnLst/>
              <a:rect l="l" t="t" r="r" b="b"/>
              <a:pathLst>
                <a:path w="10893" h="8522" extrusionOk="0">
                  <a:moveTo>
                    <a:pt x="10889" y="1"/>
                  </a:moveTo>
                  <a:lnTo>
                    <a:pt x="1" y="5923"/>
                  </a:lnTo>
                  <a:lnTo>
                    <a:pt x="4" y="8521"/>
                  </a:lnTo>
                  <a:lnTo>
                    <a:pt x="10892" y="2598"/>
                  </a:lnTo>
                  <a:lnTo>
                    <a:pt x="10889" y="1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 dirty="0"/>
            </a:p>
          </p:txBody>
        </p:sp>
      </p:grpSp>
      <p:grpSp>
        <p:nvGrpSpPr>
          <p:cNvPr id="13" name="Google Shape;572;p20"/>
          <p:cNvGrpSpPr/>
          <p:nvPr/>
        </p:nvGrpSpPr>
        <p:grpSpPr>
          <a:xfrm>
            <a:off x="3727301" y="2029005"/>
            <a:ext cx="4522865" cy="614228"/>
            <a:chOff x="3727300" y="1944699"/>
            <a:chExt cx="4522865" cy="614228"/>
          </a:xfrm>
          <a:solidFill>
            <a:schemeClr val="accent1">
              <a:lumMod val="20000"/>
              <a:lumOff val="80000"/>
            </a:schemeClr>
          </a:solidFill>
        </p:grpSpPr>
        <p:grpSp>
          <p:nvGrpSpPr>
            <p:cNvPr id="14" name="Google Shape;573;p20"/>
            <p:cNvGrpSpPr/>
            <p:nvPr/>
          </p:nvGrpSpPr>
          <p:grpSpPr>
            <a:xfrm>
              <a:off x="5579205" y="1944699"/>
              <a:ext cx="2670960" cy="440402"/>
              <a:chOff x="464105" y="1121608"/>
              <a:chExt cx="2670960" cy="440402"/>
            </a:xfrm>
            <a:grpFill/>
          </p:grpSpPr>
          <p:sp>
            <p:nvSpPr>
              <p:cNvPr id="574" name="Google Shape;574;p20"/>
              <p:cNvSpPr/>
              <p:nvPr/>
            </p:nvSpPr>
            <p:spPr>
              <a:xfrm>
                <a:off x="465065" y="1122350"/>
                <a:ext cx="2670000" cy="438900"/>
              </a:xfrm>
              <a:prstGeom prst="roundRect">
                <a:avLst>
                  <a:gd name="adj" fmla="val 50000"/>
                </a:avLst>
              </a:prstGeom>
              <a:ln/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spcFirstLastPara="1" wrap="square" lIns="68569" tIns="68569" rIns="68569" bIns="68569" anchor="ctr" anchorCtr="0">
                <a:noAutofit/>
              </a:bodyPr>
              <a:lstStyle/>
              <a:p>
                <a:endParaRPr sz="1050" dirty="0"/>
              </a:p>
            </p:txBody>
          </p:sp>
          <p:sp>
            <p:nvSpPr>
              <p:cNvPr id="575" name="Google Shape;575;p20"/>
              <p:cNvSpPr/>
              <p:nvPr/>
            </p:nvSpPr>
            <p:spPr>
              <a:xfrm flipH="1">
                <a:off x="464105" y="1121608"/>
                <a:ext cx="440335" cy="440402"/>
              </a:xfrm>
              <a:custGeom>
                <a:avLst/>
                <a:gdLst/>
                <a:ahLst/>
                <a:cxnLst/>
                <a:rect l="l" t="t" r="r" b="b"/>
                <a:pathLst>
                  <a:path w="6557" h="6558" extrusionOk="0">
                    <a:moveTo>
                      <a:pt x="3279" y="1"/>
                    </a:moveTo>
                    <a:cubicBezTo>
                      <a:pt x="1469" y="1"/>
                      <a:pt x="1" y="1469"/>
                      <a:pt x="1" y="3280"/>
                    </a:cubicBezTo>
                    <a:cubicBezTo>
                      <a:pt x="1" y="5090"/>
                      <a:pt x="1469" y="6558"/>
                      <a:pt x="3279" y="6558"/>
                    </a:cubicBezTo>
                    <a:cubicBezTo>
                      <a:pt x="5089" y="6558"/>
                      <a:pt x="6557" y="5090"/>
                      <a:pt x="6557" y="3280"/>
                    </a:cubicBezTo>
                    <a:cubicBezTo>
                      <a:pt x="6557" y="1469"/>
                      <a:pt x="5089" y="1"/>
                      <a:pt x="3279" y="1"/>
                    </a:cubicBezTo>
                    <a:close/>
                  </a:path>
                </a:pathLst>
              </a:custGeom>
              <a:grpFill/>
              <a:ln w="38100">
                <a:solidFill>
                  <a:schemeClr val="accent1">
                    <a:lumMod val="60000"/>
                    <a:lumOff val="40000"/>
                  </a:schemeClr>
                </a:solidFill>
              </a:ln>
            </p:spPr>
            <p:txBody>
              <a:bodyPr spcFirstLastPara="1" wrap="square" lIns="68569" tIns="68569" rIns="68569" bIns="68569" anchor="ctr" anchorCtr="0">
                <a:noAutofit/>
              </a:bodyPr>
              <a:lstStyle/>
              <a:p>
                <a:endParaRPr sz="1050" dirty="0"/>
              </a:p>
            </p:txBody>
          </p:sp>
        </p:grpSp>
        <p:sp>
          <p:nvSpPr>
            <p:cNvPr id="576" name="Google Shape;576;p20"/>
            <p:cNvSpPr/>
            <p:nvPr/>
          </p:nvSpPr>
          <p:spPr>
            <a:xfrm>
              <a:off x="4727458" y="2096748"/>
              <a:ext cx="590836" cy="462179"/>
            </a:xfrm>
            <a:custGeom>
              <a:avLst/>
              <a:gdLst/>
              <a:ahLst/>
              <a:cxnLst/>
              <a:rect l="l" t="t" r="r" b="b"/>
              <a:pathLst>
                <a:path w="10893" h="8521" extrusionOk="0">
                  <a:moveTo>
                    <a:pt x="10888" y="0"/>
                  </a:moveTo>
                  <a:lnTo>
                    <a:pt x="1" y="5923"/>
                  </a:lnTo>
                  <a:lnTo>
                    <a:pt x="4" y="8521"/>
                  </a:lnTo>
                  <a:lnTo>
                    <a:pt x="10892" y="2598"/>
                  </a:lnTo>
                  <a:lnTo>
                    <a:pt x="10888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 dirty="0"/>
            </a:p>
          </p:txBody>
        </p:sp>
        <p:sp>
          <p:nvSpPr>
            <p:cNvPr id="577" name="Google Shape;577;p20"/>
            <p:cNvSpPr/>
            <p:nvPr/>
          </p:nvSpPr>
          <p:spPr>
            <a:xfrm>
              <a:off x="3727300" y="1956162"/>
              <a:ext cx="1590805" cy="461908"/>
            </a:xfrm>
            <a:custGeom>
              <a:avLst/>
              <a:gdLst/>
              <a:ahLst/>
              <a:cxnLst/>
              <a:rect l="l" t="t" r="r" b="b"/>
              <a:pathLst>
                <a:path w="29329" h="8516" extrusionOk="0">
                  <a:moveTo>
                    <a:pt x="10889" y="0"/>
                  </a:moveTo>
                  <a:lnTo>
                    <a:pt x="0" y="5923"/>
                  </a:lnTo>
                  <a:lnTo>
                    <a:pt x="18441" y="8515"/>
                  </a:lnTo>
                  <a:lnTo>
                    <a:pt x="29328" y="2592"/>
                  </a:lnTo>
                  <a:lnTo>
                    <a:pt x="10889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 dirty="0"/>
            </a:p>
          </p:txBody>
        </p:sp>
        <p:sp>
          <p:nvSpPr>
            <p:cNvPr id="578" name="Google Shape;578;p20"/>
            <p:cNvSpPr/>
            <p:nvPr/>
          </p:nvSpPr>
          <p:spPr>
            <a:xfrm>
              <a:off x="3727300" y="2277417"/>
              <a:ext cx="1000403" cy="281506"/>
            </a:xfrm>
            <a:custGeom>
              <a:avLst/>
              <a:gdLst/>
              <a:ahLst/>
              <a:cxnLst/>
              <a:rect l="l" t="t" r="r" b="b"/>
              <a:pathLst>
                <a:path w="18444" h="5190" extrusionOk="0">
                  <a:moveTo>
                    <a:pt x="0" y="0"/>
                  </a:moveTo>
                  <a:lnTo>
                    <a:pt x="3" y="2598"/>
                  </a:lnTo>
                  <a:lnTo>
                    <a:pt x="18444" y="5190"/>
                  </a:lnTo>
                  <a:lnTo>
                    <a:pt x="18441" y="2592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 dirty="0"/>
            </a:p>
          </p:txBody>
        </p:sp>
        <p:sp>
          <p:nvSpPr>
            <p:cNvPr id="579" name="Google Shape;579;p20"/>
            <p:cNvSpPr txBox="1"/>
            <p:nvPr/>
          </p:nvSpPr>
          <p:spPr>
            <a:xfrm>
              <a:off x="6101700" y="1944700"/>
              <a:ext cx="2019000" cy="440400"/>
            </a:xfrm>
            <a:prstGeom prst="rect">
              <a:avLst/>
            </a:prstGeom>
            <a:ln w="3810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spcFirstLastPara="1" wrap="square" lIns="68569" tIns="68569" rIns="68569" bIns="68569" anchor="ctr" anchorCtr="0">
              <a:noAutofit/>
            </a:bodyPr>
            <a:lstStyle/>
            <a:p>
              <a:pPr algn="ctr"/>
              <a:r>
                <a:rPr lang="en-US" sz="1800" b="1" dirty="0">
                  <a:ea typeface="Roboto"/>
                  <a:cs typeface="Roboto"/>
                  <a:sym typeface="Roboto"/>
                </a:rPr>
                <a:t>S</a:t>
              </a:r>
              <a:r>
                <a:rPr lang="en" sz="1800" b="1" dirty="0">
                  <a:ea typeface="Roboto"/>
                  <a:cs typeface="Roboto"/>
                  <a:sym typeface="Roboto"/>
                </a:rPr>
                <a:t>hubhali </a:t>
              </a:r>
              <a:endParaRPr sz="1800" b="1" dirty="0">
                <a:ea typeface="Roboto"/>
                <a:cs typeface="Roboto"/>
                <a:sym typeface="Roboto"/>
              </a:endParaRPr>
            </a:p>
          </p:txBody>
        </p:sp>
      </p:grpSp>
      <p:grpSp>
        <p:nvGrpSpPr>
          <p:cNvPr id="15" name="Google Shape;580;p20"/>
          <p:cNvGrpSpPr/>
          <p:nvPr/>
        </p:nvGrpSpPr>
        <p:grpSpPr>
          <a:xfrm>
            <a:off x="915450" y="1654224"/>
            <a:ext cx="4510872" cy="602765"/>
            <a:chOff x="905215" y="1560383"/>
            <a:chExt cx="4510872" cy="602765"/>
          </a:xfrm>
          <a:solidFill>
            <a:schemeClr val="accent1">
              <a:lumMod val="40000"/>
              <a:lumOff val="60000"/>
            </a:schemeClr>
          </a:solidFill>
        </p:grpSpPr>
        <p:grpSp>
          <p:nvGrpSpPr>
            <p:cNvPr id="16" name="Google Shape;581;p20"/>
            <p:cNvGrpSpPr/>
            <p:nvPr/>
          </p:nvGrpSpPr>
          <p:grpSpPr>
            <a:xfrm>
              <a:off x="905215" y="1721020"/>
              <a:ext cx="2670000" cy="440402"/>
              <a:chOff x="465065" y="1121608"/>
              <a:chExt cx="2670000" cy="440402"/>
            </a:xfrm>
            <a:grpFill/>
          </p:grpSpPr>
          <p:sp>
            <p:nvSpPr>
              <p:cNvPr id="582" name="Google Shape;582;p20"/>
              <p:cNvSpPr/>
              <p:nvPr/>
            </p:nvSpPr>
            <p:spPr>
              <a:xfrm>
                <a:off x="465065" y="1122350"/>
                <a:ext cx="2670000" cy="438900"/>
              </a:xfrm>
              <a:prstGeom prst="roundRect">
                <a:avLst>
                  <a:gd name="adj" fmla="val 50000"/>
                </a:avLst>
              </a:prstGeom>
              <a:grpFill/>
              <a:ln>
                <a:noFill/>
              </a:ln>
            </p:spPr>
            <p:txBody>
              <a:bodyPr spcFirstLastPara="1" wrap="square" lIns="68569" tIns="68569" rIns="68569" bIns="68569" anchor="ctr" anchorCtr="0">
                <a:noAutofit/>
              </a:bodyPr>
              <a:lstStyle/>
              <a:p>
                <a:endParaRPr sz="1050" dirty="0"/>
              </a:p>
            </p:txBody>
          </p:sp>
          <p:sp>
            <p:nvSpPr>
              <p:cNvPr id="583" name="Google Shape;583;p20"/>
              <p:cNvSpPr/>
              <p:nvPr/>
            </p:nvSpPr>
            <p:spPr>
              <a:xfrm flipH="1">
                <a:off x="2694730" y="1121608"/>
                <a:ext cx="440335" cy="440402"/>
              </a:xfrm>
              <a:custGeom>
                <a:avLst/>
                <a:gdLst/>
                <a:ahLst/>
                <a:cxnLst/>
                <a:rect l="l" t="t" r="r" b="b"/>
                <a:pathLst>
                  <a:path w="6557" h="6558" extrusionOk="0">
                    <a:moveTo>
                      <a:pt x="3279" y="1"/>
                    </a:moveTo>
                    <a:cubicBezTo>
                      <a:pt x="1469" y="1"/>
                      <a:pt x="1" y="1469"/>
                      <a:pt x="1" y="3280"/>
                    </a:cubicBezTo>
                    <a:cubicBezTo>
                      <a:pt x="1" y="5090"/>
                      <a:pt x="1469" y="6558"/>
                      <a:pt x="3279" y="6558"/>
                    </a:cubicBezTo>
                    <a:cubicBezTo>
                      <a:pt x="5089" y="6558"/>
                      <a:pt x="6557" y="5090"/>
                      <a:pt x="6557" y="3280"/>
                    </a:cubicBezTo>
                    <a:cubicBezTo>
                      <a:pt x="6557" y="1469"/>
                      <a:pt x="5089" y="1"/>
                      <a:pt x="3279" y="1"/>
                    </a:cubicBezTo>
                    <a:close/>
                  </a:path>
                </a:pathLst>
              </a:custGeom>
              <a:ln/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spcFirstLastPara="1" wrap="square" lIns="68569" tIns="68569" rIns="68569" bIns="68569" anchor="ctr" anchorCtr="0">
                <a:noAutofit/>
              </a:bodyPr>
              <a:lstStyle/>
              <a:p>
                <a:endParaRPr sz="1050" dirty="0"/>
              </a:p>
            </p:txBody>
          </p:sp>
        </p:grpSp>
        <p:sp>
          <p:nvSpPr>
            <p:cNvPr id="584" name="Google Shape;584;p20"/>
            <p:cNvSpPr/>
            <p:nvPr/>
          </p:nvSpPr>
          <p:spPr>
            <a:xfrm>
              <a:off x="4825305" y="1700915"/>
              <a:ext cx="590782" cy="462233"/>
            </a:xfrm>
            <a:custGeom>
              <a:avLst/>
              <a:gdLst/>
              <a:ahLst/>
              <a:cxnLst/>
              <a:rect l="l" t="t" r="r" b="b"/>
              <a:pathLst>
                <a:path w="10892" h="8522" extrusionOk="0">
                  <a:moveTo>
                    <a:pt x="10888" y="1"/>
                  </a:moveTo>
                  <a:lnTo>
                    <a:pt x="1" y="5924"/>
                  </a:lnTo>
                  <a:lnTo>
                    <a:pt x="4" y="8522"/>
                  </a:lnTo>
                  <a:lnTo>
                    <a:pt x="10891" y="2599"/>
                  </a:lnTo>
                  <a:lnTo>
                    <a:pt x="10888" y="1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 dirty="0"/>
            </a:p>
          </p:txBody>
        </p:sp>
        <p:sp>
          <p:nvSpPr>
            <p:cNvPr id="585" name="Google Shape;585;p20"/>
            <p:cNvSpPr/>
            <p:nvPr/>
          </p:nvSpPr>
          <p:spPr>
            <a:xfrm>
              <a:off x="3825092" y="1560383"/>
              <a:ext cx="1590859" cy="461854"/>
            </a:xfrm>
            <a:custGeom>
              <a:avLst/>
              <a:gdLst/>
              <a:ahLst/>
              <a:cxnLst/>
              <a:rect l="l" t="t" r="r" b="b"/>
              <a:pathLst>
                <a:path w="29330" h="8515" extrusionOk="0">
                  <a:moveTo>
                    <a:pt x="10889" y="0"/>
                  </a:moveTo>
                  <a:lnTo>
                    <a:pt x="1" y="5923"/>
                  </a:lnTo>
                  <a:lnTo>
                    <a:pt x="18442" y="8515"/>
                  </a:lnTo>
                  <a:lnTo>
                    <a:pt x="29329" y="2592"/>
                  </a:lnTo>
                  <a:lnTo>
                    <a:pt x="10889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 dirty="0"/>
            </a:p>
          </p:txBody>
        </p:sp>
        <p:sp>
          <p:nvSpPr>
            <p:cNvPr id="586" name="Google Shape;586;p20"/>
            <p:cNvSpPr/>
            <p:nvPr/>
          </p:nvSpPr>
          <p:spPr>
            <a:xfrm>
              <a:off x="3825092" y="1881638"/>
              <a:ext cx="1000457" cy="281506"/>
            </a:xfrm>
            <a:custGeom>
              <a:avLst/>
              <a:gdLst/>
              <a:ahLst/>
              <a:cxnLst/>
              <a:rect l="l" t="t" r="r" b="b"/>
              <a:pathLst>
                <a:path w="18445" h="5190" extrusionOk="0">
                  <a:moveTo>
                    <a:pt x="1" y="0"/>
                  </a:moveTo>
                  <a:lnTo>
                    <a:pt x="4" y="2598"/>
                  </a:lnTo>
                  <a:lnTo>
                    <a:pt x="18445" y="5190"/>
                  </a:lnTo>
                  <a:lnTo>
                    <a:pt x="18445" y="5190"/>
                  </a:lnTo>
                  <a:lnTo>
                    <a:pt x="18442" y="2592"/>
                  </a:lnTo>
                  <a:lnTo>
                    <a:pt x="1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 dirty="0"/>
            </a:p>
          </p:txBody>
        </p:sp>
        <p:sp>
          <p:nvSpPr>
            <p:cNvPr id="587" name="Google Shape;587;p20"/>
            <p:cNvSpPr txBox="1"/>
            <p:nvPr/>
          </p:nvSpPr>
          <p:spPr>
            <a:xfrm>
              <a:off x="1006325" y="1721250"/>
              <a:ext cx="2019000" cy="440400"/>
            </a:xfrm>
            <a:prstGeom prst="rect">
              <a:avLst/>
            </a:prstGeom>
            <a:ln w="3810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spcFirstLastPara="1" wrap="square" lIns="68569" tIns="68569" rIns="68569" bIns="68569" anchor="ctr" anchorCtr="0">
              <a:noAutofit/>
            </a:bodyPr>
            <a:lstStyle/>
            <a:p>
              <a:pPr marL="257175" indent="-257175" algn="ctr"/>
              <a:r>
                <a:rPr lang="en-US" sz="1800" b="1" dirty="0" err="1"/>
                <a:t>Agressiv</a:t>
              </a:r>
              <a:endParaRPr lang="en-US" sz="1800" b="1" dirty="0"/>
            </a:p>
          </p:txBody>
        </p:sp>
      </p:grpSp>
      <p:grpSp>
        <p:nvGrpSpPr>
          <p:cNvPr id="17" name="Google Shape;588;p20"/>
          <p:cNvGrpSpPr/>
          <p:nvPr/>
        </p:nvGrpSpPr>
        <p:grpSpPr>
          <a:xfrm>
            <a:off x="3727409" y="1215349"/>
            <a:ext cx="4522757" cy="610388"/>
            <a:chOff x="3727408" y="1156983"/>
            <a:chExt cx="4522757" cy="610388"/>
          </a:xfrm>
          <a:solidFill>
            <a:schemeClr val="accent1">
              <a:lumMod val="60000"/>
              <a:lumOff val="40000"/>
            </a:schemeClr>
          </a:solidFill>
        </p:grpSpPr>
        <p:grpSp>
          <p:nvGrpSpPr>
            <p:cNvPr id="18" name="Google Shape;589;p20"/>
            <p:cNvGrpSpPr/>
            <p:nvPr/>
          </p:nvGrpSpPr>
          <p:grpSpPr>
            <a:xfrm>
              <a:off x="5579205" y="1156983"/>
              <a:ext cx="2670960" cy="440402"/>
              <a:chOff x="464105" y="1121608"/>
              <a:chExt cx="2670960" cy="440402"/>
            </a:xfrm>
            <a:grpFill/>
          </p:grpSpPr>
          <p:sp>
            <p:nvSpPr>
              <p:cNvPr id="590" name="Google Shape;590;p20"/>
              <p:cNvSpPr/>
              <p:nvPr/>
            </p:nvSpPr>
            <p:spPr>
              <a:xfrm>
                <a:off x="465065" y="1122350"/>
                <a:ext cx="2670000" cy="438900"/>
              </a:xfrm>
              <a:prstGeom prst="roundRect">
                <a:avLst>
                  <a:gd name="adj" fmla="val 50000"/>
                </a:avLst>
              </a:prstGeom>
              <a:grpFill/>
              <a:ln>
                <a:solidFill>
                  <a:schemeClr val="accent1"/>
                </a:solidFill>
              </a:ln>
            </p:spPr>
            <p:txBody>
              <a:bodyPr spcFirstLastPara="1" wrap="square" lIns="68569" tIns="68569" rIns="68569" bIns="68569" anchor="ctr" anchorCtr="0">
                <a:noAutofit/>
              </a:bodyPr>
              <a:lstStyle/>
              <a:p>
                <a:endParaRPr sz="1050" dirty="0"/>
              </a:p>
            </p:txBody>
          </p:sp>
          <p:sp>
            <p:nvSpPr>
              <p:cNvPr id="591" name="Google Shape;591;p20"/>
              <p:cNvSpPr/>
              <p:nvPr/>
            </p:nvSpPr>
            <p:spPr>
              <a:xfrm flipH="1">
                <a:off x="464105" y="1121608"/>
                <a:ext cx="440335" cy="440402"/>
              </a:xfrm>
              <a:custGeom>
                <a:avLst/>
                <a:gdLst/>
                <a:ahLst/>
                <a:cxnLst/>
                <a:rect l="l" t="t" r="r" b="b"/>
                <a:pathLst>
                  <a:path w="6557" h="6558" extrusionOk="0">
                    <a:moveTo>
                      <a:pt x="3279" y="1"/>
                    </a:moveTo>
                    <a:cubicBezTo>
                      <a:pt x="1469" y="1"/>
                      <a:pt x="1" y="1469"/>
                      <a:pt x="1" y="3280"/>
                    </a:cubicBezTo>
                    <a:cubicBezTo>
                      <a:pt x="1" y="5090"/>
                      <a:pt x="1469" y="6558"/>
                      <a:pt x="3279" y="6558"/>
                    </a:cubicBezTo>
                    <a:cubicBezTo>
                      <a:pt x="5089" y="6558"/>
                      <a:pt x="6557" y="5090"/>
                      <a:pt x="6557" y="3280"/>
                    </a:cubicBezTo>
                    <a:cubicBezTo>
                      <a:pt x="6557" y="1469"/>
                      <a:pt x="5089" y="1"/>
                      <a:pt x="3279" y="1"/>
                    </a:cubicBezTo>
                    <a:close/>
                  </a:path>
                </a:pathLst>
              </a:custGeom>
              <a:ln w="38100">
                <a:solidFill>
                  <a:schemeClr val="accent1">
                    <a:lumMod val="60000"/>
                    <a:lumOff val="40000"/>
                  </a:schemeClr>
                </a:solidFill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spcFirstLastPara="1" wrap="square" lIns="68569" tIns="68569" rIns="68569" bIns="68569" anchor="ctr" anchorCtr="0">
                <a:noAutofit/>
              </a:bodyPr>
              <a:lstStyle/>
              <a:p>
                <a:endParaRPr sz="1050" dirty="0"/>
              </a:p>
            </p:txBody>
          </p:sp>
        </p:grpSp>
        <p:sp>
          <p:nvSpPr>
            <p:cNvPr id="592" name="Google Shape;592;p20"/>
            <p:cNvSpPr/>
            <p:nvPr/>
          </p:nvSpPr>
          <p:spPr>
            <a:xfrm>
              <a:off x="4727513" y="1305137"/>
              <a:ext cx="590836" cy="462233"/>
            </a:xfrm>
            <a:custGeom>
              <a:avLst/>
              <a:gdLst/>
              <a:ahLst/>
              <a:cxnLst/>
              <a:rect l="l" t="t" r="r" b="b"/>
              <a:pathLst>
                <a:path w="10893" h="8522" extrusionOk="0">
                  <a:moveTo>
                    <a:pt x="10889" y="0"/>
                  </a:moveTo>
                  <a:lnTo>
                    <a:pt x="1" y="5923"/>
                  </a:lnTo>
                  <a:lnTo>
                    <a:pt x="4" y="8521"/>
                  </a:lnTo>
                  <a:lnTo>
                    <a:pt x="10892" y="2598"/>
                  </a:lnTo>
                  <a:lnTo>
                    <a:pt x="10889" y="0"/>
                  </a:lnTo>
                  <a:close/>
                </a:path>
              </a:pathLst>
            </a:custGeom>
            <a:grpFill/>
            <a:ln>
              <a:solidFill>
                <a:schemeClr val="accent1"/>
              </a:solidFill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 dirty="0"/>
            </a:p>
          </p:txBody>
        </p:sp>
        <p:sp>
          <p:nvSpPr>
            <p:cNvPr id="593" name="Google Shape;593;p20"/>
            <p:cNvSpPr/>
            <p:nvPr/>
          </p:nvSpPr>
          <p:spPr>
            <a:xfrm>
              <a:off x="3727408" y="1164551"/>
              <a:ext cx="1590805" cy="461908"/>
            </a:xfrm>
            <a:custGeom>
              <a:avLst/>
              <a:gdLst/>
              <a:ahLst/>
              <a:cxnLst/>
              <a:rect l="l" t="t" r="r" b="b"/>
              <a:pathLst>
                <a:path w="29329" h="8516" extrusionOk="0">
                  <a:moveTo>
                    <a:pt x="10889" y="1"/>
                  </a:moveTo>
                  <a:lnTo>
                    <a:pt x="0" y="5924"/>
                  </a:lnTo>
                  <a:lnTo>
                    <a:pt x="18440" y="8515"/>
                  </a:lnTo>
                  <a:lnTo>
                    <a:pt x="29328" y="2592"/>
                  </a:lnTo>
                  <a:lnTo>
                    <a:pt x="10889" y="1"/>
                  </a:lnTo>
                  <a:close/>
                </a:path>
              </a:pathLst>
            </a:custGeom>
            <a:grpFill/>
            <a:ln>
              <a:solidFill>
                <a:schemeClr val="accent1"/>
              </a:solidFill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 dirty="0"/>
            </a:p>
          </p:txBody>
        </p:sp>
        <p:sp>
          <p:nvSpPr>
            <p:cNvPr id="594" name="Google Shape;594;p20"/>
            <p:cNvSpPr/>
            <p:nvPr/>
          </p:nvSpPr>
          <p:spPr>
            <a:xfrm>
              <a:off x="3727408" y="1485805"/>
              <a:ext cx="1000348" cy="281560"/>
            </a:xfrm>
            <a:custGeom>
              <a:avLst/>
              <a:gdLst/>
              <a:ahLst/>
              <a:cxnLst/>
              <a:rect l="l" t="t" r="r" b="b"/>
              <a:pathLst>
                <a:path w="18443" h="5191" extrusionOk="0">
                  <a:moveTo>
                    <a:pt x="0" y="1"/>
                  </a:moveTo>
                  <a:lnTo>
                    <a:pt x="3" y="2599"/>
                  </a:lnTo>
                  <a:lnTo>
                    <a:pt x="18443" y="5190"/>
                  </a:lnTo>
                  <a:lnTo>
                    <a:pt x="18440" y="2592"/>
                  </a:lnTo>
                  <a:lnTo>
                    <a:pt x="0" y="1"/>
                  </a:lnTo>
                  <a:close/>
                </a:path>
              </a:pathLst>
            </a:custGeom>
            <a:grpFill/>
            <a:ln>
              <a:solidFill>
                <a:schemeClr val="accent1"/>
              </a:solidFill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 dirty="0"/>
            </a:p>
          </p:txBody>
        </p:sp>
        <p:sp>
          <p:nvSpPr>
            <p:cNvPr id="595" name="Google Shape;595;p20"/>
            <p:cNvSpPr txBox="1"/>
            <p:nvPr/>
          </p:nvSpPr>
          <p:spPr>
            <a:xfrm>
              <a:off x="6101700" y="1164550"/>
              <a:ext cx="2019000" cy="440400"/>
            </a:xfrm>
            <a:prstGeom prst="rect">
              <a:avLst/>
            </a:prstGeom>
            <a:ln w="3810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spcFirstLastPara="1" wrap="square" lIns="68569" tIns="68569" rIns="68569" bIns="68569" anchor="ctr" anchorCtr="0">
              <a:noAutofit/>
            </a:bodyPr>
            <a:lstStyle/>
            <a:p>
              <a:pPr algn="ctr"/>
              <a:r>
                <a:rPr lang="en-US" sz="1800" b="1" dirty="0">
                  <a:ea typeface="Roboto"/>
                  <a:cs typeface="Roboto"/>
                  <a:sym typeface="Roboto"/>
                </a:rPr>
                <a:t>Egoist (</a:t>
              </a:r>
              <a:r>
                <a:rPr lang="en-US" sz="1800" b="1" dirty="0" err="1">
                  <a:ea typeface="Roboto"/>
                  <a:cs typeface="Roboto"/>
                  <a:sym typeface="Roboto"/>
                </a:rPr>
                <a:t>xudbin</a:t>
              </a:r>
              <a:r>
                <a:rPr lang="en-US" sz="1800" b="1" dirty="0">
                  <a:ea typeface="Roboto"/>
                  <a:cs typeface="Roboto"/>
                  <a:sym typeface="Roboto"/>
                </a:rPr>
                <a:t>)</a:t>
              </a:r>
              <a:endParaRPr sz="1800" b="1" dirty="0">
                <a:ea typeface="Roboto"/>
                <a:cs typeface="Roboto"/>
                <a:sym typeface="Roboto"/>
              </a:endParaRPr>
            </a:p>
          </p:txBody>
        </p:sp>
      </p:grpSp>
      <p:sp>
        <p:nvSpPr>
          <p:cNvPr id="596" name="Google Shape;596;p20"/>
          <p:cNvSpPr txBox="1">
            <a:spLocks noGrp="1"/>
          </p:cNvSpPr>
          <p:nvPr>
            <p:ph type="title"/>
          </p:nvPr>
        </p:nvSpPr>
        <p:spPr>
          <a:xfrm>
            <a:off x="651681" y="216995"/>
            <a:ext cx="8229600" cy="393600"/>
          </a:xfrm>
          <a:prstGeom prst="rect">
            <a:avLst/>
          </a:prstGeom>
        </p:spPr>
        <p:txBody>
          <a:bodyPr spcFirstLastPara="1" wrap="square" lIns="91423" tIns="91423" rIns="91423" bIns="91423" anchor="ctr" anchorCtr="0">
            <a:noAutofit/>
          </a:bodyPr>
          <a:lstStyle/>
          <a:p>
            <a:pPr algn="ctr"/>
            <a:r>
              <a:rPr lang="en-US" sz="1800" b="1" dirty="0" err="1"/>
              <a:t>Boshqalarga</a:t>
            </a:r>
            <a:r>
              <a:rPr lang="en-US" sz="1800" b="1" dirty="0"/>
              <a:t> </a:t>
            </a:r>
            <a:r>
              <a:rPr lang="en-US" sz="1800" b="1" dirty="0" err="1"/>
              <a:t>bo‘lgan</a:t>
            </a:r>
            <a:r>
              <a:rPr lang="en-US" sz="1800" b="1" dirty="0"/>
              <a:t> </a:t>
            </a:r>
            <a:r>
              <a:rPr lang="en-US" sz="1800" b="1" dirty="0" err="1"/>
              <a:t>munosabat</a:t>
            </a:r>
            <a:r>
              <a:rPr lang="en-US" sz="1800" b="1" dirty="0"/>
              <a:t> </a:t>
            </a:r>
            <a:r>
              <a:rPr lang="en-US" sz="1800" b="1" dirty="0" err="1"/>
              <a:t>turlari</a:t>
            </a:r>
            <a:endParaRPr sz="1800" dirty="0"/>
          </a:p>
        </p:txBody>
      </p:sp>
      <p:pic>
        <p:nvPicPr>
          <p:cNvPr id="118" name="Picture 7" descr="D:\MARKAZ LOGO YANGI\Рисунок1.pn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601134" cy="601134"/>
          </a:xfrm>
          <a:prstGeom prst="rect">
            <a:avLst/>
          </a:prstGeom>
          <a:noFill/>
        </p:spPr>
      </p:pic>
      <p:grpSp>
        <p:nvGrpSpPr>
          <p:cNvPr id="132" name="Google Shape;613;p20"/>
          <p:cNvGrpSpPr/>
          <p:nvPr/>
        </p:nvGrpSpPr>
        <p:grpSpPr>
          <a:xfrm>
            <a:off x="3331886" y="1928673"/>
            <a:ext cx="275479" cy="266302"/>
            <a:chOff x="3217585" y="1814372"/>
            <a:chExt cx="275479" cy="266302"/>
          </a:xfrm>
        </p:grpSpPr>
        <p:sp>
          <p:nvSpPr>
            <p:cNvPr id="133" name="Google Shape;614;p20"/>
            <p:cNvSpPr/>
            <p:nvPr/>
          </p:nvSpPr>
          <p:spPr>
            <a:xfrm>
              <a:off x="3217585" y="1901852"/>
              <a:ext cx="238042" cy="118365"/>
            </a:xfrm>
            <a:custGeom>
              <a:avLst/>
              <a:gdLst/>
              <a:ahLst/>
              <a:cxnLst/>
              <a:rect l="l" t="t" r="r" b="b"/>
              <a:pathLst>
                <a:path w="3268" h="1625" extrusionOk="0">
                  <a:moveTo>
                    <a:pt x="54" y="0"/>
                  </a:moveTo>
                  <a:cubicBezTo>
                    <a:pt x="24" y="0"/>
                    <a:pt x="1" y="24"/>
                    <a:pt x="1" y="54"/>
                  </a:cubicBezTo>
                  <a:lnTo>
                    <a:pt x="1" y="1570"/>
                  </a:lnTo>
                  <a:cubicBezTo>
                    <a:pt x="1" y="1600"/>
                    <a:pt x="24" y="1624"/>
                    <a:pt x="54" y="1624"/>
                  </a:cubicBezTo>
                  <a:lnTo>
                    <a:pt x="2202" y="1624"/>
                  </a:lnTo>
                  <a:cubicBezTo>
                    <a:pt x="2233" y="1624"/>
                    <a:pt x="2256" y="1601"/>
                    <a:pt x="2256" y="1570"/>
                  </a:cubicBezTo>
                  <a:cubicBezTo>
                    <a:pt x="2256" y="1540"/>
                    <a:pt x="2233" y="1516"/>
                    <a:pt x="2202" y="1516"/>
                  </a:cubicBezTo>
                  <a:lnTo>
                    <a:pt x="108" y="1516"/>
                  </a:lnTo>
                  <a:lnTo>
                    <a:pt x="108" y="108"/>
                  </a:lnTo>
                  <a:lnTo>
                    <a:pt x="3159" y="108"/>
                  </a:lnTo>
                  <a:lnTo>
                    <a:pt x="3159" y="244"/>
                  </a:lnTo>
                  <a:cubicBezTo>
                    <a:pt x="3159" y="273"/>
                    <a:pt x="3183" y="297"/>
                    <a:pt x="3213" y="297"/>
                  </a:cubicBezTo>
                  <a:lnTo>
                    <a:pt x="3214" y="297"/>
                  </a:lnTo>
                  <a:cubicBezTo>
                    <a:pt x="3214" y="297"/>
                    <a:pt x="3215" y="297"/>
                    <a:pt x="3216" y="297"/>
                  </a:cubicBezTo>
                  <a:cubicBezTo>
                    <a:pt x="3244" y="297"/>
                    <a:pt x="3267" y="273"/>
                    <a:pt x="3267" y="244"/>
                  </a:cubicBezTo>
                  <a:lnTo>
                    <a:pt x="3267" y="54"/>
                  </a:lnTo>
                  <a:cubicBezTo>
                    <a:pt x="3267" y="24"/>
                    <a:pt x="3244" y="0"/>
                    <a:pt x="3214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 dirty="0"/>
            </a:p>
          </p:txBody>
        </p:sp>
        <p:sp>
          <p:nvSpPr>
            <p:cNvPr id="134" name="Google Shape;615;p20"/>
            <p:cNvSpPr/>
            <p:nvPr/>
          </p:nvSpPr>
          <p:spPr>
            <a:xfrm>
              <a:off x="3226326" y="1841978"/>
              <a:ext cx="201695" cy="49386"/>
            </a:xfrm>
            <a:custGeom>
              <a:avLst/>
              <a:gdLst/>
              <a:ahLst/>
              <a:cxnLst/>
              <a:rect l="l" t="t" r="r" b="b"/>
              <a:pathLst>
                <a:path w="2769" h="678" extrusionOk="0">
                  <a:moveTo>
                    <a:pt x="188" y="0"/>
                  </a:moveTo>
                  <a:cubicBezTo>
                    <a:pt x="177" y="0"/>
                    <a:pt x="167" y="3"/>
                    <a:pt x="158" y="9"/>
                  </a:cubicBezTo>
                  <a:cubicBezTo>
                    <a:pt x="146" y="17"/>
                    <a:pt x="137" y="29"/>
                    <a:pt x="134" y="42"/>
                  </a:cubicBezTo>
                  <a:lnTo>
                    <a:pt x="8" y="612"/>
                  </a:lnTo>
                  <a:cubicBezTo>
                    <a:pt x="1" y="640"/>
                    <a:pt x="19" y="669"/>
                    <a:pt x="49" y="676"/>
                  </a:cubicBezTo>
                  <a:cubicBezTo>
                    <a:pt x="53" y="677"/>
                    <a:pt x="57" y="677"/>
                    <a:pt x="60" y="677"/>
                  </a:cubicBezTo>
                  <a:cubicBezTo>
                    <a:pt x="85" y="677"/>
                    <a:pt x="108" y="660"/>
                    <a:pt x="114" y="635"/>
                  </a:cubicBezTo>
                  <a:lnTo>
                    <a:pt x="228" y="120"/>
                  </a:lnTo>
                  <a:lnTo>
                    <a:pt x="2702" y="676"/>
                  </a:lnTo>
                  <a:cubicBezTo>
                    <a:pt x="2706" y="677"/>
                    <a:pt x="2711" y="677"/>
                    <a:pt x="2715" y="677"/>
                  </a:cubicBezTo>
                  <a:cubicBezTo>
                    <a:pt x="2744" y="677"/>
                    <a:pt x="2768" y="653"/>
                    <a:pt x="2768" y="623"/>
                  </a:cubicBezTo>
                  <a:cubicBezTo>
                    <a:pt x="2768" y="598"/>
                    <a:pt x="2751" y="576"/>
                    <a:pt x="2726" y="570"/>
                  </a:cubicBezTo>
                  <a:lnTo>
                    <a:pt x="199" y="1"/>
                  </a:lnTo>
                  <a:cubicBezTo>
                    <a:pt x="195" y="1"/>
                    <a:pt x="192" y="0"/>
                    <a:pt x="188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 dirty="0"/>
            </a:p>
          </p:txBody>
        </p:sp>
        <p:sp>
          <p:nvSpPr>
            <p:cNvPr id="135" name="Google Shape;616;p20"/>
            <p:cNvSpPr/>
            <p:nvPr/>
          </p:nvSpPr>
          <p:spPr>
            <a:xfrm>
              <a:off x="3276803" y="1814372"/>
              <a:ext cx="128709" cy="53975"/>
            </a:xfrm>
            <a:custGeom>
              <a:avLst/>
              <a:gdLst/>
              <a:ahLst/>
              <a:cxnLst/>
              <a:rect l="l" t="t" r="r" b="b"/>
              <a:pathLst>
                <a:path w="1767" h="741" extrusionOk="0">
                  <a:moveTo>
                    <a:pt x="189" y="0"/>
                  </a:moveTo>
                  <a:cubicBezTo>
                    <a:pt x="169" y="0"/>
                    <a:pt x="150" y="11"/>
                    <a:pt x="141" y="30"/>
                  </a:cubicBezTo>
                  <a:lnTo>
                    <a:pt x="15" y="283"/>
                  </a:lnTo>
                  <a:cubicBezTo>
                    <a:pt x="0" y="310"/>
                    <a:pt x="9" y="342"/>
                    <a:pt x="36" y="357"/>
                  </a:cubicBezTo>
                  <a:cubicBezTo>
                    <a:pt x="44" y="361"/>
                    <a:pt x="53" y="363"/>
                    <a:pt x="62" y="363"/>
                  </a:cubicBezTo>
                  <a:cubicBezTo>
                    <a:pt x="81" y="363"/>
                    <a:pt x="100" y="353"/>
                    <a:pt x="110" y="334"/>
                  </a:cubicBezTo>
                  <a:cubicBezTo>
                    <a:pt x="110" y="333"/>
                    <a:pt x="111" y="332"/>
                    <a:pt x="111" y="331"/>
                  </a:cubicBezTo>
                  <a:lnTo>
                    <a:pt x="215" y="124"/>
                  </a:lnTo>
                  <a:lnTo>
                    <a:pt x="1685" y="736"/>
                  </a:lnTo>
                  <a:cubicBezTo>
                    <a:pt x="1692" y="739"/>
                    <a:pt x="1699" y="740"/>
                    <a:pt x="1706" y="740"/>
                  </a:cubicBezTo>
                  <a:cubicBezTo>
                    <a:pt x="1727" y="740"/>
                    <a:pt x="1746" y="728"/>
                    <a:pt x="1756" y="707"/>
                  </a:cubicBezTo>
                  <a:cubicBezTo>
                    <a:pt x="1767" y="679"/>
                    <a:pt x="1754" y="647"/>
                    <a:pt x="1726" y="636"/>
                  </a:cubicBezTo>
                  <a:lnTo>
                    <a:pt x="210" y="4"/>
                  </a:lnTo>
                  <a:cubicBezTo>
                    <a:pt x="203" y="1"/>
                    <a:pt x="196" y="0"/>
                    <a:pt x="18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 dirty="0"/>
            </a:p>
          </p:txBody>
        </p:sp>
        <p:sp>
          <p:nvSpPr>
            <p:cNvPr id="136" name="Google Shape;617;p20"/>
            <p:cNvSpPr/>
            <p:nvPr/>
          </p:nvSpPr>
          <p:spPr>
            <a:xfrm>
              <a:off x="3364865" y="1920207"/>
              <a:ext cx="44433" cy="7940"/>
            </a:xfrm>
            <a:custGeom>
              <a:avLst/>
              <a:gdLst/>
              <a:ahLst/>
              <a:cxnLst/>
              <a:rect l="l" t="t" r="r" b="b"/>
              <a:pathLst>
                <a:path w="610" h="109" extrusionOk="0">
                  <a:moveTo>
                    <a:pt x="54" y="1"/>
                  </a:moveTo>
                  <a:cubicBezTo>
                    <a:pt x="24" y="1"/>
                    <a:pt x="0" y="24"/>
                    <a:pt x="0" y="54"/>
                  </a:cubicBezTo>
                  <a:cubicBezTo>
                    <a:pt x="0" y="84"/>
                    <a:pt x="24" y="109"/>
                    <a:pt x="54" y="109"/>
                  </a:cubicBezTo>
                  <a:lnTo>
                    <a:pt x="556" y="109"/>
                  </a:lnTo>
                  <a:cubicBezTo>
                    <a:pt x="586" y="109"/>
                    <a:pt x="609" y="84"/>
                    <a:pt x="609" y="54"/>
                  </a:cubicBezTo>
                  <a:cubicBezTo>
                    <a:pt x="609" y="24"/>
                    <a:pt x="586" y="1"/>
                    <a:pt x="556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 dirty="0"/>
            </a:p>
          </p:txBody>
        </p:sp>
        <p:sp>
          <p:nvSpPr>
            <p:cNvPr id="137" name="Google Shape;618;p20"/>
            <p:cNvSpPr/>
            <p:nvPr/>
          </p:nvSpPr>
          <p:spPr>
            <a:xfrm>
              <a:off x="3291444" y="1920425"/>
              <a:ext cx="81071" cy="81144"/>
            </a:xfrm>
            <a:custGeom>
              <a:avLst/>
              <a:gdLst/>
              <a:ahLst/>
              <a:cxnLst/>
              <a:rect l="l" t="t" r="r" b="b"/>
              <a:pathLst>
                <a:path w="1113" h="1114" extrusionOk="0">
                  <a:moveTo>
                    <a:pt x="556" y="102"/>
                  </a:moveTo>
                  <a:cubicBezTo>
                    <a:pt x="808" y="102"/>
                    <a:pt x="1011" y="306"/>
                    <a:pt x="1011" y="557"/>
                  </a:cubicBezTo>
                  <a:cubicBezTo>
                    <a:pt x="1011" y="808"/>
                    <a:pt x="808" y="1012"/>
                    <a:pt x="556" y="1012"/>
                  </a:cubicBezTo>
                  <a:cubicBezTo>
                    <a:pt x="306" y="1012"/>
                    <a:pt x="102" y="808"/>
                    <a:pt x="102" y="557"/>
                  </a:cubicBezTo>
                  <a:cubicBezTo>
                    <a:pt x="102" y="306"/>
                    <a:pt x="306" y="103"/>
                    <a:pt x="556" y="102"/>
                  </a:cubicBezTo>
                  <a:close/>
                  <a:moveTo>
                    <a:pt x="556" y="1"/>
                  </a:moveTo>
                  <a:cubicBezTo>
                    <a:pt x="249" y="1"/>
                    <a:pt x="0" y="249"/>
                    <a:pt x="0" y="557"/>
                  </a:cubicBezTo>
                  <a:cubicBezTo>
                    <a:pt x="0" y="864"/>
                    <a:pt x="250" y="1112"/>
                    <a:pt x="556" y="1113"/>
                  </a:cubicBezTo>
                  <a:cubicBezTo>
                    <a:pt x="863" y="1113"/>
                    <a:pt x="1113" y="864"/>
                    <a:pt x="1113" y="557"/>
                  </a:cubicBezTo>
                  <a:cubicBezTo>
                    <a:pt x="1113" y="249"/>
                    <a:pt x="863" y="1"/>
                    <a:pt x="556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 dirty="0"/>
            </a:p>
          </p:txBody>
        </p:sp>
        <p:sp>
          <p:nvSpPr>
            <p:cNvPr id="138" name="Google Shape;619;p20"/>
            <p:cNvSpPr/>
            <p:nvPr/>
          </p:nvSpPr>
          <p:spPr>
            <a:xfrm>
              <a:off x="3391743" y="1933318"/>
              <a:ext cx="101321" cy="147356"/>
            </a:xfrm>
            <a:custGeom>
              <a:avLst/>
              <a:gdLst/>
              <a:ahLst/>
              <a:cxnLst/>
              <a:rect l="l" t="t" r="r" b="b"/>
              <a:pathLst>
                <a:path w="1391" h="2023" extrusionOk="0">
                  <a:moveTo>
                    <a:pt x="696" y="127"/>
                  </a:moveTo>
                  <a:cubicBezTo>
                    <a:pt x="1062" y="127"/>
                    <a:pt x="1252" y="217"/>
                    <a:pt x="1264" y="253"/>
                  </a:cubicBezTo>
                  <a:cubicBezTo>
                    <a:pt x="1252" y="289"/>
                    <a:pt x="1062" y="380"/>
                    <a:pt x="696" y="380"/>
                  </a:cubicBezTo>
                  <a:cubicBezTo>
                    <a:pt x="327" y="380"/>
                    <a:pt x="138" y="288"/>
                    <a:pt x="127" y="254"/>
                  </a:cubicBezTo>
                  <a:cubicBezTo>
                    <a:pt x="138" y="219"/>
                    <a:pt x="327" y="127"/>
                    <a:pt x="696" y="127"/>
                  </a:cubicBezTo>
                  <a:close/>
                  <a:moveTo>
                    <a:pt x="1264" y="407"/>
                  </a:moveTo>
                  <a:lnTo>
                    <a:pt x="1264" y="505"/>
                  </a:lnTo>
                  <a:cubicBezTo>
                    <a:pt x="1255" y="541"/>
                    <a:pt x="1065" y="632"/>
                    <a:pt x="696" y="632"/>
                  </a:cubicBezTo>
                  <a:cubicBezTo>
                    <a:pt x="327" y="632"/>
                    <a:pt x="137" y="541"/>
                    <a:pt x="127" y="506"/>
                  </a:cubicBezTo>
                  <a:lnTo>
                    <a:pt x="127" y="407"/>
                  </a:lnTo>
                  <a:cubicBezTo>
                    <a:pt x="262" y="474"/>
                    <a:pt x="484" y="506"/>
                    <a:pt x="696" y="506"/>
                  </a:cubicBezTo>
                  <a:cubicBezTo>
                    <a:pt x="908" y="506"/>
                    <a:pt x="1130" y="474"/>
                    <a:pt x="1264" y="407"/>
                  </a:cubicBezTo>
                  <a:close/>
                  <a:moveTo>
                    <a:pt x="1264" y="660"/>
                  </a:moveTo>
                  <a:lnTo>
                    <a:pt x="1264" y="758"/>
                  </a:lnTo>
                  <a:cubicBezTo>
                    <a:pt x="1255" y="794"/>
                    <a:pt x="1065" y="885"/>
                    <a:pt x="696" y="885"/>
                  </a:cubicBezTo>
                  <a:cubicBezTo>
                    <a:pt x="327" y="885"/>
                    <a:pt x="137" y="794"/>
                    <a:pt x="127" y="759"/>
                  </a:cubicBezTo>
                  <a:lnTo>
                    <a:pt x="127" y="660"/>
                  </a:lnTo>
                  <a:cubicBezTo>
                    <a:pt x="262" y="727"/>
                    <a:pt x="484" y="759"/>
                    <a:pt x="696" y="759"/>
                  </a:cubicBezTo>
                  <a:cubicBezTo>
                    <a:pt x="908" y="759"/>
                    <a:pt x="1130" y="727"/>
                    <a:pt x="1264" y="660"/>
                  </a:cubicBezTo>
                  <a:close/>
                  <a:moveTo>
                    <a:pt x="1264" y="913"/>
                  </a:moveTo>
                  <a:lnTo>
                    <a:pt x="1264" y="1010"/>
                  </a:lnTo>
                  <a:cubicBezTo>
                    <a:pt x="1255" y="1046"/>
                    <a:pt x="1065" y="1138"/>
                    <a:pt x="696" y="1138"/>
                  </a:cubicBezTo>
                  <a:cubicBezTo>
                    <a:pt x="327" y="1138"/>
                    <a:pt x="137" y="1046"/>
                    <a:pt x="127" y="1011"/>
                  </a:cubicBezTo>
                  <a:lnTo>
                    <a:pt x="127" y="913"/>
                  </a:lnTo>
                  <a:cubicBezTo>
                    <a:pt x="262" y="981"/>
                    <a:pt x="484" y="1011"/>
                    <a:pt x="696" y="1011"/>
                  </a:cubicBezTo>
                  <a:cubicBezTo>
                    <a:pt x="908" y="1011"/>
                    <a:pt x="1130" y="980"/>
                    <a:pt x="1264" y="913"/>
                  </a:cubicBezTo>
                  <a:close/>
                  <a:moveTo>
                    <a:pt x="1264" y="1165"/>
                  </a:moveTo>
                  <a:lnTo>
                    <a:pt x="1264" y="1263"/>
                  </a:lnTo>
                  <a:cubicBezTo>
                    <a:pt x="1255" y="1299"/>
                    <a:pt x="1065" y="1390"/>
                    <a:pt x="696" y="1390"/>
                  </a:cubicBezTo>
                  <a:cubicBezTo>
                    <a:pt x="327" y="1390"/>
                    <a:pt x="137" y="1299"/>
                    <a:pt x="127" y="1264"/>
                  </a:cubicBezTo>
                  <a:lnTo>
                    <a:pt x="127" y="1165"/>
                  </a:lnTo>
                  <a:cubicBezTo>
                    <a:pt x="262" y="1233"/>
                    <a:pt x="484" y="1264"/>
                    <a:pt x="696" y="1264"/>
                  </a:cubicBezTo>
                  <a:cubicBezTo>
                    <a:pt x="908" y="1264"/>
                    <a:pt x="1130" y="1232"/>
                    <a:pt x="1264" y="1165"/>
                  </a:cubicBezTo>
                  <a:close/>
                  <a:moveTo>
                    <a:pt x="1264" y="1418"/>
                  </a:moveTo>
                  <a:lnTo>
                    <a:pt x="1264" y="1516"/>
                  </a:lnTo>
                  <a:cubicBezTo>
                    <a:pt x="1255" y="1552"/>
                    <a:pt x="1065" y="1643"/>
                    <a:pt x="696" y="1643"/>
                  </a:cubicBezTo>
                  <a:cubicBezTo>
                    <a:pt x="327" y="1643"/>
                    <a:pt x="137" y="1552"/>
                    <a:pt x="127" y="1517"/>
                  </a:cubicBezTo>
                  <a:lnTo>
                    <a:pt x="127" y="1418"/>
                  </a:lnTo>
                  <a:cubicBezTo>
                    <a:pt x="262" y="1486"/>
                    <a:pt x="484" y="1517"/>
                    <a:pt x="696" y="1517"/>
                  </a:cubicBezTo>
                  <a:cubicBezTo>
                    <a:pt x="908" y="1517"/>
                    <a:pt x="1130" y="1485"/>
                    <a:pt x="1264" y="1418"/>
                  </a:cubicBezTo>
                  <a:close/>
                  <a:moveTo>
                    <a:pt x="1264" y="1671"/>
                  </a:moveTo>
                  <a:lnTo>
                    <a:pt x="1264" y="1769"/>
                  </a:lnTo>
                  <a:cubicBezTo>
                    <a:pt x="1255" y="1804"/>
                    <a:pt x="1065" y="1896"/>
                    <a:pt x="696" y="1896"/>
                  </a:cubicBezTo>
                  <a:cubicBezTo>
                    <a:pt x="327" y="1896"/>
                    <a:pt x="137" y="1804"/>
                    <a:pt x="127" y="1769"/>
                  </a:cubicBezTo>
                  <a:lnTo>
                    <a:pt x="127" y="1671"/>
                  </a:lnTo>
                  <a:cubicBezTo>
                    <a:pt x="262" y="1739"/>
                    <a:pt x="484" y="1769"/>
                    <a:pt x="696" y="1769"/>
                  </a:cubicBezTo>
                  <a:cubicBezTo>
                    <a:pt x="908" y="1769"/>
                    <a:pt x="1130" y="1738"/>
                    <a:pt x="1264" y="1671"/>
                  </a:cubicBezTo>
                  <a:close/>
                  <a:moveTo>
                    <a:pt x="696" y="1"/>
                  </a:moveTo>
                  <a:cubicBezTo>
                    <a:pt x="362" y="1"/>
                    <a:pt x="1" y="80"/>
                    <a:pt x="1" y="253"/>
                  </a:cubicBezTo>
                  <a:lnTo>
                    <a:pt x="1" y="1769"/>
                  </a:lnTo>
                  <a:cubicBezTo>
                    <a:pt x="1" y="1943"/>
                    <a:pt x="362" y="2022"/>
                    <a:pt x="696" y="2022"/>
                  </a:cubicBezTo>
                  <a:cubicBezTo>
                    <a:pt x="1030" y="2022"/>
                    <a:pt x="1391" y="1943"/>
                    <a:pt x="1391" y="1769"/>
                  </a:cubicBezTo>
                  <a:lnTo>
                    <a:pt x="1391" y="253"/>
                  </a:lnTo>
                  <a:cubicBezTo>
                    <a:pt x="1391" y="80"/>
                    <a:pt x="1030" y="1"/>
                    <a:pt x="696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 dirty="0"/>
            </a:p>
          </p:txBody>
        </p:sp>
        <p:sp>
          <p:nvSpPr>
            <p:cNvPr id="139" name="Google Shape;620;p20"/>
            <p:cNvSpPr/>
            <p:nvPr/>
          </p:nvSpPr>
          <p:spPr>
            <a:xfrm>
              <a:off x="3236013" y="1920207"/>
              <a:ext cx="63152" cy="81581"/>
            </a:xfrm>
            <a:custGeom>
              <a:avLst/>
              <a:gdLst/>
              <a:ahLst/>
              <a:cxnLst/>
              <a:rect l="l" t="t" r="r" b="b"/>
              <a:pathLst>
                <a:path w="867" h="1120" extrusionOk="0">
                  <a:moveTo>
                    <a:pt x="336" y="1"/>
                  </a:moveTo>
                  <a:cubicBezTo>
                    <a:pt x="322" y="1"/>
                    <a:pt x="308" y="6"/>
                    <a:pt x="298" y="16"/>
                  </a:cubicBezTo>
                  <a:lnTo>
                    <a:pt x="16" y="291"/>
                  </a:lnTo>
                  <a:cubicBezTo>
                    <a:pt x="5" y="304"/>
                    <a:pt x="0" y="319"/>
                    <a:pt x="0" y="336"/>
                  </a:cubicBezTo>
                  <a:lnTo>
                    <a:pt x="0" y="785"/>
                  </a:lnTo>
                  <a:cubicBezTo>
                    <a:pt x="0" y="798"/>
                    <a:pt x="4" y="811"/>
                    <a:pt x="14" y="822"/>
                  </a:cubicBezTo>
                  <a:lnTo>
                    <a:pt x="270" y="1102"/>
                  </a:lnTo>
                  <a:cubicBezTo>
                    <a:pt x="281" y="1113"/>
                    <a:pt x="295" y="1119"/>
                    <a:pt x="311" y="1119"/>
                  </a:cubicBezTo>
                  <a:lnTo>
                    <a:pt x="812" y="1119"/>
                  </a:lnTo>
                  <a:cubicBezTo>
                    <a:pt x="842" y="1119"/>
                    <a:pt x="866" y="1095"/>
                    <a:pt x="866" y="1065"/>
                  </a:cubicBezTo>
                  <a:cubicBezTo>
                    <a:pt x="866" y="1035"/>
                    <a:pt x="842" y="1012"/>
                    <a:pt x="812" y="1012"/>
                  </a:cubicBezTo>
                  <a:lnTo>
                    <a:pt x="334" y="1012"/>
                  </a:lnTo>
                  <a:lnTo>
                    <a:pt x="108" y="763"/>
                  </a:lnTo>
                  <a:lnTo>
                    <a:pt x="108" y="353"/>
                  </a:lnTo>
                  <a:lnTo>
                    <a:pt x="358" y="109"/>
                  </a:lnTo>
                  <a:lnTo>
                    <a:pt x="812" y="109"/>
                  </a:lnTo>
                  <a:cubicBezTo>
                    <a:pt x="842" y="109"/>
                    <a:pt x="866" y="84"/>
                    <a:pt x="866" y="54"/>
                  </a:cubicBezTo>
                  <a:cubicBezTo>
                    <a:pt x="866" y="24"/>
                    <a:pt x="842" y="1"/>
                    <a:pt x="81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 dirty="0"/>
            </a:p>
          </p:txBody>
        </p:sp>
        <p:sp>
          <p:nvSpPr>
            <p:cNvPr id="140" name="Google Shape;621;p20"/>
            <p:cNvSpPr/>
            <p:nvPr/>
          </p:nvSpPr>
          <p:spPr>
            <a:xfrm>
              <a:off x="3318176" y="1940310"/>
              <a:ext cx="27679" cy="41446"/>
            </a:xfrm>
            <a:custGeom>
              <a:avLst/>
              <a:gdLst/>
              <a:ahLst/>
              <a:cxnLst/>
              <a:rect l="l" t="t" r="r" b="b"/>
              <a:pathLst>
                <a:path w="380" h="569" extrusionOk="0">
                  <a:moveTo>
                    <a:pt x="189" y="0"/>
                  </a:moveTo>
                  <a:cubicBezTo>
                    <a:pt x="154" y="0"/>
                    <a:pt x="127" y="28"/>
                    <a:pt x="127" y="63"/>
                  </a:cubicBezTo>
                  <a:lnTo>
                    <a:pt x="127" y="66"/>
                  </a:lnTo>
                  <a:cubicBezTo>
                    <a:pt x="57" y="75"/>
                    <a:pt x="3" y="134"/>
                    <a:pt x="0" y="205"/>
                  </a:cubicBezTo>
                  <a:cubicBezTo>
                    <a:pt x="4" y="285"/>
                    <a:pt x="71" y="348"/>
                    <a:pt x="151" y="348"/>
                  </a:cubicBezTo>
                  <a:cubicBezTo>
                    <a:pt x="153" y="348"/>
                    <a:pt x="156" y="347"/>
                    <a:pt x="158" y="347"/>
                  </a:cubicBezTo>
                  <a:lnTo>
                    <a:pt x="221" y="347"/>
                  </a:lnTo>
                  <a:cubicBezTo>
                    <a:pt x="241" y="347"/>
                    <a:pt x="253" y="359"/>
                    <a:pt x="253" y="363"/>
                  </a:cubicBezTo>
                  <a:cubicBezTo>
                    <a:pt x="253" y="368"/>
                    <a:pt x="241" y="379"/>
                    <a:pt x="221" y="379"/>
                  </a:cubicBezTo>
                  <a:lnTo>
                    <a:pt x="63" y="379"/>
                  </a:lnTo>
                  <a:cubicBezTo>
                    <a:pt x="28" y="379"/>
                    <a:pt x="0" y="407"/>
                    <a:pt x="0" y="442"/>
                  </a:cubicBezTo>
                  <a:cubicBezTo>
                    <a:pt x="0" y="477"/>
                    <a:pt x="28" y="506"/>
                    <a:pt x="63" y="506"/>
                  </a:cubicBezTo>
                  <a:lnTo>
                    <a:pt x="127" y="506"/>
                  </a:lnTo>
                  <a:cubicBezTo>
                    <a:pt x="127" y="540"/>
                    <a:pt x="154" y="568"/>
                    <a:pt x="189" y="568"/>
                  </a:cubicBezTo>
                  <a:cubicBezTo>
                    <a:pt x="224" y="568"/>
                    <a:pt x="253" y="540"/>
                    <a:pt x="253" y="506"/>
                  </a:cubicBezTo>
                  <a:lnTo>
                    <a:pt x="253" y="502"/>
                  </a:lnTo>
                  <a:cubicBezTo>
                    <a:pt x="323" y="492"/>
                    <a:pt x="376" y="434"/>
                    <a:pt x="379" y="364"/>
                  </a:cubicBezTo>
                  <a:cubicBezTo>
                    <a:pt x="374" y="283"/>
                    <a:pt x="308" y="221"/>
                    <a:pt x="229" y="221"/>
                  </a:cubicBezTo>
                  <a:cubicBezTo>
                    <a:pt x="226" y="221"/>
                    <a:pt x="224" y="221"/>
                    <a:pt x="221" y="221"/>
                  </a:cubicBezTo>
                  <a:lnTo>
                    <a:pt x="158" y="221"/>
                  </a:lnTo>
                  <a:cubicBezTo>
                    <a:pt x="138" y="221"/>
                    <a:pt x="127" y="210"/>
                    <a:pt x="127" y="205"/>
                  </a:cubicBezTo>
                  <a:cubicBezTo>
                    <a:pt x="127" y="200"/>
                    <a:pt x="138" y="189"/>
                    <a:pt x="158" y="189"/>
                  </a:cubicBezTo>
                  <a:lnTo>
                    <a:pt x="316" y="189"/>
                  </a:lnTo>
                  <a:cubicBezTo>
                    <a:pt x="350" y="189"/>
                    <a:pt x="379" y="161"/>
                    <a:pt x="379" y="126"/>
                  </a:cubicBezTo>
                  <a:cubicBezTo>
                    <a:pt x="379" y="92"/>
                    <a:pt x="350" y="63"/>
                    <a:pt x="316" y="63"/>
                  </a:cubicBezTo>
                  <a:lnTo>
                    <a:pt x="253" y="63"/>
                  </a:lnTo>
                  <a:cubicBezTo>
                    <a:pt x="253" y="28"/>
                    <a:pt x="224" y="0"/>
                    <a:pt x="18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 dirty="0"/>
            </a:p>
          </p:txBody>
        </p:sp>
      </p:grpSp>
      <p:grpSp>
        <p:nvGrpSpPr>
          <p:cNvPr id="150" name="Google Shape;613;p20"/>
          <p:cNvGrpSpPr/>
          <p:nvPr/>
        </p:nvGrpSpPr>
        <p:grpSpPr>
          <a:xfrm>
            <a:off x="3197115" y="1886024"/>
            <a:ext cx="275479" cy="266302"/>
            <a:chOff x="3217585" y="1814372"/>
            <a:chExt cx="275479" cy="266302"/>
          </a:xfrm>
        </p:grpSpPr>
        <p:sp>
          <p:nvSpPr>
            <p:cNvPr id="151" name="Google Shape;614;p20"/>
            <p:cNvSpPr/>
            <p:nvPr/>
          </p:nvSpPr>
          <p:spPr>
            <a:xfrm>
              <a:off x="3217585" y="1901852"/>
              <a:ext cx="238042" cy="118365"/>
            </a:xfrm>
            <a:custGeom>
              <a:avLst/>
              <a:gdLst/>
              <a:ahLst/>
              <a:cxnLst/>
              <a:rect l="l" t="t" r="r" b="b"/>
              <a:pathLst>
                <a:path w="3268" h="1625" extrusionOk="0">
                  <a:moveTo>
                    <a:pt x="54" y="0"/>
                  </a:moveTo>
                  <a:cubicBezTo>
                    <a:pt x="24" y="0"/>
                    <a:pt x="1" y="24"/>
                    <a:pt x="1" y="54"/>
                  </a:cubicBezTo>
                  <a:lnTo>
                    <a:pt x="1" y="1570"/>
                  </a:lnTo>
                  <a:cubicBezTo>
                    <a:pt x="1" y="1600"/>
                    <a:pt x="24" y="1624"/>
                    <a:pt x="54" y="1624"/>
                  </a:cubicBezTo>
                  <a:lnTo>
                    <a:pt x="2202" y="1624"/>
                  </a:lnTo>
                  <a:cubicBezTo>
                    <a:pt x="2233" y="1624"/>
                    <a:pt x="2256" y="1601"/>
                    <a:pt x="2256" y="1570"/>
                  </a:cubicBezTo>
                  <a:cubicBezTo>
                    <a:pt x="2256" y="1540"/>
                    <a:pt x="2233" y="1516"/>
                    <a:pt x="2202" y="1516"/>
                  </a:cubicBezTo>
                  <a:lnTo>
                    <a:pt x="108" y="1516"/>
                  </a:lnTo>
                  <a:lnTo>
                    <a:pt x="108" y="108"/>
                  </a:lnTo>
                  <a:lnTo>
                    <a:pt x="3159" y="108"/>
                  </a:lnTo>
                  <a:lnTo>
                    <a:pt x="3159" y="244"/>
                  </a:lnTo>
                  <a:cubicBezTo>
                    <a:pt x="3159" y="273"/>
                    <a:pt x="3183" y="297"/>
                    <a:pt x="3213" y="297"/>
                  </a:cubicBezTo>
                  <a:lnTo>
                    <a:pt x="3214" y="297"/>
                  </a:lnTo>
                  <a:cubicBezTo>
                    <a:pt x="3214" y="297"/>
                    <a:pt x="3215" y="297"/>
                    <a:pt x="3216" y="297"/>
                  </a:cubicBezTo>
                  <a:cubicBezTo>
                    <a:pt x="3244" y="297"/>
                    <a:pt x="3267" y="273"/>
                    <a:pt x="3267" y="244"/>
                  </a:cubicBezTo>
                  <a:lnTo>
                    <a:pt x="3267" y="54"/>
                  </a:lnTo>
                  <a:cubicBezTo>
                    <a:pt x="3267" y="24"/>
                    <a:pt x="3244" y="0"/>
                    <a:pt x="3214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 dirty="0"/>
            </a:p>
          </p:txBody>
        </p:sp>
        <p:sp>
          <p:nvSpPr>
            <p:cNvPr id="152" name="Google Shape;615;p20"/>
            <p:cNvSpPr/>
            <p:nvPr/>
          </p:nvSpPr>
          <p:spPr>
            <a:xfrm>
              <a:off x="3226326" y="1841978"/>
              <a:ext cx="201695" cy="49386"/>
            </a:xfrm>
            <a:custGeom>
              <a:avLst/>
              <a:gdLst/>
              <a:ahLst/>
              <a:cxnLst/>
              <a:rect l="l" t="t" r="r" b="b"/>
              <a:pathLst>
                <a:path w="2769" h="678" extrusionOk="0">
                  <a:moveTo>
                    <a:pt x="188" y="0"/>
                  </a:moveTo>
                  <a:cubicBezTo>
                    <a:pt x="177" y="0"/>
                    <a:pt x="167" y="3"/>
                    <a:pt x="158" y="9"/>
                  </a:cubicBezTo>
                  <a:cubicBezTo>
                    <a:pt x="146" y="17"/>
                    <a:pt x="137" y="29"/>
                    <a:pt x="134" y="42"/>
                  </a:cubicBezTo>
                  <a:lnTo>
                    <a:pt x="8" y="612"/>
                  </a:lnTo>
                  <a:cubicBezTo>
                    <a:pt x="1" y="640"/>
                    <a:pt x="19" y="669"/>
                    <a:pt x="49" y="676"/>
                  </a:cubicBezTo>
                  <a:cubicBezTo>
                    <a:pt x="53" y="677"/>
                    <a:pt x="57" y="677"/>
                    <a:pt x="60" y="677"/>
                  </a:cubicBezTo>
                  <a:cubicBezTo>
                    <a:pt x="85" y="677"/>
                    <a:pt x="108" y="660"/>
                    <a:pt x="114" y="635"/>
                  </a:cubicBezTo>
                  <a:lnTo>
                    <a:pt x="228" y="120"/>
                  </a:lnTo>
                  <a:lnTo>
                    <a:pt x="2702" y="676"/>
                  </a:lnTo>
                  <a:cubicBezTo>
                    <a:pt x="2706" y="677"/>
                    <a:pt x="2711" y="677"/>
                    <a:pt x="2715" y="677"/>
                  </a:cubicBezTo>
                  <a:cubicBezTo>
                    <a:pt x="2744" y="677"/>
                    <a:pt x="2768" y="653"/>
                    <a:pt x="2768" y="623"/>
                  </a:cubicBezTo>
                  <a:cubicBezTo>
                    <a:pt x="2768" y="598"/>
                    <a:pt x="2751" y="576"/>
                    <a:pt x="2726" y="570"/>
                  </a:cubicBezTo>
                  <a:lnTo>
                    <a:pt x="199" y="1"/>
                  </a:lnTo>
                  <a:cubicBezTo>
                    <a:pt x="195" y="1"/>
                    <a:pt x="192" y="0"/>
                    <a:pt x="188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 dirty="0"/>
            </a:p>
          </p:txBody>
        </p:sp>
        <p:sp>
          <p:nvSpPr>
            <p:cNvPr id="153" name="Google Shape;616;p20"/>
            <p:cNvSpPr/>
            <p:nvPr/>
          </p:nvSpPr>
          <p:spPr>
            <a:xfrm>
              <a:off x="3276803" y="1814372"/>
              <a:ext cx="128709" cy="53975"/>
            </a:xfrm>
            <a:custGeom>
              <a:avLst/>
              <a:gdLst/>
              <a:ahLst/>
              <a:cxnLst/>
              <a:rect l="l" t="t" r="r" b="b"/>
              <a:pathLst>
                <a:path w="1767" h="741" extrusionOk="0">
                  <a:moveTo>
                    <a:pt x="189" y="0"/>
                  </a:moveTo>
                  <a:cubicBezTo>
                    <a:pt x="169" y="0"/>
                    <a:pt x="150" y="11"/>
                    <a:pt x="141" y="30"/>
                  </a:cubicBezTo>
                  <a:lnTo>
                    <a:pt x="15" y="283"/>
                  </a:lnTo>
                  <a:cubicBezTo>
                    <a:pt x="0" y="310"/>
                    <a:pt x="9" y="342"/>
                    <a:pt x="36" y="357"/>
                  </a:cubicBezTo>
                  <a:cubicBezTo>
                    <a:pt x="44" y="361"/>
                    <a:pt x="53" y="363"/>
                    <a:pt x="62" y="363"/>
                  </a:cubicBezTo>
                  <a:cubicBezTo>
                    <a:pt x="81" y="363"/>
                    <a:pt x="100" y="353"/>
                    <a:pt x="110" y="334"/>
                  </a:cubicBezTo>
                  <a:cubicBezTo>
                    <a:pt x="110" y="333"/>
                    <a:pt x="111" y="332"/>
                    <a:pt x="111" y="331"/>
                  </a:cubicBezTo>
                  <a:lnTo>
                    <a:pt x="215" y="124"/>
                  </a:lnTo>
                  <a:lnTo>
                    <a:pt x="1685" y="736"/>
                  </a:lnTo>
                  <a:cubicBezTo>
                    <a:pt x="1692" y="739"/>
                    <a:pt x="1699" y="740"/>
                    <a:pt x="1706" y="740"/>
                  </a:cubicBezTo>
                  <a:cubicBezTo>
                    <a:pt x="1727" y="740"/>
                    <a:pt x="1746" y="728"/>
                    <a:pt x="1756" y="707"/>
                  </a:cubicBezTo>
                  <a:cubicBezTo>
                    <a:pt x="1767" y="679"/>
                    <a:pt x="1754" y="647"/>
                    <a:pt x="1726" y="636"/>
                  </a:cubicBezTo>
                  <a:lnTo>
                    <a:pt x="210" y="4"/>
                  </a:lnTo>
                  <a:cubicBezTo>
                    <a:pt x="203" y="1"/>
                    <a:pt x="196" y="0"/>
                    <a:pt x="18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 dirty="0"/>
            </a:p>
          </p:txBody>
        </p:sp>
        <p:sp>
          <p:nvSpPr>
            <p:cNvPr id="154" name="Google Shape;617;p20"/>
            <p:cNvSpPr/>
            <p:nvPr/>
          </p:nvSpPr>
          <p:spPr>
            <a:xfrm>
              <a:off x="3364865" y="1920207"/>
              <a:ext cx="44433" cy="7940"/>
            </a:xfrm>
            <a:custGeom>
              <a:avLst/>
              <a:gdLst/>
              <a:ahLst/>
              <a:cxnLst/>
              <a:rect l="l" t="t" r="r" b="b"/>
              <a:pathLst>
                <a:path w="610" h="109" extrusionOk="0">
                  <a:moveTo>
                    <a:pt x="54" y="1"/>
                  </a:moveTo>
                  <a:cubicBezTo>
                    <a:pt x="24" y="1"/>
                    <a:pt x="0" y="24"/>
                    <a:pt x="0" y="54"/>
                  </a:cubicBezTo>
                  <a:cubicBezTo>
                    <a:pt x="0" y="84"/>
                    <a:pt x="24" y="109"/>
                    <a:pt x="54" y="109"/>
                  </a:cubicBezTo>
                  <a:lnTo>
                    <a:pt x="556" y="109"/>
                  </a:lnTo>
                  <a:cubicBezTo>
                    <a:pt x="586" y="109"/>
                    <a:pt x="609" y="84"/>
                    <a:pt x="609" y="54"/>
                  </a:cubicBezTo>
                  <a:cubicBezTo>
                    <a:pt x="609" y="24"/>
                    <a:pt x="586" y="1"/>
                    <a:pt x="556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 dirty="0"/>
            </a:p>
          </p:txBody>
        </p:sp>
        <p:sp>
          <p:nvSpPr>
            <p:cNvPr id="155" name="Google Shape;618;p20"/>
            <p:cNvSpPr/>
            <p:nvPr/>
          </p:nvSpPr>
          <p:spPr>
            <a:xfrm>
              <a:off x="3291444" y="1920425"/>
              <a:ext cx="81071" cy="81144"/>
            </a:xfrm>
            <a:custGeom>
              <a:avLst/>
              <a:gdLst/>
              <a:ahLst/>
              <a:cxnLst/>
              <a:rect l="l" t="t" r="r" b="b"/>
              <a:pathLst>
                <a:path w="1113" h="1114" extrusionOk="0">
                  <a:moveTo>
                    <a:pt x="556" y="102"/>
                  </a:moveTo>
                  <a:cubicBezTo>
                    <a:pt x="808" y="102"/>
                    <a:pt x="1011" y="306"/>
                    <a:pt x="1011" y="557"/>
                  </a:cubicBezTo>
                  <a:cubicBezTo>
                    <a:pt x="1011" y="808"/>
                    <a:pt x="808" y="1012"/>
                    <a:pt x="556" y="1012"/>
                  </a:cubicBezTo>
                  <a:cubicBezTo>
                    <a:pt x="306" y="1012"/>
                    <a:pt x="102" y="808"/>
                    <a:pt x="102" y="557"/>
                  </a:cubicBezTo>
                  <a:cubicBezTo>
                    <a:pt x="102" y="306"/>
                    <a:pt x="306" y="103"/>
                    <a:pt x="556" y="102"/>
                  </a:cubicBezTo>
                  <a:close/>
                  <a:moveTo>
                    <a:pt x="556" y="1"/>
                  </a:moveTo>
                  <a:cubicBezTo>
                    <a:pt x="249" y="1"/>
                    <a:pt x="0" y="249"/>
                    <a:pt x="0" y="557"/>
                  </a:cubicBezTo>
                  <a:cubicBezTo>
                    <a:pt x="0" y="864"/>
                    <a:pt x="250" y="1112"/>
                    <a:pt x="556" y="1113"/>
                  </a:cubicBezTo>
                  <a:cubicBezTo>
                    <a:pt x="863" y="1113"/>
                    <a:pt x="1113" y="864"/>
                    <a:pt x="1113" y="557"/>
                  </a:cubicBezTo>
                  <a:cubicBezTo>
                    <a:pt x="1113" y="249"/>
                    <a:pt x="863" y="1"/>
                    <a:pt x="556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 dirty="0"/>
            </a:p>
          </p:txBody>
        </p:sp>
        <p:sp>
          <p:nvSpPr>
            <p:cNvPr id="156" name="Google Shape;619;p20"/>
            <p:cNvSpPr/>
            <p:nvPr/>
          </p:nvSpPr>
          <p:spPr>
            <a:xfrm>
              <a:off x="3391743" y="1933318"/>
              <a:ext cx="101321" cy="147356"/>
            </a:xfrm>
            <a:custGeom>
              <a:avLst/>
              <a:gdLst/>
              <a:ahLst/>
              <a:cxnLst/>
              <a:rect l="l" t="t" r="r" b="b"/>
              <a:pathLst>
                <a:path w="1391" h="2023" extrusionOk="0">
                  <a:moveTo>
                    <a:pt x="696" y="127"/>
                  </a:moveTo>
                  <a:cubicBezTo>
                    <a:pt x="1062" y="127"/>
                    <a:pt x="1252" y="217"/>
                    <a:pt x="1264" y="253"/>
                  </a:cubicBezTo>
                  <a:cubicBezTo>
                    <a:pt x="1252" y="289"/>
                    <a:pt x="1062" y="380"/>
                    <a:pt x="696" y="380"/>
                  </a:cubicBezTo>
                  <a:cubicBezTo>
                    <a:pt x="327" y="380"/>
                    <a:pt x="138" y="288"/>
                    <a:pt x="127" y="254"/>
                  </a:cubicBezTo>
                  <a:cubicBezTo>
                    <a:pt x="138" y="219"/>
                    <a:pt x="327" y="127"/>
                    <a:pt x="696" y="127"/>
                  </a:cubicBezTo>
                  <a:close/>
                  <a:moveTo>
                    <a:pt x="1264" y="407"/>
                  </a:moveTo>
                  <a:lnTo>
                    <a:pt x="1264" y="505"/>
                  </a:lnTo>
                  <a:cubicBezTo>
                    <a:pt x="1255" y="541"/>
                    <a:pt x="1065" y="632"/>
                    <a:pt x="696" y="632"/>
                  </a:cubicBezTo>
                  <a:cubicBezTo>
                    <a:pt x="327" y="632"/>
                    <a:pt x="137" y="541"/>
                    <a:pt x="127" y="506"/>
                  </a:cubicBezTo>
                  <a:lnTo>
                    <a:pt x="127" y="407"/>
                  </a:lnTo>
                  <a:cubicBezTo>
                    <a:pt x="262" y="474"/>
                    <a:pt x="484" y="506"/>
                    <a:pt x="696" y="506"/>
                  </a:cubicBezTo>
                  <a:cubicBezTo>
                    <a:pt x="908" y="506"/>
                    <a:pt x="1130" y="474"/>
                    <a:pt x="1264" y="407"/>
                  </a:cubicBezTo>
                  <a:close/>
                  <a:moveTo>
                    <a:pt x="1264" y="660"/>
                  </a:moveTo>
                  <a:lnTo>
                    <a:pt x="1264" y="758"/>
                  </a:lnTo>
                  <a:cubicBezTo>
                    <a:pt x="1255" y="794"/>
                    <a:pt x="1065" y="885"/>
                    <a:pt x="696" y="885"/>
                  </a:cubicBezTo>
                  <a:cubicBezTo>
                    <a:pt x="327" y="885"/>
                    <a:pt x="137" y="794"/>
                    <a:pt x="127" y="759"/>
                  </a:cubicBezTo>
                  <a:lnTo>
                    <a:pt x="127" y="660"/>
                  </a:lnTo>
                  <a:cubicBezTo>
                    <a:pt x="262" y="727"/>
                    <a:pt x="484" y="759"/>
                    <a:pt x="696" y="759"/>
                  </a:cubicBezTo>
                  <a:cubicBezTo>
                    <a:pt x="908" y="759"/>
                    <a:pt x="1130" y="727"/>
                    <a:pt x="1264" y="660"/>
                  </a:cubicBezTo>
                  <a:close/>
                  <a:moveTo>
                    <a:pt x="1264" y="913"/>
                  </a:moveTo>
                  <a:lnTo>
                    <a:pt x="1264" y="1010"/>
                  </a:lnTo>
                  <a:cubicBezTo>
                    <a:pt x="1255" y="1046"/>
                    <a:pt x="1065" y="1138"/>
                    <a:pt x="696" y="1138"/>
                  </a:cubicBezTo>
                  <a:cubicBezTo>
                    <a:pt x="327" y="1138"/>
                    <a:pt x="137" y="1046"/>
                    <a:pt x="127" y="1011"/>
                  </a:cubicBezTo>
                  <a:lnTo>
                    <a:pt x="127" y="913"/>
                  </a:lnTo>
                  <a:cubicBezTo>
                    <a:pt x="262" y="981"/>
                    <a:pt x="484" y="1011"/>
                    <a:pt x="696" y="1011"/>
                  </a:cubicBezTo>
                  <a:cubicBezTo>
                    <a:pt x="908" y="1011"/>
                    <a:pt x="1130" y="980"/>
                    <a:pt x="1264" y="913"/>
                  </a:cubicBezTo>
                  <a:close/>
                  <a:moveTo>
                    <a:pt x="1264" y="1165"/>
                  </a:moveTo>
                  <a:lnTo>
                    <a:pt x="1264" y="1263"/>
                  </a:lnTo>
                  <a:cubicBezTo>
                    <a:pt x="1255" y="1299"/>
                    <a:pt x="1065" y="1390"/>
                    <a:pt x="696" y="1390"/>
                  </a:cubicBezTo>
                  <a:cubicBezTo>
                    <a:pt x="327" y="1390"/>
                    <a:pt x="137" y="1299"/>
                    <a:pt x="127" y="1264"/>
                  </a:cubicBezTo>
                  <a:lnTo>
                    <a:pt x="127" y="1165"/>
                  </a:lnTo>
                  <a:cubicBezTo>
                    <a:pt x="262" y="1233"/>
                    <a:pt x="484" y="1264"/>
                    <a:pt x="696" y="1264"/>
                  </a:cubicBezTo>
                  <a:cubicBezTo>
                    <a:pt x="908" y="1264"/>
                    <a:pt x="1130" y="1232"/>
                    <a:pt x="1264" y="1165"/>
                  </a:cubicBezTo>
                  <a:close/>
                  <a:moveTo>
                    <a:pt x="1264" y="1418"/>
                  </a:moveTo>
                  <a:lnTo>
                    <a:pt x="1264" y="1516"/>
                  </a:lnTo>
                  <a:cubicBezTo>
                    <a:pt x="1255" y="1552"/>
                    <a:pt x="1065" y="1643"/>
                    <a:pt x="696" y="1643"/>
                  </a:cubicBezTo>
                  <a:cubicBezTo>
                    <a:pt x="327" y="1643"/>
                    <a:pt x="137" y="1552"/>
                    <a:pt x="127" y="1517"/>
                  </a:cubicBezTo>
                  <a:lnTo>
                    <a:pt x="127" y="1418"/>
                  </a:lnTo>
                  <a:cubicBezTo>
                    <a:pt x="262" y="1486"/>
                    <a:pt x="484" y="1517"/>
                    <a:pt x="696" y="1517"/>
                  </a:cubicBezTo>
                  <a:cubicBezTo>
                    <a:pt x="908" y="1517"/>
                    <a:pt x="1130" y="1485"/>
                    <a:pt x="1264" y="1418"/>
                  </a:cubicBezTo>
                  <a:close/>
                  <a:moveTo>
                    <a:pt x="1264" y="1671"/>
                  </a:moveTo>
                  <a:lnTo>
                    <a:pt x="1264" y="1769"/>
                  </a:lnTo>
                  <a:cubicBezTo>
                    <a:pt x="1255" y="1804"/>
                    <a:pt x="1065" y="1896"/>
                    <a:pt x="696" y="1896"/>
                  </a:cubicBezTo>
                  <a:cubicBezTo>
                    <a:pt x="327" y="1896"/>
                    <a:pt x="137" y="1804"/>
                    <a:pt x="127" y="1769"/>
                  </a:cubicBezTo>
                  <a:lnTo>
                    <a:pt x="127" y="1671"/>
                  </a:lnTo>
                  <a:cubicBezTo>
                    <a:pt x="262" y="1739"/>
                    <a:pt x="484" y="1769"/>
                    <a:pt x="696" y="1769"/>
                  </a:cubicBezTo>
                  <a:cubicBezTo>
                    <a:pt x="908" y="1769"/>
                    <a:pt x="1130" y="1738"/>
                    <a:pt x="1264" y="1671"/>
                  </a:cubicBezTo>
                  <a:close/>
                  <a:moveTo>
                    <a:pt x="696" y="1"/>
                  </a:moveTo>
                  <a:cubicBezTo>
                    <a:pt x="362" y="1"/>
                    <a:pt x="1" y="80"/>
                    <a:pt x="1" y="253"/>
                  </a:cubicBezTo>
                  <a:lnTo>
                    <a:pt x="1" y="1769"/>
                  </a:lnTo>
                  <a:cubicBezTo>
                    <a:pt x="1" y="1943"/>
                    <a:pt x="362" y="2022"/>
                    <a:pt x="696" y="2022"/>
                  </a:cubicBezTo>
                  <a:cubicBezTo>
                    <a:pt x="1030" y="2022"/>
                    <a:pt x="1391" y="1943"/>
                    <a:pt x="1391" y="1769"/>
                  </a:cubicBezTo>
                  <a:lnTo>
                    <a:pt x="1391" y="253"/>
                  </a:lnTo>
                  <a:cubicBezTo>
                    <a:pt x="1391" y="80"/>
                    <a:pt x="1030" y="1"/>
                    <a:pt x="696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 dirty="0"/>
            </a:p>
          </p:txBody>
        </p:sp>
        <p:sp>
          <p:nvSpPr>
            <p:cNvPr id="157" name="Google Shape;620;p20"/>
            <p:cNvSpPr/>
            <p:nvPr/>
          </p:nvSpPr>
          <p:spPr>
            <a:xfrm>
              <a:off x="3236013" y="1920207"/>
              <a:ext cx="63152" cy="81581"/>
            </a:xfrm>
            <a:custGeom>
              <a:avLst/>
              <a:gdLst/>
              <a:ahLst/>
              <a:cxnLst/>
              <a:rect l="l" t="t" r="r" b="b"/>
              <a:pathLst>
                <a:path w="867" h="1120" extrusionOk="0">
                  <a:moveTo>
                    <a:pt x="336" y="1"/>
                  </a:moveTo>
                  <a:cubicBezTo>
                    <a:pt x="322" y="1"/>
                    <a:pt x="308" y="6"/>
                    <a:pt x="298" y="16"/>
                  </a:cubicBezTo>
                  <a:lnTo>
                    <a:pt x="16" y="291"/>
                  </a:lnTo>
                  <a:cubicBezTo>
                    <a:pt x="5" y="304"/>
                    <a:pt x="0" y="319"/>
                    <a:pt x="0" y="336"/>
                  </a:cubicBezTo>
                  <a:lnTo>
                    <a:pt x="0" y="785"/>
                  </a:lnTo>
                  <a:cubicBezTo>
                    <a:pt x="0" y="798"/>
                    <a:pt x="4" y="811"/>
                    <a:pt x="14" y="822"/>
                  </a:cubicBezTo>
                  <a:lnTo>
                    <a:pt x="270" y="1102"/>
                  </a:lnTo>
                  <a:cubicBezTo>
                    <a:pt x="281" y="1113"/>
                    <a:pt x="295" y="1119"/>
                    <a:pt x="311" y="1119"/>
                  </a:cubicBezTo>
                  <a:lnTo>
                    <a:pt x="812" y="1119"/>
                  </a:lnTo>
                  <a:cubicBezTo>
                    <a:pt x="842" y="1119"/>
                    <a:pt x="866" y="1095"/>
                    <a:pt x="866" y="1065"/>
                  </a:cubicBezTo>
                  <a:cubicBezTo>
                    <a:pt x="866" y="1035"/>
                    <a:pt x="842" y="1012"/>
                    <a:pt x="812" y="1012"/>
                  </a:cubicBezTo>
                  <a:lnTo>
                    <a:pt x="334" y="1012"/>
                  </a:lnTo>
                  <a:lnTo>
                    <a:pt x="108" y="763"/>
                  </a:lnTo>
                  <a:lnTo>
                    <a:pt x="108" y="353"/>
                  </a:lnTo>
                  <a:lnTo>
                    <a:pt x="358" y="109"/>
                  </a:lnTo>
                  <a:lnTo>
                    <a:pt x="812" y="109"/>
                  </a:lnTo>
                  <a:cubicBezTo>
                    <a:pt x="842" y="109"/>
                    <a:pt x="866" y="84"/>
                    <a:pt x="866" y="54"/>
                  </a:cubicBezTo>
                  <a:cubicBezTo>
                    <a:pt x="866" y="24"/>
                    <a:pt x="842" y="1"/>
                    <a:pt x="81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 dirty="0"/>
            </a:p>
          </p:txBody>
        </p:sp>
        <p:sp>
          <p:nvSpPr>
            <p:cNvPr id="158" name="Google Shape;621;p20"/>
            <p:cNvSpPr/>
            <p:nvPr/>
          </p:nvSpPr>
          <p:spPr>
            <a:xfrm>
              <a:off x="3318176" y="1940310"/>
              <a:ext cx="27679" cy="41446"/>
            </a:xfrm>
            <a:custGeom>
              <a:avLst/>
              <a:gdLst/>
              <a:ahLst/>
              <a:cxnLst/>
              <a:rect l="l" t="t" r="r" b="b"/>
              <a:pathLst>
                <a:path w="380" h="569" extrusionOk="0">
                  <a:moveTo>
                    <a:pt x="189" y="0"/>
                  </a:moveTo>
                  <a:cubicBezTo>
                    <a:pt x="154" y="0"/>
                    <a:pt x="127" y="28"/>
                    <a:pt x="127" y="63"/>
                  </a:cubicBezTo>
                  <a:lnTo>
                    <a:pt x="127" y="66"/>
                  </a:lnTo>
                  <a:cubicBezTo>
                    <a:pt x="57" y="75"/>
                    <a:pt x="3" y="134"/>
                    <a:pt x="0" y="205"/>
                  </a:cubicBezTo>
                  <a:cubicBezTo>
                    <a:pt x="4" y="285"/>
                    <a:pt x="71" y="348"/>
                    <a:pt x="151" y="348"/>
                  </a:cubicBezTo>
                  <a:cubicBezTo>
                    <a:pt x="153" y="348"/>
                    <a:pt x="156" y="347"/>
                    <a:pt x="158" y="347"/>
                  </a:cubicBezTo>
                  <a:lnTo>
                    <a:pt x="221" y="347"/>
                  </a:lnTo>
                  <a:cubicBezTo>
                    <a:pt x="241" y="347"/>
                    <a:pt x="253" y="359"/>
                    <a:pt x="253" y="363"/>
                  </a:cubicBezTo>
                  <a:cubicBezTo>
                    <a:pt x="253" y="368"/>
                    <a:pt x="241" y="379"/>
                    <a:pt x="221" y="379"/>
                  </a:cubicBezTo>
                  <a:lnTo>
                    <a:pt x="63" y="379"/>
                  </a:lnTo>
                  <a:cubicBezTo>
                    <a:pt x="28" y="379"/>
                    <a:pt x="0" y="407"/>
                    <a:pt x="0" y="442"/>
                  </a:cubicBezTo>
                  <a:cubicBezTo>
                    <a:pt x="0" y="477"/>
                    <a:pt x="28" y="506"/>
                    <a:pt x="63" y="506"/>
                  </a:cubicBezTo>
                  <a:lnTo>
                    <a:pt x="127" y="506"/>
                  </a:lnTo>
                  <a:cubicBezTo>
                    <a:pt x="127" y="540"/>
                    <a:pt x="154" y="568"/>
                    <a:pt x="189" y="568"/>
                  </a:cubicBezTo>
                  <a:cubicBezTo>
                    <a:pt x="224" y="568"/>
                    <a:pt x="253" y="540"/>
                    <a:pt x="253" y="506"/>
                  </a:cubicBezTo>
                  <a:lnTo>
                    <a:pt x="253" y="502"/>
                  </a:lnTo>
                  <a:cubicBezTo>
                    <a:pt x="323" y="492"/>
                    <a:pt x="376" y="434"/>
                    <a:pt x="379" y="364"/>
                  </a:cubicBezTo>
                  <a:cubicBezTo>
                    <a:pt x="374" y="283"/>
                    <a:pt x="308" y="221"/>
                    <a:pt x="229" y="221"/>
                  </a:cubicBezTo>
                  <a:cubicBezTo>
                    <a:pt x="226" y="221"/>
                    <a:pt x="224" y="221"/>
                    <a:pt x="221" y="221"/>
                  </a:cubicBezTo>
                  <a:lnTo>
                    <a:pt x="158" y="221"/>
                  </a:lnTo>
                  <a:cubicBezTo>
                    <a:pt x="138" y="221"/>
                    <a:pt x="127" y="210"/>
                    <a:pt x="127" y="205"/>
                  </a:cubicBezTo>
                  <a:cubicBezTo>
                    <a:pt x="127" y="200"/>
                    <a:pt x="138" y="189"/>
                    <a:pt x="158" y="189"/>
                  </a:cubicBezTo>
                  <a:lnTo>
                    <a:pt x="316" y="189"/>
                  </a:lnTo>
                  <a:cubicBezTo>
                    <a:pt x="350" y="189"/>
                    <a:pt x="379" y="161"/>
                    <a:pt x="379" y="126"/>
                  </a:cubicBezTo>
                  <a:cubicBezTo>
                    <a:pt x="379" y="92"/>
                    <a:pt x="350" y="63"/>
                    <a:pt x="316" y="63"/>
                  </a:cubicBezTo>
                  <a:lnTo>
                    <a:pt x="253" y="63"/>
                  </a:lnTo>
                  <a:cubicBezTo>
                    <a:pt x="253" y="28"/>
                    <a:pt x="224" y="0"/>
                    <a:pt x="18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 dirty="0"/>
            </a:p>
          </p:txBody>
        </p:sp>
      </p:grpSp>
      <p:sp>
        <p:nvSpPr>
          <p:cNvPr id="159" name="TextBox 158"/>
          <p:cNvSpPr txBox="1"/>
          <p:nvPr/>
        </p:nvSpPr>
        <p:spPr>
          <a:xfrm>
            <a:off x="797668" y="1049068"/>
            <a:ext cx="2458665" cy="577081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050" dirty="0" err="1"/>
              <a:t>Shaxslararo</a:t>
            </a:r>
            <a:r>
              <a:rPr lang="en-US" sz="1050" dirty="0"/>
              <a:t> </a:t>
            </a:r>
            <a:r>
              <a:rPr lang="en-US" sz="1050" dirty="0" err="1"/>
              <a:t>munosabatlarda</a:t>
            </a:r>
            <a:r>
              <a:rPr lang="en-US" sz="1050" dirty="0"/>
              <a:t> </a:t>
            </a:r>
            <a:r>
              <a:rPr lang="en-US" sz="1050" dirty="0" err="1"/>
              <a:t>insonlarning</a:t>
            </a:r>
            <a:r>
              <a:rPr lang="en-US" sz="1050" dirty="0"/>
              <a:t> </a:t>
            </a:r>
            <a:r>
              <a:rPr lang="en-US" sz="1050" dirty="0" err="1"/>
              <a:t>bu</a:t>
            </a:r>
            <a:r>
              <a:rPr lang="en-US" sz="1050" dirty="0"/>
              <a:t> </a:t>
            </a:r>
            <a:r>
              <a:rPr lang="en-US" sz="1050" dirty="0" err="1"/>
              <a:t>xususiyati</a:t>
            </a:r>
            <a:r>
              <a:rPr lang="en-US" sz="1050" dirty="0"/>
              <a:t> </a:t>
            </a:r>
            <a:r>
              <a:rPr lang="en-US" sz="1050" dirty="0" err="1"/>
              <a:t>muhim</a:t>
            </a:r>
            <a:r>
              <a:rPr lang="en-US" sz="1050" dirty="0"/>
              <a:t> </a:t>
            </a:r>
            <a:r>
              <a:rPr lang="en-US" sz="1050" dirty="0" err="1"/>
              <a:t>ahamiyatga</a:t>
            </a:r>
            <a:r>
              <a:rPr lang="en-US" sz="1050" dirty="0"/>
              <a:t> </a:t>
            </a:r>
            <a:r>
              <a:rPr lang="en-US" sz="1050" dirty="0" err="1"/>
              <a:t>ega</a:t>
            </a:r>
            <a:r>
              <a:rPr lang="en-US" sz="1050" dirty="0"/>
              <a:t>!</a:t>
            </a:r>
            <a:endParaRPr lang="ru-RU" sz="105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Google Shape;163;p16"/>
          <p:cNvSpPr txBox="1">
            <a:spLocks noGrp="1"/>
          </p:cNvSpPr>
          <p:nvPr>
            <p:ph type="title"/>
          </p:nvPr>
        </p:nvSpPr>
        <p:spPr>
          <a:xfrm>
            <a:off x="1784658" y="409575"/>
            <a:ext cx="5889996" cy="389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r>
              <a:rPr lang="ru-RU" sz="2400" b="1" u="sng" dirty="0" err="1">
                <a:solidFill>
                  <a:schemeClr val="tx1"/>
                </a:solidFill>
                <a:latin typeface="+mn-lt"/>
                <a:hlinkClick r:id="rId3"/>
              </a:rPr>
              <a:t>Insonga</a:t>
            </a:r>
            <a:r>
              <a:rPr lang="ru-RU" sz="2400" b="1" u="sng" dirty="0">
                <a:solidFill>
                  <a:schemeClr val="tx1"/>
                </a:solidFill>
                <a:latin typeface="+mn-lt"/>
                <a:hlinkClick r:id="rId3"/>
              </a:rPr>
              <a:t> </a:t>
            </a:r>
            <a:r>
              <a:rPr lang="ru-RU" sz="2400" b="1" u="sng" dirty="0" err="1">
                <a:solidFill>
                  <a:schemeClr val="tx1"/>
                </a:solidFill>
                <a:latin typeface="+mn-lt"/>
                <a:hlinkClick r:id="rId3"/>
              </a:rPr>
              <a:t>kuch</a:t>
            </a:r>
            <a:r>
              <a:rPr lang="ru-RU" sz="2400" b="1" u="sng" dirty="0">
                <a:solidFill>
                  <a:schemeClr val="tx1"/>
                </a:solidFill>
                <a:latin typeface="+mn-lt"/>
                <a:hlinkClick r:id="rId3"/>
              </a:rPr>
              <a:t> </a:t>
            </a:r>
            <a:r>
              <a:rPr lang="ru-RU" sz="2400" b="1" u="sng" dirty="0" err="1">
                <a:solidFill>
                  <a:schemeClr val="tx1"/>
                </a:solidFill>
                <a:latin typeface="+mn-lt"/>
                <a:hlinkClick r:id="rId3"/>
              </a:rPr>
              <a:t>beruvchi</a:t>
            </a:r>
            <a:r>
              <a:rPr lang="ru-RU" sz="2400" b="1" u="sng" dirty="0">
                <a:solidFill>
                  <a:schemeClr val="tx1"/>
                </a:solidFill>
                <a:latin typeface="+mn-lt"/>
                <a:hlinkClick r:id="rId3"/>
              </a:rPr>
              <a:t> 9 </a:t>
            </a:r>
            <a:r>
              <a:rPr lang="ru-RU" sz="2400" b="1" u="sng" dirty="0" err="1">
                <a:solidFill>
                  <a:schemeClr val="tx1"/>
                </a:solidFill>
                <a:latin typeface="+mn-lt"/>
                <a:hlinkClick r:id="rId3"/>
              </a:rPr>
              <a:t>ta</a:t>
            </a:r>
            <a:r>
              <a:rPr lang="ru-RU" sz="2400" b="1" u="sng" dirty="0">
                <a:solidFill>
                  <a:schemeClr val="tx1"/>
                </a:solidFill>
                <a:latin typeface="+mn-lt"/>
                <a:hlinkClick r:id="rId3"/>
              </a:rPr>
              <a:t> </a:t>
            </a:r>
            <a:r>
              <a:rPr lang="ru-RU" sz="2400" b="1" u="sng" dirty="0" err="1">
                <a:solidFill>
                  <a:schemeClr val="tx1"/>
                </a:solidFill>
                <a:latin typeface="+mn-lt"/>
                <a:hlinkClick r:id="rId3"/>
              </a:rPr>
              <a:t>omil</a:t>
            </a:r>
            <a:endParaRPr lang="ru-RU" sz="2400" b="1" dirty="0">
              <a:solidFill>
                <a:schemeClr val="tx1"/>
              </a:solidFill>
              <a:latin typeface="+mn-lt"/>
            </a:endParaRPr>
          </a:p>
        </p:txBody>
      </p:sp>
      <p:grpSp>
        <p:nvGrpSpPr>
          <p:cNvPr id="164" name="Google Shape;164;p16"/>
          <p:cNvGrpSpPr/>
          <p:nvPr/>
        </p:nvGrpSpPr>
        <p:grpSpPr>
          <a:xfrm>
            <a:off x="457358" y="935400"/>
            <a:ext cx="8229436" cy="3899323"/>
            <a:chOff x="457358" y="935400"/>
            <a:chExt cx="8229436" cy="3899323"/>
          </a:xfrm>
        </p:grpSpPr>
        <p:sp>
          <p:nvSpPr>
            <p:cNvPr id="165" name="Google Shape;165;p16"/>
            <p:cNvSpPr/>
            <p:nvPr/>
          </p:nvSpPr>
          <p:spPr>
            <a:xfrm flipH="1">
              <a:off x="457358" y="1915275"/>
              <a:ext cx="4114800" cy="348600"/>
            </a:xfrm>
            <a:prstGeom prst="round1Rect">
              <a:avLst>
                <a:gd name="adj" fmla="val 50000"/>
              </a:avLst>
            </a:pr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latin typeface="+mn-lt"/>
              </a:endParaRPr>
            </a:p>
          </p:txBody>
        </p:sp>
        <p:sp>
          <p:nvSpPr>
            <p:cNvPr id="166" name="Google Shape;166;p16"/>
            <p:cNvSpPr/>
            <p:nvPr/>
          </p:nvSpPr>
          <p:spPr>
            <a:xfrm>
              <a:off x="4571994" y="1915275"/>
              <a:ext cx="4114800" cy="348600"/>
            </a:xfrm>
            <a:prstGeom prst="round1Rect">
              <a:avLst>
                <a:gd name="adj" fmla="val 50000"/>
              </a:avLst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latin typeface="+mn-lt"/>
              </a:endParaRPr>
            </a:p>
          </p:txBody>
        </p:sp>
        <p:sp>
          <p:nvSpPr>
            <p:cNvPr id="167" name="Google Shape;167;p16"/>
            <p:cNvSpPr/>
            <p:nvPr/>
          </p:nvSpPr>
          <p:spPr>
            <a:xfrm flipH="1">
              <a:off x="457358" y="2895225"/>
              <a:ext cx="4114800" cy="348600"/>
            </a:xfrm>
            <a:prstGeom prst="round1Rect">
              <a:avLst>
                <a:gd name="adj" fmla="val 50000"/>
              </a:avLst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latin typeface="+mn-lt"/>
              </a:endParaRPr>
            </a:p>
          </p:txBody>
        </p:sp>
        <p:sp>
          <p:nvSpPr>
            <p:cNvPr id="168" name="Google Shape;168;p16"/>
            <p:cNvSpPr/>
            <p:nvPr/>
          </p:nvSpPr>
          <p:spPr>
            <a:xfrm>
              <a:off x="4571994" y="2895225"/>
              <a:ext cx="4114800" cy="348600"/>
            </a:xfrm>
            <a:prstGeom prst="round1Rect">
              <a:avLst>
                <a:gd name="adj" fmla="val 50000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latin typeface="+mn-lt"/>
              </a:endParaRPr>
            </a:p>
          </p:txBody>
        </p:sp>
        <p:sp>
          <p:nvSpPr>
            <p:cNvPr id="169" name="Google Shape;169;p16"/>
            <p:cNvSpPr/>
            <p:nvPr/>
          </p:nvSpPr>
          <p:spPr>
            <a:xfrm flipH="1">
              <a:off x="457358" y="3875175"/>
              <a:ext cx="4114800" cy="348600"/>
            </a:xfrm>
            <a:prstGeom prst="round1Rect">
              <a:avLst>
                <a:gd name="adj" fmla="val 50000"/>
              </a:avLst>
            </a:prstGeom>
            <a:solidFill>
              <a:srgbClr val="69BEE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latin typeface="+mn-lt"/>
              </a:endParaRPr>
            </a:p>
          </p:txBody>
        </p:sp>
        <p:sp>
          <p:nvSpPr>
            <p:cNvPr id="170" name="Google Shape;170;p16"/>
            <p:cNvSpPr/>
            <p:nvPr/>
          </p:nvSpPr>
          <p:spPr>
            <a:xfrm>
              <a:off x="4571994" y="3875175"/>
              <a:ext cx="4114800" cy="348600"/>
            </a:xfrm>
            <a:prstGeom prst="round1Rect">
              <a:avLst>
                <a:gd name="adj" fmla="val 50000"/>
              </a:avLst>
            </a:prstGeom>
            <a:solidFill>
              <a:srgbClr val="FF74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latin typeface="+mn-lt"/>
              </a:endParaRPr>
            </a:p>
          </p:txBody>
        </p:sp>
        <p:sp>
          <p:nvSpPr>
            <p:cNvPr id="171" name="Google Shape;171;p16"/>
            <p:cNvSpPr/>
            <p:nvPr/>
          </p:nvSpPr>
          <p:spPr>
            <a:xfrm>
              <a:off x="457383" y="1283857"/>
              <a:ext cx="8229300" cy="510900"/>
            </a:xfrm>
            <a:prstGeom prst="rect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latin typeface="+mn-lt"/>
              </a:endParaRPr>
            </a:p>
          </p:txBody>
        </p:sp>
        <p:sp>
          <p:nvSpPr>
            <p:cNvPr id="172" name="Google Shape;172;p16"/>
            <p:cNvSpPr txBox="1"/>
            <p:nvPr/>
          </p:nvSpPr>
          <p:spPr>
            <a:xfrm>
              <a:off x="1549425" y="983945"/>
              <a:ext cx="1141200" cy="2514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2400">
                  <a:solidFill>
                    <a:srgbClr val="FFFFFF"/>
                  </a:solidFill>
                  <a:latin typeface="+mn-lt"/>
                  <a:ea typeface="Fira Sans Extra Condensed Medium"/>
                  <a:cs typeface="Fira Sans Extra Condensed Medium"/>
                  <a:sym typeface="Fira Sans Extra Condensed Medium"/>
                </a:rPr>
                <a:t>Mercury A</a:t>
              </a:r>
              <a:endParaRPr sz="2400">
                <a:solidFill>
                  <a:srgbClr val="FFFFFF"/>
                </a:solidFill>
                <a:latin typeface="+mn-lt"/>
                <a:ea typeface="Fira Sans Extra Condensed Medium"/>
                <a:cs typeface="Fira Sans Extra Condensed Medium"/>
                <a:sym typeface="Fira Sans Extra Condensed Medium"/>
              </a:endParaRPr>
            </a:p>
          </p:txBody>
        </p:sp>
        <p:sp>
          <p:nvSpPr>
            <p:cNvPr id="173" name="Google Shape;173;p16"/>
            <p:cNvSpPr txBox="1"/>
            <p:nvPr/>
          </p:nvSpPr>
          <p:spPr>
            <a:xfrm>
              <a:off x="640653" y="1330475"/>
              <a:ext cx="3767385" cy="4176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lvl="0"/>
              <a:r>
                <a:rPr lang="en-US" sz="2400" dirty="0" err="1">
                  <a:latin typeface="+mn-lt"/>
                </a:rPr>
                <a:t>Hayotga</a:t>
              </a:r>
              <a:r>
                <a:rPr lang="en-US" sz="2400" dirty="0">
                  <a:latin typeface="+mn-lt"/>
                </a:rPr>
                <a:t> </a:t>
              </a:r>
              <a:r>
                <a:rPr lang="en-US" sz="2400" dirty="0" err="1">
                  <a:latin typeface="+mn-lt"/>
                </a:rPr>
                <a:t>moslashuvchanlik</a:t>
              </a:r>
              <a:endParaRPr sz="2400" dirty="0">
                <a:latin typeface="+mn-lt"/>
                <a:ea typeface="Roboto"/>
                <a:cs typeface="Roboto"/>
                <a:sym typeface="Roboto"/>
              </a:endParaRPr>
            </a:p>
          </p:txBody>
        </p:sp>
        <p:sp>
          <p:nvSpPr>
            <p:cNvPr id="174" name="Google Shape;174;p16"/>
            <p:cNvSpPr txBox="1"/>
            <p:nvPr/>
          </p:nvSpPr>
          <p:spPr>
            <a:xfrm>
              <a:off x="4647674" y="1330475"/>
              <a:ext cx="3855602" cy="4176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lvl="0" algn="r"/>
              <a:r>
                <a:rPr lang="ru-RU" sz="2400" dirty="0" err="1">
                  <a:latin typeface="+mn-lt"/>
                </a:rPr>
                <a:t>Tavakkalga</a:t>
              </a:r>
              <a:r>
                <a:rPr lang="ru-RU" sz="2400" dirty="0">
                  <a:latin typeface="+mn-lt"/>
                </a:rPr>
                <a:t> </a:t>
              </a:r>
              <a:r>
                <a:rPr lang="ru-RU" sz="2400" dirty="0" err="1">
                  <a:latin typeface="+mn-lt"/>
                </a:rPr>
                <a:t>tayyor</a:t>
              </a:r>
              <a:r>
                <a:rPr lang="ru-RU" sz="2400" dirty="0">
                  <a:latin typeface="+mn-lt"/>
                </a:rPr>
                <a:t> </a:t>
              </a:r>
              <a:r>
                <a:rPr lang="ru-RU" sz="2400" dirty="0" err="1">
                  <a:latin typeface="+mn-lt"/>
                </a:rPr>
                <a:t>turish</a:t>
              </a:r>
              <a:endParaRPr sz="2400" dirty="0">
                <a:latin typeface="+mn-lt"/>
                <a:ea typeface="Roboto"/>
                <a:cs typeface="Roboto"/>
                <a:sym typeface="Roboto"/>
              </a:endParaRPr>
            </a:p>
          </p:txBody>
        </p:sp>
        <p:sp>
          <p:nvSpPr>
            <p:cNvPr id="176" name="Google Shape;176;p16"/>
            <p:cNvSpPr/>
            <p:nvPr/>
          </p:nvSpPr>
          <p:spPr>
            <a:xfrm>
              <a:off x="457383" y="2263796"/>
              <a:ext cx="8229300" cy="510900"/>
            </a:xfrm>
            <a:prstGeom prst="rect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latin typeface="+mn-lt"/>
              </a:endParaRPr>
            </a:p>
          </p:txBody>
        </p:sp>
        <p:sp>
          <p:nvSpPr>
            <p:cNvPr id="179" name="Google Shape;179;p16"/>
            <p:cNvSpPr txBox="1"/>
            <p:nvPr/>
          </p:nvSpPr>
          <p:spPr>
            <a:xfrm>
              <a:off x="640654" y="2310417"/>
              <a:ext cx="3331200" cy="4176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lvl="0"/>
              <a:r>
                <a:rPr lang="en-US" sz="2400" dirty="0" err="1">
                  <a:latin typeface="+mn-lt"/>
                </a:rPr>
                <a:t>Tartib</a:t>
              </a:r>
              <a:endParaRPr sz="2400" dirty="0">
                <a:latin typeface="+mn-lt"/>
                <a:ea typeface="Roboto"/>
                <a:cs typeface="Roboto"/>
                <a:sym typeface="Roboto"/>
              </a:endParaRPr>
            </a:p>
          </p:txBody>
        </p:sp>
        <p:sp>
          <p:nvSpPr>
            <p:cNvPr id="180" name="Google Shape;180;p16"/>
            <p:cNvSpPr txBox="1"/>
            <p:nvPr/>
          </p:nvSpPr>
          <p:spPr>
            <a:xfrm>
              <a:off x="5172076" y="2310417"/>
              <a:ext cx="3331200" cy="4176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algn="r"/>
              <a:endParaRPr lang="en-US" sz="2400" dirty="0">
                <a:latin typeface="+mn-lt"/>
              </a:endParaRPr>
            </a:p>
            <a:p>
              <a:pPr algn="r"/>
              <a:r>
                <a:rPr lang="en-US" sz="2400" dirty="0" err="1">
                  <a:latin typeface="+mn-lt"/>
                </a:rPr>
                <a:t>Minnatdorlik</a:t>
              </a:r>
              <a:endParaRPr lang="en-US" sz="2400" dirty="0">
                <a:latin typeface="+mn-lt"/>
                <a:ea typeface="Roboto"/>
                <a:cs typeface="Roboto"/>
                <a:sym typeface="Roboto"/>
              </a:endParaRPr>
            </a:p>
            <a:p>
              <a:pPr lvl="0" algn="r"/>
              <a:endParaRPr sz="2400" dirty="0">
                <a:latin typeface="+mn-lt"/>
                <a:ea typeface="Roboto"/>
                <a:cs typeface="Roboto"/>
                <a:sym typeface="Roboto"/>
              </a:endParaRPr>
            </a:p>
          </p:txBody>
        </p:sp>
        <p:sp>
          <p:nvSpPr>
            <p:cNvPr id="181" name="Google Shape;181;p16"/>
            <p:cNvSpPr txBox="1"/>
            <p:nvPr/>
          </p:nvSpPr>
          <p:spPr>
            <a:xfrm>
              <a:off x="3399046" y="2310408"/>
              <a:ext cx="1640083" cy="4176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algn="ctr"/>
              <a:endParaRPr lang="en-US" sz="2400" dirty="0">
                <a:latin typeface="+mn-lt"/>
              </a:endParaRPr>
            </a:p>
            <a:p>
              <a:pPr algn="ctr"/>
              <a:r>
                <a:rPr lang="en-US" sz="2400" dirty="0" err="1">
                  <a:latin typeface="+mn-lt"/>
                </a:rPr>
                <a:t>Ko‘z</a:t>
              </a:r>
              <a:r>
                <a:rPr lang="en-US" sz="2400" dirty="0">
                  <a:latin typeface="+mn-lt"/>
                </a:rPr>
                <a:t> </a:t>
              </a:r>
              <a:r>
                <a:rPr lang="en-US" sz="2400" dirty="0" err="1">
                  <a:latin typeface="+mn-lt"/>
                </a:rPr>
                <a:t>yoshi</a:t>
              </a:r>
              <a:endParaRPr lang="en-US" sz="2400" dirty="0">
                <a:latin typeface="+mn-lt"/>
                <a:ea typeface="Roboto"/>
                <a:cs typeface="Roboto"/>
                <a:sym typeface="Roboto"/>
              </a:endParaRPr>
            </a:p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 dirty="0">
                <a:solidFill>
                  <a:schemeClr val="dk1"/>
                </a:solidFill>
                <a:latin typeface="+mn-lt"/>
                <a:ea typeface="Fira Sans Extra Condensed Medium"/>
                <a:cs typeface="Fira Sans Extra Condensed Medium"/>
                <a:sym typeface="Fira Sans Extra Condensed Medium"/>
              </a:endParaRPr>
            </a:p>
          </p:txBody>
        </p:sp>
        <p:sp>
          <p:nvSpPr>
            <p:cNvPr id="182" name="Google Shape;182;p16"/>
            <p:cNvSpPr/>
            <p:nvPr/>
          </p:nvSpPr>
          <p:spPr>
            <a:xfrm>
              <a:off x="457383" y="3243736"/>
              <a:ext cx="8229300" cy="510900"/>
            </a:xfrm>
            <a:prstGeom prst="rect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latin typeface="+mn-lt"/>
              </a:endParaRPr>
            </a:p>
          </p:txBody>
        </p:sp>
        <p:sp>
          <p:nvSpPr>
            <p:cNvPr id="185" name="Google Shape;185;p16"/>
            <p:cNvSpPr txBox="1"/>
            <p:nvPr/>
          </p:nvSpPr>
          <p:spPr>
            <a:xfrm>
              <a:off x="640654" y="3290358"/>
              <a:ext cx="3331200" cy="4176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 lang="en-US" sz="2400" dirty="0">
                <a:latin typeface="+mn-lt"/>
              </a:endParaRPr>
            </a:p>
            <a:p>
              <a:r>
                <a:rPr lang="en-US" sz="2400" dirty="0" err="1">
                  <a:latin typeface="+mn-lt"/>
                </a:rPr>
                <a:t>Taassurotning</a:t>
              </a:r>
              <a:r>
                <a:rPr lang="en-US" sz="2400" dirty="0">
                  <a:latin typeface="+mn-lt"/>
                </a:rPr>
                <a:t> </a:t>
              </a:r>
              <a:r>
                <a:rPr lang="en-US" sz="2400" dirty="0" err="1">
                  <a:latin typeface="+mn-lt"/>
                </a:rPr>
                <a:t>sofligi</a:t>
              </a:r>
              <a:endParaRPr lang="en-US" sz="2400" dirty="0">
                <a:solidFill>
                  <a:schemeClr val="dk1"/>
                </a:solidFill>
                <a:latin typeface="+mn-lt"/>
                <a:ea typeface="Roboto"/>
                <a:cs typeface="Roboto"/>
                <a:sym typeface="Roboto"/>
              </a:endParaRPr>
            </a:p>
            <a:p>
              <a:pPr lvl="0"/>
              <a:endParaRPr sz="2400" dirty="0">
                <a:latin typeface="+mn-lt"/>
                <a:ea typeface="Roboto"/>
                <a:cs typeface="Roboto"/>
                <a:sym typeface="Roboto"/>
              </a:endParaRPr>
            </a:p>
          </p:txBody>
        </p:sp>
        <p:sp>
          <p:nvSpPr>
            <p:cNvPr id="186" name="Google Shape;186;p16"/>
            <p:cNvSpPr txBox="1"/>
            <p:nvPr/>
          </p:nvSpPr>
          <p:spPr>
            <a:xfrm>
              <a:off x="5172076" y="3290358"/>
              <a:ext cx="3331200" cy="4176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algn="r"/>
              <a:endParaRPr lang="en-US" sz="2400" dirty="0">
                <a:latin typeface="+mn-lt"/>
              </a:endParaRPr>
            </a:p>
            <a:p>
              <a:pPr algn="r"/>
              <a:r>
                <a:rPr lang="en-US" sz="2400" dirty="0" err="1">
                  <a:latin typeface="+mn-lt"/>
                </a:rPr>
                <a:t>Oqilona</a:t>
              </a:r>
              <a:r>
                <a:rPr lang="en-US" sz="2400" dirty="0">
                  <a:latin typeface="+mn-lt"/>
                </a:rPr>
                <a:t> </a:t>
              </a:r>
              <a:r>
                <a:rPr lang="en-US" sz="2400" dirty="0" err="1">
                  <a:latin typeface="+mn-lt"/>
                </a:rPr>
                <a:t>xudbinlik</a:t>
              </a:r>
              <a:endParaRPr lang="en-US" sz="2400" dirty="0">
                <a:latin typeface="+mn-lt"/>
                <a:ea typeface="Roboto"/>
                <a:cs typeface="Roboto"/>
                <a:sym typeface="Roboto"/>
              </a:endParaRPr>
            </a:p>
            <a:p>
              <a:pPr lvl="0" algn="r"/>
              <a:endParaRPr sz="2400" dirty="0">
                <a:solidFill>
                  <a:schemeClr val="dk1"/>
                </a:solidFill>
                <a:latin typeface="+mn-lt"/>
                <a:ea typeface="Roboto"/>
                <a:cs typeface="Roboto"/>
                <a:sym typeface="Roboto"/>
              </a:endParaRPr>
            </a:p>
          </p:txBody>
        </p:sp>
        <p:sp>
          <p:nvSpPr>
            <p:cNvPr id="188" name="Google Shape;188;p16"/>
            <p:cNvSpPr/>
            <p:nvPr/>
          </p:nvSpPr>
          <p:spPr>
            <a:xfrm>
              <a:off x="457383" y="4223675"/>
              <a:ext cx="8229300" cy="510900"/>
            </a:xfrm>
            <a:prstGeom prst="rect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latin typeface="+mn-lt"/>
              </a:endParaRPr>
            </a:p>
          </p:txBody>
        </p:sp>
        <p:sp>
          <p:nvSpPr>
            <p:cNvPr id="191" name="Google Shape;191;p16"/>
            <p:cNvSpPr txBox="1"/>
            <p:nvPr/>
          </p:nvSpPr>
          <p:spPr>
            <a:xfrm>
              <a:off x="640654" y="4270300"/>
              <a:ext cx="3331200" cy="4176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lvl="0"/>
              <a:endParaRPr sz="2400" dirty="0">
                <a:latin typeface="+mn-lt"/>
                <a:ea typeface="Roboto"/>
                <a:cs typeface="Roboto"/>
                <a:sym typeface="Roboto"/>
              </a:endParaRPr>
            </a:p>
          </p:txBody>
        </p:sp>
        <p:sp>
          <p:nvSpPr>
            <p:cNvPr id="192" name="Google Shape;192;p16"/>
            <p:cNvSpPr txBox="1"/>
            <p:nvPr/>
          </p:nvSpPr>
          <p:spPr>
            <a:xfrm>
              <a:off x="5336203" y="4417123"/>
              <a:ext cx="3331200" cy="4176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algn="r"/>
              <a:r>
                <a:rPr lang="en-US" sz="2400" dirty="0" err="1">
                  <a:latin typeface="+mn-lt"/>
                </a:rPr>
                <a:t>Fantaziyalar</a:t>
              </a:r>
              <a:r>
                <a:rPr lang="en-US" sz="2400" dirty="0">
                  <a:latin typeface="+mn-lt"/>
                </a:rPr>
                <a:t> </a:t>
              </a:r>
              <a:r>
                <a:rPr lang="en-US" sz="2400" dirty="0" err="1">
                  <a:latin typeface="+mn-lt"/>
                </a:rPr>
                <a:t>parvozi</a:t>
              </a:r>
              <a:endParaRPr lang="en-US" sz="2400" dirty="0">
                <a:solidFill>
                  <a:schemeClr val="dk1"/>
                </a:solidFill>
                <a:latin typeface="+mn-lt"/>
                <a:ea typeface="Fira Sans Extra Condensed Medium"/>
                <a:cs typeface="Fira Sans Extra Condensed Medium"/>
                <a:sym typeface="Fira Sans Extra Condensed Medium"/>
              </a:endParaRPr>
            </a:p>
            <a:p>
              <a:pPr lvl="0" algn="r"/>
              <a:endParaRPr sz="2400" dirty="0">
                <a:solidFill>
                  <a:schemeClr val="dk1"/>
                </a:solidFill>
                <a:latin typeface="+mn-lt"/>
                <a:ea typeface="Roboto"/>
                <a:cs typeface="Roboto"/>
                <a:sym typeface="Roboto"/>
              </a:endParaRPr>
            </a:p>
          </p:txBody>
        </p:sp>
        <p:sp>
          <p:nvSpPr>
            <p:cNvPr id="193" name="Google Shape;193;p16"/>
            <p:cNvSpPr txBox="1"/>
            <p:nvPr/>
          </p:nvSpPr>
          <p:spPr>
            <a:xfrm>
              <a:off x="570713" y="4223625"/>
              <a:ext cx="2427890" cy="4176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algn="ctr"/>
              <a:r>
                <a:rPr lang="en-US" sz="2400" dirty="0" err="1">
                  <a:latin typeface="+mn-lt"/>
                </a:rPr>
                <a:t>Sog‘lom</a:t>
              </a:r>
              <a:r>
                <a:rPr lang="en-US" sz="2400" dirty="0">
                  <a:latin typeface="+mn-lt"/>
                </a:rPr>
                <a:t> </a:t>
              </a:r>
              <a:r>
                <a:rPr lang="en-US" sz="2400" dirty="0" err="1">
                  <a:latin typeface="+mn-lt"/>
                </a:rPr>
                <a:t>uyqu</a:t>
              </a:r>
              <a:endParaRPr lang="en-US" sz="2400" dirty="0">
                <a:solidFill>
                  <a:schemeClr val="dk1"/>
                </a:solidFill>
                <a:latin typeface="+mn-lt"/>
                <a:ea typeface="Roboto"/>
                <a:cs typeface="Roboto"/>
                <a:sym typeface="Roboto"/>
              </a:endParaRPr>
            </a:p>
          </p:txBody>
        </p:sp>
        <p:sp>
          <p:nvSpPr>
            <p:cNvPr id="194" name="Google Shape;194;p16"/>
            <p:cNvSpPr/>
            <p:nvPr/>
          </p:nvSpPr>
          <p:spPr>
            <a:xfrm flipH="1">
              <a:off x="457358" y="935400"/>
              <a:ext cx="4114800" cy="348600"/>
            </a:xfrm>
            <a:prstGeom prst="round1Rect">
              <a:avLst>
                <a:gd name="adj" fmla="val 50000"/>
              </a:avLst>
            </a:pr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latin typeface="+mn-lt"/>
              </a:endParaRPr>
            </a:p>
          </p:txBody>
        </p:sp>
        <p:sp>
          <p:nvSpPr>
            <p:cNvPr id="196" name="Google Shape;196;p16"/>
            <p:cNvSpPr/>
            <p:nvPr/>
          </p:nvSpPr>
          <p:spPr>
            <a:xfrm>
              <a:off x="4571994" y="935400"/>
              <a:ext cx="4114800" cy="348600"/>
            </a:xfrm>
            <a:prstGeom prst="round1Rect">
              <a:avLst>
                <a:gd name="adj" fmla="val 50000"/>
              </a:avLst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latin typeface="+mn-lt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9229727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oogle Shape;317;p15"/>
          <p:cNvGrpSpPr/>
          <p:nvPr/>
        </p:nvGrpSpPr>
        <p:grpSpPr>
          <a:xfrm>
            <a:off x="107504" y="1707654"/>
            <a:ext cx="2689449" cy="1359233"/>
            <a:chOff x="3823229" y="3886559"/>
            <a:chExt cx="1536687" cy="753309"/>
          </a:xfrm>
        </p:grpSpPr>
        <p:sp>
          <p:nvSpPr>
            <p:cNvPr id="5" name="Google Shape;318;p15"/>
            <p:cNvSpPr/>
            <p:nvPr/>
          </p:nvSpPr>
          <p:spPr>
            <a:xfrm>
              <a:off x="3836278" y="4571651"/>
              <a:ext cx="226712" cy="58182"/>
            </a:xfrm>
            <a:custGeom>
              <a:avLst/>
              <a:gdLst/>
              <a:ahLst/>
              <a:cxnLst/>
              <a:rect l="l" t="t" r="r" b="b"/>
              <a:pathLst>
                <a:path w="7158" h="1837" extrusionOk="0">
                  <a:moveTo>
                    <a:pt x="0" y="0"/>
                  </a:moveTo>
                  <a:lnTo>
                    <a:pt x="4054" y="1457"/>
                  </a:lnTo>
                  <a:lnTo>
                    <a:pt x="7094" y="1837"/>
                  </a:lnTo>
                  <a:lnTo>
                    <a:pt x="7158" y="0"/>
                  </a:lnTo>
                  <a:close/>
                </a:path>
              </a:pathLst>
            </a:custGeom>
            <a:solidFill>
              <a:srgbClr val="2B76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" name="Google Shape;319;p15"/>
            <p:cNvSpPr/>
            <p:nvPr/>
          </p:nvSpPr>
          <p:spPr>
            <a:xfrm>
              <a:off x="3870390" y="4350983"/>
              <a:ext cx="194596" cy="259810"/>
            </a:xfrm>
            <a:custGeom>
              <a:avLst/>
              <a:gdLst/>
              <a:ahLst/>
              <a:cxnLst/>
              <a:rect l="l" t="t" r="r" b="b"/>
              <a:pathLst>
                <a:path w="6144" h="8203" extrusionOk="0">
                  <a:moveTo>
                    <a:pt x="0" y="0"/>
                  </a:moveTo>
                  <a:cubicBezTo>
                    <a:pt x="0" y="0"/>
                    <a:pt x="1108" y="3800"/>
                    <a:pt x="0" y="6967"/>
                  </a:cubicBezTo>
                  <a:lnTo>
                    <a:pt x="4212" y="8202"/>
                  </a:lnTo>
                  <a:lnTo>
                    <a:pt x="6144" y="8202"/>
                  </a:lnTo>
                  <a:lnTo>
                    <a:pt x="6144" y="60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EFED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" name="Google Shape;320;p15"/>
            <p:cNvSpPr/>
            <p:nvPr/>
          </p:nvSpPr>
          <p:spPr>
            <a:xfrm>
              <a:off x="3837292" y="4350983"/>
              <a:ext cx="1522624" cy="288885"/>
            </a:xfrm>
            <a:custGeom>
              <a:avLst/>
              <a:gdLst/>
              <a:ahLst/>
              <a:cxnLst/>
              <a:rect l="l" t="t" r="r" b="b"/>
              <a:pathLst>
                <a:path w="48074" h="9121" extrusionOk="0">
                  <a:moveTo>
                    <a:pt x="0" y="0"/>
                  </a:moveTo>
                  <a:lnTo>
                    <a:pt x="4592" y="1425"/>
                  </a:lnTo>
                  <a:cubicBezTo>
                    <a:pt x="5162" y="1583"/>
                    <a:pt x="5637" y="2217"/>
                    <a:pt x="5637" y="2850"/>
                  </a:cubicBezTo>
                  <a:lnTo>
                    <a:pt x="5637" y="8139"/>
                  </a:lnTo>
                  <a:cubicBezTo>
                    <a:pt x="5637" y="8456"/>
                    <a:pt x="5510" y="8772"/>
                    <a:pt x="5257" y="8931"/>
                  </a:cubicBezTo>
                  <a:cubicBezTo>
                    <a:pt x="5130" y="9057"/>
                    <a:pt x="4972" y="9089"/>
                    <a:pt x="4782" y="9121"/>
                  </a:cubicBezTo>
                  <a:lnTo>
                    <a:pt x="47187" y="9121"/>
                  </a:lnTo>
                  <a:cubicBezTo>
                    <a:pt x="47377" y="9121"/>
                    <a:pt x="47567" y="9057"/>
                    <a:pt x="47694" y="8931"/>
                  </a:cubicBezTo>
                  <a:cubicBezTo>
                    <a:pt x="47947" y="8772"/>
                    <a:pt x="48074" y="8487"/>
                    <a:pt x="48074" y="8139"/>
                  </a:cubicBezTo>
                  <a:lnTo>
                    <a:pt x="48074" y="2850"/>
                  </a:lnTo>
                  <a:cubicBezTo>
                    <a:pt x="48074" y="2217"/>
                    <a:pt x="47630" y="1615"/>
                    <a:pt x="47029" y="1425"/>
                  </a:cubicBezTo>
                  <a:lnTo>
                    <a:pt x="42468" y="0"/>
                  </a:lnTo>
                  <a:close/>
                </a:path>
              </a:pathLst>
            </a:custGeom>
            <a:solidFill>
              <a:srgbClr val="2B76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" name="Google Shape;321;p15"/>
            <p:cNvSpPr/>
            <p:nvPr/>
          </p:nvSpPr>
          <p:spPr>
            <a:xfrm>
              <a:off x="4127165" y="4350983"/>
              <a:ext cx="855633" cy="288885"/>
            </a:xfrm>
            <a:custGeom>
              <a:avLst/>
              <a:gdLst/>
              <a:ahLst/>
              <a:cxnLst/>
              <a:rect l="l" t="t" r="r" b="b"/>
              <a:pathLst>
                <a:path w="27015" h="9121" extrusionOk="0">
                  <a:moveTo>
                    <a:pt x="0" y="0"/>
                  </a:moveTo>
                  <a:lnTo>
                    <a:pt x="4561" y="1425"/>
                  </a:lnTo>
                  <a:cubicBezTo>
                    <a:pt x="5162" y="1615"/>
                    <a:pt x="5637" y="2217"/>
                    <a:pt x="5637" y="2850"/>
                  </a:cubicBezTo>
                  <a:lnTo>
                    <a:pt x="5637" y="8139"/>
                  </a:lnTo>
                  <a:cubicBezTo>
                    <a:pt x="5637" y="8456"/>
                    <a:pt x="5479" y="8772"/>
                    <a:pt x="5257" y="8931"/>
                  </a:cubicBezTo>
                  <a:cubicBezTo>
                    <a:pt x="5099" y="9057"/>
                    <a:pt x="4941" y="9089"/>
                    <a:pt x="4782" y="9121"/>
                  </a:cubicBezTo>
                  <a:lnTo>
                    <a:pt x="26159" y="9121"/>
                  </a:lnTo>
                  <a:cubicBezTo>
                    <a:pt x="26349" y="9089"/>
                    <a:pt x="26507" y="9057"/>
                    <a:pt x="26634" y="8931"/>
                  </a:cubicBezTo>
                  <a:cubicBezTo>
                    <a:pt x="26887" y="8772"/>
                    <a:pt x="27014" y="8456"/>
                    <a:pt x="27014" y="8139"/>
                  </a:cubicBezTo>
                  <a:lnTo>
                    <a:pt x="27014" y="2850"/>
                  </a:lnTo>
                  <a:cubicBezTo>
                    <a:pt x="27014" y="2217"/>
                    <a:pt x="26539" y="1615"/>
                    <a:pt x="25969" y="1425"/>
                  </a:cubicBezTo>
                  <a:lnTo>
                    <a:pt x="21377" y="0"/>
                  </a:lnTo>
                  <a:close/>
                </a:path>
              </a:pathLst>
            </a:custGeom>
            <a:solidFill>
              <a:srgbClr val="0020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" name="Google Shape;322;p15"/>
            <p:cNvSpPr/>
            <p:nvPr/>
          </p:nvSpPr>
          <p:spPr>
            <a:xfrm>
              <a:off x="4941643" y="4350983"/>
              <a:ext cx="258828" cy="288885"/>
            </a:xfrm>
            <a:custGeom>
              <a:avLst/>
              <a:gdLst/>
              <a:ahLst/>
              <a:cxnLst/>
              <a:rect l="l" t="t" r="r" b="b"/>
              <a:pathLst>
                <a:path w="8172" h="9121" extrusionOk="0">
                  <a:moveTo>
                    <a:pt x="1" y="0"/>
                  </a:moveTo>
                  <a:lnTo>
                    <a:pt x="4561" y="1425"/>
                  </a:lnTo>
                  <a:cubicBezTo>
                    <a:pt x="5163" y="1615"/>
                    <a:pt x="5606" y="2217"/>
                    <a:pt x="5606" y="2850"/>
                  </a:cubicBezTo>
                  <a:lnTo>
                    <a:pt x="5606" y="8139"/>
                  </a:lnTo>
                  <a:cubicBezTo>
                    <a:pt x="5606" y="8487"/>
                    <a:pt x="5479" y="8772"/>
                    <a:pt x="5226" y="8931"/>
                  </a:cubicBezTo>
                  <a:cubicBezTo>
                    <a:pt x="5099" y="9057"/>
                    <a:pt x="4941" y="9089"/>
                    <a:pt x="4751" y="9121"/>
                  </a:cubicBezTo>
                  <a:lnTo>
                    <a:pt x="7316" y="9121"/>
                  </a:lnTo>
                  <a:cubicBezTo>
                    <a:pt x="7506" y="9121"/>
                    <a:pt x="7665" y="9057"/>
                    <a:pt x="7791" y="8931"/>
                  </a:cubicBezTo>
                  <a:cubicBezTo>
                    <a:pt x="8045" y="8772"/>
                    <a:pt x="8171" y="8487"/>
                    <a:pt x="8171" y="8139"/>
                  </a:cubicBezTo>
                  <a:lnTo>
                    <a:pt x="8171" y="2850"/>
                  </a:lnTo>
                  <a:cubicBezTo>
                    <a:pt x="8171" y="2217"/>
                    <a:pt x="7728" y="1615"/>
                    <a:pt x="7126" y="1425"/>
                  </a:cubicBezTo>
                  <a:lnTo>
                    <a:pt x="2566" y="0"/>
                  </a:lnTo>
                  <a:close/>
                </a:path>
              </a:pathLst>
            </a:custGeom>
            <a:solidFill>
              <a:srgbClr val="7030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" name="Google Shape;323;p15"/>
            <p:cNvSpPr/>
            <p:nvPr/>
          </p:nvSpPr>
          <p:spPr>
            <a:xfrm>
              <a:off x="3823229" y="4350793"/>
              <a:ext cx="194628" cy="289075"/>
            </a:xfrm>
            <a:custGeom>
              <a:avLst/>
              <a:gdLst/>
              <a:ahLst/>
              <a:cxnLst/>
              <a:rect l="l" t="t" r="r" b="b"/>
              <a:pathLst>
                <a:path w="6145" h="9127" extrusionOk="0">
                  <a:moveTo>
                    <a:pt x="435" y="0"/>
                  </a:moveTo>
                  <a:cubicBezTo>
                    <a:pt x="271" y="0"/>
                    <a:pt x="119" y="94"/>
                    <a:pt x="64" y="259"/>
                  </a:cubicBezTo>
                  <a:cubicBezTo>
                    <a:pt x="1" y="449"/>
                    <a:pt x="127" y="639"/>
                    <a:pt x="286" y="703"/>
                  </a:cubicBezTo>
                  <a:lnTo>
                    <a:pt x="4878" y="2096"/>
                  </a:lnTo>
                  <a:cubicBezTo>
                    <a:pt x="5163" y="2191"/>
                    <a:pt x="5416" y="2540"/>
                    <a:pt x="5416" y="2856"/>
                  </a:cubicBezTo>
                  <a:lnTo>
                    <a:pt x="5416" y="8145"/>
                  </a:lnTo>
                  <a:cubicBezTo>
                    <a:pt x="5416" y="8240"/>
                    <a:pt x="5384" y="8335"/>
                    <a:pt x="5321" y="8367"/>
                  </a:cubicBezTo>
                  <a:cubicBezTo>
                    <a:pt x="5302" y="8404"/>
                    <a:pt x="5262" y="8419"/>
                    <a:pt x="5213" y="8419"/>
                  </a:cubicBezTo>
                  <a:cubicBezTo>
                    <a:pt x="5178" y="8419"/>
                    <a:pt x="5139" y="8411"/>
                    <a:pt x="5099" y="8398"/>
                  </a:cubicBezTo>
                  <a:lnTo>
                    <a:pt x="507" y="7005"/>
                  </a:lnTo>
                  <a:cubicBezTo>
                    <a:pt x="468" y="6992"/>
                    <a:pt x="428" y="6985"/>
                    <a:pt x="390" y="6985"/>
                  </a:cubicBezTo>
                  <a:cubicBezTo>
                    <a:pt x="244" y="6985"/>
                    <a:pt x="114" y="7076"/>
                    <a:pt x="64" y="7227"/>
                  </a:cubicBezTo>
                  <a:cubicBezTo>
                    <a:pt x="1" y="7417"/>
                    <a:pt x="96" y="7607"/>
                    <a:pt x="286" y="7670"/>
                  </a:cubicBezTo>
                  <a:lnTo>
                    <a:pt x="4878" y="9063"/>
                  </a:lnTo>
                  <a:cubicBezTo>
                    <a:pt x="4973" y="9095"/>
                    <a:pt x="5099" y="9127"/>
                    <a:pt x="5194" y="9127"/>
                  </a:cubicBezTo>
                  <a:cubicBezTo>
                    <a:pt x="5416" y="9127"/>
                    <a:pt x="5606" y="9063"/>
                    <a:pt x="5764" y="8937"/>
                  </a:cubicBezTo>
                  <a:cubicBezTo>
                    <a:pt x="5986" y="8778"/>
                    <a:pt x="6144" y="8493"/>
                    <a:pt x="6144" y="8145"/>
                  </a:cubicBezTo>
                  <a:lnTo>
                    <a:pt x="6144" y="2856"/>
                  </a:lnTo>
                  <a:cubicBezTo>
                    <a:pt x="6144" y="2223"/>
                    <a:pt x="5669" y="1621"/>
                    <a:pt x="5099" y="1431"/>
                  </a:cubicBezTo>
                  <a:lnTo>
                    <a:pt x="507" y="6"/>
                  </a:lnTo>
                  <a:cubicBezTo>
                    <a:pt x="483" y="2"/>
                    <a:pt x="459" y="0"/>
                    <a:pt x="435" y="0"/>
                  </a:cubicBezTo>
                  <a:close/>
                </a:path>
              </a:pathLst>
            </a:custGeom>
            <a:solidFill>
              <a:srgbClr val="246BA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" name="Google Shape;324;p15"/>
            <p:cNvSpPr/>
            <p:nvPr/>
          </p:nvSpPr>
          <p:spPr>
            <a:xfrm>
              <a:off x="3824242" y="4351775"/>
              <a:ext cx="191619" cy="287080"/>
            </a:xfrm>
            <a:custGeom>
              <a:avLst/>
              <a:gdLst/>
              <a:ahLst/>
              <a:cxnLst/>
              <a:rect l="l" t="t" r="r" b="b"/>
              <a:pathLst>
                <a:path w="6050" h="9064" extrusionOk="0">
                  <a:moveTo>
                    <a:pt x="403" y="1"/>
                  </a:moveTo>
                  <a:cubicBezTo>
                    <a:pt x="246" y="1"/>
                    <a:pt x="119" y="91"/>
                    <a:pt x="64" y="228"/>
                  </a:cubicBezTo>
                  <a:cubicBezTo>
                    <a:pt x="32" y="387"/>
                    <a:pt x="127" y="577"/>
                    <a:pt x="285" y="640"/>
                  </a:cubicBezTo>
                  <a:lnTo>
                    <a:pt x="4846" y="2034"/>
                  </a:lnTo>
                  <a:cubicBezTo>
                    <a:pt x="5162" y="2129"/>
                    <a:pt x="5447" y="2509"/>
                    <a:pt x="5447" y="2825"/>
                  </a:cubicBezTo>
                  <a:lnTo>
                    <a:pt x="5447" y="8114"/>
                  </a:lnTo>
                  <a:cubicBezTo>
                    <a:pt x="5447" y="8241"/>
                    <a:pt x="5384" y="8336"/>
                    <a:pt x="5321" y="8367"/>
                  </a:cubicBezTo>
                  <a:cubicBezTo>
                    <a:pt x="5284" y="8404"/>
                    <a:pt x="5236" y="8420"/>
                    <a:pt x="5177" y="8420"/>
                  </a:cubicBezTo>
                  <a:cubicBezTo>
                    <a:pt x="5135" y="8420"/>
                    <a:pt x="5088" y="8412"/>
                    <a:pt x="5036" y="8399"/>
                  </a:cubicBezTo>
                  <a:lnTo>
                    <a:pt x="475" y="7006"/>
                  </a:lnTo>
                  <a:cubicBezTo>
                    <a:pt x="435" y="6992"/>
                    <a:pt x="396" y="6986"/>
                    <a:pt x="358" y="6986"/>
                  </a:cubicBezTo>
                  <a:cubicBezTo>
                    <a:pt x="222" y="6986"/>
                    <a:pt x="113" y="7071"/>
                    <a:pt x="64" y="7196"/>
                  </a:cubicBezTo>
                  <a:cubicBezTo>
                    <a:pt x="0" y="7386"/>
                    <a:pt x="95" y="7544"/>
                    <a:pt x="285" y="7607"/>
                  </a:cubicBezTo>
                  <a:lnTo>
                    <a:pt x="4846" y="9001"/>
                  </a:lnTo>
                  <a:cubicBezTo>
                    <a:pt x="4972" y="9032"/>
                    <a:pt x="5067" y="9064"/>
                    <a:pt x="5162" y="9064"/>
                  </a:cubicBezTo>
                  <a:cubicBezTo>
                    <a:pt x="5352" y="9064"/>
                    <a:pt x="5542" y="9001"/>
                    <a:pt x="5701" y="8874"/>
                  </a:cubicBezTo>
                  <a:cubicBezTo>
                    <a:pt x="5922" y="8716"/>
                    <a:pt x="6049" y="8431"/>
                    <a:pt x="6049" y="8114"/>
                  </a:cubicBezTo>
                  <a:lnTo>
                    <a:pt x="6049" y="2825"/>
                  </a:lnTo>
                  <a:cubicBezTo>
                    <a:pt x="6049" y="2224"/>
                    <a:pt x="5606" y="1590"/>
                    <a:pt x="5036" y="1432"/>
                  </a:cubicBezTo>
                  <a:lnTo>
                    <a:pt x="475" y="7"/>
                  </a:lnTo>
                  <a:cubicBezTo>
                    <a:pt x="451" y="3"/>
                    <a:pt x="427" y="1"/>
                    <a:pt x="403" y="1"/>
                  </a:cubicBezTo>
                  <a:close/>
                </a:path>
              </a:pathLst>
            </a:custGeom>
            <a:solidFill>
              <a:srgbClr val="246BA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" name="Google Shape;325;p15"/>
            <p:cNvSpPr/>
            <p:nvPr/>
          </p:nvSpPr>
          <p:spPr>
            <a:xfrm>
              <a:off x="3826238" y="4353359"/>
              <a:ext cx="188610" cy="284514"/>
            </a:xfrm>
            <a:custGeom>
              <a:avLst/>
              <a:gdLst/>
              <a:ahLst/>
              <a:cxnLst/>
              <a:rect l="l" t="t" r="r" b="b"/>
              <a:pathLst>
                <a:path w="5955" h="8983" extrusionOk="0">
                  <a:moveTo>
                    <a:pt x="296" y="0"/>
                  </a:moveTo>
                  <a:cubicBezTo>
                    <a:pt x="191" y="0"/>
                    <a:pt x="82" y="86"/>
                    <a:pt x="32" y="210"/>
                  </a:cubicBezTo>
                  <a:cubicBezTo>
                    <a:pt x="1" y="337"/>
                    <a:pt x="96" y="495"/>
                    <a:pt x="222" y="527"/>
                  </a:cubicBezTo>
                  <a:lnTo>
                    <a:pt x="4814" y="1952"/>
                  </a:lnTo>
                  <a:cubicBezTo>
                    <a:pt x="5131" y="2047"/>
                    <a:pt x="5416" y="2427"/>
                    <a:pt x="5416" y="2775"/>
                  </a:cubicBezTo>
                  <a:lnTo>
                    <a:pt x="5416" y="8064"/>
                  </a:lnTo>
                  <a:cubicBezTo>
                    <a:pt x="5416" y="8191"/>
                    <a:pt x="5353" y="8317"/>
                    <a:pt x="5289" y="8349"/>
                  </a:cubicBezTo>
                  <a:cubicBezTo>
                    <a:pt x="5231" y="8388"/>
                    <a:pt x="5172" y="8415"/>
                    <a:pt x="5106" y="8415"/>
                  </a:cubicBezTo>
                  <a:cubicBezTo>
                    <a:pt x="5065" y="8415"/>
                    <a:pt x="5021" y="8405"/>
                    <a:pt x="4973" y="8381"/>
                  </a:cubicBezTo>
                  <a:lnTo>
                    <a:pt x="381" y="6987"/>
                  </a:lnTo>
                  <a:cubicBezTo>
                    <a:pt x="360" y="6982"/>
                    <a:pt x="338" y="6979"/>
                    <a:pt x="315" y="6979"/>
                  </a:cubicBezTo>
                  <a:cubicBezTo>
                    <a:pt x="204" y="6979"/>
                    <a:pt x="85" y="7045"/>
                    <a:pt x="32" y="7177"/>
                  </a:cubicBezTo>
                  <a:cubicBezTo>
                    <a:pt x="1" y="7304"/>
                    <a:pt x="96" y="7462"/>
                    <a:pt x="222" y="7526"/>
                  </a:cubicBezTo>
                  <a:lnTo>
                    <a:pt x="4814" y="8919"/>
                  </a:lnTo>
                  <a:cubicBezTo>
                    <a:pt x="4909" y="8951"/>
                    <a:pt x="5004" y="8982"/>
                    <a:pt x="5099" y="8982"/>
                  </a:cubicBezTo>
                  <a:cubicBezTo>
                    <a:pt x="5289" y="8982"/>
                    <a:pt x="5479" y="8919"/>
                    <a:pt x="5606" y="8792"/>
                  </a:cubicBezTo>
                  <a:cubicBezTo>
                    <a:pt x="5828" y="8634"/>
                    <a:pt x="5954" y="8381"/>
                    <a:pt x="5954" y="8064"/>
                  </a:cubicBezTo>
                  <a:lnTo>
                    <a:pt x="5954" y="2775"/>
                  </a:lnTo>
                  <a:cubicBezTo>
                    <a:pt x="5954" y="2205"/>
                    <a:pt x="5511" y="1603"/>
                    <a:pt x="4973" y="1413"/>
                  </a:cubicBezTo>
                  <a:lnTo>
                    <a:pt x="381" y="20"/>
                  </a:lnTo>
                  <a:cubicBezTo>
                    <a:pt x="354" y="7"/>
                    <a:pt x="325" y="0"/>
                    <a:pt x="296" y="0"/>
                  </a:cubicBezTo>
                  <a:close/>
                </a:path>
              </a:pathLst>
            </a:custGeom>
            <a:solidFill>
              <a:srgbClr val="246BA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" name="Google Shape;326;p15"/>
            <p:cNvSpPr/>
            <p:nvPr/>
          </p:nvSpPr>
          <p:spPr>
            <a:xfrm>
              <a:off x="3827251" y="4354721"/>
              <a:ext cx="186583" cy="281125"/>
            </a:xfrm>
            <a:custGeom>
              <a:avLst/>
              <a:gdLst/>
              <a:ahLst/>
              <a:cxnLst/>
              <a:rect l="l" t="t" r="r" b="b"/>
              <a:pathLst>
                <a:path w="5891" h="8876" extrusionOk="0">
                  <a:moveTo>
                    <a:pt x="284" y="1"/>
                  </a:moveTo>
                  <a:cubicBezTo>
                    <a:pt x="181" y="1"/>
                    <a:pt x="90" y="62"/>
                    <a:pt x="64" y="167"/>
                  </a:cubicBezTo>
                  <a:cubicBezTo>
                    <a:pt x="0" y="294"/>
                    <a:pt x="64" y="420"/>
                    <a:pt x="190" y="452"/>
                  </a:cubicBezTo>
                  <a:lnTo>
                    <a:pt x="4782" y="1877"/>
                  </a:lnTo>
                  <a:cubicBezTo>
                    <a:pt x="5131" y="1972"/>
                    <a:pt x="5416" y="2352"/>
                    <a:pt x="5416" y="2732"/>
                  </a:cubicBezTo>
                  <a:lnTo>
                    <a:pt x="5416" y="8021"/>
                  </a:lnTo>
                  <a:cubicBezTo>
                    <a:pt x="5416" y="8179"/>
                    <a:pt x="5384" y="8274"/>
                    <a:pt x="5289" y="8338"/>
                  </a:cubicBezTo>
                  <a:cubicBezTo>
                    <a:pt x="5230" y="8377"/>
                    <a:pt x="5160" y="8404"/>
                    <a:pt x="5077" y="8404"/>
                  </a:cubicBezTo>
                  <a:cubicBezTo>
                    <a:pt x="5025" y="8404"/>
                    <a:pt x="4970" y="8393"/>
                    <a:pt x="4909" y="8369"/>
                  </a:cubicBezTo>
                  <a:lnTo>
                    <a:pt x="349" y="6976"/>
                  </a:lnTo>
                  <a:cubicBezTo>
                    <a:pt x="327" y="6970"/>
                    <a:pt x="305" y="6968"/>
                    <a:pt x="284" y="6968"/>
                  </a:cubicBezTo>
                  <a:cubicBezTo>
                    <a:pt x="181" y="6968"/>
                    <a:pt x="90" y="7029"/>
                    <a:pt x="64" y="7134"/>
                  </a:cubicBezTo>
                  <a:cubicBezTo>
                    <a:pt x="0" y="7261"/>
                    <a:pt x="64" y="7388"/>
                    <a:pt x="190" y="7419"/>
                  </a:cubicBezTo>
                  <a:lnTo>
                    <a:pt x="4782" y="8844"/>
                  </a:lnTo>
                  <a:cubicBezTo>
                    <a:pt x="4877" y="8876"/>
                    <a:pt x="4972" y="8876"/>
                    <a:pt x="5067" y="8876"/>
                  </a:cubicBezTo>
                  <a:cubicBezTo>
                    <a:pt x="5257" y="8876"/>
                    <a:pt x="5416" y="8844"/>
                    <a:pt x="5542" y="8718"/>
                  </a:cubicBezTo>
                  <a:cubicBezTo>
                    <a:pt x="5764" y="8559"/>
                    <a:pt x="5891" y="8306"/>
                    <a:pt x="5891" y="8021"/>
                  </a:cubicBezTo>
                  <a:lnTo>
                    <a:pt x="5891" y="2732"/>
                  </a:lnTo>
                  <a:cubicBezTo>
                    <a:pt x="5891" y="2162"/>
                    <a:pt x="5447" y="1560"/>
                    <a:pt x="4909" y="1402"/>
                  </a:cubicBezTo>
                  <a:lnTo>
                    <a:pt x="349" y="9"/>
                  </a:lnTo>
                  <a:cubicBezTo>
                    <a:pt x="327" y="3"/>
                    <a:pt x="305" y="1"/>
                    <a:pt x="284" y="1"/>
                  </a:cubicBezTo>
                  <a:close/>
                </a:path>
              </a:pathLst>
            </a:custGeom>
            <a:solidFill>
              <a:srgbClr val="246BA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" name="Google Shape;327;p15"/>
            <p:cNvSpPr/>
            <p:nvPr/>
          </p:nvSpPr>
          <p:spPr>
            <a:xfrm>
              <a:off x="3829247" y="4355734"/>
              <a:ext cx="183605" cy="279130"/>
            </a:xfrm>
            <a:custGeom>
              <a:avLst/>
              <a:gdLst/>
              <a:ahLst/>
              <a:cxnLst/>
              <a:rect l="l" t="t" r="r" b="b"/>
              <a:pathLst>
                <a:path w="5797" h="8813" extrusionOk="0">
                  <a:moveTo>
                    <a:pt x="222" y="0"/>
                  </a:moveTo>
                  <a:cubicBezTo>
                    <a:pt x="127" y="0"/>
                    <a:pt x="58" y="57"/>
                    <a:pt x="32" y="135"/>
                  </a:cubicBezTo>
                  <a:cubicBezTo>
                    <a:pt x="1" y="230"/>
                    <a:pt x="64" y="357"/>
                    <a:pt x="159" y="388"/>
                  </a:cubicBezTo>
                  <a:lnTo>
                    <a:pt x="4719" y="1814"/>
                  </a:lnTo>
                  <a:cubicBezTo>
                    <a:pt x="5099" y="1909"/>
                    <a:pt x="5384" y="2320"/>
                    <a:pt x="5384" y="2700"/>
                  </a:cubicBezTo>
                  <a:lnTo>
                    <a:pt x="5384" y="7989"/>
                  </a:lnTo>
                  <a:cubicBezTo>
                    <a:pt x="5384" y="8147"/>
                    <a:pt x="5353" y="8274"/>
                    <a:pt x="5226" y="8337"/>
                  </a:cubicBezTo>
                  <a:cubicBezTo>
                    <a:pt x="5166" y="8398"/>
                    <a:pt x="5093" y="8420"/>
                    <a:pt x="5007" y="8420"/>
                  </a:cubicBezTo>
                  <a:cubicBezTo>
                    <a:pt x="4958" y="8420"/>
                    <a:pt x="4904" y="8412"/>
                    <a:pt x="4846" y="8401"/>
                  </a:cubicBezTo>
                  <a:lnTo>
                    <a:pt x="286" y="6976"/>
                  </a:lnTo>
                  <a:cubicBezTo>
                    <a:pt x="263" y="6970"/>
                    <a:pt x="242" y="6967"/>
                    <a:pt x="222" y="6967"/>
                  </a:cubicBezTo>
                  <a:cubicBezTo>
                    <a:pt x="127" y="6967"/>
                    <a:pt x="58" y="7024"/>
                    <a:pt x="32" y="7102"/>
                  </a:cubicBezTo>
                  <a:cubicBezTo>
                    <a:pt x="1" y="7229"/>
                    <a:pt x="64" y="7324"/>
                    <a:pt x="159" y="7356"/>
                  </a:cubicBezTo>
                  <a:lnTo>
                    <a:pt x="4719" y="8781"/>
                  </a:lnTo>
                  <a:cubicBezTo>
                    <a:pt x="4814" y="8812"/>
                    <a:pt x="4909" y="8812"/>
                    <a:pt x="5004" y="8812"/>
                  </a:cubicBezTo>
                  <a:cubicBezTo>
                    <a:pt x="5194" y="8812"/>
                    <a:pt x="5353" y="8781"/>
                    <a:pt x="5479" y="8654"/>
                  </a:cubicBezTo>
                  <a:cubicBezTo>
                    <a:pt x="5669" y="8527"/>
                    <a:pt x="5796" y="8274"/>
                    <a:pt x="5796" y="7989"/>
                  </a:cubicBezTo>
                  <a:lnTo>
                    <a:pt x="5796" y="2700"/>
                  </a:lnTo>
                  <a:cubicBezTo>
                    <a:pt x="5796" y="2162"/>
                    <a:pt x="5384" y="1592"/>
                    <a:pt x="4846" y="1433"/>
                  </a:cubicBezTo>
                  <a:lnTo>
                    <a:pt x="286" y="8"/>
                  </a:lnTo>
                  <a:cubicBezTo>
                    <a:pt x="263" y="3"/>
                    <a:pt x="242" y="0"/>
                    <a:pt x="222" y="0"/>
                  </a:cubicBezTo>
                  <a:close/>
                </a:path>
              </a:pathLst>
            </a:custGeom>
            <a:solidFill>
              <a:srgbClr val="246BA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" name="Google Shape;328;p15"/>
            <p:cNvSpPr/>
            <p:nvPr/>
          </p:nvSpPr>
          <p:spPr>
            <a:xfrm>
              <a:off x="3830260" y="4356716"/>
              <a:ext cx="181578" cy="277134"/>
            </a:xfrm>
            <a:custGeom>
              <a:avLst/>
              <a:gdLst/>
              <a:ahLst/>
              <a:cxnLst/>
              <a:rect l="l" t="t" r="r" b="b"/>
              <a:pathLst>
                <a:path w="5733" h="8750" extrusionOk="0">
                  <a:moveTo>
                    <a:pt x="185" y="1"/>
                  </a:moveTo>
                  <a:cubicBezTo>
                    <a:pt x="126" y="1"/>
                    <a:pt x="58" y="52"/>
                    <a:pt x="32" y="104"/>
                  </a:cubicBezTo>
                  <a:cubicBezTo>
                    <a:pt x="0" y="199"/>
                    <a:pt x="64" y="294"/>
                    <a:pt x="127" y="326"/>
                  </a:cubicBezTo>
                  <a:lnTo>
                    <a:pt x="4719" y="1719"/>
                  </a:lnTo>
                  <a:cubicBezTo>
                    <a:pt x="5099" y="1846"/>
                    <a:pt x="5416" y="2258"/>
                    <a:pt x="5416" y="2669"/>
                  </a:cubicBezTo>
                  <a:lnTo>
                    <a:pt x="5416" y="7958"/>
                  </a:lnTo>
                  <a:cubicBezTo>
                    <a:pt x="5416" y="8116"/>
                    <a:pt x="5352" y="8275"/>
                    <a:pt x="5226" y="8338"/>
                  </a:cubicBezTo>
                  <a:cubicBezTo>
                    <a:pt x="5164" y="8399"/>
                    <a:pt x="5077" y="8434"/>
                    <a:pt x="4979" y="8434"/>
                  </a:cubicBezTo>
                  <a:cubicBezTo>
                    <a:pt x="4926" y="8434"/>
                    <a:pt x="4870" y="8424"/>
                    <a:pt x="4814" y="8401"/>
                  </a:cubicBezTo>
                  <a:lnTo>
                    <a:pt x="222" y="6976"/>
                  </a:lnTo>
                  <a:cubicBezTo>
                    <a:pt x="159" y="6976"/>
                    <a:pt x="64" y="7008"/>
                    <a:pt x="32" y="7103"/>
                  </a:cubicBezTo>
                  <a:cubicBezTo>
                    <a:pt x="0" y="7166"/>
                    <a:pt x="64" y="7261"/>
                    <a:pt x="127" y="7293"/>
                  </a:cubicBezTo>
                  <a:lnTo>
                    <a:pt x="4719" y="8686"/>
                  </a:lnTo>
                  <a:cubicBezTo>
                    <a:pt x="4814" y="8718"/>
                    <a:pt x="4909" y="8750"/>
                    <a:pt x="4972" y="8750"/>
                  </a:cubicBezTo>
                  <a:cubicBezTo>
                    <a:pt x="5131" y="8750"/>
                    <a:pt x="5289" y="8686"/>
                    <a:pt x="5416" y="8591"/>
                  </a:cubicBezTo>
                  <a:cubicBezTo>
                    <a:pt x="5606" y="8465"/>
                    <a:pt x="5732" y="8243"/>
                    <a:pt x="5732" y="7958"/>
                  </a:cubicBezTo>
                  <a:lnTo>
                    <a:pt x="5732" y="2669"/>
                  </a:lnTo>
                  <a:cubicBezTo>
                    <a:pt x="5732" y="2131"/>
                    <a:pt x="5321" y="1593"/>
                    <a:pt x="4814" y="1434"/>
                  </a:cubicBezTo>
                  <a:lnTo>
                    <a:pt x="222" y="9"/>
                  </a:lnTo>
                  <a:cubicBezTo>
                    <a:pt x="210" y="3"/>
                    <a:pt x="198" y="1"/>
                    <a:pt x="185" y="1"/>
                  </a:cubicBezTo>
                  <a:close/>
                </a:path>
              </a:pathLst>
            </a:custGeom>
            <a:solidFill>
              <a:srgbClr val="246BA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" name="Google Shape;329;p15"/>
            <p:cNvSpPr/>
            <p:nvPr/>
          </p:nvSpPr>
          <p:spPr>
            <a:xfrm>
              <a:off x="3831242" y="4358585"/>
              <a:ext cx="178601" cy="274252"/>
            </a:xfrm>
            <a:custGeom>
              <a:avLst/>
              <a:gdLst/>
              <a:ahLst/>
              <a:cxnLst/>
              <a:rect l="l" t="t" r="r" b="b"/>
              <a:pathLst>
                <a:path w="5639" h="8659" extrusionOk="0">
                  <a:moveTo>
                    <a:pt x="141" y="1"/>
                  </a:moveTo>
                  <a:cubicBezTo>
                    <a:pt x="96" y="1"/>
                    <a:pt x="56" y="30"/>
                    <a:pt x="33" y="77"/>
                  </a:cubicBezTo>
                  <a:cubicBezTo>
                    <a:pt x="1" y="140"/>
                    <a:pt x="64" y="203"/>
                    <a:pt x="128" y="235"/>
                  </a:cubicBezTo>
                  <a:lnTo>
                    <a:pt x="4688" y="1629"/>
                  </a:lnTo>
                  <a:cubicBezTo>
                    <a:pt x="5068" y="1755"/>
                    <a:pt x="5416" y="2199"/>
                    <a:pt x="5416" y="2610"/>
                  </a:cubicBezTo>
                  <a:lnTo>
                    <a:pt x="5416" y="7899"/>
                  </a:lnTo>
                  <a:cubicBezTo>
                    <a:pt x="5416" y="8089"/>
                    <a:pt x="5353" y="8247"/>
                    <a:pt x="5226" y="8311"/>
                  </a:cubicBezTo>
                  <a:cubicBezTo>
                    <a:pt x="5145" y="8372"/>
                    <a:pt x="5050" y="8407"/>
                    <a:pt x="4941" y="8407"/>
                  </a:cubicBezTo>
                  <a:cubicBezTo>
                    <a:pt x="4882" y="8407"/>
                    <a:pt x="4819" y="8396"/>
                    <a:pt x="4751" y="8374"/>
                  </a:cubicBezTo>
                  <a:lnTo>
                    <a:pt x="191" y="6981"/>
                  </a:lnTo>
                  <a:cubicBezTo>
                    <a:pt x="174" y="6972"/>
                    <a:pt x="157" y="6968"/>
                    <a:pt x="141" y="6968"/>
                  </a:cubicBezTo>
                  <a:cubicBezTo>
                    <a:pt x="96" y="6968"/>
                    <a:pt x="56" y="6998"/>
                    <a:pt x="33" y="7044"/>
                  </a:cubicBezTo>
                  <a:cubicBezTo>
                    <a:pt x="33" y="7107"/>
                    <a:pt x="64" y="7171"/>
                    <a:pt x="128" y="7202"/>
                  </a:cubicBezTo>
                  <a:lnTo>
                    <a:pt x="4688" y="8596"/>
                  </a:lnTo>
                  <a:cubicBezTo>
                    <a:pt x="4783" y="8627"/>
                    <a:pt x="4878" y="8659"/>
                    <a:pt x="4941" y="8659"/>
                  </a:cubicBezTo>
                  <a:cubicBezTo>
                    <a:pt x="5100" y="8659"/>
                    <a:pt x="5258" y="8596"/>
                    <a:pt x="5353" y="8501"/>
                  </a:cubicBezTo>
                  <a:cubicBezTo>
                    <a:pt x="5543" y="8374"/>
                    <a:pt x="5638" y="8152"/>
                    <a:pt x="5638" y="7899"/>
                  </a:cubicBezTo>
                  <a:lnTo>
                    <a:pt x="5638" y="2610"/>
                  </a:lnTo>
                  <a:cubicBezTo>
                    <a:pt x="5638" y="2104"/>
                    <a:pt x="5258" y="1565"/>
                    <a:pt x="4751" y="1407"/>
                  </a:cubicBezTo>
                  <a:lnTo>
                    <a:pt x="191" y="13"/>
                  </a:lnTo>
                  <a:cubicBezTo>
                    <a:pt x="174" y="5"/>
                    <a:pt x="157" y="1"/>
                    <a:pt x="141" y="1"/>
                  </a:cubicBezTo>
                  <a:close/>
                </a:path>
              </a:pathLst>
            </a:custGeom>
            <a:solidFill>
              <a:srgbClr val="246BA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330;p15"/>
            <p:cNvSpPr/>
            <p:nvPr/>
          </p:nvSpPr>
          <p:spPr>
            <a:xfrm>
              <a:off x="3836278" y="4322889"/>
              <a:ext cx="226712" cy="59196"/>
            </a:xfrm>
            <a:custGeom>
              <a:avLst/>
              <a:gdLst/>
              <a:ahLst/>
              <a:cxnLst/>
              <a:rect l="l" t="t" r="r" b="b"/>
              <a:pathLst>
                <a:path w="7158" h="1869" extrusionOk="0">
                  <a:moveTo>
                    <a:pt x="7158" y="0"/>
                  </a:moveTo>
                  <a:lnTo>
                    <a:pt x="0" y="32"/>
                  </a:lnTo>
                  <a:lnTo>
                    <a:pt x="4054" y="1489"/>
                  </a:lnTo>
                  <a:lnTo>
                    <a:pt x="7094" y="1869"/>
                  </a:lnTo>
                  <a:lnTo>
                    <a:pt x="7158" y="0"/>
                  </a:lnTo>
                  <a:close/>
                </a:path>
              </a:pathLst>
            </a:custGeom>
            <a:solidFill>
              <a:srgbClr val="ACE5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" name="Google Shape;331;p15"/>
            <p:cNvSpPr/>
            <p:nvPr/>
          </p:nvSpPr>
          <p:spPr>
            <a:xfrm>
              <a:off x="3870390" y="4103204"/>
              <a:ext cx="194596" cy="258828"/>
            </a:xfrm>
            <a:custGeom>
              <a:avLst/>
              <a:gdLst/>
              <a:ahLst/>
              <a:cxnLst/>
              <a:rect l="l" t="t" r="r" b="b"/>
              <a:pathLst>
                <a:path w="6144" h="8172" extrusionOk="0">
                  <a:moveTo>
                    <a:pt x="0" y="1"/>
                  </a:moveTo>
                  <a:cubicBezTo>
                    <a:pt x="0" y="1"/>
                    <a:pt x="1108" y="3801"/>
                    <a:pt x="0" y="6968"/>
                  </a:cubicBezTo>
                  <a:lnTo>
                    <a:pt x="4212" y="8171"/>
                  </a:lnTo>
                  <a:lnTo>
                    <a:pt x="6144" y="8171"/>
                  </a:lnTo>
                  <a:lnTo>
                    <a:pt x="6144" y="603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EFED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" name="Google Shape;332;p15"/>
            <p:cNvSpPr/>
            <p:nvPr/>
          </p:nvSpPr>
          <p:spPr>
            <a:xfrm>
              <a:off x="3837292" y="4103204"/>
              <a:ext cx="1522624" cy="288917"/>
            </a:xfrm>
            <a:custGeom>
              <a:avLst/>
              <a:gdLst/>
              <a:ahLst/>
              <a:cxnLst/>
              <a:rect l="l" t="t" r="r" b="b"/>
              <a:pathLst>
                <a:path w="48074" h="9122" extrusionOk="0">
                  <a:moveTo>
                    <a:pt x="0" y="1"/>
                  </a:moveTo>
                  <a:lnTo>
                    <a:pt x="4592" y="1426"/>
                  </a:lnTo>
                  <a:cubicBezTo>
                    <a:pt x="5162" y="1584"/>
                    <a:pt x="5637" y="2218"/>
                    <a:pt x="5637" y="2819"/>
                  </a:cubicBezTo>
                  <a:lnTo>
                    <a:pt x="5637" y="8140"/>
                  </a:lnTo>
                  <a:cubicBezTo>
                    <a:pt x="5637" y="8456"/>
                    <a:pt x="5510" y="8741"/>
                    <a:pt x="5257" y="8931"/>
                  </a:cubicBezTo>
                  <a:cubicBezTo>
                    <a:pt x="5130" y="9026"/>
                    <a:pt x="4972" y="9090"/>
                    <a:pt x="4782" y="9121"/>
                  </a:cubicBezTo>
                  <a:lnTo>
                    <a:pt x="47187" y="9121"/>
                  </a:lnTo>
                  <a:cubicBezTo>
                    <a:pt x="47377" y="9121"/>
                    <a:pt x="47567" y="9058"/>
                    <a:pt x="47694" y="8931"/>
                  </a:cubicBezTo>
                  <a:cubicBezTo>
                    <a:pt x="47947" y="8773"/>
                    <a:pt x="48074" y="8456"/>
                    <a:pt x="48074" y="8140"/>
                  </a:cubicBezTo>
                  <a:lnTo>
                    <a:pt x="48074" y="2851"/>
                  </a:lnTo>
                  <a:cubicBezTo>
                    <a:pt x="48074" y="2218"/>
                    <a:pt x="47630" y="1584"/>
                    <a:pt x="47029" y="1426"/>
                  </a:cubicBezTo>
                  <a:lnTo>
                    <a:pt x="42468" y="1"/>
                  </a:lnTo>
                  <a:close/>
                </a:path>
              </a:pathLst>
            </a:custGeom>
            <a:solidFill>
              <a:srgbClr val="ACE5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" name="Google Shape;333;p15"/>
            <p:cNvSpPr/>
            <p:nvPr/>
          </p:nvSpPr>
          <p:spPr>
            <a:xfrm>
              <a:off x="4127165" y="4103204"/>
              <a:ext cx="855633" cy="288917"/>
            </a:xfrm>
            <a:custGeom>
              <a:avLst/>
              <a:gdLst/>
              <a:ahLst/>
              <a:cxnLst/>
              <a:rect l="l" t="t" r="r" b="b"/>
              <a:pathLst>
                <a:path w="27015" h="9122" extrusionOk="0">
                  <a:moveTo>
                    <a:pt x="0" y="1"/>
                  </a:moveTo>
                  <a:lnTo>
                    <a:pt x="4561" y="1426"/>
                  </a:lnTo>
                  <a:cubicBezTo>
                    <a:pt x="5162" y="1584"/>
                    <a:pt x="5637" y="2218"/>
                    <a:pt x="5637" y="2819"/>
                  </a:cubicBezTo>
                  <a:lnTo>
                    <a:pt x="5637" y="8140"/>
                  </a:lnTo>
                  <a:cubicBezTo>
                    <a:pt x="5637" y="8456"/>
                    <a:pt x="5479" y="8741"/>
                    <a:pt x="5257" y="8931"/>
                  </a:cubicBezTo>
                  <a:cubicBezTo>
                    <a:pt x="5099" y="9026"/>
                    <a:pt x="4941" y="9090"/>
                    <a:pt x="4782" y="9121"/>
                  </a:cubicBezTo>
                  <a:lnTo>
                    <a:pt x="26159" y="9121"/>
                  </a:lnTo>
                  <a:cubicBezTo>
                    <a:pt x="26349" y="9090"/>
                    <a:pt x="26507" y="9026"/>
                    <a:pt x="26634" y="8931"/>
                  </a:cubicBezTo>
                  <a:cubicBezTo>
                    <a:pt x="26887" y="8741"/>
                    <a:pt x="27014" y="8456"/>
                    <a:pt x="27014" y="8140"/>
                  </a:cubicBezTo>
                  <a:lnTo>
                    <a:pt x="27014" y="2819"/>
                  </a:lnTo>
                  <a:cubicBezTo>
                    <a:pt x="27014" y="2218"/>
                    <a:pt x="26539" y="1584"/>
                    <a:pt x="25969" y="1426"/>
                  </a:cubicBezTo>
                  <a:lnTo>
                    <a:pt x="21377" y="1"/>
                  </a:lnTo>
                  <a:close/>
                </a:path>
              </a:pathLst>
            </a:custGeom>
            <a:solidFill>
              <a:srgbClr val="FFC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" name="Google Shape;334;p15"/>
            <p:cNvSpPr/>
            <p:nvPr/>
          </p:nvSpPr>
          <p:spPr>
            <a:xfrm>
              <a:off x="4941643" y="4103204"/>
              <a:ext cx="258828" cy="288917"/>
            </a:xfrm>
            <a:custGeom>
              <a:avLst/>
              <a:gdLst/>
              <a:ahLst/>
              <a:cxnLst/>
              <a:rect l="l" t="t" r="r" b="b"/>
              <a:pathLst>
                <a:path w="8172" h="9122" extrusionOk="0">
                  <a:moveTo>
                    <a:pt x="1" y="1"/>
                  </a:moveTo>
                  <a:lnTo>
                    <a:pt x="4561" y="1426"/>
                  </a:lnTo>
                  <a:cubicBezTo>
                    <a:pt x="5163" y="1584"/>
                    <a:pt x="5606" y="2218"/>
                    <a:pt x="5606" y="2851"/>
                  </a:cubicBezTo>
                  <a:lnTo>
                    <a:pt x="5606" y="8140"/>
                  </a:lnTo>
                  <a:cubicBezTo>
                    <a:pt x="5606" y="8456"/>
                    <a:pt x="5479" y="8773"/>
                    <a:pt x="5226" y="8931"/>
                  </a:cubicBezTo>
                  <a:cubicBezTo>
                    <a:pt x="5099" y="9026"/>
                    <a:pt x="4941" y="9090"/>
                    <a:pt x="4751" y="9121"/>
                  </a:cubicBezTo>
                  <a:lnTo>
                    <a:pt x="7316" y="9121"/>
                  </a:lnTo>
                  <a:cubicBezTo>
                    <a:pt x="7506" y="9090"/>
                    <a:pt x="7665" y="9026"/>
                    <a:pt x="7791" y="8931"/>
                  </a:cubicBezTo>
                  <a:cubicBezTo>
                    <a:pt x="8045" y="8773"/>
                    <a:pt x="8171" y="8456"/>
                    <a:pt x="8171" y="8140"/>
                  </a:cubicBezTo>
                  <a:lnTo>
                    <a:pt x="8171" y="2851"/>
                  </a:lnTo>
                  <a:cubicBezTo>
                    <a:pt x="8171" y="2218"/>
                    <a:pt x="7728" y="1584"/>
                    <a:pt x="7126" y="1426"/>
                  </a:cubicBezTo>
                  <a:lnTo>
                    <a:pt x="2566" y="1"/>
                  </a:lnTo>
                  <a:close/>
                </a:path>
              </a:pathLst>
            </a:custGeom>
            <a:solidFill>
              <a:srgbClr val="00B0F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" name="Google Shape;335;p15"/>
            <p:cNvSpPr/>
            <p:nvPr/>
          </p:nvSpPr>
          <p:spPr>
            <a:xfrm>
              <a:off x="3823229" y="4102697"/>
              <a:ext cx="194628" cy="289423"/>
            </a:xfrm>
            <a:custGeom>
              <a:avLst/>
              <a:gdLst/>
              <a:ahLst/>
              <a:cxnLst/>
              <a:rect l="l" t="t" r="r" b="b"/>
              <a:pathLst>
                <a:path w="6145" h="9138" extrusionOk="0">
                  <a:moveTo>
                    <a:pt x="407" y="0"/>
                  </a:moveTo>
                  <a:cubicBezTo>
                    <a:pt x="254" y="0"/>
                    <a:pt x="116" y="114"/>
                    <a:pt x="64" y="270"/>
                  </a:cubicBezTo>
                  <a:cubicBezTo>
                    <a:pt x="1" y="429"/>
                    <a:pt x="127" y="650"/>
                    <a:pt x="286" y="714"/>
                  </a:cubicBezTo>
                  <a:lnTo>
                    <a:pt x="4878" y="2107"/>
                  </a:lnTo>
                  <a:cubicBezTo>
                    <a:pt x="5163" y="2202"/>
                    <a:pt x="5416" y="2550"/>
                    <a:pt x="5416" y="2867"/>
                  </a:cubicBezTo>
                  <a:lnTo>
                    <a:pt x="5416" y="8156"/>
                  </a:lnTo>
                  <a:cubicBezTo>
                    <a:pt x="5416" y="8251"/>
                    <a:pt x="5384" y="8346"/>
                    <a:pt x="5321" y="8377"/>
                  </a:cubicBezTo>
                  <a:cubicBezTo>
                    <a:pt x="5302" y="8415"/>
                    <a:pt x="5262" y="8430"/>
                    <a:pt x="5213" y="8430"/>
                  </a:cubicBezTo>
                  <a:cubicBezTo>
                    <a:pt x="5178" y="8430"/>
                    <a:pt x="5139" y="8422"/>
                    <a:pt x="5099" y="8409"/>
                  </a:cubicBezTo>
                  <a:lnTo>
                    <a:pt x="507" y="6984"/>
                  </a:lnTo>
                  <a:cubicBezTo>
                    <a:pt x="474" y="6973"/>
                    <a:pt x="440" y="6968"/>
                    <a:pt x="407" y="6968"/>
                  </a:cubicBezTo>
                  <a:cubicBezTo>
                    <a:pt x="254" y="6968"/>
                    <a:pt x="116" y="7081"/>
                    <a:pt x="64" y="7237"/>
                  </a:cubicBezTo>
                  <a:cubicBezTo>
                    <a:pt x="1" y="7427"/>
                    <a:pt x="96" y="7617"/>
                    <a:pt x="286" y="7681"/>
                  </a:cubicBezTo>
                  <a:lnTo>
                    <a:pt x="4878" y="9074"/>
                  </a:lnTo>
                  <a:cubicBezTo>
                    <a:pt x="4973" y="9106"/>
                    <a:pt x="5099" y="9137"/>
                    <a:pt x="5194" y="9137"/>
                  </a:cubicBezTo>
                  <a:cubicBezTo>
                    <a:pt x="5416" y="9137"/>
                    <a:pt x="5606" y="9074"/>
                    <a:pt x="5764" y="8947"/>
                  </a:cubicBezTo>
                  <a:cubicBezTo>
                    <a:pt x="5986" y="8789"/>
                    <a:pt x="6144" y="8472"/>
                    <a:pt x="6144" y="8156"/>
                  </a:cubicBezTo>
                  <a:lnTo>
                    <a:pt x="6144" y="2867"/>
                  </a:lnTo>
                  <a:cubicBezTo>
                    <a:pt x="6144" y="2234"/>
                    <a:pt x="5669" y="1600"/>
                    <a:pt x="5099" y="1442"/>
                  </a:cubicBezTo>
                  <a:lnTo>
                    <a:pt x="507" y="17"/>
                  </a:lnTo>
                  <a:cubicBezTo>
                    <a:pt x="474" y="6"/>
                    <a:pt x="440" y="0"/>
                    <a:pt x="407" y="0"/>
                  </a:cubicBezTo>
                  <a:close/>
                </a:path>
              </a:pathLst>
            </a:custGeom>
            <a:solidFill>
              <a:srgbClr val="8BDCE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" name="Google Shape;336;p15"/>
            <p:cNvSpPr/>
            <p:nvPr/>
          </p:nvSpPr>
          <p:spPr>
            <a:xfrm>
              <a:off x="3824242" y="4103584"/>
              <a:ext cx="191619" cy="287523"/>
            </a:xfrm>
            <a:custGeom>
              <a:avLst/>
              <a:gdLst/>
              <a:ahLst/>
              <a:cxnLst/>
              <a:rect l="l" t="t" r="r" b="b"/>
              <a:pathLst>
                <a:path w="6050" h="9078" extrusionOk="0">
                  <a:moveTo>
                    <a:pt x="361" y="1"/>
                  </a:moveTo>
                  <a:cubicBezTo>
                    <a:pt x="223" y="1"/>
                    <a:pt x="114" y="92"/>
                    <a:pt x="64" y="242"/>
                  </a:cubicBezTo>
                  <a:cubicBezTo>
                    <a:pt x="32" y="401"/>
                    <a:pt x="127" y="591"/>
                    <a:pt x="285" y="622"/>
                  </a:cubicBezTo>
                  <a:lnTo>
                    <a:pt x="4846" y="2047"/>
                  </a:lnTo>
                  <a:cubicBezTo>
                    <a:pt x="5162" y="2142"/>
                    <a:pt x="5447" y="2491"/>
                    <a:pt x="5447" y="2839"/>
                  </a:cubicBezTo>
                  <a:lnTo>
                    <a:pt x="5447" y="8128"/>
                  </a:lnTo>
                  <a:cubicBezTo>
                    <a:pt x="5447" y="8254"/>
                    <a:pt x="5384" y="8349"/>
                    <a:pt x="5321" y="8381"/>
                  </a:cubicBezTo>
                  <a:cubicBezTo>
                    <a:pt x="5284" y="8418"/>
                    <a:pt x="5236" y="8434"/>
                    <a:pt x="5177" y="8434"/>
                  </a:cubicBezTo>
                  <a:cubicBezTo>
                    <a:pt x="5135" y="8434"/>
                    <a:pt x="5088" y="8426"/>
                    <a:pt x="5036" y="8413"/>
                  </a:cubicBezTo>
                  <a:lnTo>
                    <a:pt x="475" y="6988"/>
                  </a:lnTo>
                  <a:cubicBezTo>
                    <a:pt x="451" y="6984"/>
                    <a:pt x="427" y="6982"/>
                    <a:pt x="403" y="6982"/>
                  </a:cubicBezTo>
                  <a:cubicBezTo>
                    <a:pt x="246" y="6982"/>
                    <a:pt x="119" y="7071"/>
                    <a:pt x="64" y="7209"/>
                  </a:cubicBezTo>
                  <a:cubicBezTo>
                    <a:pt x="0" y="7368"/>
                    <a:pt x="95" y="7558"/>
                    <a:pt x="285" y="7621"/>
                  </a:cubicBezTo>
                  <a:lnTo>
                    <a:pt x="4846" y="9014"/>
                  </a:lnTo>
                  <a:cubicBezTo>
                    <a:pt x="4972" y="9046"/>
                    <a:pt x="5067" y="9078"/>
                    <a:pt x="5162" y="9078"/>
                  </a:cubicBezTo>
                  <a:cubicBezTo>
                    <a:pt x="5352" y="9078"/>
                    <a:pt x="5542" y="9014"/>
                    <a:pt x="5701" y="8888"/>
                  </a:cubicBezTo>
                  <a:cubicBezTo>
                    <a:pt x="5922" y="8729"/>
                    <a:pt x="6049" y="8444"/>
                    <a:pt x="6049" y="8128"/>
                  </a:cubicBezTo>
                  <a:lnTo>
                    <a:pt x="6049" y="2807"/>
                  </a:lnTo>
                  <a:cubicBezTo>
                    <a:pt x="6049" y="2237"/>
                    <a:pt x="5606" y="1604"/>
                    <a:pt x="5036" y="1446"/>
                  </a:cubicBezTo>
                  <a:lnTo>
                    <a:pt x="475" y="20"/>
                  </a:lnTo>
                  <a:cubicBezTo>
                    <a:pt x="436" y="7"/>
                    <a:pt x="397" y="1"/>
                    <a:pt x="361" y="1"/>
                  </a:cubicBezTo>
                  <a:close/>
                </a:path>
              </a:pathLst>
            </a:custGeom>
            <a:solidFill>
              <a:srgbClr val="8BDCE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" name="Google Shape;337;p15"/>
            <p:cNvSpPr/>
            <p:nvPr/>
          </p:nvSpPr>
          <p:spPr>
            <a:xfrm>
              <a:off x="3826238" y="4105579"/>
              <a:ext cx="188610" cy="283532"/>
            </a:xfrm>
            <a:custGeom>
              <a:avLst/>
              <a:gdLst/>
              <a:ahLst/>
              <a:cxnLst/>
              <a:rect l="l" t="t" r="r" b="b"/>
              <a:pathLst>
                <a:path w="5955" h="8952" extrusionOk="0">
                  <a:moveTo>
                    <a:pt x="294" y="1"/>
                  </a:moveTo>
                  <a:cubicBezTo>
                    <a:pt x="189" y="1"/>
                    <a:pt x="82" y="80"/>
                    <a:pt x="32" y="179"/>
                  </a:cubicBezTo>
                  <a:cubicBezTo>
                    <a:pt x="1" y="338"/>
                    <a:pt x="96" y="496"/>
                    <a:pt x="222" y="528"/>
                  </a:cubicBezTo>
                  <a:lnTo>
                    <a:pt x="4814" y="1953"/>
                  </a:lnTo>
                  <a:cubicBezTo>
                    <a:pt x="5131" y="2048"/>
                    <a:pt x="5416" y="2428"/>
                    <a:pt x="5416" y="2776"/>
                  </a:cubicBezTo>
                  <a:lnTo>
                    <a:pt x="5416" y="8065"/>
                  </a:lnTo>
                  <a:cubicBezTo>
                    <a:pt x="5416" y="8191"/>
                    <a:pt x="5353" y="8286"/>
                    <a:pt x="5289" y="8350"/>
                  </a:cubicBezTo>
                  <a:cubicBezTo>
                    <a:pt x="5234" y="8387"/>
                    <a:pt x="5178" y="8402"/>
                    <a:pt x="5116" y="8402"/>
                  </a:cubicBezTo>
                  <a:cubicBezTo>
                    <a:pt x="5072" y="8402"/>
                    <a:pt x="5025" y="8395"/>
                    <a:pt x="4973" y="8381"/>
                  </a:cubicBezTo>
                  <a:lnTo>
                    <a:pt x="381" y="6988"/>
                  </a:lnTo>
                  <a:cubicBezTo>
                    <a:pt x="353" y="6974"/>
                    <a:pt x="324" y="6968"/>
                    <a:pt x="294" y="6968"/>
                  </a:cubicBezTo>
                  <a:cubicBezTo>
                    <a:pt x="189" y="6968"/>
                    <a:pt x="82" y="7047"/>
                    <a:pt x="32" y="7146"/>
                  </a:cubicBezTo>
                  <a:cubicBezTo>
                    <a:pt x="1" y="7305"/>
                    <a:pt x="96" y="7463"/>
                    <a:pt x="222" y="7495"/>
                  </a:cubicBezTo>
                  <a:lnTo>
                    <a:pt x="4814" y="8920"/>
                  </a:lnTo>
                  <a:cubicBezTo>
                    <a:pt x="4909" y="8951"/>
                    <a:pt x="5004" y="8951"/>
                    <a:pt x="5099" y="8951"/>
                  </a:cubicBezTo>
                  <a:cubicBezTo>
                    <a:pt x="5289" y="8951"/>
                    <a:pt x="5479" y="8920"/>
                    <a:pt x="5606" y="8793"/>
                  </a:cubicBezTo>
                  <a:cubicBezTo>
                    <a:pt x="5828" y="8635"/>
                    <a:pt x="5954" y="8381"/>
                    <a:pt x="5954" y="8065"/>
                  </a:cubicBezTo>
                  <a:lnTo>
                    <a:pt x="5954" y="2776"/>
                  </a:lnTo>
                  <a:cubicBezTo>
                    <a:pt x="5954" y="2174"/>
                    <a:pt x="5511" y="1573"/>
                    <a:pt x="4973" y="1414"/>
                  </a:cubicBezTo>
                  <a:lnTo>
                    <a:pt x="381" y="21"/>
                  </a:lnTo>
                  <a:cubicBezTo>
                    <a:pt x="353" y="7"/>
                    <a:pt x="324" y="1"/>
                    <a:pt x="294" y="1"/>
                  </a:cubicBezTo>
                  <a:close/>
                </a:path>
              </a:pathLst>
            </a:custGeom>
            <a:solidFill>
              <a:srgbClr val="8BDCE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" name="Google Shape;338;p15"/>
            <p:cNvSpPr/>
            <p:nvPr/>
          </p:nvSpPr>
          <p:spPr>
            <a:xfrm>
              <a:off x="3827251" y="4105959"/>
              <a:ext cx="186583" cy="282139"/>
            </a:xfrm>
            <a:custGeom>
              <a:avLst/>
              <a:gdLst/>
              <a:ahLst/>
              <a:cxnLst/>
              <a:rect l="l" t="t" r="r" b="b"/>
              <a:pathLst>
                <a:path w="5891" h="8908" extrusionOk="0">
                  <a:moveTo>
                    <a:pt x="284" y="1"/>
                  </a:moveTo>
                  <a:cubicBezTo>
                    <a:pt x="181" y="1"/>
                    <a:pt x="90" y="62"/>
                    <a:pt x="64" y="167"/>
                  </a:cubicBezTo>
                  <a:cubicBezTo>
                    <a:pt x="0" y="294"/>
                    <a:pt x="64" y="452"/>
                    <a:pt x="190" y="484"/>
                  </a:cubicBezTo>
                  <a:lnTo>
                    <a:pt x="4782" y="1877"/>
                  </a:lnTo>
                  <a:cubicBezTo>
                    <a:pt x="5131" y="2004"/>
                    <a:pt x="5416" y="2384"/>
                    <a:pt x="5416" y="2732"/>
                  </a:cubicBezTo>
                  <a:lnTo>
                    <a:pt x="5416" y="8053"/>
                  </a:lnTo>
                  <a:cubicBezTo>
                    <a:pt x="5416" y="8179"/>
                    <a:pt x="5384" y="8306"/>
                    <a:pt x="5289" y="8369"/>
                  </a:cubicBezTo>
                  <a:cubicBezTo>
                    <a:pt x="5230" y="8409"/>
                    <a:pt x="5160" y="8436"/>
                    <a:pt x="5077" y="8436"/>
                  </a:cubicBezTo>
                  <a:cubicBezTo>
                    <a:pt x="5025" y="8436"/>
                    <a:pt x="4970" y="8425"/>
                    <a:pt x="4909" y="8401"/>
                  </a:cubicBezTo>
                  <a:lnTo>
                    <a:pt x="349" y="7008"/>
                  </a:lnTo>
                  <a:cubicBezTo>
                    <a:pt x="327" y="7002"/>
                    <a:pt x="305" y="7000"/>
                    <a:pt x="284" y="7000"/>
                  </a:cubicBezTo>
                  <a:cubicBezTo>
                    <a:pt x="181" y="7000"/>
                    <a:pt x="90" y="7061"/>
                    <a:pt x="64" y="7166"/>
                  </a:cubicBezTo>
                  <a:cubicBezTo>
                    <a:pt x="0" y="7293"/>
                    <a:pt x="64" y="7419"/>
                    <a:pt x="190" y="7451"/>
                  </a:cubicBezTo>
                  <a:lnTo>
                    <a:pt x="4782" y="8876"/>
                  </a:lnTo>
                  <a:cubicBezTo>
                    <a:pt x="4877" y="8908"/>
                    <a:pt x="4972" y="8908"/>
                    <a:pt x="5067" y="8908"/>
                  </a:cubicBezTo>
                  <a:cubicBezTo>
                    <a:pt x="5257" y="8908"/>
                    <a:pt x="5416" y="8844"/>
                    <a:pt x="5542" y="8749"/>
                  </a:cubicBezTo>
                  <a:cubicBezTo>
                    <a:pt x="5764" y="8591"/>
                    <a:pt x="5891" y="8338"/>
                    <a:pt x="5891" y="8053"/>
                  </a:cubicBezTo>
                  <a:lnTo>
                    <a:pt x="5891" y="2732"/>
                  </a:lnTo>
                  <a:cubicBezTo>
                    <a:pt x="5891" y="2194"/>
                    <a:pt x="5447" y="1592"/>
                    <a:pt x="4909" y="1434"/>
                  </a:cubicBezTo>
                  <a:lnTo>
                    <a:pt x="349" y="9"/>
                  </a:lnTo>
                  <a:cubicBezTo>
                    <a:pt x="327" y="3"/>
                    <a:pt x="305" y="1"/>
                    <a:pt x="284" y="1"/>
                  </a:cubicBezTo>
                  <a:close/>
                </a:path>
              </a:pathLst>
            </a:custGeom>
            <a:solidFill>
              <a:srgbClr val="8BDCE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" name="Google Shape;339;p15"/>
            <p:cNvSpPr/>
            <p:nvPr/>
          </p:nvSpPr>
          <p:spPr>
            <a:xfrm>
              <a:off x="3829247" y="4107955"/>
              <a:ext cx="183605" cy="279161"/>
            </a:xfrm>
            <a:custGeom>
              <a:avLst/>
              <a:gdLst/>
              <a:ahLst/>
              <a:cxnLst/>
              <a:rect l="l" t="t" r="r" b="b"/>
              <a:pathLst>
                <a:path w="5797" h="8814" extrusionOk="0">
                  <a:moveTo>
                    <a:pt x="222" y="1"/>
                  </a:moveTo>
                  <a:cubicBezTo>
                    <a:pt x="127" y="1"/>
                    <a:pt x="58" y="58"/>
                    <a:pt x="32" y="136"/>
                  </a:cubicBezTo>
                  <a:cubicBezTo>
                    <a:pt x="1" y="231"/>
                    <a:pt x="64" y="358"/>
                    <a:pt x="159" y="389"/>
                  </a:cubicBezTo>
                  <a:lnTo>
                    <a:pt x="4719" y="1783"/>
                  </a:lnTo>
                  <a:cubicBezTo>
                    <a:pt x="5099" y="1909"/>
                    <a:pt x="5384" y="2321"/>
                    <a:pt x="5384" y="2701"/>
                  </a:cubicBezTo>
                  <a:lnTo>
                    <a:pt x="5384" y="7990"/>
                  </a:lnTo>
                  <a:cubicBezTo>
                    <a:pt x="5384" y="8148"/>
                    <a:pt x="5353" y="8275"/>
                    <a:pt x="5226" y="8338"/>
                  </a:cubicBezTo>
                  <a:cubicBezTo>
                    <a:pt x="5166" y="8398"/>
                    <a:pt x="5093" y="8420"/>
                    <a:pt x="5007" y="8420"/>
                  </a:cubicBezTo>
                  <a:cubicBezTo>
                    <a:pt x="4958" y="8420"/>
                    <a:pt x="4904" y="8413"/>
                    <a:pt x="4846" y="8401"/>
                  </a:cubicBezTo>
                  <a:lnTo>
                    <a:pt x="286" y="6976"/>
                  </a:lnTo>
                  <a:cubicBezTo>
                    <a:pt x="263" y="6971"/>
                    <a:pt x="242" y="6968"/>
                    <a:pt x="222" y="6968"/>
                  </a:cubicBezTo>
                  <a:cubicBezTo>
                    <a:pt x="127" y="6968"/>
                    <a:pt x="58" y="7025"/>
                    <a:pt x="32" y="7103"/>
                  </a:cubicBezTo>
                  <a:cubicBezTo>
                    <a:pt x="1" y="7198"/>
                    <a:pt x="64" y="7325"/>
                    <a:pt x="159" y="7356"/>
                  </a:cubicBezTo>
                  <a:lnTo>
                    <a:pt x="4719" y="8750"/>
                  </a:lnTo>
                  <a:cubicBezTo>
                    <a:pt x="4814" y="8781"/>
                    <a:pt x="4909" y="8813"/>
                    <a:pt x="5004" y="8813"/>
                  </a:cubicBezTo>
                  <a:cubicBezTo>
                    <a:pt x="5194" y="8813"/>
                    <a:pt x="5353" y="8750"/>
                    <a:pt x="5479" y="8655"/>
                  </a:cubicBezTo>
                  <a:cubicBezTo>
                    <a:pt x="5669" y="8496"/>
                    <a:pt x="5796" y="8275"/>
                    <a:pt x="5796" y="7990"/>
                  </a:cubicBezTo>
                  <a:lnTo>
                    <a:pt x="5796" y="2701"/>
                  </a:lnTo>
                  <a:cubicBezTo>
                    <a:pt x="5796" y="2131"/>
                    <a:pt x="5384" y="1561"/>
                    <a:pt x="4846" y="1403"/>
                  </a:cubicBezTo>
                  <a:lnTo>
                    <a:pt x="286" y="9"/>
                  </a:lnTo>
                  <a:cubicBezTo>
                    <a:pt x="263" y="4"/>
                    <a:pt x="242" y="1"/>
                    <a:pt x="222" y="1"/>
                  </a:cubicBezTo>
                  <a:close/>
                </a:path>
              </a:pathLst>
            </a:custGeom>
            <a:solidFill>
              <a:srgbClr val="8BDCE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" name="Google Shape;340;p15"/>
            <p:cNvSpPr/>
            <p:nvPr/>
          </p:nvSpPr>
          <p:spPr>
            <a:xfrm>
              <a:off x="3830260" y="4108968"/>
              <a:ext cx="181578" cy="277134"/>
            </a:xfrm>
            <a:custGeom>
              <a:avLst/>
              <a:gdLst/>
              <a:ahLst/>
              <a:cxnLst/>
              <a:rect l="l" t="t" r="r" b="b"/>
              <a:pathLst>
                <a:path w="5733" h="8750" extrusionOk="0">
                  <a:moveTo>
                    <a:pt x="185" y="0"/>
                  </a:moveTo>
                  <a:cubicBezTo>
                    <a:pt x="126" y="0"/>
                    <a:pt x="58" y="52"/>
                    <a:pt x="32" y="104"/>
                  </a:cubicBezTo>
                  <a:cubicBezTo>
                    <a:pt x="0" y="199"/>
                    <a:pt x="64" y="294"/>
                    <a:pt x="127" y="326"/>
                  </a:cubicBezTo>
                  <a:lnTo>
                    <a:pt x="4719" y="1719"/>
                  </a:lnTo>
                  <a:cubicBezTo>
                    <a:pt x="5099" y="1846"/>
                    <a:pt x="5416" y="2257"/>
                    <a:pt x="5416" y="2669"/>
                  </a:cubicBezTo>
                  <a:lnTo>
                    <a:pt x="5416" y="7958"/>
                  </a:lnTo>
                  <a:cubicBezTo>
                    <a:pt x="5416" y="8116"/>
                    <a:pt x="5352" y="8274"/>
                    <a:pt x="5226" y="8338"/>
                  </a:cubicBezTo>
                  <a:cubicBezTo>
                    <a:pt x="5165" y="8398"/>
                    <a:pt x="5080" y="8420"/>
                    <a:pt x="4985" y="8420"/>
                  </a:cubicBezTo>
                  <a:cubicBezTo>
                    <a:pt x="4930" y="8420"/>
                    <a:pt x="4872" y="8413"/>
                    <a:pt x="4814" y="8401"/>
                  </a:cubicBezTo>
                  <a:lnTo>
                    <a:pt x="222" y="6976"/>
                  </a:lnTo>
                  <a:cubicBezTo>
                    <a:pt x="210" y="6970"/>
                    <a:pt x="198" y="6968"/>
                    <a:pt x="185" y="6968"/>
                  </a:cubicBezTo>
                  <a:cubicBezTo>
                    <a:pt x="126" y="6968"/>
                    <a:pt x="58" y="7019"/>
                    <a:pt x="32" y="7071"/>
                  </a:cubicBezTo>
                  <a:cubicBezTo>
                    <a:pt x="0" y="7166"/>
                    <a:pt x="64" y="7261"/>
                    <a:pt x="127" y="7293"/>
                  </a:cubicBezTo>
                  <a:lnTo>
                    <a:pt x="4719" y="8686"/>
                  </a:lnTo>
                  <a:cubicBezTo>
                    <a:pt x="4814" y="8718"/>
                    <a:pt x="4909" y="8749"/>
                    <a:pt x="4972" y="8749"/>
                  </a:cubicBezTo>
                  <a:cubicBezTo>
                    <a:pt x="5131" y="8749"/>
                    <a:pt x="5289" y="8686"/>
                    <a:pt x="5416" y="8591"/>
                  </a:cubicBezTo>
                  <a:cubicBezTo>
                    <a:pt x="5606" y="8464"/>
                    <a:pt x="5732" y="8211"/>
                    <a:pt x="5732" y="7958"/>
                  </a:cubicBezTo>
                  <a:lnTo>
                    <a:pt x="5732" y="2669"/>
                  </a:lnTo>
                  <a:cubicBezTo>
                    <a:pt x="5732" y="2131"/>
                    <a:pt x="5321" y="1561"/>
                    <a:pt x="4814" y="1434"/>
                  </a:cubicBezTo>
                  <a:lnTo>
                    <a:pt x="222" y="9"/>
                  </a:lnTo>
                  <a:cubicBezTo>
                    <a:pt x="210" y="3"/>
                    <a:pt x="198" y="0"/>
                    <a:pt x="185" y="0"/>
                  </a:cubicBezTo>
                  <a:close/>
                </a:path>
              </a:pathLst>
            </a:custGeom>
            <a:solidFill>
              <a:srgbClr val="8BDCE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" name="Google Shape;341;p15"/>
            <p:cNvSpPr/>
            <p:nvPr/>
          </p:nvSpPr>
          <p:spPr>
            <a:xfrm>
              <a:off x="3831242" y="4110235"/>
              <a:ext cx="178601" cy="273872"/>
            </a:xfrm>
            <a:custGeom>
              <a:avLst/>
              <a:gdLst/>
              <a:ahLst/>
              <a:cxnLst/>
              <a:rect l="l" t="t" r="r" b="b"/>
              <a:pathLst>
                <a:path w="5639" h="8647" extrusionOk="0">
                  <a:moveTo>
                    <a:pt x="191" y="1"/>
                  </a:moveTo>
                  <a:cubicBezTo>
                    <a:pt x="128" y="1"/>
                    <a:pt x="64" y="32"/>
                    <a:pt x="33" y="96"/>
                  </a:cubicBezTo>
                  <a:cubicBezTo>
                    <a:pt x="1" y="159"/>
                    <a:pt x="64" y="222"/>
                    <a:pt x="128" y="222"/>
                  </a:cubicBezTo>
                  <a:lnTo>
                    <a:pt x="4688" y="1647"/>
                  </a:lnTo>
                  <a:cubicBezTo>
                    <a:pt x="5068" y="1774"/>
                    <a:pt x="5416" y="2217"/>
                    <a:pt x="5416" y="2629"/>
                  </a:cubicBezTo>
                  <a:lnTo>
                    <a:pt x="5416" y="7918"/>
                  </a:lnTo>
                  <a:cubicBezTo>
                    <a:pt x="5416" y="8108"/>
                    <a:pt x="5353" y="8234"/>
                    <a:pt x="5226" y="8329"/>
                  </a:cubicBezTo>
                  <a:cubicBezTo>
                    <a:pt x="5145" y="8391"/>
                    <a:pt x="5050" y="8426"/>
                    <a:pt x="4941" y="8426"/>
                  </a:cubicBezTo>
                  <a:cubicBezTo>
                    <a:pt x="4882" y="8426"/>
                    <a:pt x="4819" y="8415"/>
                    <a:pt x="4751" y="8393"/>
                  </a:cubicBezTo>
                  <a:lnTo>
                    <a:pt x="191" y="6968"/>
                  </a:lnTo>
                  <a:cubicBezTo>
                    <a:pt x="128" y="6968"/>
                    <a:pt x="64" y="6999"/>
                    <a:pt x="33" y="7063"/>
                  </a:cubicBezTo>
                  <a:cubicBezTo>
                    <a:pt x="33" y="7126"/>
                    <a:pt x="64" y="7189"/>
                    <a:pt x="128" y="7189"/>
                  </a:cubicBezTo>
                  <a:lnTo>
                    <a:pt x="4688" y="8614"/>
                  </a:lnTo>
                  <a:cubicBezTo>
                    <a:pt x="4783" y="8646"/>
                    <a:pt x="4878" y="8646"/>
                    <a:pt x="4941" y="8646"/>
                  </a:cubicBezTo>
                  <a:cubicBezTo>
                    <a:pt x="5100" y="8646"/>
                    <a:pt x="5258" y="8614"/>
                    <a:pt x="5353" y="8519"/>
                  </a:cubicBezTo>
                  <a:cubicBezTo>
                    <a:pt x="5543" y="8393"/>
                    <a:pt x="5638" y="8171"/>
                    <a:pt x="5638" y="7918"/>
                  </a:cubicBezTo>
                  <a:lnTo>
                    <a:pt x="5638" y="2629"/>
                  </a:lnTo>
                  <a:cubicBezTo>
                    <a:pt x="5638" y="2091"/>
                    <a:pt x="5258" y="1584"/>
                    <a:pt x="4751" y="1426"/>
                  </a:cubicBezTo>
                  <a:lnTo>
                    <a:pt x="191" y="1"/>
                  </a:lnTo>
                  <a:close/>
                </a:path>
              </a:pathLst>
            </a:custGeom>
            <a:solidFill>
              <a:srgbClr val="8BDCE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" name="Google Shape;342;p15"/>
            <p:cNvSpPr/>
            <p:nvPr/>
          </p:nvSpPr>
          <p:spPr>
            <a:xfrm>
              <a:off x="3890439" y="4079132"/>
              <a:ext cx="226712" cy="58214"/>
            </a:xfrm>
            <a:custGeom>
              <a:avLst/>
              <a:gdLst/>
              <a:ahLst/>
              <a:cxnLst/>
              <a:rect l="l" t="t" r="r" b="b"/>
              <a:pathLst>
                <a:path w="7158" h="1838" extrusionOk="0">
                  <a:moveTo>
                    <a:pt x="7158" y="1"/>
                  </a:moveTo>
                  <a:lnTo>
                    <a:pt x="0" y="32"/>
                  </a:lnTo>
                  <a:lnTo>
                    <a:pt x="4086" y="1458"/>
                  </a:lnTo>
                  <a:lnTo>
                    <a:pt x="7094" y="1838"/>
                  </a:lnTo>
                  <a:lnTo>
                    <a:pt x="7158" y="1"/>
                  </a:lnTo>
                  <a:close/>
                </a:path>
              </a:pathLst>
            </a:custGeom>
            <a:solidFill>
              <a:srgbClr val="D6D6D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" name="Google Shape;343;p15"/>
            <p:cNvSpPr/>
            <p:nvPr/>
          </p:nvSpPr>
          <p:spPr>
            <a:xfrm>
              <a:off x="3924551" y="3886559"/>
              <a:ext cx="194596" cy="231716"/>
            </a:xfrm>
            <a:custGeom>
              <a:avLst/>
              <a:gdLst/>
              <a:ahLst/>
              <a:cxnLst/>
              <a:rect l="l" t="t" r="r" b="b"/>
              <a:pathLst>
                <a:path w="6144" h="7316" extrusionOk="0">
                  <a:moveTo>
                    <a:pt x="0" y="0"/>
                  </a:moveTo>
                  <a:cubicBezTo>
                    <a:pt x="0" y="0"/>
                    <a:pt x="1109" y="2914"/>
                    <a:pt x="0" y="6112"/>
                  </a:cubicBezTo>
                  <a:lnTo>
                    <a:pt x="4212" y="7316"/>
                  </a:lnTo>
                  <a:lnTo>
                    <a:pt x="6144" y="7316"/>
                  </a:lnTo>
                  <a:lnTo>
                    <a:pt x="6144" y="60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EFED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" name="Google Shape;344;p15"/>
            <p:cNvSpPr/>
            <p:nvPr/>
          </p:nvSpPr>
          <p:spPr>
            <a:xfrm>
              <a:off x="3892435" y="3886559"/>
              <a:ext cx="1410313" cy="260823"/>
            </a:xfrm>
            <a:custGeom>
              <a:avLst/>
              <a:gdLst/>
              <a:ahLst/>
              <a:cxnLst/>
              <a:rect l="l" t="t" r="r" b="b"/>
              <a:pathLst>
                <a:path w="44528" h="8235" extrusionOk="0">
                  <a:moveTo>
                    <a:pt x="1" y="0"/>
                  </a:moveTo>
                  <a:lnTo>
                    <a:pt x="4561" y="1425"/>
                  </a:lnTo>
                  <a:cubicBezTo>
                    <a:pt x="5163" y="1615"/>
                    <a:pt x="5606" y="2217"/>
                    <a:pt x="5606" y="2851"/>
                  </a:cubicBezTo>
                  <a:lnTo>
                    <a:pt x="5606" y="7253"/>
                  </a:lnTo>
                  <a:cubicBezTo>
                    <a:pt x="5606" y="7569"/>
                    <a:pt x="5480" y="7886"/>
                    <a:pt x="5226" y="8044"/>
                  </a:cubicBezTo>
                  <a:cubicBezTo>
                    <a:pt x="5100" y="8171"/>
                    <a:pt x="4941" y="8234"/>
                    <a:pt x="4751" y="8234"/>
                  </a:cubicBezTo>
                  <a:lnTo>
                    <a:pt x="43609" y="8234"/>
                  </a:lnTo>
                  <a:cubicBezTo>
                    <a:pt x="43799" y="8234"/>
                    <a:pt x="43989" y="8171"/>
                    <a:pt x="44147" y="8044"/>
                  </a:cubicBezTo>
                  <a:cubicBezTo>
                    <a:pt x="44369" y="7886"/>
                    <a:pt x="44528" y="7601"/>
                    <a:pt x="44528" y="7253"/>
                  </a:cubicBezTo>
                  <a:lnTo>
                    <a:pt x="44528" y="2851"/>
                  </a:lnTo>
                  <a:cubicBezTo>
                    <a:pt x="44528" y="2249"/>
                    <a:pt x="44052" y="1615"/>
                    <a:pt x="43451" y="1425"/>
                  </a:cubicBezTo>
                  <a:lnTo>
                    <a:pt x="38890" y="32"/>
                  </a:lnTo>
                  <a:cubicBezTo>
                    <a:pt x="38859" y="0"/>
                    <a:pt x="38795" y="0"/>
                    <a:pt x="38764" y="0"/>
                  </a:cubicBezTo>
                  <a:close/>
                </a:path>
              </a:pathLst>
            </a:custGeom>
            <a:solidFill>
              <a:srgbClr val="00B0F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" name="Google Shape;345;p15"/>
            <p:cNvSpPr/>
            <p:nvPr/>
          </p:nvSpPr>
          <p:spPr>
            <a:xfrm>
              <a:off x="4177304" y="3886559"/>
              <a:ext cx="747313" cy="260823"/>
            </a:xfrm>
            <a:custGeom>
              <a:avLst/>
              <a:gdLst/>
              <a:ahLst/>
              <a:cxnLst/>
              <a:rect l="l" t="t" r="r" b="b"/>
              <a:pathLst>
                <a:path w="23595" h="8235" extrusionOk="0">
                  <a:moveTo>
                    <a:pt x="1" y="0"/>
                  </a:moveTo>
                  <a:cubicBezTo>
                    <a:pt x="64" y="0"/>
                    <a:pt x="96" y="0"/>
                    <a:pt x="127" y="32"/>
                  </a:cubicBezTo>
                  <a:lnTo>
                    <a:pt x="4688" y="1425"/>
                  </a:lnTo>
                  <a:cubicBezTo>
                    <a:pt x="5290" y="1615"/>
                    <a:pt x="5765" y="2249"/>
                    <a:pt x="5765" y="2851"/>
                  </a:cubicBezTo>
                  <a:lnTo>
                    <a:pt x="5765" y="7253"/>
                  </a:lnTo>
                  <a:cubicBezTo>
                    <a:pt x="5765" y="7601"/>
                    <a:pt x="5606" y="7886"/>
                    <a:pt x="5385" y="8044"/>
                  </a:cubicBezTo>
                  <a:cubicBezTo>
                    <a:pt x="5226" y="8171"/>
                    <a:pt x="5068" y="8203"/>
                    <a:pt x="4910" y="8234"/>
                  </a:cubicBezTo>
                  <a:lnTo>
                    <a:pt x="22739" y="8234"/>
                  </a:lnTo>
                  <a:cubicBezTo>
                    <a:pt x="22929" y="8234"/>
                    <a:pt x="23088" y="8171"/>
                    <a:pt x="23214" y="8044"/>
                  </a:cubicBezTo>
                  <a:cubicBezTo>
                    <a:pt x="23468" y="7886"/>
                    <a:pt x="23594" y="7601"/>
                    <a:pt x="23594" y="7253"/>
                  </a:cubicBezTo>
                  <a:lnTo>
                    <a:pt x="23594" y="2851"/>
                  </a:lnTo>
                  <a:cubicBezTo>
                    <a:pt x="23594" y="2217"/>
                    <a:pt x="23119" y="1615"/>
                    <a:pt x="22549" y="1425"/>
                  </a:cubicBezTo>
                  <a:lnTo>
                    <a:pt x="17957" y="32"/>
                  </a:lnTo>
                  <a:cubicBezTo>
                    <a:pt x="17926" y="0"/>
                    <a:pt x="17894" y="0"/>
                    <a:pt x="17862" y="0"/>
                  </a:cubicBezTo>
                  <a:close/>
                </a:path>
              </a:pathLst>
            </a:custGeom>
            <a:solidFill>
              <a:srgbClr val="B2B1B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" name="Google Shape;346;p15"/>
            <p:cNvSpPr/>
            <p:nvPr/>
          </p:nvSpPr>
          <p:spPr>
            <a:xfrm>
              <a:off x="4879469" y="3886559"/>
              <a:ext cx="263832" cy="260823"/>
            </a:xfrm>
            <a:custGeom>
              <a:avLst/>
              <a:gdLst/>
              <a:ahLst/>
              <a:cxnLst/>
              <a:rect l="l" t="t" r="r" b="b"/>
              <a:pathLst>
                <a:path w="8330" h="8235" extrusionOk="0">
                  <a:moveTo>
                    <a:pt x="0" y="0"/>
                  </a:moveTo>
                  <a:cubicBezTo>
                    <a:pt x="32" y="0"/>
                    <a:pt x="95" y="0"/>
                    <a:pt x="127" y="32"/>
                  </a:cubicBezTo>
                  <a:lnTo>
                    <a:pt x="4687" y="1425"/>
                  </a:lnTo>
                  <a:cubicBezTo>
                    <a:pt x="5289" y="1615"/>
                    <a:pt x="5732" y="2249"/>
                    <a:pt x="5732" y="2851"/>
                  </a:cubicBezTo>
                  <a:lnTo>
                    <a:pt x="5732" y="7253"/>
                  </a:lnTo>
                  <a:cubicBezTo>
                    <a:pt x="5732" y="7601"/>
                    <a:pt x="5606" y="7886"/>
                    <a:pt x="5352" y="8044"/>
                  </a:cubicBezTo>
                  <a:cubicBezTo>
                    <a:pt x="5226" y="8171"/>
                    <a:pt x="5067" y="8203"/>
                    <a:pt x="4877" y="8234"/>
                  </a:cubicBezTo>
                  <a:lnTo>
                    <a:pt x="7474" y="8234"/>
                  </a:lnTo>
                  <a:cubicBezTo>
                    <a:pt x="7632" y="8234"/>
                    <a:pt x="7791" y="8171"/>
                    <a:pt x="7949" y="8044"/>
                  </a:cubicBezTo>
                  <a:cubicBezTo>
                    <a:pt x="8171" y="7886"/>
                    <a:pt x="8329" y="7601"/>
                    <a:pt x="8329" y="7253"/>
                  </a:cubicBezTo>
                  <a:lnTo>
                    <a:pt x="8329" y="2851"/>
                  </a:lnTo>
                  <a:cubicBezTo>
                    <a:pt x="8329" y="2217"/>
                    <a:pt x="7854" y="1615"/>
                    <a:pt x="7252" y="1425"/>
                  </a:cubicBezTo>
                  <a:lnTo>
                    <a:pt x="2692" y="32"/>
                  </a:lnTo>
                  <a:cubicBezTo>
                    <a:pt x="2660" y="0"/>
                    <a:pt x="2629" y="0"/>
                    <a:pt x="2565" y="0"/>
                  </a:cubicBez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" name="Google Shape;347;p15"/>
            <p:cNvSpPr/>
            <p:nvPr/>
          </p:nvSpPr>
          <p:spPr>
            <a:xfrm>
              <a:off x="3877390" y="3886939"/>
              <a:ext cx="194628" cy="260443"/>
            </a:xfrm>
            <a:custGeom>
              <a:avLst/>
              <a:gdLst/>
              <a:ahLst/>
              <a:cxnLst/>
              <a:rect l="l" t="t" r="r" b="b"/>
              <a:pathLst>
                <a:path w="6145" h="8223" extrusionOk="0">
                  <a:moveTo>
                    <a:pt x="390" y="0"/>
                  </a:moveTo>
                  <a:cubicBezTo>
                    <a:pt x="244" y="0"/>
                    <a:pt x="114" y="91"/>
                    <a:pt x="64" y="242"/>
                  </a:cubicBezTo>
                  <a:cubicBezTo>
                    <a:pt x="1" y="432"/>
                    <a:pt x="127" y="622"/>
                    <a:pt x="317" y="685"/>
                  </a:cubicBezTo>
                  <a:lnTo>
                    <a:pt x="4878" y="2078"/>
                  </a:lnTo>
                  <a:cubicBezTo>
                    <a:pt x="5163" y="2174"/>
                    <a:pt x="5416" y="2522"/>
                    <a:pt x="5416" y="2839"/>
                  </a:cubicBezTo>
                  <a:lnTo>
                    <a:pt x="5416" y="7241"/>
                  </a:lnTo>
                  <a:cubicBezTo>
                    <a:pt x="5416" y="7367"/>
                    <a:pt x="5385" y="7431"/>
                    <a:pt x="5353" y="7494"/>
                  </a:cubicBezTo>
                  <a:cubicBezTo>
                    <a:pt x="5321" y="7510"/>
                    <a:pt x="5282" y="7518"/>
                    <a:pt x="5238" y="7518"/>
                  </a:cubicBezTo>
                  <a:cubicBezTo>
                    <a:pt x="5194" y="7518"/>
                    <a:pt x="5147" y="7510"/>
                    <a:pt x="5099" y="7494"/>
                  </a:cubicBezTo>
                  <a:lnTo>
                    <a:pt x="507" y="6100"/>
                  </a:lnTo>
                  <a:cubicBezTo>
                    <a:pt x="468" y="6087"/>
                    <a:pt x="428" y="6081"/>
                    <a:pt x="390" y="6081"/>
                  </a:cubicBezTo>
                  <a:cubicBezTo>
                    <a:pt x="244" y="6081"/>
                    <a:pt x="114" y="6172"/>
                    <a:pt x="64" y="6322"/>
                  </a:cubicBezTo>
                  <a:cubicBezTo>
                    <a:pt x="1" y="6512"/>
                    <a:pt x="127" y="6702"/>
                    <a:pt x="317" y="6765"/>
                  </a:cubicBezTo>
                  <a:lnTo>
                    <a:pt x="4878" y="8191"/>
                  </a:lnTo>
                  <a:cubicBezTo>
                    <a:pt x="5004" y="8222"/>
                    <a:pt x="5099" y="8222"/>
                    <a:pt x="5194" y="8222"/>
                  </a:cubicBezTo>
                  <a:cubicBezTo>
                    <a:pt x="5416" y="8222"/>
                    <a:pt x="5606" y="8159"/>
                    <a:pt x="5765" y="8064"/>
                  </a:cubicBezTo>
                  <a:cubicBezTo>
                    <a:pt x="5986" y="7874"/>
                    <a:pt x="6145" y="7589"/>
                    <a:pt x="6145" y="7241"/>
                  </a:cubicBezTo>
                  <a:lnTo>
                    <a:pt x="6145" y="2839"/>
                  </a:lnTo>
                  <a:cubicBezTo>
                    <a:pt x="6145" y="2237"/>
                    <a:pt x="5670" y="1603"/>
                    <a:pt x="5099" y="1413"/>
                  </a:cubicBezTo>
                  <a:lnTo>
                    <a:pt x="507" y="20"/>
                  </a:lnTo>
                  <a:cubicBezTo>
                    <a:pt x="468" y="7"/>
                    <a:pt x="428" y="0"/>
                    <a:pt x="390" y="0"/>
                  </a:cubicBezTo>
                  <a:close/>
                </a:path>
              </a:pathLst>
            </a:custGeom>
            <a:solidFill>
              <a:srgbClr val="B2B1B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" name="Google Shape;348;p15"/>
            <p:cNvSpPr/>
            <p:nvPr/>
          </p:nvSpPr>
          <p:spPr>
            <a:xfrm>
              <a:off x="3879417" y="3887920"/>
              <a:ext cx="191587" cy="258448"/>
            </a:xfrm>
            <a:custGeom>
              <a:avLst/>
              <a:gdLst/>
              <a:ahLst/>
              <a:cxnLst/>
              <a:rect l="l" t="t" r="r" b="b"/>
              <a:pathLst>
                <a:path w="6049" h="8160" extrusionOk="0">
                  <a:moveTo>
                    <a:pt x="327" y="1"/>
                  </a:moveTo>
                  <a:cubicBezTo>
                    <a:pt x="190" y="1"/>
                    <a:pt x="82" y="86"/>
                    <a:pt x="32" y="211"/>
                  </a:cubicBezTo>
                  <a:cubicBezTo>
                    <a:pt x="0" y="369"/>
                    <a:pt x="95" y="559"/>
                    <a:pt x="253" y="622"/>
                  </a:cubicBezTo>
                  <a:lnTo>
                    <a:pt x="4814" y="2016"/>
                  </a:lnTo>
                  <a:cubicBezTo>
                    <a:pt x="5130" y="2111"/>
                    <a:pt x="5416" y="2491"/>
                    <a:pt x="5416" y="2808"/>
                  </a:cubicBezTo>
                  <a:lnTo>
                    <a:pt x="5416" y="7210"/>
                  </a:lnTo>
                  <a:cubicBezTo>
                    <a:pt x="5416" y="7336"/>
                    <a:pt x="5352" y="7431"/>
                    <a:pt x="5289" y="7495"/>
                  </a:cubicBezTo>
                  <a:cubicBezTo>
                    <a:pt x="5257" y="7510"/>
                    <a:pt x="5218" y="7518"/>
                    <a:pt x="5170" y="7518"/>
                  </a:cubicBezTo>
                  <a:cubicBezTo>
                    <a:pt x="5123" y="7518"/>
                    <a:pt x="5067" y="7510"/>
                    <a:pt x="5004" y="7495"/>
                  </a:cubicBezTo>
                  <a:lnTo>
                    <a:pt x="443" y="6101"/>
                  </a:lnTo>
                  <a:cubicBezTo>
                    <a:pt x="403" y="6088"/>
                    <a:pt x="364" y="6081"/>
                    <a:pt x="327" y="6081"/>
                  </a:cubicBezTo>
                  <a:cubicBezTo>
                    <a:pt x="190" y="6081"/>
                    <a:pt x="82" y="6167"/>
                    <a:pt x="32" y="6291"/>
                  </a:cubicBezTo>
                  <a:cubicBezTo>
                    <a:pt x="0" y="6481"/>
                    <a:pt x="95" y="6639"/>
                    <a:pt x="253" y="6703"/>
                  </a:cubicBezTo>
                  <a:lnTo>
                    <a:pt x="4814" y="8096"/>
                  </a:lnTo>
                  <a:cubicBezTo>
                    <a:pt x="4940" y="8128"/>
                    <a:pt x="5035" y="8160"/>
                    <a:pt x="5130" y="8160"/>
                  </a:cubicBezTo>
                  <a:cubicBezTo>
                    <a:pt x="5352" y="8160"/>
                    <a:pt x="5511" y="8096"/>
                    <a:pt x="5669" y="7970"/>
                  </a:cubicBezTo>
                  <a:cubicBezTo>
                    <a:pt x="5891" y="7811"/>
                    <a:pt x="6049" y="7526"/>
                    <a:pt x="6049" y="7210"/>
                  </a:cubicBezTo>
                  <a:lnTo>
                    <a:pt x="6049" y="2808"/>
                  </a:lnTo>
                  <a:cubicBezTo>
                    <a:pt x="6049" y="2206"/>
                    <a:pt x="5574" y="1604"/>
                    <a:pt x="5004" y="1414"/>
                  </a:cubicBezTo>
                  <a:lnTo>
                    <a:pt x="443" y="21"/>
                  </a:lnTo>
                  <a:cubicBezTo>
                    <a:pt x="403" y="7"/>
                    <a:pt x="364" y="1"/>
                    <a:pt x="327" y="1"/>
                  </a:cubicBezTo>
                  <a:close/>
                </a:path>
              </a:pathLst>
            </a:custGeom>
            <a:solidFill>
              <a:srgbClr val="B2B1B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" name="Google Shape;349;p15"/>
            <p:cNvSpPr/>
            <p:nvPr/>
          </p:nvSpPr>
          <p:spPr>
            <a:xfrm>
              <a:off x="3880399" y="3889314"/>
              <a:ext cx="188610" cy="256040"/>
            </a:xfrm>
            <a:custGeom>
              <a:avLst/>
              <a:gdLst/>
              <a:ahLst/>
              <a:cxnLst/>
              <a:rect l="l" t="t" r="r" b="b"/>
              <a:pathLst>
                <a:path w="5955" h="8084" extrusionOk="0">
                  <a:moveTo>
                    <a:pt x="316" y="0"/>
                  </a:moveTo>
                  <a:cubicBezTo>
                    <a:pt x="205" y="0"/>
                    <a:pt x="91" y="66"/>
                    <a:pt x="64" y="198"/>
                  </a:cubicBezTo>
                  <a:cubicBezTo>
                    <a:pt x="1" y="325"/>
                    <a:pt x="96" y="483"/>
                    <a:pt x="222" y="547"/>
                  </a:cubicBezTo>
                  <a:lnTo>
                    <a:pt x="4814" y="1940"/>
                  </a:lnTo>
                  <a:cubicBezTo>
                    <a:pt x="5131" y="2035"/>
                    <a:pt x="5416" y="2415"/>
                    <a:pt x="5416" y="2764"/>
                  </a:cubicBezTo>
                  <a:lnTo>
                    <a:pt x="5416" y="7166"/>
                  </a:lnTo>
                  <a:cubicBezTo>
                    <a:pt x="5416" y="7292"/>
                    <a:pt x="5385" y="7419"/>
                    <a:pt x="5290" y="7482"/>
                  </a:cubicBezTo>
                  <a:cubicBezTo>
                    <a:pt x="5245" y="7505"/>
                    <a:pt x="5168" y="7527"/>
                    <a:pt x="5083" y="7527"/>
                  </a:cubicBezTo>
                  <a:cubicBezTo>
                    <a:pt x="5047" y="7527"/>
                    <a:pt x="5010" y="7523"/>
                    <a:pt x="4973" y="7514"/>
                  </a:cubicBezTo>
                  <a:lnTo>
                    <a:pt x="381" y="6089"/>
                  </a:lnTo>
                  <a:cubicBezTo>
                    <a:pt x="360" y="6084"/>
                    <a:pt x="338" y="6081"/>
                    <a:pt x="316" y="6081"/>
                  </a:cubicBezTo>
                  <a:cubicBezTo>
                    <a:pt x="205" y="6081"/>
                    <a:pt x="91" y="6147"/>
                    <a:pt x="64" y="6279"/>
                  </a:cubicBezTo>
                  <a:cubicBezTo>
                    <a:pt x="1" y="6405"/>
                    <a:pt x="96" y="6564"/>
                    <a:pt x="222" y="6627"/>
                  </a:cubicBezTo>
                  <a:lnTo>
                    <a:pt x="4814" y="8021"/>
                  </a:lnTo>
                  <a:cubicBezTo>
                    <a:pt x="4909" y="8052"/>
                    <a:pt x="5004" y="8084"/>
                    <a:pt x="5099" y="8084"/>
                  </a:cubicBezTo>
                  <a:cubicBezTo>
                    <a:pt x="5290" y="8084"/>
                    <a:pt x="5480" y="8021"/>
                    <a:pt x="5606" y="7926"/>
                  </a:cubicBezTo>
                  <a:cubicBezTo>
                    <a:pt x="5828" y="7736"/>
                    <a:pt x="5955" y="7482"/>
                    <a:pt x="5955" y="7166"/>
                  </a:cubicBezTo>
                  <a:lnTo>
                    <a:pt x="5955" y="2764"/>
                  </a:lnTo>
                  <a:cubicBezTo>
                    <a:pt x="5955" y="2194"/>
                    <a:pt x="5511" y="1592"/>
                    <a:pt x="4973" y="1402"/>
                  </a:cubicBezTo>
                  <a:lnTo>
                    <a:pt x="381" y="8"/>
                  </a:lnTo>
                  <a:cubicBezTo>
                    <a:pt x="360" y="3"/>
                    <a:pt x="338" y="0"/>
                    <a:pt x="316" y="0"/>
                  </a:cubicBezTo>
                  <a:close/>
                </a:path>
              </a:pathLst>
            </a:custGeom>
            <a:solidFill>
              <a:srgbClr val="B2B1B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" name="Google Shape;350;p15"/>
            <p:cNvSpPr/>
            <p:nvPr/>
          </p:nvSpPr>
          <p:spPr>
            <a:xfrm>
              <a:off x="3882426" y="3890296"/>
              <a:ext cx="185569" cy="253063"/>
            </a:xfrm>
            <a:custGeom>
              <a:avLst/>
              <a:gdLst/>
              <a:ahLst/>
              <a:cxnLst/>
              <a:rect l="l" t="t" r="r" b="b"/>
              <a:pathLst>
                <a:path w="5859" h="7990" extrusionOk="0">
                  <a:moveTo>
                    <a:pt x="252" y="1"/>
                  </a:moveTo>
                  <a:cubicBezTo>
                    <a:pt x="149" y="1"/>
                    <a:pt x="58" y="62"/>
                    <a:pt x="32" y="167"/>
                  </a:cubicBezTo>
                  <a:cubicBezTo>
                    <a:pt x="0" y="294"/>
                    <a:pt x="63" y="421"/>
                    <a:pt x="190" y="452"/>
                  </a:cubicBezTo>
                  <a:lnTo>
                    <a:pt x="4750" y="1877"/>
                  </a:lnTo>
                  <a:cubicBezTo>
                    <a:pt x="5099" y="1972"/>
                    <a:pt x="5384" y="2384"/>
                    <a:pt x="5384" y="2733"/>
                  </a:cubicBezTo>
                  <a:lnTo>
                    <a:pt x="5384" y="7135"/>
                  </a:lnTo>
                  <a:cubicBezTo>
                    <a:pt x="5384" y="7293"/>
                    <a:pt x="5352" y="7388"/>
                    <a:pt x="5257" y="7451"/>
                  </a:cubicBezTo>
                  <a:cubicBezTo>
                    <a:pt x="5197" y="7511"/>
                    <a:pt x="5124" y="7533"/>
                    <a:pt x="5046" y="7533"/>
                  </a:cubicBezTo>
                  <a:cubicBezTo>
                    <a:pt x="5002" y="7533"/>
                    <a:pt x="4955" y="7526"/>
                    <a:pt x="4909" y="7515"/>
                  </a:cubicBezTo>
                  <a:lnTo>
                    <a:pt x="317" y="6089"/>
                  </a:lnTo>
                  <a:cubicBezTo>
                    <a:pt x="295" y="6084"/>
                    <a:pt x="273" y="6081"/>
                    <a:pt x="252" y="6081"/>
                  </a:cubicBezTo>
                  <a:cubicBezTo>
                    <a:pt x="149" y="6081"/>
                    <a:pt x="58" y="6143"/>
                    <a:pt x="32" y="6248"/>
                  </a:cubicBezTo>
                  <a:cubicBezTo>
                    <a:pt x="0" y="6374"/>
                    <a:pt x="63" y="6501"/>
                    <a:pt x="190" y="6533"/>
                  </a:cubicBezTo>
                  <a:lnTo>
                    <a:pt x="4750" y="7958"/>
                  </a:lnTo>
                  <a:cubicBezTo>
                    <a:pt x="4845" y="7990"/>
                    <a:pt x="4940" y="7990"/>
                    <a:pt x="5035" y="7990"/>
                  </a:cubicBezTo>
                  <a:cubicBezTo>
                    <a:pt x="5226" y="7990"/>
                    <a:pt x="5384" y="7958"/>
                    <a:pt x="5542" y="7831"/>
                  </a:cubicBezTo>
                  <a:cubicBezTo>
                    <a:pt x="5732" y="7673"/>
                    <a:pt x="5859" y="7420"/>
                    <a:pt x="5859" y="7135"/>
                  </a:cubicBezTo>
                  <a:lnTo>
                    <a:pt x="5859" y="2733"/>
                  </a:lnTo>
                  <a:cubicBezTo>
                    <a:pt x="5859" y="2163"/>
                    <a:pt x="5447" y="1592"/>
                    <a:pt x="4909" y="1402"/>
                  </a:cubicBezTo>
                  <a:lnTo>
                    <a:pt x="317" y="9"/>
                  </a:lnTo>
                  <a:cubicBezTo>
                    <a:pt x="295" y="4"/>
                    <a:pt x="273" y="1"/>
                    <a:pt x="252" y="1"/>
                  </a:cubicBezTo>
                  <a:close/>
                </a:path>
              </a:pathLst>
            </a:custGeom>
            <a:solidFill>
              <a:srgbClr val="B2B1B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" name="Google Shape;351;p15"/>
            <p:cNvSpPr/>
            <p:nvPr/>
          </p:nvSpPr>
          <p:spPr>
            <a:xfrm>
              <a:off x="3883408" y="3891310"/>
              <a:ext cx="183605" cy="251036"/>
            </a:xfrm>
            <a:custGeom>
              <a:avLst/>
              <a:gdLst/>
              <a:ahLst/>
              <a:cxnLst/>
              <a:rect l="l" t="t" r="r" b="b"/>
              <a:pathLst>
                <a:path w="5797" h="7926" extrusionOk="0">
                  <a:moveTo>
                    <a:pt x="222" y="0"/>
                  </a:moveTo>
                  <a:cubicBezTo>
                    <a:pt x="127" y="0"/>
                    <a:pt x="59" y="57"/>
                    <a:pt x="32" y="135"/>
                  </a:cubicBezTo>
                  <a:cubicBezTo>
                    <a:pt x="1" y="262"/>
                    <a:pt x="64" y="357"/>
                    <a:pt x="159" y="389"/>
                  </a:cubicBezTo>
                  <a:lnTo>
                    <a:pt x="4719" y="1814"/>
                  </a:lnTo>
                  <a:cubicBezTo>
                    <a:pt x="5100" y="1909"/>
                    <a:pt x="5385" y="2321"/>
                    <a:pt x="5385" y="2701"/>
                  </a:cubicBezTo>
                  <a:lnTo>
                    <a:pt x="5385" y="7103"/>
                  </a:lnTo>
                  <a:cubicBezTo>
                    <a:pt x="5385" y="7261"/>
                    <a:pt x="5353" y="7388"/>
                    <a:pt x="5226" y="7483"/>
                  </a:cubicBezTo>
                  <a:cubicBezTo>
                    <a:pt x="5171" y="7520"/>
                    <a:pt x="5104" y="7535"/>
                    <a:pt x="5027" y="7535"/>
                  </a:cubicBezTo>
                  <a:cubicBezTo>
                    <a:pt x="4972" y="7535"/>
                    <a:pt x="4912" y="7527"/>
                    <a:pt x="4846" y="7514"/>
                  </a:cubicBezTo>
                  <a:lnTo>
                    <a:pt x="286" y="6089"/>
                  </a:lnTo>
                  <a:cubicBezTo>
                    <a:pt x="264" y="6084"/>
                    <a:pt x="243" y="6081"/>
                    <a:pt x="224" y="6081"/>
                  </a:cubicBezTo>
                  <a:cubicBezTo>
                    <a:pt x="128" y="6081"/>
                    <a:pt x="59" y="6143"/>
                    <a:pt x="32" y="6247"/>
                  </a:cubicBezTo>
                  <a:cubicBezTo>
                    <a:pt x="1" y="6342"/>
                    <a:pt x="64" y="6437"/>
                    <a:pt x="159" y="6469"/>
                  </a:cubicBezTo>
                  <a:lnTo>
                    <a:pt x="4719" y="7894"/>
                  </a:lnTo>
                  <a:cubicBezTo>
                    <a:pt x="4846" y="7926"/>
                    <a:pt x="4941" y="7926"/>
                    <a:pt x="5004" y="7926"/>
                  </a:cubicBezTo>
                  <a:cubicBezTo>
                    <a:pt x="5195" y="7926"/>
                    <a:pt x="5353" y="7894"/>
                    <a:pt x="5480" y="7768"/>
                  </a:cubicBezTo>
                  <a:cubicBezTo>
                    <a:pt x="5670" y="7641"/>
                    <a:pt x="5796" y="7388"/>
                    <a:pt x="5796" y="7103"/>
                  </a:cubicBezTo>
                  <a:lnTo>
                    <a:pt x="5796" y="2701"/>
                  </a:lnTo>
                  <a:cubicBezTo>
                    <a:pt x="5796" y="2162"/>
                    <a:pt x="5385" y="1592"/>
                    <a:pt x="4846" y="1434"/>
                  </a:cubicBezTo>
                  <a:lnTo>
                    <a:pt x="286" y="9"/>
                  </a:lnTo>
                  <a:cubicBezTo>
                    <a:pt x="263" y="3"/>
                    <a:pt x="242" y="0"/>
                    <a:pt x="222" y="0"/>
                  </a:cubicBezTo>
                  <a:close/>
                </a:path>
              </a:pathLst>
            </a:custGeom>
            <a:solidFill>
              <a:srgbClr val="B2B1B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" name="Google Shape;352;p15"/>
            <p:cNvSpPr/>
            <p:nvPr/>
          </p:nvSpPr>
          <p:spPr>
            <a:xfrm>
              <a:off x="3884421" y="3892576"/>
              <a:ext cx="181578" cy="248787"/>
            </a:xfrm>
            <a:custGeom>
              <a:avLst/>
              <a:gdLst/>
              <a:ahLst/>
              <a:cxnLst/>
              <a:rect l="l" t="t" r="r" b="b"/>
              <a:pathLst>
                <a:path w="5733" h="7855" extrusionOk="0">
                  <a:moveTo>
                    <a:pt x="222" y="0"/>
                  </a:moveTo>
                  <a:cubicBezTo>
                    <a:pt x="159" y="0"/>
                    <a:pt x="64" y="32"/>
                    <a:pt x="32" y="127"/>
                  </a:cubicBezTo>
                  <a:cubicBezTo>
                    <a:pt x="0" y="190"/>
                    <a:pt x="64" y="285"/>
                    <a:pt x="127" y="317"/>
                  </a:cubicBezTo>
                  <a:lnTo>
                    <a:pt x="4719" y="1710"/>
                  </a:lnTo>
                  <a:cubicBezTo>
                    <a:pt x="5099" y="1837"/>
                    <a:pt x="5416" y="2281"/>
                    <a:pt x="5416" y="2661"/>
                  </a:cubicBezTo>
                  <a:lnTo>
                    <a:pt x="5416" y="7063"/>
                  </a:lnTo>
                  <a:cubicBezTo>
                    <a:pt x="5416" y="7253"/>
                    <a:pt x="5353" y="7379"/>
                    <a:pt x="5226" y="7474"/>
                  </a:cubicBezTo>
                  <a:cubicBezTo>
                    <a:pt x="5167" y="7513"/>
                    <a:pt x="5084" y="7540"/>
                    <a:pt x="4992" y="7540"/>
                  </a:cubicBezTo>
                  <a:cubicBezTo>
                    <a:pt x="4935" y="7540"/>
                    <a:pt x="4875" y="7530"/>
                    <a:pt x="4814" y="7506"/>
                  </a:cubicBezTo>
                  <a:lnTo>
                    <a:pt x="222" y="6112"/>
                  </a:lnTo>
                  <a:cubicBezTo>
                    <a:pt x="206" y="6105"/>
                    <a:pt x="188" y="6101"/>
                    <a:pt x="170" y="6101"/>
                  </a:cubicBezTo>
                  <a:cubicBezTo>
                    <a:pt x="115" y="6101"/>
                    <a:pt x="56" y="6136"/>
                    <a:pt x="32" y="6207"/>
                  </a:cubicBezTo>
                  <a:cubicBezTo>
                    <a:pt x="0" y="6271"/>
                    <a:pt x="64" y="6366"/>
                    <a:pt x="127" y="6397"/>
                  </a:cubicBezTo>
                  <a:lnTo>
                    <a:pt x="4719" y="7823"/>
                  </a:lnTo>
                  <a:cubicBezTo>
                    <a:pt x="4814" y="7823"/>
                    <a:pt x="4909" y="7854"/>
                    <a:pt x="5004" y="7854"/>
                  </a:cubicBezTo>
                  <a:cubicBezTo>
                    <a:pt x="5163" y="7854"/>
                    <a:pt x="5289" y="7823"/>
                    <a:pt x="5416" y="7728"/>
                  </a:cubicBezTo>
                  <a:cubicBezTo>
                    <a:pt x="5606" y="7569"/>
                    <a:pt x="5733" y="7348"/>
                    <a:pt x="5733" y="7063"/>
                  </a:cubicBezTo>
                  <a:lnTo>
                    <a:pt x="5733" y="2661"/>
                  </a:lnTo>
                  <a:cubicBezTo>
                    <a:pt x="5733" y="2122"/>
                    <a:pt x="5321" y="1584"/>
                    <a:pt x="4814" y="1425"/>
                  </a:cubicBezTo>
                  <a:lnTo>
                    <a:pt x="222" y="0"/>
                  </a:lnTo>
                  <a:close/>
                </a:path>
              </a:pathLst>
            </a:custGeom>
            <a:solidFill>
              <a:srgbClr val="B2B1B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" name="Google Shape;353;p15"/>
            <p:cNvSpPr/>
            <p:nvPr/>
          </p:nvSpPr>
          <p:spPr>
            <a:xfrm>
              <a:off x="3886417" y="3894192"/>
              <a:ext cx="177588" cy="246159"/>
            </a:xfrm>
            <a:custGeom>
              <a:avLst/>
              <a:gdLst/>
              <a:ahLst/>
              <a:cxnLst/>
              <a:rect l="l" t="t" r="r" b="b"/>
              <a:pathLst>
                <a:path w="5607" h="7772" extrusionOk="0">
                  <a:moveTo>
                    <a:pt x="109" y="0"/>
                  </a:moveTo>
                  <a:cubicBezTo>
                    <a:pt x="64" y="0"/>
                    <a:pt x="24" y="30"/>
                    <a:pt x="1" y="76"/>
                  </a:cubicBezTo>
                  <a:cubicBezTo>
                    <a:pt x="1" y="139"/>
                    <a:pt x="32" y="203"/>
                    <a:pt x="96" y="234"/>
                  </a:cubicBezTo>
                  <a:lnTo>
                    <a:pt x="4656" y="1628"/>
                  </a:lnTo>
                  <a:cubicBezTo>
                    <a:pt x="5036" y="1754"/>
                    <a:pt x="5385" y="2198"/>
                    <a:pt x="5385" y="2610"/>
                  </a:cubicBezTo>
                  <a:lnTo>
                    <a:pt x="5385" y="7012"/>
                  </a:lnTo>
                  <a:cubicBezTo>
                    <a:pt x="5385" y="7202"/>
                    <a:pt x="5321" y="7360"/>
                    <a:pt x="5195" y="7455"/>
                  </a:cubicBezTo>
                  <a:cubicBezTo>
                    <a:pt x="5116" y="7494"/>
                    <a:pt x="5026" y="7521"/>
                    <a:pt x="4923" y="7521"/>
                  </a:cubicBezTo>
                  <a:cubicBezTo>
                    <a:pt x="4860" y="7521"/>
                    <a:pt x="4792" y="7511"/>
                    <a:pt x="4719" y="7487"/>
                  </a:cubicBezTo>
                  <a:lnTo>
                    <a:pt x="159" y="6093"/>
                  </a:lnTo>
                  <a:cubicBezTo>
                    <a:pt x="142" y="6085"/>
                    <a:pt x="125" y="6081"/>
                    <a:pt x="109" y="6081"/>
                  </a:cubicBezTo>
                  <a:cubicBezTo>
                    <a:pt x="64" y="6081"/>
                    <a:pt x="24" y="6110"/>
                    <a:pt x="1" y="6156"/>
                  </a:cubicBezTo>
                  <a:cubicBezTo>
                    <a:pt x="1" y="6220"/>
                    <a:pt x="32" y="6283"/>
                    <a:pt x="96" y="6315"/>
                  </a:cubicBezTo>
                  <a:lnTo>
                    <a:pt x="4656" y="7708"/>
                  </a:lnTo>
                  <a:cubicBezTo>
                    <a:pt x="4751" y="7740"/>
                    <a:pt x="4846" y="7772"/>
                    <a:pt x="4941" y="7772"/>
                  </a:cubicBezTo>
                  <a:cubicBezTo>
                    <a:pt x="5068" y="7772"/>
                    <a:pt x="5226" y="7708"/>
                    <a:pt x="5321" y="7645"/>
                  </a:cubicBezTo>
                  <a:cubicBezTo>
                    <a:pt x="5511" y="7487"/>
                    <a:pt x="5606" y="7265"/>
                    <a:pt x="5606" y="7012"/>
                  </a:cubicBezTo>
                  <a:lnTo>
                    <a:pt x="5606" y="2610"/>
                  </a:lnTo>
                  <a:cubicBezTo>
                    <a:pt x="5606" y="2103"/>
                    <a:pt x="5226" y="1564"/>
                    <a:pt x="4719" y="1406"/>
                  </a:cubicBezTo>
                  <a:lnTo>
                    <a:pt x="159" y="13"/>
                  </a:lnTo>
                  <a:cubicBezTo>
                    <a:pt x="142" y="4"/>
                    <a:pt x="125" y="0"/>
                    <a:pt x="109" y="0"/>
                  </a:cubicBezTo>
                  <a:close/>
                </a:path>
              </a:pathLst>
            </a:custGeom>
            <a:solidFill>
              <a:srgbClr val="B2B1B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pic>
        <p:nvPicPr>
          <p:cNvPr id="50" name="Picture 7" descr="D:\MARKAZ LOGO YANGI\Рисунок1.pn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6033" y="72007"/>
            <a:ext cx="1131591" cy="1131591"/>
          </a:xfrm>
          <a:prstGeom prst="rect">
            <a:avLst/>
          </a:prstGeom>
          <a:noFill/>
        </p:spPr>
      </p:pic>
      <p:pic>
        <p:nvPicPr>
          <p:cNvPr id="51" name="Picture 6" descr="C:\Users\Vohid\Desktop\kisspng-computer-icons-portable-network-graphics-informati-professional-presenting-a-report-svg-png-icon-free-5b6ff95f9d5338.8128884815340649916444.jpg"/>
          <p:cNvPicPr>
            <a:picLocks noChangeAspect="1" noChangeArrowheads="1"/>
          </p:cNvPicPr>
          <p:nvPr/>
        </p:nvPicPr>
        <p:blipFill>
          <a:blip r:embed="rId3" cstate="print">
            <a:duotone>
              <a:schemeClr val="accent5">
                <a:shade val="45000"/>
                <a:satMod val="135000"/>
              </a:schemeClr>
              <a:prstClr val="white"/>
            </a:duotone>
            <a:lum contrast="40000"/>
          </a:blip>
          <a:srcRect/>
          <a:stretch>
            <a:fillRect/>
          </a:stretch>
        </p:blipFill>
        <p:spPr bwMode="auto">
          <a:xfrm>
            <a:off x="7308304" y="483518"/>
            <a:ext cx="1259580" cy="1203598"/>
          </a:xfrm>
          <a:prstGeom prst="rect">
            <a:avLst/>
          </a:prstGeom>
          <a:noFill/>
        </p:spPr>
      </p:pic>
      <p:sp>
        <p:nvSpPr>
          <p:cNvPr id="45" name="Содержимое 1"/>
          <p:cNvSpPr txBox="1">
            <a:spLocks/>
          </p:cNvSpPr>
          <p:nvPr/>
        </p:nvSpPr>
        <p:spPr>
          <a:xfrm>
            <a:off x="969640" y="518615"/>
            <a:ext cx="7418784" cy="3853335"/>
          </a:xfrm>
          <a:prstGeom prst="rect">
            <a:avLst/>
          </a:prstGeom>
        </p:spPr>
        <p:txBody>
          <a:bodyPr/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400" b="1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E’tiboringiz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</a:t>
            </a:r>
            <a:r>
              <a:rPr kumimoji="0" lang="en-US" sz="2400" b="1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uchun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</a:t>
            </a:r>
            <a:r>
              <a:rPr kumimoji="0" lang="en-US" sz="2400" b="1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rahmat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!</a:t>
            </a: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400" b="1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rasmiy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</a:t>
            </a:r>
            <a:r>
              <a:rPr kumimoji="0" lang="en-US" sz="2400" b="1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veb-sayti</a:t>
            </a: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http://www.sammoi.uz</a:t>
            </a: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400" b="1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maxsus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</a:t>
            </a:r>
            <a:r>
              <a:rPr kumimoji="0" lang="en-US" sz="2400" b="1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rasmiy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telegram </a:t>
            </a:r>
            <a:r>
              <a:rPr kumimoji="0" lang="en-US" sz="2400" b="1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kanal</a:t>
            </a: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https://t.me/sammohm</a:t>
            </a:r>
            <a:endParaRPr kumimoji="0" lang="ru-RU" sz="24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232a402cae5768f9ad5b4423cb9de9291fe8b4"/>
</p:tagLst>
</file>

<file path=ppt/theme/theme1.xml><?xml version="1.0" encoding="utf-8"?>
<a:theme xmlns:a="http://schemas.openxmlformats.org/drawingml/2006/main" name="Steps Infographics by Slidesgo">
  <a:themeElements>
    <a:clrScheme name="Simple Light">
      <a:dk1>
        <a:srgbClr val="000000"/>
      </a:dk1>
      <a:lt1>
        <a:srgbClr val="FFFFFF"/>
      </a:lt1>
      <a:dk2>
        <a:srgbClr val="666666"/>
      </a:dk2>
      <a:lt2>
        <a:srgbClr val="EEEEEE"/>
      </a:lt2>
      <a:accent1>
        <a:srgbClr val="6AA84F"/>
      </a:accent1>
      <a:accent2>
        <a:srgbClr val="93C47D"/>
      </a:accent2>
      <a:accent3>
        <a:srgbClr val="B6D7A8"/>
      </a:accent3>
      <a:accent4>
        <a:srgbClr val="3D85C6"/>
      </a:accent4>
      <a:accent5>
        <a:srgbClr val="6FA8DC"/>
      </a:accent5>
      <a:accent6>
        <a:srgbClr val="B1CAE0"/>
      </a:accent6>
      <a:hlink>
        <a:srgbClr val="595959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1997</TotalTime>
  <Words>274</Words>
  <Application>Microsoft Office PowerPoint</Application>
  <PresentationFormat>Экран (16:9)</PresentationFormat>
  <Paragraphs>60</Paragraphs>
  <Slides>8</Slides>
  <Notes>6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2" baseType="lpstr">
      <vt:lpstr>Roboto</vt:lpstr>
      <vt:lpstr>Arial</vt:lpstr>
      <vt:lpstr>Fira Sans Extra Condensed Medium</vt:lpstr>
      <vt:lpstr>Steps Infographics by Slidesgo</vt:lpstr>
      <vt:lpstr>               MAVZU: SHAXSLARARO MUNOSABATLARDA MOSLASHUVCHANLIKNING AHAMIYATI   </vt:lpstr>
      <vt:lpstr>Jarayon uch darajani o‘z ichiga oladi</vt:lpstr>
      <vt:lpstr>Ijtimoiy psixologik muhit uchta asosiy tarkibiy qismdan iborat</vt:lpstr>
      <vt:lpstr>Презентация PowerPoint</vt:lpstr>
      <vt:lpstr>Shaxslararo munosabatlarni to‘g‘ri o‘rnatish va o‘rganish nega muhim?</vt:lpstr>
      <vt:lpstr>Boshqalarga bo‘lgan munosabat turlari</vt:lpstr>
      <vt:lpstr>Insonga kuch beruvchi 9 ta omil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Steps Infographics</dc:title>
  <dc:creator>Vohid</dc:creator>
  <cp:lastModifiedBy>E-MAX PC Shop</cp:lastModifiedBy>
  <cp:revision>80</cp:revision>
  <dcterms:modified xsi:type="dcterms:W3CDTF">2023-12-18T10:51:22Z</dcterms:modified>
</cp:coreProperties>
</file>