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5" r:id="rId2"/>
    <p:sldId id="440" r:id="rId3"/>
    <p:sldId id="456" r:id="rId4"/>
    <p:sldId id="485" r:id="rId5"/>
    <p:sldId id="481" r:id="rId6"/>
    <p:sldId id="458" r:id="rId7"/>
    <p:sldId id="482" r:id="rId8"/>
    <p:sldId id="459" r:id="rId9"/>
    <p:sldId id="483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64" r:id="rId18"/>
    <p:sldId id="465" r:id="rId19"/>
    <p:sldId id="443" r:id="rId20"/>
    <p:sldId id="448" r:id="rId21"/>
  </p:sldIdLst>
  <p:sldSz cx="12192000" cy="6858000"/>
  <p:notesSz cx="9866313" cy="14295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4D8B8E"/>
    <a:srgbClr val="1AAD96"/>
    <a:srgbClr val="FF8775"/>
    <a:srgbClr val="FF5050"/>
    <a:srgbClr val="A9D18E"/>
    <a:srgbClr val="4E5A6A"/>
    <a:srgbClr val="586679"/>
    <a:srgbClr val="FFFFFF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610CB-8672-47E1-A011-1889F63E022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C1EA98-1272-4785-89FC-488299E1BF72}">
      <dgm:prSet phldrT="[Текст]"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1</a:t>
          </a:r>
          <a:endParaRPr lang="ru-RU" sz="2400" b="1" dirty="0">
            <a:solidFill>
              <a:srgbClr val="002060"/>
            </a:solidFill>
          </a:endParaRPr>
        </a:p>
      </dgm:t>
    </dgm:pt>
    <dgm:pt modelId="{F1FD1DF9-20A4-48E3-9F16-1845099582D4}" type="parTrans" cxnId="{28AA7AB1-89DE-46F9-A974-C23B8D791B71}">
      <dgm:prSet/>
      <dgm:spPr/>
      <dgm:t>
        <a:bodyPr/>
        <a:lstStyle/>
        <a:p>
          <a:endParaRPr lang="ru-RU"/>
        </a:p>
      </dgm:t>
    </dgm:pt>
    <dgm:pt modelId="{667874D5-D76C-4726-BE9A-37311C573E3E}" type="sibTrans" cxnId="{28AA7AB1-89DE-46F9-A974-C23B8D791B71}">
      <dgm:prSet/>
      <dgm:spPr/>
      <dgm:t>
        <a:bodyPr/>
        <a:lstStyle/>
        <a:p>
          <a:endParaRPr lang="ru-RU"/>
        </a:p>
      </dgm:t>
    </dgm:pt>
    <dgm:pt modelId="{0160FAB2-2CDC-4F55-ACEF-4E135B53526D}">
      <dgm:prSet phldrT="[Текст]"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Inson qadrini yuksaltirish va erkin fuqarolik jamiyatini yanada rivojlantirish orqali xalqparvar davlat barpo etish</a:t>
          </a:r>
          <a:endParaRPr lang="ru-RU" sz="2000" dirty="0"/>
        </a:p>
      </dgm:t>
    </dgm:pt>
    <dgm:pt modelId="{97B42671-5ED6-4940-ACEF-00ED4AA7C862}" type="parTrans" cxnId="{4F2862FF-1168-4EA7-BE24-F8FFF497DB46}">
      <dgm:prSet/>
      <dgm:spPr/>
      <dgm:t>
        <a:bodyPr/>
        <a:lstStyle/>
        <a:p>
          <a:endParaRPr lang="ru-RU"/>
        </a:p>
      </dgm:t>
    </dgm:pt>
    <dgm:pt modelId="{B161AFF5-E926-4DA1-BC77-A21FF4B9DF55}" type="sibTrans" cxnId="{4F2862FF-1168-4EA7-BE24-F8FFF497DB46}">
      <dgm:prSet/>
      <dgm:spPr/>
      <dgm:t>
        <a:bodyPr/>
        <a:lstStyle/>
        <a:p>
          <a:endParaRPr lang="ru-RU"/>
        </a:p>
      </dgm:t>
    </dgm:pt>
    <dgm:pt modelId="{8ADACC52-6DB8-49B5-8C4F-81CF95CEE3C1}">
      <dgm:prSet phldrT="[Текст]"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6</a:t>
          </a:r>
          <a:endParaRPr lang="ru-RU" sz="2400" b="1" dirty="0">
            <a:solidFill>
              <a:srgbClr val="002060"/>
            </a:solidFill>
          </a:endParaRPr>
        </a:p>
      </dgm:t>
    </dgm:pt>
    <dgm:pt modelId="{9575FA7D-CEBE-4394-BA61-54556BC1BDFD}" type="parTrans" cxnId="{60DC4DB9-1E7D-4F14-8623-68FAE34F953C}">
      <dgm:prSet/>
      <dgm:spPr/>
      <dgm:t>
        <a:bodyPr/>
        <a:lstStyle/>
        <a:p>
          <a:endParaRPr lang="ru-RU"/>
        </a:p>
      </dgm:t>
    </dgm:pt>
    <dgm:pt modelId="{6707A83A-4E76-415D-948E-218B506F80BC}" type="sibTrans" cxnId="{60DC4DB9-1E7D-4F14-8623-68FAE34F953C}">
      <dgm:prSet/>
      <dgm:spPr/>
      <dgm:t>
        <a:bodyPr/>
        <a:lstStyle/>
        <a:p>
          <a:endParaRPr lang="ru-RU"/>
        </a:p>
      </dgm:t>
    </dgm:pt>
    <dgm:pt modelId="{98F61614-8A2C-4E52-9570-8CFAA4AA88F7}">
      <dgm:prSet phldrT="[Текст]"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Milliy manfaatlardan kelib chiqqan holda Umumbashariy muammolarga </a:t>
          </a:r>
          <a:r>
            <a:rPr lang="uz-Cyrl-UZ" sz="2000" dirty="0">
              <a:latin typeface="Times New Roman" pitchFamily="18" charset="0"/>
              <a:cs typeface="Times New Roman" pitchFamily="18" charset="0"/>
            </a:rPr>
            <a:t>yondashish</a:t>
          </a:r>
          <a:endParaRPr lang="ru-RU" sz="2000" dirty="0"/>
        </a:p>
      </dgm:t>
    </dgm:pt>
    <dgm:pt modelId="{75C92F34-116C-4F5A-A3F1-42750C18EA63}" type="parTrans" cxnId="{A5A108BB-AA27-4CD5-9F28-C764C405E74C}">
      <dgm:prSet/>
      <dgm:spPr/>
      <dgm:t>
        <a:bodyPr/>
        <a:lstStyle/>
        <a:p>
          <a:endParaRPr lang="ru-RU"/>
        </a:p>
      </dgm:t>
    </dgm:pt>
    <dgm:pt modelId="{F8CD540A-95BB-45B6-9083-574F85340D80}" type="sibTrans" cxnId="{A5A108BB-AA27-4CD5-9F28-C764C405E74C}">
      <dgm:prSet/>
      <dgm:spPr/>
      <dgm:t>
        <a:bodyPr/>
        <a:lstStyle/>
        <a:p>
          <a:endParaRPr lang="ru-RU"/>
        </a:p>
      </dgm:t>
    </dgm:pt>
    <dgm:pt modelId="{FED017AD-6EB8-4060-9C07-6E7CBCDA240A}">
      <dgm:prSet phldrT="[Текст]"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7</a:t>
          </a:r>
          <a:endParaRPr lang="ru-RU" sz="2400" b="1" dirty="0">
            <a:solidFill>
              <a:srgbClr val="002060"/>
            </a:solidFill>
          </a:endParaRPr>
        </a:p>
      </dgm:t>
    </dgm:pt>
    <dgm:pt modelId="{37CC0B47-C081-4BF7-B3F2-BF4E12E1EDC2}" type="parTrans" cxnId="{840358CC-595F-4DC9-B1A9-BB06E336F8C6}">
      <dgm:prSet/>
      <dgm:spPr/>
      <dgm:t>
        <a:bodyPr/>
        <a:lstStyle/>
        <a:p>
          <a:endParaRPr lang="ru-RU"/>
        </a:p>
      </dgm:t>
    </dgm:pt>
    <dgm:pt modelId="{EBCF32DC-9A1A-4A2F-89E0-2A99BCE4BCFB}" type="sibTrans" cxnId="{840358CC-595F-4DC9-B1A9-BB06E336F8C6}">
      <dgm:prSet/>
      <dgm:spPr/>
      <dgm:t>
        <a:bodyPr/>
        <a:lstStyle/>
        <a:p>
          <a:endParaRPr lang="ru-RU"/>
        </a:p>
      </dgm:t>
    </dgm:pt>
    <dgm:pt modelId="{A5F86C84-553E-4424-9B45-E1F8C58311EE}">
      <dgm:prSet phldrT="[Текст]"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Mamlakatimiz xavfsizligi va mudofaa salohiyatini kuchaytirish, ochiq</a:t>
          </a:r>
          <a:r>
            <a:rPr lang="uz-Cyrl-UZ" sz="2000" dirty="0">
              <a:latin typeface="Times New Roman" pitchFamily="18" charset="0"/>
              <a:cs typeface="Times New Roman" pitchFamily="18" charset="0"/>
            </a:rPr>
            <a:t>,</a:t>
          </a:r>
          <a:r>
            <a:rPr lang="uz-Latn-UZ" sz="2000" dirty="0">
              <a:latin typeface="Times New Roman" pitchFamily="18" charset="0"/>
              <a:cs typeface="Times New Roman" pitchFamily="18" charset="0"/>
            </a:rPr>
            <a:t> pragmatik va faol tashqi siyosat olib borish </a:t>
          </a:r>
          <a:endParaRPr lang="ru-RU" sz="2000" dirty="0"/>
        </a:p>
      </dgm:t>
    </dgm:pt>
    <dgm:pt modelId="{D58C6D16-532A-4D7A-97FD-736ADB210DDB}" type="parTrans" cxnId="{E67FF51F-FCD6-48C8-9C3E-4D5C1E59DAD5}">
      <dgm:prSet/>
      <dgm:spPr/>
      <dgm:t>
        <a:bodyPr/>
        <a:lstStyle/>
        <a:p>
          <a:endParaRPr lang="ru-RU"/>
        </a:p>
      </dgm:t>
    </dgm:pt>
    <dgm:pt modelId="{73752E74-CF45-42AE-813F-29514FB88BED}" type="sibTrans" cxnId="{E67FF51F-FCD6-48C8-9C3E-4D5C1E59DAD5}">
      <dgm:prSet/>
      <dgm:spPr/>
      <dgm:t>
        <a:bodyPr/>
        <a:lstStyle/>
        <a:p>
          <a:endParaRPr lang="ru-RU"/>
        </a:p>
      </dgm:t>
    </dgm:pt>
    <dgm:pt modelId="{F331524B-81EA-457F-8A33-2CB28DD75B2D}">
      <dgm:prSet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2</a:t>
          </a:r>
          <a:endParaRPr lang="ru-RU" sz="2400" b="1" dirty="0">
            <a:solidFill>
              <a:srgbClr val="002060"/>
            </a:solidFill>
          </a:endParaRPr>
        </a:p>
      </dgm:t>
    </dgm:pt>
    <dgm:pt modelId="{DBF61AC2-62DF-4B07-AFE9-4028995FCE26}" type="parTrans" cxnId="{5BCF72DC-6ACE-4445-9A35-9EDEA9FE9FAA}">
      <dgm:prSet/>
      <dgm:spPr/>
      <dgm:t>
        <a:bodyPr/>
        <a:lstStyle/>
        <a:p>
          <a:endParaRPr lang="ru-RU"/>
        </a:p>
      </dgm:t>
    </dgm:pt>
    <dgm:pt modelId="{DB907D4D-6AF4-42C8-AFC1-9A6685D309F2}" type="sibTrans" cxnId="{5BCF72DC-6ACE-4445-9A35-9EDEA9FE9FAA}">
      <dgm:prSet/>
      <dgm:spPr/>
      <dgm:t>
        <a:bodyPr/>
        <a:lstStyle/>
        <a:p>
          <a:endParaRPr lang="ru-RU"/>
        </a:p>
      </dgm:t>
    </dgm:pt>
    <dgm:pt modelId="{EAC1B604-3F5D-4C92-9C70-3388D5E46885}">
      <dgm:prSet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3</a:t>
          </a:r>
          <a:endParaRPr lang="ru-RU" sz="2400" b="1" dirty="0">
            <a:solidFill>
              <a:srgbClr val="002060"/>
            </a:solidFill>
          </a:endParaRPr>
        </a:p>
      </dgm:t>
    </dgm:pt>
    <dgm:pt modelId="{03E32FAB-BE57-4B53-BCBF-7F02D4802D5C}" type="parTrans" cxnId="{39D1ED76-2310-4745-B7CA-D59A9879D603}">
      <dgm:prSet/>
      <dgm:spPr/>
      <dgm:t>
        <a:bodyPr/>
        <a:lstStyle/>
        <a:p>
          <a:endParaRPr lang="ru-RU"/>
        </a:p>
      </dgm:t>
    </dgm:pt>
    <dgm:pt modelId="{4D4796EA-F0A3-4FF6-9525-3CC3F4F0BF40}" type="sibTrans" cxnId="{39D1ED76-2310-4745-B7CA-D59A9879D603}">
      <dgm:prSet/>
      <dgm:spPr/>
      <dgm:t>
        <a:bodyPr/>
        <a:lstStyle/>
        <a:p>
          <a:endParaRPr lang="ru-RU"/>
        </a:p>
      </dgm:t>
    </dgm:pt>
    <dgm:pt modelId="{C256DACE-E543-4314-88B0-9FC578F29CC3}">
      <dgm:prSet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4</a:t>
          </a:r>
          <a:endParaRPr lang="ru-RU" sz="2400" b="1" dirty="0">
            <a:solidFill>
              <a:srgbClr val="002060"/>
            </a:solidFill>
          </a:endParaRPr>
        </a:p>
      </dgm:t>
    </dgm:pt>
    <dgm:pt modelId="{E4C3D04E-7784-4D69-BD44-4E7671D61872}" type="parTrans" cxnId="{D6834880-1292-4F52-B10C-655657D689CB}">
      <dgm:prSet/>
      <dgm:spPr/>
      <dgm:t>
        <a:bodyPr/>
        <a:lstStyle/>
        <a:p>
          <a:endParaRPr lang="ru-RU"/>
        </a:p>
      </dgm:t>
    </dgm:pt>
    <dgm:pt modelId="{EF576961-53DD-404E-BABD-B23AE740C88C}" type="sibTrans" cxnId="{D6834880-1292-4F52-B10C-655657D689CB}">
      <dgm:prSet/>
      <dgm:spPr/>
      <dgm:t>
        <a:bodyPr/>
        <a:lstStyle/>
        <a:p>
          <a:endParaRPr lang="ru-RU"/>
        </a:p>
      </dgm:t>
    </dgm:pt>
    <dgm:pt modelId="{AC14F7B0-01BB-44AB-8639-84AE3A06B01E}">
      <dgm:prSet custT="1"/>
      <dgm:spPr/>
      <dgm:t>
        <a:bodyPr/>
        <a:lstStyle/>
        <a:p>
          <a:r>
            <a:rPr lang="uz-Cyrl-UZ" sz="2400" b="1" dirty="0">
              <a:solidFill>
                <a:srgbClr val="002060"/>
              </a:solidFill>
            </a:rPr>
            <a:t>5</a:t>
          </a:r>
          <a:endParaRPr lang="ru-RU" sz="2400" b="1" dirty="0">
            <a:solidFill>
              <a:srgbClr val="002060"/>
            </a:solidFill>
          </a:endParaRPr>
        </a:p>
      </dgm:t>
    </dgm:pt>
    <dgm:pt modelId="{B8D28BD7-6062-4A49-8F33-6390246E4DE0}" type="parTrans" cxnId="{B36F8D1B-486A-412E-BA47-97D21A0FFF2C}">
      <dgm:prSet/>
      <dgm:spPr/>
      <dgm:t>
        <a:bodyPr/>
        <a:lstStyle/>
        <a:p>
          <a:endParaRPr lang="ru-RU"/>
        </a:p>
      </dgm:t>
    </dgm:pt>
    <dgm:pt modelId="{69884EC7-85EF-4630-9884-837B46E610FB}" type="sibTrans" cxnId="{B36F8D1B-486A-412E-BA47-97D21A0FFF2C}">
      <dgm:prSet/>
      <dgm:spPr/>
      <dgm:t>
        <a:bodyPr/>
        <a:lstStyle/>
        <a:p>
          <a:endParaRPr lang="ru-RU"/>
        </a:p>
      </dgm:t>
    </dgm:pt>
    <dgm:pt modelId="{8604155C-99F3-468B-807B-FB9CB51822F6}">
      <dgm:prSet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Mamlakatimizda adolat va qonun ustuvorligi tamoyillarini taraqqiyotning eng asosiy va zarur shartiga aylantirish</a:t>
          </a:r>
          <a:endParaRPr lang="ru-RU" sz="2000" dirty="0"/>
        </a:p>
      </dgm:t>
    </dgm:pt>
    <dgm:pt modelId="{0B4B053A-3050-412A-85FC-3D99EAA67276}" type="parTrans" cxnId="{F02949A4-728F-48A1-B93A-3D8A93263450}">
      <dgm:prSet/>
      <dgm:spPr/>
      <dgm:t>
        <a:bodyPr/>
        <a:lstStyle/>
        <a:p>
          <a:endParaRPr lang="ru-RU"/>
        </a:p>
      </dgm:t>
    </dgm:pt>
    <dgm:pt modelId="{27B323EB-7BBE-486D-A6EE-EF943219B40F}" type="sibTrans" cxnId="{F02949A4-728F-48A1-B93A-3D8A93263450}">
      <dgm:prSet/>
      <dgm:spPr/>
      <dgm:t>
        <a:bodyPr/>
        <a:lstStyle/>
        <a:p>
          <a:endParaRPr lang="ru-RU"/>
        </a:p>
      </dgm:t>
    </dgm:pt>
    <dgm:pt modelId="{4A870B8D-27CD-49F6-B2DB-DE17ED64C61F}">
      <dgm:prSet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Milliy iqtisodiyotni </a:t>
          </a:r>
          <a:r>
            <a:rPr lang="uz-Cyrl-UZ" sz="2000" dirty="0">
              <a:latin typeface="Times New Roman" pitchFamily="18" charset="0"/>
              <a:cs typeface="Times New Roman" pitchFamily="18" charset="0"/>
            </a:rPr>
            <a:t>jadal</a:t>
          </a:r>
          <a:r>
            <a:rPr lang="uz-Latn-UZ" sz="2000" dirty="0">
              <a:latin typeface="Times New Roman" pitchFamily="18" charset="0"/>
              <a:cs typeface="Times New Roman" pitchFamily="18" charset="0"/>
            </a:rPr>
            <a:t> rivojlantirish </a:t>
          </a:r>
          <a:r>
            <a:rPr lang="uz-Cyrl-UZ" sz="2000" dirty="0">
              <a:latin typeface="Times New Roman" pitchFamily="18" charset="0"/>
              <a:cs typeface="Times New Roman" pitchFamily="18" charset="0"/>
            </a:rPr>
            <a:t>va yuqori</a:t>
          </a:r>
          <a:r>
            <a:rPr lang="uz-Latn-UZ" sz="2000" dirty="0">
              <a:latin typeface="Times New Roman" pitchFamily="18" charset="0"/>
              <a:cs typeface="Times New Roman" pitchFamily="18" charset="0"/>
            </a:rPr>
            <a:t> oʼsish surʼatlarini taʼminlash</a:t>
          </a:r>
          <a:endParaRPr lang="ru-RU" sz="2000" dirty="0"/>
        </a:p>
      </dgm:t>
    </dgm:pt>
    <dgm:pt modelId="{64B0B06F-1454-4766-B2C1-F0633A27C941}" type="parTrans" cxnId="{26BA6F61-2D95-4CEE-A914-9714DD8BB7BF}">
      <dgm:prSet/>
      <dgm:spPr/>
      <dgm:t>
        <a:bodyPr/>
        <a:lstStyle/>
        <a:p>
          <a:endParaRPr lang="ru-RU"/>
        </a:p>
      </dgm:t>
    </dgm:pt>
    <dgm:pt modelId="{1A626636-06B0-4938-A88A-154451DF4D28}" type="sibTrans" cxnId="{26BA6F61-2D95-4CEE-A914-9714DD8BB7BF}">
      <dgm:prSet/>
      <dgm:spPr/>
      <dgm:t>
        <a:bodyPr/>
        <a:lstStyle/>
        <a:p>
          <a:endParaRPr lang="ru-RU"/>
        </a:p>
      </dgm:t>
    </dgm:pt>
    <dgm:pt modelId="{BE48A696-8574-428F-8527-4928E0513845}">
      <dgm:prSet custT="1"/>
      <dgm:spPr/>
      <dgm:t>
        <a:bodyPr/>
        <a:lstStyle/>
        <a:p>
          <a:r>
            <a:rPr lang="uz-Cyrl-UZ" sz="2000" dirty="0">
              <a:latin typeface="Times New Roman" pitchFamily="18" charset="0"/>
              <a:cs typeface="Times New Roman" pitchFamily="18" charset="0"/>
            </a:rPr>
            <a:t>A</a:t>
          </a:r>
          <a:r>
            <a:rPr lang="uz-Latn-UZ" sz="2000" dirty="0">
              <a:latin typeface="Times New Roman" pitchFamily="18" charset="0"/>
              <a:cs typeface="Times New Roman" pitchFamily="18" charset="0"/>
            </a:rPr>
            <a:t>dolatli ijtimoiy siyosat yuritish, inson kapitalini rivojlantirish</a:t>
          </a:r>
          <a:endParaRPr lang="ru-RU" sz="2000" dirty="0"/>
        </a:p>
      </dgm:t>
    </dgm:pt>
    <dgm:pt modelId="{016A5690-FDBF-47E3-9B20-F32705D29B85}" type="parTrans" cxnId="{51EC34BC-F32F-455E-9B00-DF16B0B2A4FE}">
      <dgm:prSet/>
      <dgm:spPr/>
      <dgm:t>
        <a:bodyPr/>
        <a:lstStyle/>
        <a:p>
          <a:endParaRPr lang="ru-RU"/>
        </a:p>
      </dgm:t>
    </dgm:pt>
    <dgm:pt modelId="{37483945-7540-4C69-BDF5-5CD828EDE628}" type="sibTrans" cxnId="{51EC34BC-F32F-455E-9B00-DF16B0B2A4FE}">
      <dgm:prSet/>
      <dgm:spPr/>
      <dgm:t>
        <a:bodyPr/>
        <a:lstStyle/>
        <a:p>
          <a:endParaRPr lang="ru-RU"/>
        </a:p>
      </dgm:t>
    </dgm:pt>
    <dgm:pt modelId="{03F9D56E-A53E-436A-B800-98EEFD331B45}">
      <dgm:prSet custT="1"/>
      <dgm:spPr/>
      <dgm:t>
        <a:bodyPr/>
        <a:lstStyle/>
        <a:p>
          <a:r>
            <a:rPr lang="uz-Latn-UZ" sz="2000" dirty="0">
              <a:latin typeface="Times New Roman" pitchFamily="18" charset="0"/>
              <a:cs typeface="Times New Roman" pitchFamily="18" charset="0"/>
            </a:rPr>
            <a:t>Maʼnaviy taraqqiyotni taʼminlash </a:t>
          </a:r>
          <a:r>
            <a:rPr lang="uz-Cyrl-UZ" sz="2000" dirty="0">
              <a:latin typeface="Times New Roman" pitchFamily="18" charset="0"/>
              <a:cs typeface="Times New Roman" pitchFamily="18" charset="0"/>
            </a:rPr>
            <a:t>va</a:t>
          </a:r>
          <a:r>
            <a:rPr lang="uz-Latn-UZ" sz="2000" dirty="0">
              <a:latin typeface="Times New Roman" pitchFamily="18" charset="0"/>
              <a:cs typeface="Times New Roman" pitchFamily="18" charset="0"/>
            </a:rPr>
            <a:t> sohani yangi bosqichga olib chiqish</a:t>
          </a:r>
          <a:endParaRPr lang="ru-RU" sz="2000" dirty="0"/>
        </a:p>
      </dgm:t>
    </dgm:pt>
    <dgm:pt modelId="{BAF8D2AB-4B9F-4FEB-8364-1669F2E37F64}" type="parTrans" cxnId="{2FBB2991-FC02-4986-8612-44E3696C1D2D}">
      <dgm:prSet/>
      <dgm:spPr/>
      <dgm:t>
        <a:bodyPr/>
        <a:lstStyle/>
        <a:p>
          <a:endParaRPr lang="ru-RU"/>
        </a:p>
      </dgm:t>
    </dgm:pt>
    <dgm:pt modelId="{FC0347D0-AF6A-4DCD-9C1A-27996A7C631E}" type="sibTrans" cxnId="{2FBB2991-FC02-4986-8612-44E3696C1D2D}">
      <dgm:prSet/>
      <dgm:spPr/>
      <dgm:t>
        <a:bodyPr/>
        <a:lstStyle/>
        <a:p>
          <a:endParaRPr lang="ru-RU"/>
        </a:p>
      </dgm:t>
    </dgm:pt>
    <dgm:pt modelId="{A4AF6597-3E90-4F1E-BCE4-9F46969122B5}" type="pres">
      <dgm:prSet presAssocID="{C12610CB-8672-47E1-A011-1889F63E02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5502F-EA3A-4519-90FE-BC8DAA9C1C72}" type="pres">
      <dgm:prSet presAssocID="{1CC1EA98-1272-4785-89FC-488299E1BF72}" presName="parentLin" presStyleCnt="0"/>
      <dgm:spPr/>
    </dgm:pt>
    <dgm:pt modelId="{B088EA2A-BB1E-4EB9-95A0-E41A969896E3}" type="pres">
      <dgm:prSet presAssocID="{1CC1EA98-1272-4785-89FC-488299E1BF7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F5345C8-3E90-4075-8AC8-5F86497D4768}" type="pres">
      <dgm:prSet presAssocID="{1CC1EA98-1272-4785-89FC-488299E1BF7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0A6AE-6DF3-495A-9990-245CE62A43CB}" type="pres">
      <dgm:prSet presAssocID="{1CC1EA98-1272-4785-89FC-488299E1BF72}" presName="negativeSpace" presStyleCnt="0"/>
      <dgm:spPr/>
    </dgm:pt>
    <dgm:pt modelId="{AF2438C5-D8DE-413F-A848-7FA6074BDD56}" type="pres">
      <dgm:prSet presAssocID="{1CC1EA98-1272-4785-89FC-488299E1BF72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94C85-C8EE-48A5-8EDC-653A65195061}" type="pres">
      <dgm:prSet presAssocID="{667874D5-D76C-4726-BE9A-37311C573E3E}" presName="spaceBetweenRectangles" presStyleCnt="0"/>
      <dgm:spPr/>
    </dgm:pt>
    <dgm:pt modelId="{07E4D75C-5E71-4D4A-B92A-22E194D522C3}" type="pres">
      <dgm:prSet presAssocID="{F331524B-81EA-457F-8A33-2CB28DD75B2D}" presName="parentLin" presStyleCnt="0"/>
      <dgm:spPr/>
    </dgm:pt>
    <dgm:pt modelId="{D64838E5-54EC-4BAE-9A81-5056250B25ED}" type="pres">
      <dgm:prSet presAssocID="{F331524B-81EA-457F-8A33-2CB28DD75B2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E1D5915-77F1-4E7D-8A26-67D980DD5555}" type="pres">
      <dgm:prSet presAssocID="{F331524B-81EA-457F-8A33-2CB28DD75B2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880EB-EC79-4511-988E-A996DB377276}" type="pres">
      <dgm:prSet presAssocID="{F331524B-81EA-457F-8A33-2CB28DD75B2D}" presName="negativeSpace" presStyleCnt="0"/>
      <dgm:spPr/>
    </dgm:pt>
    <dgm:pt modelId="{567A9869-AABE-4DD5-8393-DA0C604DD458}" type="pres">
      <dgm:prSet presAssocID="{F331524B-81EA-457F-8A33-2CB28DD75B2D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13A6-36BF-4AE8-846F-DBECD5AACC5F}" type="pres">
      <dgm:prSet presAssocID="{DB907D4D-6AF4-42C8-AFC1-9A6685D309F2}" presName="spaceBetweenRectangles" presStyleCnt="0"/>
      <dgm:spPr/>
    </dgm:pt>
    <dgm:pt modelId="{6D7A87D4-316E-4659-9635-76BC4AEE3879}" type="pres">
      <dgm:prSet presAssocID="{EAC1B604-3F5D-4C92-9C70-3388D5E46885}" presName="parentLin" presStyleCnt="0"/>
      <dgm:spPr/>
    </dgm:pt>
    <dgm:pt modelId="{6E3C1F4E-D74A-45F4-A7EA-071738F9A9E7}" type="pres">
      <dgm:prSet presAssocID="{EAC1B604-3F5D-4C92-9C70-3388D5E46885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04F6FCB-A079-41DB-9E3D-59D7A83561FE}" type="pres">
      <dgm:prSet presAssocID="{EAC1B604-3F5D-4C92-9C70-3388D5E4688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C2071-686A-43F0-BED8-7D75B864995A}" type="pres">
      <dgm:prSet presAssocID="{EAC1B604-3F5D-4C92-9C70-3388D5E46885}" presName="negativeSpace" presStyleCnt="0"/>
      <dgm:spPr/>
    </dgm:pt>
    <dgm:pt modelId="{15BACBC2-62B9-4274-97B3-A993C36174D8}" type="pres">
      <dgm:prSet presAssocID="{EAC1B604-3F5D-4C92-9C70-3388D5E46885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06A29-F317-4DAF-93A2-EC4FF8B93089}" type="pres">
      <dgm:prSet presAssocID="{4D4796EA-F0A3-4FF6-9525-3CC3F4F0BF40}" presName="spaceBetweenRectangles" presStyleCnt="0"/>
      <dgm:spPr/>
    </dgm:pt>
    <dgm:pt modelId="{1666C2DA-A948-418B-B6E2-6742DEA52AD8}" type="pres">
      <dgm:prSet presAssocID="{C256DACE-E543-4314-88B0-9FC578F29CC3}" presName="parentLin" presStyleCnt="0"/>
      <dgm:spPr/>
    </dgm:pt>
    <dgm:pt modelId="{737F47CC-A12A-4BFD-93FA-2DEAE772E99F}" type="pres">
      <dgm:prSet presAssocID="{C256DACE-E543-4314-88B0-9FC578F29CC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F7AA015-BA2E-4BF1-A57C-EE6B75B2D16A}" type="pres">
      <dgm:prSet presAssocID="{C256DACE-E543-4314-88B0-9FC578F29CC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E35E6-733B-47F3-B521-D02F336E514F}" type="pres">
      <dgm:prSet presAssocID="{C256DACE-E543-4314-88B0-9FC578F29CC3}" presName="negativeSpace" presStyleCnt="0"/>
      <dgm:spPr/>
    </dgm:pt>
    <dgm:pt modelId="{97C667DA-6FB3-4F94-ABDB-BD68EF5A0867}" type="pres">
      <dgm:prSet presAssocID="{C256DACE-E543-4314-88B0-9FC578F29CC3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C363-A8BC-42C4-BF3C-E1F6E805B0E9}" type="pres">
      <dgm:prSet presAssocID="{EF576961-53DD-404E-BABD-B23AE740C88C}" presName="spaceBetweenRectangles" presStyleCnt="0"/>
      <dgm:spPr/>
    </dgm:pt>
    <dgm:pt modelId="{332E9B5E-FF2C-44B7-B9FC-46453F9DC165}" type="pres">
      <dgm:prSet presAssocID="{AC14F7B0-01BB-44AB-8639-84AE3A06B01E}" presName="parentLin" presStyleCnt="0"/>
      <dgm:spPr/>
    </dgm:pt>
    <dgm:pt modelId="{77256961-0A26-4D9E-BEE3-CB77E98D9D17}" type="pres">
      <dgm:prSet presAssocID="{AC14F7B0-01BB-44AB-8639-84AE3A06B01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0BCE540-F89A-4525-A0E3-0124D8A4803F}" type="pres">
      <dgm:prSet presAssocID="{AC14F7B0-01BB-44AB-8639-84AE3A06B01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80D94-47A9-430A-A1DC-98F7D8F33335}" type="pres">
      <dgm:prSet presAssocID="{AC14F7B0-01BB-44AB-8639-84AE3A06B01E}" presName="negativeSpace" presStyleCnt="0"/>
      <dgm:spPr/>
    </dgm:pt>
    <dgm:pt modelId="{3EAB3C1C-CA7C-4963-A707-3C7903E27612}" type="pres">
      <dgm:prSet presAssocID="{AC14F7B0-01BB-44AB-8639-84AE3A06B01E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ED873-6380-499C-ADEE-9B4E5E638FB7}" type="pres">
      <dgm:prSet presAssocID="{69884EC7-85EF-4630-9884-837B46E610FB}" presName="spaceBetweenRectangles" presStyleCnt="0"/>
      <dgm:spPr/>
    </dgm:pt>
    <dgm:pt modelId="{0184D4C7-891C-4A29-8709-E077E4F708AA}" type="pres">
      <dgm:prSet presAssocID="{8ADACC52-6DB8-49B5-8C4F-81CF95CEE3C1}" presName="parentLin" presStyleCnt="0"/>
      <dgm:spPr/>
    </dgm:pt>
    <dgm:pt modelId="{05D79A59-1A37-4075-A8FC-805B69708C5A}" type="pres">
      <dgm:prSet presAssocID="{8ADACC52-6DB8-49B5-8C4F-81CF95CEE3C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6C87E19-FD28-4574-874F-DD9F6745F9BB}" type="pres">
      <dgm:prSet presAssocID="{8ADACC52-6DB8-49B5-8C4F-81CF95CEE3C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6827E-E948-4316-9F9D-D0CDA92C9F98}" type="pres">
      <dgm:prSet presAssocID="{8ADACC52-6DB8-49B5-8C4F-81CF95CEE3C1}" presName="negativeSpace" presStyleCnt="0"/>
      <dgm:spPr/>
    </dgm:pt>
    <dgm:pt modelId="{24137B1B-BE71-4D11-85CF-8A8D3F795424}" type="pres">
      <dgm:prSet presAssocID="{8ADACC52-6DB8-49B5-8C4F-81CF95CEE3C1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8799E-3ACD-4DDC-839C-76A9015E0A52}" type="pres">
      <dgm:prSet presAssocID="{6707A83A-4E76-415D-948E-218B506F80BC}" presName="spaceBetweenRectangles" presStyleCnt="0"/>
      <dgm:spPr/>
    </dgm:pt>
    <dgm:pt modelId="{9255BCA0-BC2E-41ED-BA62-F28E0EFA6301}" type="pres">
      <dgm:prSet presAssocID="{FED017AD-6EB8-4060-9C07-6E7CBCDA240A}" presName="parentLin" presStyleCnt="0"/>
      <dgm:spPr/>
    </dgm:pt>
    <dgm:pt modelId="{A9911E14-5A00-48FB-9D4F-0800F60A5BDC}" type="pres">
      <dgm:prSet presAssocID="{FED017AD-6EB8-4060-9C07-6E7CBCDA240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2C6F4A3-82B3-4C0C-AC66-8E3F2C9A7D36}" type="pres">
      <dgm:prSet presAssocID="{FED017AD-6EB8-4060-9C07-6E7CBCDA240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C6ACB-977D-406B-9F20-705CA9B62E2B}" type="pres">
      <dgm:prSet presAssocID="{FED017AD-6EB8-4060-9C07-6E7CBCDA240A}" presName="negativeSpace" presStyleCnt="0"/>
      <dgm:spPr/>
    </dgm:pt>
    <dgm:pt modelId="{B22FD602-EFFD-4266-9A86-B323DC607245}" type="pres">
      <dgm:prSet presAssocID="{FED017AD-6EB8-4060-9C07-6E7CBCDA240A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358CC-595F-4DC9-B1A9-BB06E336F8C6}" srcId="{C12610CB-8672-47E1-A011-1889F63E0224}" destId="{FED017AD-6EB8-4060-9C07-6E7CBCDA240A}" srcOrd="6" destOrd="0" parTransId="{37CC0B47-C081-4BF7-B3F2-BF4E12E1EDC2}" sibTransId="{EBCF32DC-9A1A-4A2F-89E0-2A99BCE4BCFB}"/>
    <dgm:cxn modelId="{33FBF15F-558B-4317-9959-2E731EB8C332}" type="presOf" srcId="{8ADACC52-6DB8-49B5-8C4F-81CF95CEE3C1}" destId="{06C87E19-FD28-4574-874F-DD9F6745F9BB}" srcOrd="1" destOrd="0" presId="urn:microsoft.com/office/officeart/2005/8/layout/list1"/>
    <dgm:cxn modelId="{AD2B81B1-25FA-4F14-A83C-7DB08FD28DF1}" type="presOf" srcId="{4A870B8D-27CD-49F6-B2DB-DE17ED64C61F}" destId="{15BACBC2-62B9-4274-97B3-A993C36174D8}" srcOrd="0" destOrd="0" presId="urn:microsoft.com/office/officeart/2005/8/layout/list1"/>
    <dgm:cxn modelId="{5F36E0B6-DF10-4F5D-8516-A24442A20D97}" type="presOf" srcId="{EAC1B604-3F5D-4C92-9C70-3388D5E46885}" destId="{6E3C1F4E-D74A-45F4-A7EA-071738F9A9E7}" srcOrd="0" destOrd="0" presId="urn:microsoft.com/office/officeart/2005/8/layout/list1"/>
    <dgm:cxn modelId="{26BA6F61-2D95-4CEE-A914-9714DD8BB7BF}" srcId="{EAC1B604-3F5D-4C92-9C70-3388D5E46885}" destId="{4A870B8D-27CD-49F6-B2DB-DE17ED64C61F}" srcOrd="0" destOrd="0" parTransId="{64B0B06F-1454-4766-B2C1-F0633A27C941}" sibTransId="{1A626636-06B0-4938-A88A-154451DF4D28}"/>
    <dgm:cxn modelId="{60DC4DB9-1E7D-4F14-8623-68FAE34F953C}" srcId="{C12610CB-8672-47E1-A011-1889F63E0224}" destId="{8ADACC52-6DB8-49B5-8C4F-81CF95CEE3C1}" srcOrd="5" destOrd="0" parTransId="{9575FA7D-CEBE-4394-BA61-54556BC1BDFD}" sibTransId="{6707A83A-4E76-415D-948E-218B506F80BC}"/>
    <dgm:cxn modelId="{860DA4F3-BEA6-4FD6-9287-B55944E26C30}" type="presOf" srcId="{C256DACE-E543-4314-88B0-9FC578F29CC3}" destId="{FF7AA015-BA2E-4BF1-A57C-EE6B75B2D16A}" srcOrd="1" destOrd="0" presId="urn:microsoft.com/office/officeart/2005/8/layout/list1"/>
    <dgm:cxn modelId="{EB58D9CA-A747-48F1-B163-E1C66E1B31B1}" type="presOf" srcId="{A5F86C84-553E-4424-9B45-E1F8C58311EE}" destId="{B22FD602-EFFD-4266-9A86-B323DC607245}" srcOrd="0" destOrd="0" presId="urn:microsoft.com/office/officeart/2005/8/layout/list1"/>
    <dgm:cxn modelId="{E3B54C06-9701-4607-92B3-33131A7C7A3F}" type="presOf" srcId="{1CC1EA98-1272-4785-89FC-488299E1BF72}" destId="{FF5345C8-3E90-4075-8AC8-5F86497D4768}" srcOrd="1" destOrd="0" presId="urn:microsoft.com/office/officeart/2005/8/layout/list1"/>
    <dgm:cxn modelId="{906F6111-5FA6-4300-BD1E-B70694B61C01}" type="presOf" srcId="{98F61614-8A2C-4E52-9570-8CFAA4AA88F7}" destId="{24137B1B-BE71-4D11-85CF-8A8D3F795424}" srcOrd="0" destOrd="0" presId="urn:microsoft.com/office/officeart/2005/8/layout/list1"/>
    <dgm:cxn modelId="{4305D4B9-92C2-4DB4-AC2F-CBF2597C139B}" type="presOf" srcId="{C12610CB-8672-47E1-A011-1889F63E0224}" destId="{A4AF6597-3E90-4F1E-BCE4-9F46969122B5}" srcOrd="0" destOrd="0" presId="urn:microsoft.com/office/officeart/2005/8/layout/list1"/>
    <dgm:cxn modelId="{28AA7AB1-89DE-46F9-A974-C23B8D791B71}" srcId="{C12610CB-8672-47E1-A011-1889F63E0224}" destId="{1CC1EA98-1272-4785-89FC-488299E1BF72}" srcOrd="0" destOrd="0" parTransId="{F1FD1DF9-20A4-48E3-9F16-1845099582D4}" sibTransId="{667874D5-D76C-4726-BE9A-37311C573E3E}"/>
    <dgm:cxn modelId="{DF40EDC3-7F34-4894-A832-8F1C52A307C2}" type="presOf" srcId="{03F9D56E-A53E-436A-B800-98EEFD331B45}" destId="{3EAB3C1C-CA7C-4963-A707-3C7903E27612}" srcOrd="0" destOrd="0" presId="urn:microsoft.com/office/officeart/2005/8/layout/list1"/>
    <dgm:cxn modelId="{A962BE92-27DD-4FA4-8CAC-0634D881ACB0}" type="presOf" srcId="{FED017AD-6EB8-4060-9C07-6E7CBCDA240A}" destId="{A9911E14-5A00-48FB-9D4F-0800F60A5BDC}" srcOrd="0" destOrd="0" presId="urn:microsoft.com/office/officeart/2005/8/layout/list1"/>
    <dgm:cxn modelId="{39D1ED76-2310-4745-B7CA-D59A9879D603}" srcId="{C12610CB-8672-47E1-A011-1889F63E0224}" destId="{EAC1B604-3F5D-4C92-9C70-3388D5E46885}" srcOrd="2" destOrd="0" parTransId="{03E32FAB-BE57-4B53-BCBF-7F02D4802D5C}" sibTransId="{4D4796EA-F0A3-4FF6-9525-3CC3F4F0BF40}"/>
    <dgm:cxn modelId="{F02949A4-728F-48A1-B93A-3D8A93263450}" srcId="{F331524B-81EA-457F-8A33-2CB28DD75B2D}" destId="{8604155C-99F3-468B-807B-FB9CB51822F6}" srcOrd="0" destOrd="0" parTransId="{0B4B053A-3050-412A-85FC-3D99EAA67276}" sibTransId="{27B323EB-7BBE-486D-A6EE-EF943219B40F}"/>
    <dgm:cxn modelId="{00F81699-81EF-4BDA-BE14-15E6BFC83E5D}" type="presOf" srcId="{FED017AD-6EB8-4060-9C07-6E7CBCDA240A}" destId="{D2C6F4A3-82B3-4C0C-AC66-8E3F2C9A7D36}" srcOrd="1" destOrd="0" presId="urn:microsoft.com/office/officeart/2005/8/layout/list1"/>
    <dgm:cxn modelId="{BAF63E24-05A2-4DEE-8DEA-40D08810443F}" type="presOf" srcId="{8ADACC52-6DB8-49B5-8C4F-81CF95CEE3C1}" destId="{05D79A59-1A37-4075-A8FC-805B69708C5A}" srcOrd="0" destOrd="0" presId="urn:microsoft.com/office/officeart/2005/8/layout/list1"/>
    <dgm:cxn modelId="{C99824E8-3E01-42A5-9DCC-668F63472D2E}" type="presOf" srcId="{1CC1EA98-1272-4785-89FC-488299E1BF72}" destId="{B088EA2A-BB1E-4EB9-95A0-E41A969896E3}" srcOrd="0" destOrd="0" presId="urn:microsoft.com/office/officeart/2005/8/layout/list1"/>
    <dgm:cxn modelId="{985497B8-9572-42BF-811C-EE12C3BEE3B0}" type="presOf" srcId="{F331524B-81EA-457F-8A33-2CB28DD75B2D}" destId="{BE1D5915-77F1-4E7D-8A26-67D980DD5555}" srcOrd="1" destOrd="0" presId="urn:microsoft.com/office/officeart/2005/8/layout/list1"/>
    <dgm:cxn modelId="{4F2862FF-1168-4EA7-BE24-F8FFF497DB46}" srcId="{1CC1EA98-1272-4785-89FC-488299E1BF72}" destId="{0160FAB2-2CDC-4F55-ACEF-4E135B53526D}" srcOrd="0" destOrd="0" parTransId="{97B42671-5ED6-4940-ACEF-00ED4AA7C862}" sibTransId="{B161AFF5-E926-4DA1-BC77-A21FF4B9DF55}"/>
    <dgm:cxn modelId="{D6834880-1292-4F52-B10C-655657D689CB}" srcId="{C12610CB-8672-47E1-A011-1889F63E0224}" destId="{C256DACE-E543-4314-88B0-9FC578F29CC3}" srcOrd="3" destOrd="0" parTransId="{E4C3D04E-7784-4D69-BD44-4E7671D61872}" sibTransId="{EF576961-53DD-404E-BABD-B23AE740C88C}"/>
    <dgm:cxn modelId="{3B5ECEA0-2B03-4945-A10D-76C2ECF7C850}" type="presOf" srcId="{0160FAB2-2CDC-4F55-ACEF-4E135B53526D}" destId="{AF2438C5-D8DE-413F-A848-7FA6074BDD56}" srcOrd="0" destOrd="0" presId="urn:microsoft.com/office/officeart/2005/8/layout/list1"/>
    <dgm:cxn modelId="{AD8CCD17-108A-4F23-832F-B0F3ACDD06B8}" type="presOf" srcId="{EAC1B604-3F5D-4C92-9C70-3388D5E46885}" destId="{004F6FCB-A079-41DB-9E3D-59D7A83561FE}" srcOrd="1" destOrd="0" presId="urn:microsoft.com/office/officeart/2005/8/layout/list1"/>
    <dgm:cxn modelId="{DF439BDB-68E9-4B26-BAB3-8C53B5B4F2BC}" type="presOf" srcId="{8604155C-99F3-468B-807B-FB9CB51822F6}" destId="{567A9869-AABE-4DD5-8393-DA0C604DD458}" srcOrd="0" destOrd="0" presId="urn:microsoft.com/office/officeart/2005/8/layout/list1"/>
    <dgm:cxn modelId="{A5A108BB-AA27-4CD5-9F28-C764C405E74C}" srcId="{8ADACC52-6DB8-49B5-8C4F-81CF95CEE3C1}" destId="{98F61614-8A2C-4E52-9570-8CFAA4AA88F7}" srcOrd="0" destOrd="0" parTransId="{75C92F34-116C-4F5A-A3F1-42750C18EA63}" sibTransId="{F8CD540A-95BB-45B6-9083-574F85340D80}"/>
    <dgm:cxn modelId="{B36F8D1B-486A-412E-BA47-97D21A0FFF2C}" srcId="{C12610CB-8672-47E1-A011-1889F63E0224}" destId="{AC14F7B0-01BB-44AB-8639-84AE3A06B01E}" srcOrd="4" destOrd="0" parTransId="{B8D28BD7-6062-4A49-8F33-6390246E4DE0}" sibTransId="{69884EC7-85EF-4630-9884-837B46E610FB}"/>
    <dgm:cxn modelId="{5E47CD88-ECE1-44A6-99EB-425C0DDAF226}" type="presOf" srcId="{AC14F7B0-01BB-44AB-8639-84AE3A06B01E}" destId="{77256961-0A26-4D9E-BEE3-CB77E98D9D17}" srcOrd="0" destOrd="0" presId="urn:microsoft.com/office/officeart/2005/8/layout/list1"/>
    <dgm:cxn modelId="{2FBB2991-FC02-4986-8612-44E3696C1D2D}" srcId="{AC14F7B0-01BB-44AB-8639-84AE3A06B01E}" destId="{03F9D56E-A53E-436A-B800-98EEFD331B45}" srcOrd="0" destOrd="0" parTransId="{BAF8D2AB-4B9F-4FEB-8364-1669F2E37F64}" sibTransId="{FC0347D0-AF6A-4DCD-9C1A-27996A7C631E}"/>
    <dgm:cxn modelId="{F78BC3CC-C51B-4B44-9B17-AA33AD8ADE72}" type="presOf" srcId="{BE48A696-8574-428F-8527-4928E0513845}" destId="{97C667DA-6FB3-4F94-ABDB-BD68EF5A0867}" srcOrd="0" destOrd="0" presId="urn:microsoft.com/office/officeart/2005/8/layout/list1"/>
    <dgm:cxn modelId="{E67FF51F-FCD6-48C8-9C3E-4D5C1E59DAD5}" srcId="{FED017AD-6EB8-4060-9C07-6E7CBCDA240A}" destId="{A5F86C84-553E-4424-9B45-E1F8C58311EE}" srcOrd="0" destOrd="0" parTransId="{D58C6D16-532A-4D7A-97FD-736ADB210DDB}" sibTransId="{73752E74-CF45-42AE-813F-29514FB88BED}"/>
    <dgm:cxn modelId="{46F630D0-0B55-4275-A0B3-EF281924A33B}" type="presOf" srcId="{C256DACE-E543-4314-88B0-9FC578F29CC3}" destId="{737F47CC-A12A-4BFD-93FA-2DEAE772E99F}" srcOrd="0" destOrd="0" presId="urn:microsoft.com/office/officeart/2005/8/layout/list1"/>
    <dgm:cxn modelId="{CC48D191-2C88-41AA-880B-94D6FEB0C2DF}" type="presOf" srcId="{F331524B-81EA-457F-8A33-2CB28DD75B2D}" destId="{D64838E5-54EC-4BAE-9A81-5056250B25ED}" srcOrd="0" destOrd="0" presId="urn:microsoft.com/office/officeart/2005/8/layout/list1"/>
    <dgm:cxn modelId="{51EC34BC-F32F-455E-9B00-DF16B0B2A4FE}" srcId="{C256DACE-E543-4314-88B0-9FC578F29CC3}" destId="{BE48A696-8574-428F-8527-4928E0513845}" srcOrd="0" destOrd="0" parTransId="{016A5690-FDBF-47E3-9B20-F32705D29B85}" sibTransId="{37483945-7540-4C69-BDF5-5CD828EDE628}"/>
    <dgm:cxn modelId="{25E2F2CC-638C-4D31-BDFC-99D1C588A513}" type="presOf" srcId="{AC14F7B0-01BB-44AB-8639-84AE3A06B01E}" destId="{70BCE540-F89A-4525-A0E3-0124D8A4803F}" srcOrd="1" destOrd="0" presId="urn:microsoft.com/office/officeart/2005/8/layout/list1"/>
    <dgm:cxn modelId="{5BCF72DC-6ACE-4445-9A35-9EDEA9FE9FAA}" srcId="{C12610CB-8672-47E1-A011-1889F63E0224}" destId="{F331524B-81EA-457F-8A33-2CB28DD75B2D}" srcOrd="1" destOrd="0" parTransId="{DBF61AC2-62DF-4B07-AFE9-4028995FCE26}" sibTransId="{DB907D4D-6AF4-42C8-AFC1-9A6685D309F2}"/>
    <dgm:cxn modelId="{6A0293C0-36F2-4736-9F74-45CD746D68C3}" type="presParOf" srcId="{A4AF6597-3E90-4F1E-BCE4-9F46969122B5}" destId="{0265502F-EA3A-4519-90FE-BC8DAA9C1C72}" srcOrd="0" destOrd="0" presId="urn:microsoft.com/office/officeart/2005/8/layout/list1"/>
    <dgm:cxn modelId="{2E9ADC66-CB1A-4DD1-9297-1E2431F376AF}" type="presParOf" srcId="{0265502F-EA3A-4519-90FE-BC8DAA9C1C72}" destId="{B088EA2A-BB1E-4EB9-95A0-E41A969896E3}" srcOrd="0" destOrd="0" presId="urn:microsoft.com/office/officeart/2005/8/layout/list1"/>
    <dgm:cxn modelId="{594FB417-1F9E-4687-AC30-ACBD0AB69AA0}" type="presParOf" srcId="{0265502F-EA3A-4519-90FE-BC8DAA9C1C72}" destId="{FF5345C8-3E90-4075-8AC8-5F86497D4768}" srcOrd="1" destOrd="0" presId="urn:microsoft.com/office/officeart/2005/8/layout/list1"/>
    <dgm:cxn modelId="{EDC2A566-BDB1-4ECB-BADC-423E8BCD89C2}" type="presParOf" srcId="{A4AF6597-3E90-4F1E-BCE4-9F46969122B5}" destId="{8600A6AE-6DF3-495A-9990-245CE62A43CB}" srcOrd="1" destOrd="0" presId="urn:microsoft.com/office/officeart/2005/8/layout/list1"/>
    <dgm:cxn modelId="{A033EE36-BEA7-4B14-9E02-B646E33FF484}" type="presParOf" srcId="{A4AF6597-3E90-4F1E-BCE4-9F46969122B5}" destId="{AF2438C5-D8DE-413F-A848-7FA6074BDD56}" srcOrd="2" destOrd="0" presId="urn:microsoft.com/office/officeart/2005/8/layout/list1"/>
    <dgm:cxn modelId="{72434D73-0D8E-456D-B442-85727804E79F}" type="presParOf" srcId="{A4AF6597-3E90-4F1E-BCE4-9F46969122B5}" destId="{1EA94C85-C8EE-48A5-8EDC-653A65195061}" srcOrd="3" destOrd="0" presId="urn:microsoft.com/office/officeart/2005/8/layout/list1"/>
    <dgm:cxn modelId="{CAF75EBA-08D5-46DF-9E1C-958F5CBFA019}" type="presParOf" srcId="{A4AF6597-3E90-4F1E-BCE4-9F46969122B5}" destId="{07E4D75C-5E71-4D4A-B92A-22E194D522C3}" srcOrd="4" destOrd="0" presId="urn:microsoft.com/office/officeart/2005/8/layout/list1"/>
    <dgm:cxn modelId="{674A5DFF-DB64-4069-880A-A80414AC4C58}" type="presParOf" srcId="{07E4D75C-5E71-4D4A-B92A-22E194D522C3}" destId="{D64838E5-54EC-4BAE-9A81-5056250B25ED}" srcOrd="0" destOrd="0" presId="urn:microsoft.com/office/officeart/2005/8/layout/list1"/>
    <dgm:cxn modelId="{1B56FD0D-454C-4DA8-BF23-FE6F89EBFE00}" type="presParOf" srcId="{07E4D75C-5E71-4D4A-B92A-22E194D522C3}" destId="{BE1D5915-77F1-4E7D-8A26-67D980DD5555}" srcOrd="1" destOrd="0" presId="urn:microsoft.com/office/officeart/2005/8/layout/list1"/>
    <dgm:cxn modelId="{D4ACF031-3F17-4179-B45D-4B115242F5C0}" type="presParOf" srcId="{A4AF6597-3E90-4F1E-BCE4-9F46969122B5}" destId="{E61880EB-EC79-4511-988E-A996DB377276}" srcOrd="5" destOrd="0" presId="urn:microsoft.com/office/officeart/2005/8/layout/list1"/>
    <dgm:cxn modelId="{DDF490B3-4D32-4B6B-9E55-8C2782498DE9}" type="presParOf" srcId="{A4AF6597-3E90-4F1E-BCE4-9F46969122B5}" destId="{567A9869-AABE-4DD5-8393-DA0C604DD458}" srcOrd="6" destOrd="0" presId="urn:microsoft.com/office/officeart/2005/8/layout/list1"/>
    <dgm:cxn modelId="{714A759D-46A3-46B2-B739-7ED8BFD28C65}" type="presParOf" srcId="{A4AF6597-3E90-4F1E-BCE4-9F46969122B5}" destId="{F07513A6-36BF-4AE8-846F-DBECD5AACC5F}" srcOrd="7" destOrd="0" presId="urn:microsoft.com/office/officeart/2005/8/layout/list1"/>
    <dgm:cxn modelId="{1357614A-C0EA-480E-B25A-91626E1FE3FE}" type="presParOf" srcId="{A4AF6597-3E90-4F1E-BCE4-9F46969122B5}" destId="{6D7A87D4-316E-4659-9635-76BC4AEE3879}" srcOrd="8" destOrd="0" presId="urn:microsoft.com/office/officeart/2005/8/layout/list1"/>
    <dgm:cxn modelId="{9F3878B1-00F4-4D1D-9AF6-628FCCA3460F}" type="presParOf" srcId="{6D7A87D4-316E-4659-9635-76BC4AEE3879}" destId="{6E3C1F4E-D74A-45F4-A7EA-071738F9A9E7}" srcOrd="0" destOrd="0" presId="urn:microsoft.com/office/officeart/2005/8/layout/list1"/>
    <dgm:cxn modelId="{19FE47D9-2D3B-4374-9F48-71BE85B1A8A1}" type="presParOf" srcId="{6D7A87D4-316E-4659-9635-76BC4AEE3879}" destId="{004F6FCB-A079-41DB-9E3D-59D7A83561FE}" srcOrd="1" destOrd="0" presId="urn:microsoft.com/office/officeart/2005/8/layout/list1"/>
    <dgm:cxn modelId="{F60581C8-D174-4DF6-A65D-12AD374C1021}" type="presParOf" srcId="{A4AF6597-3E90-4F1E-BCE4-9F46969122B5}" destId="{B94C2071-686A-43F0-BED8-7D75B864995A}" srcOrd="9" destOrd="0" presId="urn:microsoft.com/office/officeart/2005/8/layout/list1"/>
    <dgm:cxn modelId="{E50BE744-5DD9-4287-BC75-84C2F474D12C}" type="presParOf" srcId="{A4AF6597-3E90-4F1E-BCE4-9F46969122B5}" destId="{15BACBC2-62B9-4274-97B3-A993C36174D8}" srcOrd="10" destOrd="0" presId="urn:microsoft.com/office/officeart/2005/8/layout/list1"/>
    <dgm:cxn modelId="{32559C8C-607E-4C41-87D0-67069B8D6DA2}" type="presParOf" srcId="{A4AF6597-3E90-4F1E-BCE4-9F46969122B5}" destId="{D1506A29-F317-4DAF-93A2-EC4FF8B93089}" srcOrd="11" destOrd="0" presId="urn:microsoft.com/office/officeart/2005/8/layout/list1"/>
    <dgm:cxn modelId="{A5998C99-9D16-43F3-BD54-23D0D30D88C9}" type="presParOf" srcId="{A4AF6597-3E90-4F1E-BCE4-9F46969122B5}" destId="{1666C2DA-A948-418B-B6E2-6742DEA52AD8}" srcOrd="12" destOrd="0" presId="urn:microsoft.com/office/officeart/2005/8/layout/list1"/>
    <dgm:cxn modelId="{8BF9F55C-511C-4A94-AFD2-98FC53339074}" type="presParOf" srcId="{1666C2DA-A948-418B-B6E2-6742DEA52AD8}" destId="{737F47CC-A12A-4BFD-93FA-2DEAE772E99F}" srcOrd="0" destOrd="0" presId="urn:microsoft.com/office/officeart/2005/8/layout/list1"/>
    <dgm:cxn modelId="{2F64FF18-2C76-4285-963D-B78AC63DF146}" type="presParOf" srcId="{1666C2DA-A948-418B-B6E2-6742DEA52AD8}" destId="{FF7AA015-BA2E-4BF1-A57C-EE6B75B2D16A}" srcOrd="1" destOrd="0" presId="urn:microsoft.com/office/officeart/2005/8/layout/list1"/>
    <dgm:cxn modelId="{37E5A8F7-9E7E-4E0B-B49F-F239347D4873}" type="presParOf" srcId="{A4AF6597-3E90-4F1E-BCE4-9F46969122B5}" destId="{00FE35E6-733B-47F3-B521-D02F336E514F}" srcOrd="13" destOrd="0" presId="urn:microsoft.com/office/officeart/2005/8/layout/list1"/>
    <dgm:cxn modelId="{F47B943C-27B2-46C0-9CF2-637B4A7DB0A7}" type="presParOf" srcId="{A4AF6597-3E90-4F1E-BCE4-9F46969122B5}" destId="{97C667DA-6FB3-4F94-ABDB-BD68EF5A0867}" srcOrd="14" destOrd="0" presId="urn:microsoft.com/office/officeart/2005/8/layout/list1"/>
    <dgm:cxn modelId="{65EA129D-83E2-4793-B5F3-0EA77B421D0A}" type="presParOf" srcId="{A4AF6597-3E90-4F1E-BCE4-9F46969122B5}" destId="{8A97C363-A8BC-42C4-BF3C-E1F6E805B0E9}" srcOrd="15" destOrd="0" presId="urn:microsoft.com/office/officeart/2005/8/layout/list1"/>
    <dgm:cxn modelId="{04B41CCD-A03D-44DE-9F4E-C7C0A4D6E61B}" type="presParOf" srcId="{A4AF6597-3E90-4F1E-BCE4-9F46969122B5}" destId="{332E9B5E-FF2C-44B7-B9FC-46453F9DC165}" srcOrd="16" destOrd="0" presId="urn:microsoft.com/office/officeart/2005/8/layout/list1"/>
    <dgm:cxn modelId="{0F91B464-A653-497A-9752-7F6DD76ADDCC}" type="presParOf" srcId="{332E9B5E-FF2C-44B7-B9FC-46453F9DC165}" destId="{77256961-0A26-4D9E-BEE3-CB77E98D9D17}" srcOrd="0" destOrd="0" presId="urn:microsoft.com/office/officeart/2005/8/layout/list1"/>
    <dgm:cxn modelId="{DEDC34C6-667A-4CD4-853B-C59DA613893F}" type="presParOf" srcId="{332E9B5E-FF2C-44B7-B9FC-46453F9DC165}" destId="{70BCE540-F89A-4525-A0E3-0124D8A4803F}" srcOrd="1" destOrd="0" presId="urn:microsoft.com/office/officeart/2005/8/layout/list1"/>
    <dgm:cxn modelId="{4EFB8246-DF13-409A-8390-C33732FD322A}" type="presParOf" srcId="{A4AF6597-3E90-4F1E-BCE4-9F46969122B5}" destId="{48B80D94-47A9-430A-A1DC-98F7D8F33335}" srcOrd="17" destOrd="0" presId="urn:microsoft.com/office/officeart/2005/8/layout/list1"/>
    <dgm:cxn modelId="{119F72CD-DBF1-4F4C-B3C6-C3F7C43FB42C}" type="presParOf" srcId="{A4AF6597-3E90-4F1E-BCE4-9F46969122B5}" destId="{3EAB3C1C-CA7C-4963-A707-3C7903E27612}" srcOrd="18" destOrd="0" presId="urn:microsoft.com/office/officeart/2005/8/layout/list1"/>
    <dgm:cxn modelId="{B8AB712B-F1B8-485E-9EE2-991A4D143633}" type="presParOf" srcId="{A4AF6597-3E90-4F1E-BCE4-9F46969122B5}" destId="{FF9ED873-6380-499C-ADEE-9B4E5E638FB7}" srcOrd="19" destOrd="0" presId="urn:microsoft.com/office/officeart/2005/8/layout/list1"/>
    <dgm:cxn modelId="{F1CFDF72-AA6D-40A0-ACEC-148C5A4F0051}" type="presParOf" srcId="{A4AF6597-3E90-4F1E-BCE4-9F46969122B5}" destId="{0184D4C7-891C-4A29-8709-E077E4F708AA}" srcOrd="20" destOrd="0" presId="urn:microsoft.com/office/officeart/2005/8/layout/list1"/>
    <dgm:cxn modelId="{A4EF168B-9F50-4A65-911E-5F292F35F67B}" type="presParOf" srcId="{0184D4C7-891C-4A29-8709-E077E4F708AA}" destId="{05D79A59-1A37-4075-A8FC-805B69708C5A}" srcOrd="0" destOrd="0" presId="urn:microsoft.com/office/officeart/2005/8/layout/list1"/>
    <dgm:cxn modelId="{537F3FDD-93A2-4576-BB2C-0DC2E4FA7B75}" type="presParOf" srcId="{0184D4C7-891C-4A29-8709-E077E4F708AA}" destId="{06C87E19-FD28-4574-874F-DD9F6745F9BB}" srcOrd="1" destOrd="0" presId="urn:microsoft.com/office/officeart/2005/8/layout/list1"/>
    <dgm:cxn modelId="{F410BB4D-44EA-4B40-8726-789766F0790C}" type="presParOf" srcId="{A4AF6597-3E90-4F1E-BCE4-9F46969122B5}" destId="{14B6827E-E948-4316-9F9D-D0CDA92C9F98}" srcOrd="21" destOrd="0" presId="urn:microsoft.com/office/officeart/2005/8/layout/list1"/>
    <dgm:cxn modelId="{D8FEEA61-D07D-4141-9094-EB11A5B1989F}" type="presParOf" srcId="{A4AF6597-3E90-4F1E-BCE4-9F46969122B5}" destId="{24137B1B-BE71-4D11-85CF-8A8D3F795424}" srcOrd="22" destOrd="0" presId="urn:microsoft.com/office/officeart/2005/8/layout/list1"/>
    <dgm:cxn modelId="{FEDFC342-A066-451B-9E39-C0EE5C81F7F9}" type="presParOf" srcId="{A4AF6597-3E90-4F1E-BCE4-9F46969122B5}" destId="{E108799E-3ACD-4DDC-839C-76A9015E0A52}" srcOrd="23" destOrd="0" presId="urn:microsoft.com/office/officeart/2005/8/layout/list1"/>
    <dgm:cxn modelId="{CF504BDE-5E04-4E16-AD15-53C5E1E4C39F}" type="presParOf" srcId="{A4AF6597-3E90-4F1E-BCE4-9F46969122B5}" destId="{9255BCA0-BC2E-41ED-BA62-F28E0EFA6301}" srcOrd="24" destOrd="0" presId="urn:microsoft.com/office/officeart/2005/8/layout/list1"/>
    <dgm:cxn modelId="{0C44534D-D5FB-4F7A-8B1D-49B9D9B431F7}" type="presParOf" srcId="{9255BCA0-BC2E-41ED-BA62-F28E0EFA6301}" destId="{A9911E14-5A00-48FB-9D4F-0800F60A5BDC}" srcOrd="0" destOrd="0" presId="urn:microsoft.com/office/officeart/2005/8/layout/list1"/>
    <dgm:cxn modelId="{6ED12C45-D0F5-4680-A6BE-EF1A82B3DE4D}" type="presParOf" srcId="{9255BCA0-BC2E-41ED-BA62-F28E0EFA6301}" destId="{D2C6F4A3-82B3-4C0C-AC66-8E3F2C9A7D36}" srcOrd="1" destOrd="0" presId="urn:microsoft.com/office/officeart/2005/8/layout/list1"/>
    <dgm:cxn modelId="{9AF4876D-63FA-46A8-9E26-79048F0AFFEE}" type="presParOf" srcId="{A4AF6597-3E90-4F1E-BCE4-9F46969122B5}" destId="{F89C6ACB-977D-406B-9F20-705CA9B62E2B}" srcOrd="25" destOrd="0" presId="urn:microsoft.com/office/officeart/2005/8/layout/list1"/>
    <dgm:cxn modelId="{90B4E942-8EC5-4AF1-A292-445DA8CF9976}" type="presParOf" srcId="{A4AF6597-3E90-4F1E-BCE4-9F46969122B5}" destId="{B22FD602-EFFD-4266-9A86-B323DC607245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0E902992-0AE5-479D-80E8-8F4776112D99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1787525"/>
            <a:ext cx="85740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EB95DAFC-6C58-466E-94A3-2A3E1C2EB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93a8ee57b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93a8ee57b8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6781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93a8ee57b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93a8ee57b8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8354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e8b782381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e8b782381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2002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93a8ee57b8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93a8ee57b8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182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5C5C4-B6A1-4F42-9B1E-99507CDF498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3C178-A5BE-4116-A533-B060EE45ED2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9646A-F5B7-459C-BBC0-C3113BC7F8D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A58B8-4159-4A42-831F-5A2E972ADB8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7E84E-A993-4C03-985F-3D12BF44844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AFB11-95C2-49F4-9BAD-675A57DD51A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21780" indent="-43145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25816" indent="-345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16142" indent="-345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106468" indent="-345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96795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87121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77447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67773" indent="-34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26C77A-7C8E-4C72-AA8F-9223CF3CEA7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0BE71-C6AD-4063-8006-DE9C1EBE4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48A4FE-147A-4BC8-BE5E-F79302DF3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CC807D-B998-4B6B-9636-2A6C0A7E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43FCB2-F51A-41D0-B21C-16F19999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EDE5A8-9E25-4B78-8172-59FAD6ED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02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33BF-C807-4EC5-9C18-B7E4E819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E52B2B-6BAB-4206-8673-17FA1BAE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260BCA-FB48-42B2-AD70-44CF7EA7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CB6CD9-D665-486E-8A8F-6F26CC75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993FFC-4C71-4492-95E9-FB3E8300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52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E775673-6EE9-47F7-AC88-D7F88E233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927E99-1629-45B4-97C2-BB5BB50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059318-CA28-4FD8-B969-771D1C9E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F22221-543C-44F7-98E7-786D2079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CD6999-B5E9-4488-BD59-93F57772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57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9A630-1923-4D98-B92D-33607013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B305D8-0222-4240-8CBA-1D575C45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0830C4-0CDB-4771-BE7D-EBEA9FA7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8EAC4A-D9DA-4C50-8F6A-DDD777BF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FB1DD8-8963-409C-AED4-B5C7D744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F971F-5A97-4BC9-8485-2EB6B79D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34FE1D-5AC3-45FB-B04C-BDB7A540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FDDEA1-A63F-46E7-B1FE-1E637518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31387E-10C9-41D3-A90F-F720AB53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E5C677-F4B6-4448-8AB0-25CE9ABD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6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25248-AD94-41FA-8C44-93624CF6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5DE71-C757-4D1F-B32B-BBBB0ADB8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D0B7D6-6FDF-4215-8511-39A4D5142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E18E93-DF57-4D59-BBBB-5055FB11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455842-21E5-4392-BACA-F2CF333D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575E4A-4DB6-4ADA-AB5B-B4073E37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93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4FECF-F999-4706-8248-D7F204E9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904CEE-54F5-4B68-8A8F-2000331AD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755C56-5C29-4C36-A9C2-73B5FA1A4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FAB58D-DEAB-42DF-9359-DF52023F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E1D0D4E-C941-4839-84C0-330C7EC7D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703AFD-90B0-4E23-8150-93D8891B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8F4B51-242E-4D2D-BB6B-7F3B6E5A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68BD1D-D6C8-4603-A9CD-DE4A3B1C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69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FCEB9-24BB-406B-A9EB-92CB4E7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4A26D2-081E-476C-8713-9A1E95E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9C1C90-0266-44EC-AF65-5E16990E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14E27E-0D19-4ABD-A6A1-784C8309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3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57C066-F393-412B-A11E-74F0BEF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ED970D5-90C7-4BA2-9507-12AE4A7C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D067F-525A-47FA-92C7-ECB7635C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01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0BC40-00B3-41B0-AF3F-4D629A7E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944ED7-503B-42C5-A33E-B7CC39B2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47E0D4-0937-40E7-AC66-48EF3A721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9EAB9D-814C-4E39-B2CE-6D463E07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A51F89-3493-438C-8938-8E9A0EAD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B4BF7-FDF9-4B6E-B2FF-09EE4132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88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D118B-5DB5-4A86-884D-669A86B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57A064-24E1-48B5-9A12-BDC04BE4A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54E208-E310-4015-BBFC-54A4B975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96C3A9-41B9-4E9C-9826-3A64D124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A4C215-3FB6-4E80-A959-E714DD19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3E2BF1-B063-4C4F-B2C4-A5216E7D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3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4E0B4-DB9C-4F7C-AF82-8BC35226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F6F316-F631-4E3F-BE65-C934F531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4CD0B6-3EBF-4873-8A7E-C5497C41D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E7E7-39F5-4350-945F-1F08E2D20CF4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6117A-74A8-45B8-BCAE-A41CDE563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58FA3-E758-4CEC-9379-6A1AF8C77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65E2-340C-4D87-8B9B-C55398C28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0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6">
            <a:extLst/>
          </p:cNvPr>
          <p:cNvSpPr/>
          <p:nvPr/>
        </p:nvSpPr>
        <p:spPr>
          <a:xfrm>
            <a:off x="10621963" y="6092825"/>
            <a:ext cx="1570037" cy="765175"/>
          </a:xfrm>
          <a:custGeom>
            <a:avLst/>
            <a:gdLst/>
            <a:ahLst/>
            <a:cxnLst/>
            <a:rect l="l" t="t" r="r" b="b"/>
            <a:pathLst>
              <a:path w="1809115" h="1369695">
                <a:moveTo>
                  <a:pt x="0" y="1369295"/>
                </a:moveTo>
                <a:lnTo>
                  <a:pt x="1121" y="1360804"/>
                </a:lnTo>
                <a:lnTo>
                  <a:pt x="8800" y="1302662"/>
                </a:lnTo>
                <a:lnTo>
                  <a:pt x="16479" y="1244520"/>
                </a:lnTo>
                <a:lnTo>
                  <a:pt x="24158" y="1186377"/>
                </a:lnTo>
                <a:lnTo>
                  <a:pt x="31837" y="1128235"/>
                </a:lnTo>
                <a:lnTo>
                  <a:pt x="39516" y="1070093"/>
                </a:lnTo>
                <a:lnTo>
                  <a:pt x="47195" y="1011950"/>
                </a:lnTo>
                <a:lnTo>
                  <a:pt x="54874" y="953808"/>
                </a:lnTo>
                <a:lnTo>
                  <a:pt x="62554" y="895666"/>
                </a:lnTo>
                <a:lnTo>
                  <a:pt x="70233" y="837524"/>
                </a:lnTo>
                <a:lnTo>
                  <a:pt x="77912" y="779381"/>
                </a:lnTo>
                <a:lnTo>
                  <a:pt x="85591" y="721239"/>
                </a:lnTo>
                <a:lnTo>
                  <a:pt x="93270" y="663097"/>
                </a:lnTo>
                <a:lnTo>
                  <a:pt x="100950" y="604954"/>
                </a:lnTo>
                <a:lnTo>
                  <a:pt x="168090" y="581173"/>
                </a:lnTo>
                <a:lnTo>
                  <a:pt x="235231" y="557392"/>
                </a:lnTo>
                <a:lnTo>
                  <a:pt x="302371" y="533611"/>
                </a:lnTo>
                <a:lnTo>
                  <a:pt x="369511" y="509830"/>
                </a:lnTo>
                <a:lnTo>
                  <a:pt x="436651" y="486049"/>
                </a:lnTo>
                <a:lnTo>
                  <a:pt x="503791" y="462268"/>
                </a:lnTo>
                <a:lnTo>
                  <a:pt x="570932" y="438487"/>
                </a:lnTo>
                <a:lnTo>
                  <a:pt x="638072" y="414706"/>
                </a:lnTo>
                <a:lnTo>
                  <a:pt x="705212" y="390925"/>
                </a:lnTo>
                <a:lnTo>
                  <a:pt x="772352" y="367144"/>
                </a:lnTo>
                <a:lnTo>
                  <a:pt x="839492" y="343363"/>
                </a:lnTo>
                <a:lnTo>
                  <a:pt x="906632" y="319581"/>
                </a:lnTo>
                <a:lnTo>
                  <a:pt x="973772" y="295800"/>
                </a:lnTo>
                <a:lnTo>
                  <a:pt x="1040912" y="272019"/>
                </a:lnTo>
                <a:lnTo>
                  <a:pt x="1108053" y="248238"/>
                </a:lnTo>
                <a:lnTo>
                  <a:pt x="1175193" y="224457"/>
                </a:lnTo>
                <a:lnTo>
                  <a:pt x="1242333" y="200676"/>
                </a:lnTo>
                <a:lnTo>
                  <a:pt x="1309473" y="176895"/>
                </a:lnTo>
                <a:lnTo>
                  <a:pt x="1376614" y="153114"/>
                </a:lnTo>
                <a:lnTo>
                  <a:pt x="1443754" y="129333"/>
                </a:lnTo>
                <a:lnTo>
                  <a:pt x="1510894" y="105551"/>
                </a:lnTo>
                <a:lnTo>
                  <a:pt x="1578034" y="81770"/>
                </a:lnTo>
                <a:lnTo>
                  <a:pt x="1645175" y="57988"/>
                </a:lnTo>
                <a:lnTo>
                  <a:pt x="1712315" y="34207"/>
                </a:lnTo>
                <a:lnTo>
                  <a:pt x="1779455" y="10425"/>
                </a:lnTo>
                <a:lnTo>
                  <a:pt x="180889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68" name="object 67">
            <a:extLst/>
          </p:cNvPr>
          <p:cNvSpPr/>
          <p:nvPr/>
        </p:nvSpPr>
        <p:spPr>
          <a:xfrm>
            <a:off x="10755313" y="6165850"/>
            <a:ext cx="1436687" cy="692150"/>
          </a:xfrm>
          <a:custGeom>
            <a:avLst/>
            <a:gdLst/>
            <a:ahLst/>
            <a:cxnLst/>
            <a:rect l="l" t="t" r="r" b="b"/>
            <a:pathLst>
              <a:path w="1655444" h="1238250">
                <a:moveTo>
                  <a:pt x="0" y="1237956"/>
                </a:moveTo>
                <a:lnTo>
                  <a:pt x="7135" y="1189295"/>
                </a:lnTo>
                <a:lnTo>
                  <a:pt x="15158" y="1134584"/>
                </a:lnTo>
                <a:lnTo>
                  <a:pt x="23182" y="1079872"/>
                </a:lnTo>
                <a:lnTo>
                  <a:pt x="31205" y="1025160"/>
                </a:lnTo>
                <a:lnTo>
                  <a:pt x="39228" y="970449"/>
                </a:lnTo>
                <a:lnTo>
                  <a:pt x="47251" y="915737"/>
                </a:lnTo>
                <a:lnTo>
                  <a:pt x="55274" y="861026"/>
                </a:lnTo>
                <a:lnTo>
                  <a:pt x="63298" y="806314"/>
                </a:lnTo>
                <a:lnTo>
                  <a:pt x="71321" y="751603"/>
                </a:lnTo>
                <a:lnTo>
                  <a:pt x="79344" y="696891"/>
                </a:lnTo>
                <a:lnTo>
                  <a:pt x="87367" y="642179"/>
                </a:lnTo>
                <a:lnTo>
                  <a:pt x="95391" y="587467"/>
                </a:lnTo>
                <a:lnTo>
                  <a:pt x="103414" y="532756"/>
                </a:lnTo>
                <a:lnTo>
                  <a:pt x="166991" y="510927"/>
                </a:lnTo>
                <a:lnTo>
                  <a:pt x="230568" y="489098"/>
                </a:lnTo>
                <a:lnTo>
                  <a:pt x="294145" y="467269"/>
                </a:lnTo>
                <a:lnTo>
                  <a:pt x="357722" y="445440"/>
                </a:lnTo>
                <a:lnTo>
                  <a:pt x="421299" y="423611"/>
                </a:lnTo>
                <a:lnTo>
                  <a:pt x="484876" y="401782"/>
                </a:lnTo>
                <a:lnTo>
                  <a:pt x="548453" y="379953"/>
                </a:lnTo>
                <a:lnTo>
                  <a:pt x="612030" y="358124"/>
                </a:lnTo>
                <a:lnTo>
                  <a:pt x="675607" y="336295"/>
                </a:lnTo>
                <a:lnTo>
                  <a:pt x="739184" y="314466"/>
                </a:lnTo>
                <a:lnTo>
                  <a:pt x="802761" y="292637"/>
                </a:lnTo>
                <a:lnTo>
                  <a:pt x="866338" y="270808"/>
                </a:lnTo>
                <a:lnTo>
                  <a:pt x="929915" y="248979"/>
                </a:lnTo>
                <a:lnTo>
                  <a:pt x="993492" y="227151"/>
                </a:lnTo>
                <a:lnTo>
                  <a:pt x="1057069" y="205322"/>
                </a:lnTo>
                <a:lnTo>
                  <a:pt x="1120646" y="183493"/>
                </a:lnTo>
                <a:lnTo>
                  <a:pt x="1184222" y="161664"/>
                </a:lnTo>
                <a:lnTo>
                  <a:pt x="1247799" y="139835"/>
                </a:lnTo>
                <a:lnTo>
                  <a:pt x="1311376" y="118006"/>
                </a:lnTo>
                <a:lnTo>
                  <a:pt x="1374953" y="96177"/>
                </a:lnTo>
                <a:lnTo>
                  <a:pt x="1438530" y="74348"/>
                </a:lnTo>
                <a:lnTo>
                  <a:pt x="1502108" y="52519"/>
                </a:lnTo>
                <a:lnTo>
                  <a:pt x="1565685" y="30690"/>
                </a:lnTo>
                <a:lnTo>
                  <a:pt x="1629262" y="8861"/>
                </a:lnTo>
                <a:lnTo>
                  <a:pt x="1655072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69" name="object 68">
            <a:extLst/>
          </p:cNvPr>
          <p:cNvSpPr/>
          <p:nvPr/>
        </p:nvSpPr>
        <p:spPr>
          <a:xfrm>
            <a:off x="10888663" y="6238875"/>
            <a:ext cx="1303337" cy="619125"/>
          </a:xfrm>
          <a:custGeom>
            <a:avLst/>
            <a:gdLst/>
            <a:ahLst/>
            <a:cxnLst/>
            <a:rect l="l" t="t" r="r" b="b"/>
            <a:pathLst>
              <a:path w="1501140" h="1108709">
                <a:moveTo>
                  <a:pt x="0" y="1108210"/>
                </a:moveTo>
                <a:lnTo>
                  <a:pt x="13374" y="1026238"/>
                </a:lnTo>
                <a:lnTo>
                  <a:pt x="21741" y="974957"/>
                </a:lnTo>
                <a:lnTo>
                  <a:pt x="30108" y="923677"/>
                </a:lnTo>
                <a:lnTo>
                  <a:pt x="38475" y="872396"/>
                </a:lnTo>
                <a:lnTo>
                  <a:pt x="46842" y="821115"/>
                </a:lnTo>
                <a:lnTo>
                  <a:pt x="55209" y="769835"/>
                </a:lnTo>
                <a:lnTo>
                  <a:pt x="63576" y="718554"/>
                </a:lnTo>
                <a:lnTo>
                  <a:pt x="71943" y="667273"/>
                </a:lnTo>
                <a:lnTo>
                  <a:pt x="80310" y="615993"/>
                </a:lnTo>
                <a:lnTo>
                  <a:pt x="88677" y="564712"/>
                </a:lnTo>
                <a:lnTo>
                  <a:pt x="97044" y="513432"/>
                </a:lnTo>
                <a:lnTo>
                  <a:pt x="105411" y="462151"/>
                </a:lnTo>
                <a:lnTo>
                  <a:pt x="165425" y="442274"/>
                </a:lnTo>
                <a:lnTo>
                  <a:pt x="225439" y="422397"/>
                </a:lnTo>
                <a:lnTo>
                  <a:pt x="285453" y="402521"/>
                </a:lnTo>
                <a:lnTo>
                  <a:pt x="345467" y="382644"/>
                </a:lnTo>
                <a:lnTo>
                  <a:pt x="405481" y="362767"/>
                </a:lnTo>
                <a:lnTo>
                  <a:pt x="465495" y="342890"/>
                </a:lnTo>
                <a:lnTo>
                  <a:pt x="525508" y="323013"/>
                </a:lnTo>
                <a:lnTo>
                  <a:pt x="585522" y="303136"/>
                </a:lnTo>
                <a:lnTo>
                  <a:pt x="645536" y="283260"/>
                </a:lnTo>
                <a:lnTo>
                  <a:pt x="705550" y="263383"/>
                </a:lnTo>
                <a:lnTo>
                  <a:pt x="765564" y="243506"/>
                </a:lnTo>
                <a:lnTo>
                  <a:pt x="825578" y="223629"/>
                </a:lnTo>
                <a:lnTo>
                  <a:pt x="885592" y="203753"/>
                </a:lnTo>
                <a:lnTo>
                  <a:pt x="945606" y="183876"/>
                </a:lnTo>
                <a:lnTo>
                  <a:pt x="1005619" y="164000"/>
                </a:lnTo>
                <a:lnTo>
                  <a:pt x="1065633" y="144123"/>
                </a:lnTo>
                <a:lnTo>
                  <a:pt x="1125647" y="124246"/>
                </a:lnTo>
                <a:lnTo>
                  <a:pt x="1185660" y="104370"/>
                </a:lnTo>
                <a:lnTo>
                  <a:pt x="1245674" y="84494"/>
                </a:lnTo>
                <a:lnTo>
                  <a:pt x="1305688" y="64617"/>
                </a:lnTo>
                <a:lnTo>
                  <a:pt x="1365702" y="44740"/>
                </a:lnTo>
                <a:lnTo>
                  <a:pt x="1425716" y="24864"/>
                </a:lnTo>
                <a:lnTo>
                  <a:pt x="1485730" y="4987"/>
                </a:lnTo>
                <a:lnTo>
                  <a:pt x="1500789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0" name="object 69">
            <a:extLst/>
          </p:cNvPr>
          <p:cNvSpPr/>
          <p:nvPr/>
        </p:nvSpPr>
        <p:spPr>
          <a:xfrm>
            <a:off x="11023600" y="6310313"/>
            <a:ext cx="1168400" cy="547687"/>
          </a:xfrm>
          <a:custGeom>
            <a:avLst/>
            <a:gdLst/>
            <a:ahLst/>
            <a:cxnLst/>
            <a:rect l="l" t="t" r="r" b="b"/>
            <a:pathLst>
              <a:path w="1346200" h="980440">
                <a:moveTo>
                  <a:pt x="0" y="980364"/>
                </a:moveTo>
                <a:lnTo>
                  <a:pt x="2315" y="967645"/>
                </a:lnTo>
                <a:lnTo>
                  <a:pt x="11026" y="919795"/>
                </a:lnTo>
                <a:lnTo>
                  <a:pt x="19737" y="871945"/>
                </a:lnTo>
                <a:lnTo>
                  <a:pt x="28448" y="824095"/>
                </a:lnTo>
                <a:lnTo>
                  <a:pt x="37159" y="776245"/>
                </a:lnTo>
                <a:lnTo>
                  <a:pt x="45870" y="728395"/>
                </a:lnTo>
                <a:lnTo>
                  <a:pt x="54581" y="680545"/>
                </a:lnTo>
                <a:lnTo>
                  <a:pt x="63292" y="632695"/>
                </a:lnTo>
                <a:lnTo>
                  <a:pt x="72003" y="584845"/>
                </a:lnTo>
                <a:lnTo>
                  <a:pt x="80714" y="536995"/>
                </a:lnTo>
                <a:lnTo>
                  <a:pt x="89425" y="489145"/>
                </a:lnTo>
                <a:lnTo>
                  <a:pt x="98135" y="441295"/>
                </a:lnTo>
                <a:lnTo>
                  <a:pt x="106846" y="393445"/>
                </a:lnTo>
                <a:lnTo>
                  <a:pt x="163297" y="375520"/>
                </a:lnTo>
                <a:lnTo>
                  <a:pt x="219747" y="357595"/>
                </a:lnTo>
                <a:lnTo>
                  <a:pt x="276198" y="339671"/>
                </a:lnTo>
                <a:lnTo>
                  <a:pt x="332648" y="321746"/>
                </a:lnTo>
                <a:lnTo>
                  <a:pt x="389099" y="303822"/>
                </a:lnTo>
                <a:lnTo>
                  <a:pt x="445549" y="285897"/>
                </a:lnTo>
                <a:lnTo>
                  <a:pt x="502000" y="267973"/>
                </a:lnTo>
                <a:lnTo>
                  <a:pt x="558450" y="250048"/>
                </a:lnTo>
                <a:lnTo>
                  <a:pt x="614901" y="232124"/>
                </a:lnTo>
                <a:lnTo>
                  <a:pt x="671351" y="214199"/>
                </a:lnTo>
                <a:lnTo>
                  <a:pt x="727802" y="196275"/>
                </a:lnTo>
                <a:lnTo>
                  <a:pt x="784252" y="178350"/>
                </a:lnTo>
                <a:lnTo>
                  <a:pt x="840703" y="160426"/>
                </a:lnTo>
                <a:lnTo>
                  <a:pt x="897153" y="142501"/>
                </a:lnTo>
                <a:lnTo>
                  <a:pt x="953604" y="124577"/>
                </a:lnTo>
                <a:lnTo>
                  <a:pt x="1010055" y="106652"/>
                </a:lnTo>
                <a:lnTo>
                  <a:pt x="1066505" y="88727"/>
                </a:lnTo>
                <a:lnTo>
                  <a:pt x="1122956" y="70802"/>
                </a:lnTo>
                <a:lnTo>
                  <a:pt x="1179406" y="52878"/>
                </a:lnTo>
                <a:lnTo>
                  <a:pt x="1235857" y="34953"/>
                </a:lnTo>
                <a:lnTo>
                  <a:pt x="1292308" y="17029"/>
                </a:lnTo>
                <a:lnTo>
                  <a:pt x="134594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1" name="object 70">
            <a:extLst/>
          </p:cNvPr>
          <p:cNvSpPr/>
          <p:nvPr/>
        </p:nvSpPr>
        <p:spPr>
          <a:xfrm>
            <a:off x="11158538" y="6380163"/>
            <a:ext cx="1033462" cy="477837"/>
          </a:xfrm>
          <a:custGeom>
            <a:avLst/>
            <a:gdLst/>
            <a:ahLst/>
            <a:cxnLst/>
            <a:rect l="l" t="t" r="r" b="b"/>
            <a:pathLst>
              <a:path w="1190625" h="855345">
                <a:moveTo>
                  <a:pt x="0" y="854794"/>
                </a:moveTo>
                <a:lnTo>
                  <a:pt x="7984" y="815626"/>
                </a:lnTo>
                <a:lnTo>
                  <a:pt x="17038" y="771207"/>
                </a:lnTo>
                <a:lnTo>
                  <a:pt x="26093" y="726787"/>
                </a:lnTo>
                <a:lnTo>
                  <a:pt x="35147" y="682368"/>
                </a:lnTo>
                <a:lnTo>
                  <a:pt x="44202" y="637948"/>
                </a:lnTo>
                <a:lnTo>
                  <a:pt x="53257" y="593529"/>
                </a:lnTo>
                <a:lnTo>
                  <a:pt x="62311" y="549109"/>
                </a:lnTo>
                <a:lnTo>
                  <a:pt x="71366" y="504690"/>
                </a:lnTo>
                <a:lnTo>
                  <a:pt x="80421" y="460271"/>
                </a:lnTo>
                <a:lnTo>
                  <a:pt x="89476" y="415851"/>
                </a:lnTo>
                <a:lnTo>
                  <a:pt x="98530" y="371432"/>
                </a:lnTo>
                <a:lnTo>
                  <a:pt x="107585" y="327013"/>
                </a:lnTo>
                <a:lnTo>
                  <a:pt x="160473" y="311041"/>
                </a:lnTo>
                <a:lnTo>
                  <a:pt x="213360" y="295069"/>
                </a:lnTo>
                <a:lnTo>
                  <a:pt x="266248" y="279097"/>
                </a:lnTo>
                <a:lnTo>
                  <a:pt x="319136" y="263124"/>
                </a:lnTo>
                <a:lnTo>
                  <a:pt x="372023" y="247152"/>
                </a:lnTo>
                <a:lnTo>
                  <a:pt x="424911" y="231180"/>
                </a:lnTo>
                <a:lnTo>
                  <a:pt x="477798" y="215208"/>
                </a:lnTo>
                <a:lnTo>
                  <a:pt x="530686" y="199236"/>
                </a:lnTo>
                <a:lnTo>
                  <a:pt x="583573" y="183264"/>
                </a:lnTo>
                <a:lnTo>
                  <a:pt x="636460" y="167292"/>
                </a:lnTo>
                <a:lnTo>
                  <a:pt x="689348" y="151320"/>
                </a:lnTo>
                <a:lnTo>
                  <a:pt x="742235" y="135347"/>
                </a:lnTo>
                <a:lnTo>
                  <a:pt x="795123" y="119375"/>
                </a:lnTo>
                <a:lnTo>
                  <a:pt x="848010" y="103403"/>
                </a:lnTo>
                <a:lnTo>
                  <a:pt x="900897" y="87431"/>
                </a:lnTo>
                <a:lnTo>
                  <a:pt x="953784" y="71459"/>
                </a:lnTo>
                <a:lnTo>
                  <a:pt x="1006672" y="55486"/>
                </a:lnTo>
                <a:lnTo>
                  <a:pt x="1059559" y="39514"/>
                </a:lnTo>
                <a:lnTo>
                  <a:pt x="1112446" y="23542"/>
                </a:lnTo>
                <a:lnTo>
                  <a:pt x="1165333" y="7570"/>
                </a:lnTo>
                <a:lnTo>
                  <a:pt x="119040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2" name="object 71">
            <a:extLst/>
          </p:cNvPr>
          <p:cNvSpPr/>
          <p:nvPr/>
        </p:nvSpPr>
        <p:spPr>
          <a:xfrm>
            <a:off x="11293475" y="6448425"/>
            <a:ext cx="898525" cy="409575"/>
          </a:xfrm>
          <a:custGeom>
            <a:avLst/>
            <a:gdLst/>
            <a:ahLst/>
            <a:cxnLst/>
            <a:rect l="l" t="t" r="r" b="b"/>
            <a:pathLst>
              <a:path w="1034415" h="732154">
                <a:moveTo>
                  <a:pt x="0" y="731999"/>
                </a:moveTo>
                <a:lnTo>
                  <a:pt x="13472" y="673243"/>
                </a:lnTo>
                <a:lnTo>
                  <a:pt x="22870" y="632255"/>
                </a:lnTo>
                <a:lnTo>
                  <a:pt x="32269" y="591266"/>
                </a:lnTo>
                <a:lnTo>
                  <a:pt x="41668" y="550278"/>
                </a:lnTo>
                <a:lnTo>
                  <a:pt x="51066" y="509289"/>
                </a:lnTo>
                <a:lnTo>
                  <a:pt x="60465" y="468301"/>
                </a:lnTo>
                <a:lnTo>
                  <a:pt x="69864" y="427312"/>
                </a:lnTo>
                <a:lnTo>
                  <a:pt x="79262" y="386324"/>
                </a:lnTo>
                <a:lnTo>
                  <a:pt x="88661" y="345335"/>
                </a:lnTo>
                <a:lnTo>
                  <a:pt x="98060" y="304346"/>
                </a:lnTo>
                <a:lnTo>
                  <a:pt x="107458" y="263358"/>
                </a:lnTo>
                <a:lnTo>
                  <a:pt x="156783" y="249338"/>
                </a:lnTo>
                <a:lnTo>
                  <a:pt x="206107" y="235318"/>
                </a:lnTo>
                <a:lnTo>
                  <a:pt x="255431" y="221298"/>
                </a:lnTo>
                <a:lnTo>
                  <a:pt x="304755" y="207278"/>
                </a:lnTo>
                <a:lnTo>
                  <a:pt x="354080" y="193258"/>
                </a:lnTo>
                <a:lnTo>
                  <a:pt x="403404" y="179238"/>
                </a:lnTo>
                <a:lnTo>
                  <a:pt x="452728" y="165218"/>
                </a:lnTo>
                <a:lnTo>
                  <a:pt x="502052" y="151198"/>
                </a:lnTo>
                <a:lnTo>
                  <a:pt x="551376" y="137178"/>
                </a:lnTo>
                <a:lnTo>
                  <a:pt x="600701" y="123158"/>
                </a:lnTo>
                <a:lnTo>
                  <a:pt x="650025" y="109138"/>
                </a:lnTo>
                <a:lnTo>
                  <a:pt x="699349" y="95118"/>
                </a:lnTo>
                <a:lnTo>
                  <a:pt x="748674" y="81098"/>
                </a:lnTo>
                <a:lnTo>
                  <a:pt x="797998" y="67078"/>
                </a:lnTo>
                <a:lnTo>
                  <a:pt x="847322" y="53058"/>
                </a:lnTo>
                <a:lnTo>
                  <a:pt x="896647" y="39038"/>
                </a:lnTo>
                <a:lnTo>
                  <a:pt x="945971" y="25018"/>
                </a:lnTo>
                <a:lnTo>
                  <a:pt x="995296" y="10998"/>
                </a:lnTo>
                <a:lnTo>
                  <a:pt x="103399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3" name="object 72">
            <a:extLst/>
          </p:cNvPr>
          <p:cNvSpPr/>
          <p:nvPr/>
        </p:nvSpPr>
        <p:spPr>
          <a:xfrm>
            <a:off x="11430000" y="6515100"/>
            <a:ext cx="762000" cy="342900"/>
          </a:xfrm>
          <a:custGeom>
            <a:avLst/>
            <a:gdLst/>
            <a:ahLst/>
            <a:cxnLst/>
            <a:rect l="l" t="t" r="r" b="b"/>
            <a:pathLst>
              <a:path w="876934" h="612775">
                <a:moveTo>
                  <a:pt x="0" y="612624"/>
                </a:moveTo>
                <a:lnTo>
                  <a:pt x="18542" y="541142"/>
                </a:lnTo>
                <a:lnTo>
                  <a:pt x="28284" y="503585"/>
                </a:lnTo>
                <a:lnTo>
                  <a:pt x="38026" y="466027"/>
                </a:lnTo>
                <a:lnTo>
                  <a:pt x="47769" y="428469"/>
                </a:lnTo>
                <a:lnTo>
                  <a:pt x="57511" y="390912"/>
                </a:lnTo>
                <a:lnTo>
                  <a:pt x="67253" y="353354"/>
                </a:lnTo>
                <a:lnTo>
                  <a:pt x="76996" y="315797"/>
                </a:lnTo>
                <a:lnTo>
                  <a:pt x="86738" y="278239"/>
                </a:lnTo>
                <a:lnTo>
                  <a:pt x="96480" y="240682"/>
                </a:lnTo>
                <a:lnTo>
                  <a:pt x="106222" y="203124"/>
                </a:lnTo>
                <a:lnTo>
                  <a:pt x="151984" y="191056"/>
                </a:lnTo>
                <a:lnTo>
                  <a:pt x="197745" y="178988"/>
                </a:lnTo>
                <a:lnTo>
                  <a:pt x="243506" y="166920"/>
                </a:lnTo>
                <a:lnTo>
                  <a:pt x="289267" y="154852"/>
                </a:lnTo>
                <a:lnTo>
                  <a:pt x="335029" y="142784"/>
                </a:lnTo>
                <a:lnTo>
                  <a:pt x="380790" y="130717"/>
                </a:lnTo>
                <a:lnTo>
                  <a:pt x="426551" y="118649"/>
                </a:lnTo>
                <a:lnTo>
                  <a:pt x="472312" y="106581"/>
                </a:lnTo>
                <a:lnTo>
                  <a:pt x="518074" y="94513"/>
                </a:lnTo>
                <a:lnTo>
                  <a:pt x="563835" y="82445"/>
                </a:lnTo>
                <a:lnTo>
                  <a:pt x="609596" y="70378"/>
                </a:lnTo>
                <a:lnTo>
                  <a:pt x="655357" y="58310"/>
                </a:lnTo>
                <a:lnTo>
                  <a:pt x="701118" y="46242"/>
                </a:lnTo>
                <a:lnTo>
                  <a:pt x="746880" y="34175"/>
                </a:lnTo>
                <a:lnTo>
                  <a:pt x="792641" y="22107"/>
                </a:lnTo>
                <a:lnTo>
                  <a:pt x="838402" y="10039"/>
                </a:lnTo>
                <a:lnTo>
                  <a:pt x="876474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4" name="object 73">
            <a:extLst/>
          </p:cNvPr>
          <p:cNvSpPr/>
          <p:nvPr/>
        </p:nvSpPr>
        <p:spPr>
          <a:xfrm>
            <a:off x="11568113" y="6580188"/>
            <a:ext cx="623887" cy="277812"/>
          </a:xfrm>
          <a:custGeom>
            <a:avLst/>
            <a:gdLst/>
            <a:ahLst/>
            <a:cxnLst/>
            <a:rect l="l" t="t" r="r" b="b"/>
            <a:pathLst>
              <a:path w="717550" h="497840">
                <a:moveTo>
                  <a:pt x="0" y="497539"/>
                </a:moveTo>
                <a:lnTo>
                  <a:pt x="12772" y="454321"/>
                </a:lnTo>
                <a:lnTo>
                  <a:pt x="32945" y="386067"/>
                </a:lnTo>
                <a:lnTo>
                  <a:pt x="53118" y="317813"/>
                </a:lnTo>
                <a:lnTo>
                  <a:pt x="73291" y="249558"/>
                </a:lnTo>
                <a:lnTo>
                  <a:pt x="93464" y="181303"/>
                </a:lnTo>
                <a:lnTo>
                  <a:pt x="145749" y="137061"/>
                </a:lnTo>
                <a:lnTo>
                  <a:pt x="187946" y="126945"/>
                </a:lnTo>
                <a:lnTo>
                  <a:pt x="230144" y="116830"/>
                </a:lnTo>
                <a:lnTo>
                  <a:pt x="272342" y="106715"/>
                </a:lnTo>
                <a:lnTo>
                  <a:pt x="314539" y="96599"/>
                </a:lnTo>
                <a:lnTo>
                  <a:pt x="356737" y="86484"/>
                </a:lnTo>
                <a:lnTo>
                  <a:pt x="398935" y="76369"/>
                </a:lnTo>
                <a:lnTo>
                  <a:pt x="441133" y="66253"/>
                </a:lnTo>
                <a:lnTo>
                  <a:pt x="483331" y="56138"/>
                </a:lnTo>
                <a:lnTo>
                  <a:pt x="525529" y="46023"/>
                </a:lnTo>
                <a:lnTo>
                  <a:pt x="567726" y="35907"/>
                </a:lnTo>
                <a:lnTo>
                  <a:pt x="609924" y="25792"/>
                </a:lnTo>
                <a:lnTo>
                  <a:pt x="652122" y="15676"/>
                </a:lnTo>
                <a:lnTo>
                  <a:pt x="694320" y="5561"/>
                </a:lnTo>
                <a:lnTo>
                  <a:pt x="717519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5" name="object 74">
            <a:extLst/>
          </p:cNvPr>
          <p:cNvSpPr/>
          <p:nvPr/>
        </p:nvSpPr>
        <p:spPr>
          <a:xfrm>
            <a:off x="11707813" y="6640513"/>
            <a:ext cx="484187" cy="217487"/>
          </a:xfrm>
          <a:custGeom>
            <a:avLst/>
            <a:gdLst/>
            <a:ahLst/>
            <a:cxnLst/>
            <a:rect l="l" t="t" r="r" b="b"/>
            <a:pathLst>
              <a:path w="556894" h="387984">
                <a:moveTo>
                  <a:pt x="0" y="387927"/>
                </a:moveTo>
                <a:lnTo>
                  <a:pt x="15511" y="342275"/>
                </a:lnTo>
                <a:lnTo>
                  <a:pt x="36371" y="280883"/>
                </a:lnTo>
                <a:lnTo>
                  <a:pt x="57232" y="219490"/>
                </a:lnTo>
                <a:lnTo>
                  <a:pt x="78092" y="158097"/>
                </a:lnTo>
                <a:lnTo>
                  <a:pt x="98953" y="96704"/>
                </a:lnTo>
                <a:lnTo>
                  <a:pt x="137587" y="88541"/>
                </a:lnTo>
                <a:lnTo>
                  <a:pt x="176222" y="80378"/>
                </a:lnTo>
                <a:lnTo>
                  <a:pt x="214857" y="72215"/>
                </a:lnTo>
                <a:lnTo>
                  <a:pt x="253492" y="64052"/>
                </a:lnTo>
                <a:lnTo>
                  <a:pt x="292126" y="55889"/>
                </a:lnTo>
                <a:lnTo>
                  <a:pt x="330761" y="47726"/>
                </a:lnTo>
                <a:lnTo>
                  <a:pt x="369396" y="39563"/>
                </a:lnTo>
                <a:lnTo>
                  <a:pt x="408031" y="31399"/>
                </a:lnTo>
                <a:lnTo>
                  <a:pt x="446666" y="23236"/>
                </a:lnTo>
                <a:lnTo>
                  <a:pt x="485301" y="15073"/>
                </a:lnTo>
                <a:lnTo>
                  <a:pt x="523935" y="6910"/>
                </a:lnTo>
                <a:lnTo>
                  <a:pt x="556641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6" name="object 75">
            <a:extLst/>
          </p:cNvPr>
          <p:cNvSpPr/>
          <p:nvPr/>
        </p:nvSpPr>
        <p:spPr>
          <a:xfrm>
            <a:off x="11850688" y="6697663"/>
            <a:ext cx="341312" cy="160337"/>
          </a:xfrm>
          <a:custGeom>
            <a:avLst/>
            <a:gdLst/>
            <a:ahLst/>
            <a:cxnLst/>
            <a:rect l="l" t="t" r="r" b="b"/>
            <a:pathLst>
              <a:path w="393700" h="285750">
                <a:moveTo>
                  <a:pt x="0" y="285459"/>
                </a:moveTo>
                <a:lnTo>
                  <a:pt x="16289" y="244237"/>
                </a:lnTo>
                <a:lnTo>
                  <a:pt x="37837" y="189706"/>
                </a:lnTo>
                <a:lnTo>
                  <a:pt x="59385" y="135175"/>
                </a:lnTo>
                <a:lnTo>
                  <a:pt x="70159" y="107909"/>
                </a:lnTo>
                <a:lnTo>
                  <a:pt x="80933" y="80643"/>
                </a:lnTo>
                <a:lnTo>
                  <a:pt x="126778" y="47167"/>
                </a:lnTo>
                <a:lnTo>
                  <a:pt x="196921" y="34745"/>
                </a:lnTo>
                <a:lnTo>
                  <a:pt x="267064" y="22322"/>
                </a:lnTo>
                <a:lnTo>
                  <a:pt x="337207" y="9900"/>
                </a:lnTo>
                <a:lnTo>
                  <a:pt x="372279" y="3689"/>
                </a:lnTo>
                <a:lnTo>
                  <a:pt x="393113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7" name="object 76">
            <a:extLst/>
          </p:cNvPr>
          <p:cNvSpPr/>
          <p:nvPr/>
        </p:nvSpPr>
        <p:spPr>
          <a:xfrm>
            <a:off x="11995150" y="6750050"/>
            <a:ext cx="196850" cy="107950"/>
          </a:xfrm>
          <a:custGeom>
            <a:avLst/>
            <a:gdLst/>
            <a:ahLst/>
            <a:cxnLst/>
            <a:rect l="l" t="t" r="r" b="b"/>
            <a:pathLst>
              <a:path w="226059" h="193040">
                <a:moveTo>
                  <a:pt x="0" y="192556"/>
                </a:moveTo>
                <a:lnTo>
                  <a:pt x="2844" y="186458"/>
                </a:lnTo>
                <a:lnTo>
                  <a:pt x="13962" y="162623"/>
                </a:lnTo>
                <a:lnTo>
                  <a:pt x="25080" y="138789"/>
                </a:lnTo>
                <a:lnTo>
                  <a:pt x="47315" y="91119"/>
                </a:lnTo>
                <a:lnTo>
                  <a:pt x="69550" y="43450"/>
                </a:lnTo>
                <a:lnTo>
                  <a:pt x="80668" y="19616"/>
                </a:lnTo>
                <a:lnTo>
                  <a:pt x="112176" y="15357"/>
                </a:lnTo>
                <a:lnTo>
                  <a:pt x="143685" y="11098"/>
                </a:lnTo>
                <a:lnTo>
                  <a:pt x="175193" y="6839"/>
                </a:lnTo>
                <a:lnTo>
                  <a:pt x="206702" y="2580"/>
                </a:lnTo>
                <a:lnTo>
                  <a:pt x="225794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8" name="object 77">
            <a:extLst/>
          </p:cNvPr>
          <p:cNvSpPr/>
          <p:nvPr/>
        </p:nvSpPr>
        <p:spPr>
          <a:xfrm>
            <a:off x="12122150" y="6770688"/>
            <a:ext cx="69850" cy="87312"/>
          </a:xfrm>
          <a:custGeom>
            <a:avLst/>
            <a:gdLst/>
            <a:ahLst/>
            <a:cxnLst/>
            <a:rect l="l" t="t" r="r" b="b"/>
            <a:pathLst>
              <a:path w="53340" h="93979">
                <a:moveTo>
                  <a:pt x="0" y="93941"/>
                </a:moveTo>
                <a:lnTo>
                  <a:pt x="29541" y="41351"/>
                </a:lnTo>
                <a:lnTo>
                  <a:pt x="52465" y="542"/>
                </a:lnTo>
                <a:lnTo>
                  <a:pt x="5277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23574" name="TextBox 82"/>
          <p:cNvSpPr txBox="1">
            <a:spLocks noChangeArrowheads="1"/>
          </p:cNvSpPr>
          <p:nvPr/>
        </p:nvSpPr>
        <p:spPr bwMode="auto">
          <a:xfrm>
            <a:off x="6284686" y="5650770"/>
            <a:ext cx="5283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Ma’ruzachi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z-Cyrl-UZ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alsafa</a:t>
            </a:r>
            <a:r>
              <a:rPr lang="en-US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fanlari</a:t>
            </a: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doktori</a:t>
            </a:r>
            <a:r>
              <a:rPr lang="uz-Cyrl-UZ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v</a:t>
            </a:r>
            <a:r>
              <a:rPr lang="uz-Cyrl-UZ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Cyrl-UZ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HAYDAROV </a:t>
            </a:r>
            <a:r>
              <a:rPr lang="en-US" b="1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Donaboevich</a:t>
            </a:r>
            <a:endParaRPr lang="ru-RU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Rectangle 83"/>
          <p:cNvSpPr>
            <a:spLocks noChangeArrowheads="1"/>
          </p:cNvSpPr>
          <p:nvPr/>
        </p:nvSpPr>
        <p:spPr bwMode="auto">
          <a:xfrm>
            <a:off x="2082419" y="3207657"/>
            <a:ext cx="86728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1-mavzu: </a:t>
            </a:r>
            <a:r>
              <a:rPr lang="uz-Cyrl-UZ" sz="3200" b="1" i="1" dirty="0" smtClean="0"/>
              <a:t>Huquqiy-me’yoriy hujjatlarni bilish hamda ulardan kasbiy faoliyatda foydalanish zarurati </a:t>
            </a:r>
            <a:endParaRPr lang="ru-RU" sz="3200" i="1" dirty="0" smtClean="0"/>
          </a:p>
          <a:p>
            <a:r>
              <a:rPr lang="en-US" sz="3200" i="1" dirty="0" smtClean="0"/>
              <a:t> </a:t>
            </a:r>
            <a:endParaRPr lang="ru-RU" sz="3200" i="1" dirty="0" smtClean="0"/>
          </a:p>
          <a:p>
            <a:endParaRPr lang="ru-RU" sz="3200" dirty="0" smtClean="0"/>
          </a:p>
          <a:p>
            <a:pPr algn="ctr">
              <a:lnSpc>
                <a:spcPct val="150000"/>
              </a:lnSpc>
            </a:pP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 descr="C:\Users\Vohid\Desktop\unnamed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FD899F-25C7-407A-B567-B42B2232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9954" y="5170041"/>
            <a:ext cx="1962466" cy="1607790"/>
          </a:xfrm>
          <a:prstGeom prst="rect">
            <a:avLst/>
          </a:prstGeom>
          <a:solidFill>
            <a:srgbClr val="5EC26F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799223" y="98559"/>
            <a:ext cx="4262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7773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97575" y="28535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/>
              <a:t>Pedagog</a:t>
            </a:r>
            <a:r>
              <a:rPr lang="ru-RU" sz="2000" b="1" dirty="0" smtClean="0"/>
              <a:t>-</a:t>
            </a:r>
            <a:r>
              <a:rPr lang="en-US" sz="2000" b="1" dirty="0" smtClean="0"/>
              <a:t>o</a:t>
            </a:r>
            <a:r>
              <a:rPr lang="ru-RU" sz="2000" b="1" dirty="0" smtClean="0"/>
              <a:t>ʻ</a:t>
            </a:r>
            <a:r>
              <a:rPr lang="en-US" sz="2000" b="1" dirty="0" err="1" smtClean="0"/>
              <a:t>qituvchilarning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</a:t>
            </a:r>
            <a:r>
              <a:rPr lang="ru-RU" sz="2000" b="1" dirty="0" smtClean="0"/>
              <a:t>’</a:t>
            </a:r>
            <a:r>
              <a:rPr lang="en-US" sz="2000" b="1" dirty="0" smtClean="0"/>
              <a:t>limning </a:t>
            </a:r>
            <a:r>
              <a:rPr lang="en-US" sz="2000" b="1" dirty="0" err="1" smtClean="0"/>
              <a:t>normativ</a:t>
            </a:r>
            <a:r>
              <a:rPr lang="ru-RU" sz="2000" b="1" dirty="0" smtClean="0"/>
              <a:t>-</a:t>
            </a:r>
            <a:r>
              <a:rPr lang="en-US" sz="2000" b="1" dirty="0" err="1" smtClean="0"/>
              <a:t>huquqiy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hujjatlarini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bilish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kasbiy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faoliyatida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samarali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foydalanishga</a:t>
            </a:r>
            <a:r>
              <a:rPr lang="en-US" sz="2000" b="1" dirty="0" smtClean="0"/>
              <a:t> o</a:t>
            </a:r>
            <a:r>
              <a:rPr lang="ru-RU" sz="2000" b="1" dirty="0" smtClean="0"/>
              <a:t>ʻ</a:t>
            </a:r>
            <a:r>
              <a:rPr lang="en-US" sz="2000" b="1" dirty="0" err="1" smtClean="0"/>
              <a:t>rgatish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14227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1" y="785814"/>
            <a:ext cx="11906249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tizimining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eng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muhim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huquqiy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asoslaridan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biri</a:t>
            </a:r>
            <a:r>
              <a:rPr lang="en-US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O‘zbekiston Respublikasining “Ta’lim to‘g‘risida”gi Qonuni 2020 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yil 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lang="en-US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sentabr</a:t>
            </a:r>
            <a:r>
              <a:rPr lang="uz-Cyrl-UZ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da qabul qilingan bo‘lib</a:t>
            </a:r>
            <a:r>
              <a:rPr lang="uz-Latn-UZ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</a:t>
            </a:r>
            <a:r>
              <a:rPr lang="uz-Cyrl-UZ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ushbu 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qonun 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11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bo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b,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uz-Latn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75 </a:t>
            </a:r>
            <a:r>
              <a:rPr lang="uz-Cyrl-UZ" sz="25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moddadan iborat.</a:t>
            </a:r>
            <a:r>
              <a:rPr lang="uz-Cyrl-UZ" sz="25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“Ta’lim to‘g‘risida”gi Qonun fuqarolarga ta’lim, tarbiya berish, kasb-hunar o‘rgatishning huquqiy asoslarini belgilaydi hamda har kimning bilim olishdan iborat konstitutsiyaviy huquqini ta’minlashga qaratilgan.  </a:t>
            </a:r>
            <a:endParaRPr lang="ru-RU" sz="25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89" y="3571876"/>
            <a:ext cx="7620011" cy="3071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huquqi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Jinsi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irqi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chiqishi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e’tiqodi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shaxsiy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mavqeidan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qat’i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nazar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huquqlar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kafolatlanadi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Latn-UZ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O‘zbekiston Respublikasining “Ta’lim to‘g‘risida”gi Qonuni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5-modda.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9" descr="C:\Users\IntelLite\Desktop\GIFи\Картинки для слайдов\картинки -рисунки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643314"/>
            <a:ext cx="40004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1" y="714376"/>
            <a:ext cx="6762756" cy="5929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uz-Latn-UZ" sz="2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quyidagilardan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maktabgacha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professional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ta’limdan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kadrlarni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malakasini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maktabdan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Latn-UZ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Cyrl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O‘zbekiston </a:t>
            </a:r>
            <a:r>
              <a:rPr lang="uz-Latn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</a:t>
            </a:r>
            <a:r>
              <a:rPr lang="uz-Cyrl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espublikasining “Ta’lim</a:t>
            </a:r>
            <a:r>
              <a:rPr lang="uz-Latn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uz-Cyrl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to‘g‘risida”gi Qonuni </a:t>
            </a:r>
            <a:r>
              <a:rPr lang="uz-Latn-UZ" i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7-modda.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 smtClean="0"/>
              <a:t>  </a:t>
            </a:r>
            <a:endParaRPr lang="ru-RU" sz="2400" dirty="0"/>
          </a:p>
        </p:txBody>
      </p:sp>
      <p:pic>
        <p:nvPicPr>
          <p:cNvPr id="14343" name="Picture 2" descr="C:\Users\IntelLite\Desktop\GIFи\Картинки для слайдов\картинки -рисунки\ffca6327acecb254b2a405daf1387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9" y="785813"/>
            <a:ext cx="485774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C:\Users\IntelLite\Desktop\GIFи\Картинки для слайдов\картинки -рисунки\kartinki-detskie-dlya-sadika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9" y="2786064"/>
            <a:ext cx="4762491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C:\Users\IntelLite\Desktop\GIFи\Картинки для слайдов\картинки -рисунки\V-obrazovanii-formiruetsya-novaya-tsifrovaya-didakt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60" y="4929188"/>
            <a:ext cx="466724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96251" y="2428875"/>
            <a:ext cx="4095749" cy="4286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17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texnikumlarda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boshlang‘ich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negizida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buyurtmasi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to‘lov-shartnoma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kasblar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mutaxassisliklarning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murakkabligidan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davomiyligi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kamida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kunduzgi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kechki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sirtqi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1" y="714375"/>
            <a:ext cx="11906249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egallanadigan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mutaxassislik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darajalarni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ichiga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1" y="1643063"/>
            <a:ext cx="3810000" cy="7858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z-Latn-UZ" dirty="0"/>
          </a:p>
          <a:p>
            <a:pPr algn="ctr">
              <a:defRPr/>
            </a:pPr>
            <a:r>
              <a:rPr lang="uz-Latn-UZ" sz="2200" b="1" dirty="0"/>
              <a:t> </a:t>
            </a:r>
            <a:r>
              <a:rPr lang="uz-Latn-UZ" sz="2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oshlang‘ich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1" y="1643063"/>
            <a:ext cx="3619500" cy="785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z-Latn-UZ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Latn-UZ" sz="2200" b="1" dirty="0">
                <a:latin typeface="Times New Roman" pitchFamily="18" charset="0"/>
                <a:cs typeface="Times New Roman" pitchFamily="18" charset="0"/>
              </a:rPr>
              <a:t> O’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rta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91501" y="1643064"/>
            <a:ext cx="3714751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z-Latn-UZ" dirty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Latn-UZ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z-Latn-UZ" sz="2200" b="1" dirty="0">
                <a:latin typeface="Times New Roman" pitchFamily="18" charset="0"/>
                <a:cs typeface="Times New Roman" pitchFamily="18" charset="0"/>
              </a:rPr>
              <a:t>O’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rta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0" y="2500313"/>
            <a:ext cx="3810000" cy="42148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defRPr/>
            </a:pP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Boshlang‘ich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maktablarida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IX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bitiruvchilari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negizida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bepul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asosda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kunduzgi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fanlarining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mutaxassislik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fanlarining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yillik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integratsiyalashgan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dasturlari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91001" y="2500313"/>
            <a:ext cx="3714751" cy="4214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1400" dirty="0"/>
              <a:t>      </a:t>
            </a:r>
          </a:p>
          <a:p>
            <a:pPr algn="just">
              <a:defRPr/>
            </a:pPr>
            <a:r>
              <a:rPr lang="uz-Latn-UZ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kollejlarda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buyurtmasi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to‘lov-shartnoma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kasblar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mutaxassisliklarning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murakkabligidan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davomiyligi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yilgacha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kunduzgi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kechki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sirtqi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boshlang‘ich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professional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negizida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1516" y="2714620"/>
            <a:ext cx="4286249" cy="4000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z-Latn-UZ" sz="17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Dual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oluvchilar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malaka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ko‘nikmalarni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qaratilgan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nazariy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tashkiloti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negizida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oluvchining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17-modda</a:t>
            </a:r>
            <a:r>
              <a:rPr lang="uz-Latn-UZ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501" y="642939"/>
            <a:ext cx="7905764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Latn-UZ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tashkilotlarining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sinflarida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guruhlarida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oluvchilar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o‘ttiz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nafardan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oshmasligi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uz-Latn-UZ" sz="2000" b="1" i="1" dirty="0"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1" y="1714500"/>
            <a:ext cx="7905764" cy="4929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defRPr/>
            </a:pPr>
            <a:r>
              <a:rPr lang="uz-Latn-UZ" sz="2000" b="1" dirty="0"/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quyidagilardan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chiqarishdan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ajralgan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kunduzgi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chiqarishdan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ajralmagan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sirtqi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kechki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masofaviy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dual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yoshdagilarni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eksternat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tartibidagi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mudofaa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xavfsizlik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huquqni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sohasida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kadrlar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200" b="1" dirty="0"/>
              <a:t> 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15-modda</a:t>
            </a:r>
            <a:r>
              <a:rPr lang="uz-Latn-UZ" sz="2200" b="1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6393" name="Picture 3" descr="C:\Users\IntelLite\Desktop\СЕВИНЧХОНИМ\дуал таъл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65" y="642939"/>
            <a:ext cx="390523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71501" y="357188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501" y="571500"/>
            <a:ext cx="7143751" cy="6072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 </a:t>
            </a:r>
            <a:endParaRPr lang="uz-Latn-UZ" sz="2000" b="1" dirty="0"/>
          </a:p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defRPr/>
            </a:pPr>
            <a:r>
              <a:rPr lang="uz-Latn-U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jamiyat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manfaatlarini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hisobga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muassasasi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oluvchilarning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ota-onasi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qonuniy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vakillari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o‘rtasidagi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shartnoma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yakka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oluvchilarni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intellektual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ma’naviy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madaniy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rivojlantirishga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shaxslarga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tasdiqlangan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namunadagi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to‘g‘risidagi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hujjatni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muassasalarining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tasdiqlangan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dasturiga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eksternat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tartibida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18-modda</a:t>
            </a:r>
            <a:r>
              <a:rPr lang="uz-Latn-UZ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24752" y="785814"/>
            <a:ext cx="4667249" cy="3000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1400" dirty="0"/>
              <a:t> </a:t>
            </a:r>
            <a:r>
              <a:rPr lang="en-US" sz="1400" b="1" dirty="0"/>
              <a:t> </a:t>
            </a:r>
            <a:endParaRPr lang="uz-Latn-UZ" sz="1400" b="1" dirty="0"/>
          </a:p>
          <a:p>
            <a:pPr algn="ctr"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Eksternat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tartibidagi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uz-Latn-UZ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Eksternat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tartibidagi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dasturlarini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o‘zlashtirishni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ichiga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yakunlari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oluvchilardan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muassasalarida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yakuniy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attestatsiyalaridan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o‘tishni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21-modda</a:t>
            </a:r>
            <a:r>
              <a:rPr lang="uz-Latn-UZ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2" descr="C:\Users\IntelLite\Desktop\СЕВИНЧХОНИМ\экстерн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1" y="3786188"/>
            <a:ext cx="476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 descr="C:\Users\IntelLite\Desktop\СЕВИНЧХОНИМ\фоксфор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2" y="4214814"/>
            <a:ext cx="4667249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1" y="857250"/>
            <a:ext cx="5619749" cy="5786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ehtiyojlari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imkoniyatlarning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xilma-xilligini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hisobga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oluvchilar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tashkilotlarida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imkoniyatlarni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ta’minlashga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qaratilgan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aqliy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sensor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sezgi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nuqsonlari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tashkilotlarida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200" dirty="0"/>
              <a:t> </a:t>
            </a:r>
            <a:r>
              <a:rPr lang="uz-Latn-UZ" sz="2200" i="1" dirty="0"/>
              <a:t>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20-modda</a:t>
            </a:r>
            <a:r>
              <a:rPr lang="uz-Latn-UZ" sz="22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52" y="2643189"/>
            <a:ext cx="6191249" cy="40719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shug‘ullanish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huquqi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ma’lumoti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kasbiy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tayyorgarligi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ma’naviy-axloqiy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fazilatlarga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shug‘ullanish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huquqiga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Magistraturani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tamomlagan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shaxslar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diplomli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mutaxassislar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mutaxassisligi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shug‘ullanish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huquqiga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44-m</a:t>
            </a:r>
            <a:r>
              <a:rPr lang="uz-Latn-UZ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/>
          </a:p>
        </p:txBody>
      </p:sp>
      <p:pic>
        <p:nvPicPr>
          <p:cNvPr id="18440" name="Picture 3" descr="C:\Users\IntelLite\Desktop\СЕВИНЧХОНИМ\мы вмест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1" y="785814"/>
            <a:ext cx="2571749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Users\IntelLite\Desktop\СЕВИНЧХОНИМ\инклю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1" y="785814"/>
            <a:ext cx="3524249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азработка урока чтения для 3 класса на тему: &quot;BOBUR VA KABUTAR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7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85751" y="214313"/>
            <a:ext cx="116205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ru-RU" sz="3600" b="1">
                <a:solidFill>
                  <a:srgbClr val="FF55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3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5" descr="Педагогические идеи Вольфганга Ратке». Составила Романова А.В. студентка 1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0" y="642918"/>
            <a:ext cx="6286501" cy="3929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defRPr/>
            </a:pPr>
            <a:endParaRPr lang="uz-Latn-UZ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aqliy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sensor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sezgi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nuqsonlari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shaxslarning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ixtisoslashtirilgan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muassasa-larida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professional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muassasalarida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inklyuziv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shaklda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bepul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professional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maktabdan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olishini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uz-Latn-UZ" sz="2300" i="1" dirty="0">
                <a:latin typeface="Times New Roman" pitchFamily="18" charset="0"/>
                <a:cs typeface="Times New Roman" pitchFamily="18" charset="0"/>
              </a:rPr>
              <a:t>(55-modda).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642938"/>
            <a:ext cx="5905499" cy="6000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z-Latn-UZ" sz="2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uz-Latn-UZ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Mahalliy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hokimiyati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organlari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fuqarolarning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boshqarish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organlari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tashkilotlari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voyaga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yetmagan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oluvchilarni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tarbiyalashda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sog‘lig‘ini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muhofaza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mustahkamlashda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qobiliyatlarini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rivojlanti-rishda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ota-onasiga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qonuniy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vakillariga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ko‘maklashadi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uz-Latn-UZ" sz="2300" i="1" dirty="0">
                <a:latin typeface="Times New Roman" pitchFamily="18" charset="0"/>
                <a:cs typeface="Times New Roman" pitchFamily="18" charset="0"/>
              </a:rPr>
              <a:t>(51-modda</a:t>
            </a:r>
            <a:r>
              <a:rPr lang="uz-Latn-UZ" sz="23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2" descr="C:\Users\IntelLite\Desktop\GIFи\инклюзи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1" y="4714876"/>
            <a:ext cx="5905499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Oʼzbekiston taraqqiyotining yangi davrida taʼlim sohasidagi davlat siyosatining mazmun-mohiyati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7"/>
          <p:cNvSpPr/>
          <p:nvPr/>
        </p:nvSpPr>
        <p:spPr>
          <a:xfrm>
            <a:off x="1099324" y="1015699"/>
            <a:ext cx="653413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0" name="Google Shape;850;p27"/>
          <p:cNvSpPr/>
          <p:nvPr/>
        </p:nvSpPr>
        <p:spPr>
          <a:xfrm>
            <a:off x="8916652" y="1959339"/>
            <a:ext cx="653413" cy="825232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2" name="Google Shape;862;p27"/>
          <p:cNvGrpSpPr/>
          <p:nvPr/>
        </p:nvGrpSpPr>
        <p:grpSpPr>
          <a:xfrm>
            <a:off x="6227228" y="2588538"/>
            <a:ext cx="475685" cy="475905"/>
            <a:chOff x="1683025" y="1210025"/>
            <a:chExt cx="593025" cy="593300"/>
          </a:xfrm>
        </p:grpSpPr>
        <p:sp>
          <p:nvSpPr>
            <p:cNvPr id="863" name="Google Shape;863;p27"/>
            <p:cNvSpPr/>
            <p:nvPr/>
          </p:nvSpPr>
          <p:spPr>
            <a:xfrm>
              <a:off x="1751900" y="1452275"/>
              <a:ext cx="236750" cy="351050"/>
            </a:xfrm>
            <a:custGeom>
              <a:avLst/>
              <a:gdLst/>
              <a:ahLst/>
              <a:cxnLst/>
              <a:rect l="l" t="t" r="r" b="b"/>
              <a:pathLst>
                <a:path w="9470" h="14042" extrusionOk="0">
                  <a:moveTo>
                    <a:pt x="390" y="0"/>
                  </a:moveTo>
                  <a:cubicBezTo>
                    <a:pt x="258" y="0"/>
                    <a:pt x="139" y="71"/>
                    <a:pt x="95" y="202"/>
                  </a:cubicBezTo>
                  <a:cubicBezTo>
                    <a:pt x="0" y="360"/>
                    <a:pt x="64" y="582"/>
                    <a:pt x="254" y="677"/>
                  </a:cubicBezTo>
                  <a:lnTo>
                    <a:pt x="8741" y="4731"/>
                  </a:lnTo>
                  <a:lnTo>
                    <a:pt x="8741" y="13091"/>
                  </a:lnTo>
                  <a:lnTo>
                    <a:pt x="760" y="8848"/>
                  </a:lnTo>
                  <a:lnTo>
                    <a:pt x="760" y="6314"/>
                  </a:lnTo>
                  <a:cubicBezTo>
                    <a:pt x="760" y="6092"/>
                    <a:pt x="602" y="5934"/>
                    <a:pt x="412" y="5934"/>
                  </a:cubicBezTo>
                  <a:cubicBezTo>
                    <a:pt x="222" y="5934"/>
                    <a:pt x="64" y="6124"/>
                    <a:pt x="64" y="6314"/>
                  </a:cubicBezTo>
                  <a:lnTo>
                    <a:pt x="64" y="9038"/>
                  </a:lnTo>
                  <a:cubicBezTo>
                    <a:pt x="64" y="9164"/>
                    <a:pt x="127" y="9291"/>
                    <a:pt x="222" y="9354"/>
                  </a:cubicBezTo>
                  <a:lnTo>
                    <a:pt x="8931" y="13978"/>
                  </a:lnTo>
                  <a:cubicBezTo>
                    <a:pt x="8994" y="14010"/>
                    <a:pt x="9058" y="14041"/>
                    <a:pt x="9089" y="14041"/>
                  </a:cubicBezTo>
                  <a:cubicBezTo>
                    <a:pt x="9153" y="14041"/>
                    <a:pt x="9216" y="14010"/>
                    <a:pt x="9279" y="13978"/>
                  </a:cubicBezTo>
                  <a:cubicBezTo>
                    <a:pt x="9406" y="13915"/>
                    <a:pt x="9469" y="13820"/>
                    <a:pt x="9469" y="13693"/>
                  </a:cubicBezTo>
                  <a:lnTo>
                    <a:pt x="9469" y="4509"/>
                  </a:lnTo>
                  <a:cubicBezTo>
                    <a:pt x="9469" y="4382"/>
                    <a:pt x="9374" y="4256"/>
                    <a:pt x="9248" y="4192"/>
                  </a:cubicBezTo>
                  <a:lnTo>
                    <a:pt x="570" y="44"/>
                  </a:lnTo>
                  <a:cubicBezTo>
                    <a:pt x="511" y="14"/>
                    <a:pt x="450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1786725" y="1318050"/>
              <a:ext cx="106125" cy="120300"/>
            </a:xfrm>
            <a:custGeom>
              <a:avLst/>
              <a:gdLst/>
              <a:ahLst/>
              <a:cxnLst/>
              <a:rect l="l" t="t" r="r" b="b"/>
              <a:pathLst>
                <a:path w="4245" h="4812" extrusionOk="0">
                  <a:moveTo>
                    <a:pt x="1009" y="1"/>
                  </a:moveTo>
                  <a:cubicBezTo>
                    <a:pt x="914" y="1"/>
                    <a:pt x="813" y="40"/>
                    <a:pt x="729" y="124"/>
                  </a:cubicBezTo>
                  <a:cubicBezTo>
                    <a:pt x="191" y="726"/>
                    <a:pt x="1" y="2214"/>
                    <a:pt x="602" y="3354"/>
                  </a:cubicBezTo>
                  <a:cubicBezTo>
                    <a:pt x="1236" y="4558"/>
                    <a:pt x="2408" y="4811"/>
                    <a:pt x="3326" y="4811"/>
                  </a:cubicBezTo>
                  <a:cubicBezTo>
                    <a:pt x="3548" y="4811"/>
                    <a:pt x="3738" y="4811"/>
                    <a:pt x="3928" y="4779"/>
                  </a:cubicBezTo>
                  <a:cubicBezTo>
                    <a:pt x="4118" y="4748"/>
                    <a:pt x="4244" y="4558"/>
                    <a:pt x="4213" y="4368"/>
                  </a:cubicBezTo>
                  <a:cubicBezTo>
                    <a:pt x="4213" y="4197"/>
                    <a:pt x="4060" y="4078"/>
                    <a:pt x="3891" y="4078"/>
                  </a:cubicBezTo>
                  <a:cubicBezTo>
                    <a:pt x="3872" y="4078"/>
                    <a:pt x="3852" y="4079"/>
                    <a:pt x="3833" y="4083"/>
                  </a:cubicBezTo>
                  <a:cubicBezTo>
                    <a:pt x="3665" y="4099"/>
                    <a:pt x="3503" y="4108"/>
                    <a:pt x="3348" y="4108"/>
                  </a:cubicBezTo>
                  <a:cubicBezTo>
                    <a:pt x="2338" y="4108"/>
                    <a:pt x="1620" y="3747"/>
                    <a:pt x="1236" y="3006"/>
                  </a:cubicBezTo>
                  <a:cubicBezTo>
                    <a:pt x="761" y="2119"/>
                    <a:pt x="951" y="947"/>
                    <a:pt x="1267" y="567"/>
                  </a:cubicBezTo>
                  <a:cubicBezTo>
                    <a:pt x="1394" y="441"/>
                    <a:pt x="1394" y="219"/>
                    <a:pt x="1236" y="92"/>
                  </a:cubicBezTo>
                  <a:cubicBezTo>
                    <a:pt x="1176" y="33"/>
                    <a:pt x="1095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1800200" y="1273625"/>
              <a:ext cx="69675" cy="68125"/>
            </a:xfrm>
            <a:custGeom>
              <a:avLst/>
              <a:gdLst/>
              <a:ahLst/>
              <a:cxnLst/>
              <a:rect l="l" t="t" r="r" b="b"/>
              <a:pathLst>
                <a:path w="2787" h="2725" extrusionOk="0">
                  <a:moveTo>
                    <a:pt x="1552" y="1"/>
                  </a:moveTo>
                  <a:cubicBezTo>
                    <a:pt x="1140" y="1"/>
                    <a:pt x="728" y="159"/>
                    <a:pt x="443" y="444"/>
                  </a:cubicBezTo>
                  <a:cubicBezTo>
                    <a:pt x="158" y="729"/>
                    <a:pt x="0" y="1141"/>
                    <a:pt x="0" y="1553"/>
                  </a:cubicBezTo>
                  <a:cubicBezTo>
                    <a:pt x="0" y="1964"/>
                    <a:pt x="158" y="2344"/>
                    <a:pt x="475" y="2629"/>
                  </a:cubicBezTo>
                  <a:cubicBezTo>
                    <a:pt x="538" y="2693"/>
                    <a:pt x="633" y="2724"/>
                    <a:pt x="697" y="2724"/>
                  </a:cubicBezTo>
                  <a:cubicBezTo>
                    <a:pt x="792" y="2724"/>
                    <a:pt x="887" y="2693"/>
                    <a:pt x="982" y="2629"/>
                  </a:cubicBezTo>
                  <a:cubicBezTo>
                    <a:pt x="1108" y="2503"/>
                    <a:pt x="1108" y="2281"/>
                    <a:pt x="982" y="2123"/>
                  </a:cubicBezTo>
                  <a:cubicBezTo>
                    <a:pt x="823" y="1964"/>
                    <a:pt x="728" y="1774"/>
                    <a:pt x="728" y="1553"/>
                  </a:cubicBezTo>
                  <a:cubicBezTo>
                    <a:pt x="728" y="1331"/>
                    <a:pt x="792" y="1109"/>
                    <a:pt x="950" y="951"/>
                  </a:cubicBezTo>
                  <a:cubicBezTo>
                    <a:pt x="1108" y="793"/>
                    <a:pt x="1330" y="698"/>
                    <a:pt x="1552" y="698"/>
                  </a:cubicBezTo>
                  <a:cubicBezTo>
                    <a:pt x="1774" y="698"/>
                    <a:pt x="1964" y="793"/>
                    <a:pt x="2122" y="951"/>
                  </a:cubicBezTo>
                  <a:cubicBezTo>
                    <a:pt x="2201" y="1014"/>
                    <a:pt x="2296" y="1046"/>
                    <a:pt x="2387" y="1046"/>
                  </a:cubicBezTo>
                  <a:cubicBezTo>
                    <a:pt x="2478" y="1046"/>
                    <a:pt x="2565" y="1014"/>
                    <a:pt x="2629" y="951"/>
                  </a:cubicBezTo>
                  <a:cubicBezTo>
                    <a:pt x="2787" y="793"/>
                    <a:pt x="2787" y="571"/>
                    <a:pt x="2629" y="444"/>
                  </a:cubicBezTo>
                  <a:cubicBezTo>
                    <a:pt x="2344" y="159"/>
                    <a:pt x="1964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1858775" y="1320700"/>
              <a:ext cx="188450" cy="71725"/>
            </a:xfrm>
            <a:custGeom>
              <a:avLst/>
              <a:gdLst/>
              <a:ahLst/>
              <a:cxnLst/>
              <a:rect l="l" t="t" r="r" b="b"/>
              <a:pathLst>
                <a:path w="7538" h="2869" extrusionOk="0">
                  <a:moveTo>
                    <a:pt x="7148" y="1"/>
                  </a:moveTo>
                  <a:cubicBezTo>
                    <a:pt x="7045" y="1"/>
                    <a:pt x="6944" y="42"/>
                    <a:pt x="6873" y="113"/>
                  </a:cubicBezTo>
                  <a:cubicBezTo>
                    <a:pt x="6042" y="1128"/>
                    <a:pt x="5107" y="1396"/>
                    <a:pt x="4357" y="1396"/>
                  </a:cubicBezTo>
                  <a:cubicBezTo>
                    <a:pt x="3564" y="1396"/>
                    <a:pt x="2978" y="1096"/>
                    <a:pt x="2946" y="1063"/>
                  </a:cubicBezTo>
                  <a:cubicBezTo>
                    <a:pt x="2882" y="1047"/>
                    <a:pt x="2819" y="1039"/>
                    <a:pt x="2760" y="1039"/>
                  </a:cubicBezTo>
                  <a:cubicBezTo>
                    <a:pt x="2700" y="1039"/>
                    <a:pt x="2645" y="1047"/>
                    <a:pt x="2597" y="1063"/>
                  </a:cubicBezTo>
                  <a:cubicBezTo>
                    <a:pt x="2471" y="1126"/>
                    <a:pt x="2407" y="1253"/>
                    <a:pt x="2407" y="1380"/>
                  </a:cubicBezTo>
                  <a:cubicBezTo>
                    <a:pt x="2407" y="1570"/>
                    <a:pt x="2281" y="1791"/>
                    <a:pt x="2122" y="1918"/>
                  </a:cubicBezTo>
                  <a:cubicBezTo>
                    <a:pt x="1985" y="2056"/>
                    <a:pt x="1799" y="2146"/>
                    <a:pt x="1606" y="2146"/>
                  </a:cubicBezTo>
                  <a:cubicBezTo>
                    <a:pt x="1578" y="2146"/>
                    <a:pt x="1549" y="2144"/>
                    <a:pt x="1521" y="2140"/>
                  </a:cubicBezTo>
                  <a:cubicBezTo>
                    <a:pt x="1077" y="2108"/>
                    <a:pt x="729" y="1728"/>
                    <a:pt x="761" y="1253"/>
                  </a:cubicBezTo>
                  <a:cubicBezTo>
                    <a:pt x="761" y="1063"/>
                    <a:pt x="602" y="905"/>
                    <a:pt x="412" y="873"/>
                  </a:cubicBezTo>
                  <a:cubicBezTo>
                    <a:pt x="222" y="873"/>
                    <a:pt x="64" y="1031"/>
                    <a:pt x="32" y="1221"/>
                  </a:cubicBezTo>
                  <a:cubicBezTo>
                    <a:pt x="1" y="2077"/>
                    <a:pt x="634" y="2805"/>
                    <a:pt x="1489" y="2837"/>
                  </a:cubicBezTo>
                  <a:cubicBezTo>
                    <a:pt x="1521" y="2868"/>
                    <a:pt x="1552" y="2868"/>
                    <a:pt x="1584" y="2868"/>
                  </a:cubicBezTo>
                  <a:cubicBezTo>
                    <a:pt x="1964" y="2868"/>
                    <a:pt x="2312" y="2710"/>
                    <a:pt x="2597" y="2457"/>
                  </a:cubicBezTo>
                  <a:cubicBezTo>
                    <a:pt x="2787" y="2298"/>
                    <a:pt x="2946" y="2108"/>
                    <a:pt x="3009" y="1886"/>
                  </a:cubicBezTo>
                  <a:cubicBezTo>
                    <a:pt x="3294" y="1981"/>
                    <a:pt x="3738" y="2077"/>
                    <a:pt x="4213" y="2108"/>
                  </a:cubicBezTo>
                  <a:cubicBezTo>
                    <a:pt x="4257" y="2110"/>
                    <a:pt x="4303" y="2111"/>
                    <a:pt x="4349" y="2111"/>
                  </a:cubicBezTo>
                  <a:cubicBezTo>
                    <a:pt x="5199" y="2111"/>
                    <a:pt x="6392" y="1819"/>
                    <a:pt x="7443" y="588"/>
                  </a:cubicBezTo>
                  <a:cubicBezTo>
                    <a:pt x="7538" y="430"/>
                    <a:pt x="7538" y="208"/>
                    <a:pt x="7379" y="81"/>
                  </a:cubicBezTo>
                  <a:cubicBezTo>
                    <a:pt x="7310" y="26"/>
                    <a:pt x="7228" y="1"/>
                    <a:pt x="7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1960900" y="1210025"/>
              <a:ext cx="81575" cy="54925"/>
            </a:xfrm>
            <a:custGeom>
              <a:avLst/>
              <a:gdLst/>
              <a:ahLst/>
              <a:cxnLst/>
              <a:rect l="l" t="t" r="r" b="b"/>
              <a:pathLst>
                <a:path w="3263" h="2197" extrusionOk="0">
                  <a:moveTo>
                    <a:pt x="1564" y="0"/>
                  </a:moveTo>
                  <a:cubicBezTo>
                    <a:pt x="1280" y="0"/>
                    <a:pt x="1005" y="78"/>
                    <a:pt x="761" y="233"/>
                  </a:cubicBezTo>
                  <a:cubicBezTo>
                    <a:pt x="413" y="423"/>
                    <a:pt x="159" y="771"/>
                    <a:pt x="64" y="1183"/>
                  </a:cubicBezTo>
                  <a:cubicBezTo>
                    <a:pt x="1" y="1373"/>
                    <a:pt x="128" y="1563"/>
                    <a:pt x="318" y="1595"/>
                  </a:cubicBezTo>
                  <a:cubicBezTo>
                    <a:pt x="351" y="1606"/>
                    <a:pt x="385" y="1611"/>
                    <a:pt x="418" y="1611"/>
                  </a:cubicBezTo>
                  <a:cubicBezTo>
                    <a:pt x="571" y="1611"/>
                    <a:pt x="709" y="1498"/>
                    <a:pt x="761" y="1341"/>
                  </a:cubicBezTo>
                  <a:cubicBezTo>
                    <a:pt x="793" y="1120"/>
                    <a:pt x="951" y="961"/>
                    <a:pt x="1141" y="835"/>
                  </a:cubicBezTo>
                  <a:cubicBezTo>
                    <a:pt x="1278" y="766"/>
                    <a:pt x="1431" y="714"/>
                    <a:pt x="1589" y="714"/>
                  </a:cubicBezTo>
                  <a:cubicBezTo>
                    <a:pt x="1651" y="714"/>
                    <a:pt x="1712" y="722"/>
                    <a:pt x="1774" y="740"/>
                  </a:cubicBezTo>
                  <a:cubicBezTo>
                    <a:pt x="2218" y="866"/>
                    <a:pt x="2471" y="1310"/>
                    <a:pt x="2376" y="1753"/>
                  </a:cubicBezTo>
                  <a:cubicBezTo>
                    <a:pt x="2313" y="1943"/>
                    <a:pt x="2439" y="2133"/>
                    <a:pt x="2629" y="2197"/>
                  </a:cubicBezTo>
                  <a:lnTo>
                    <a:pt x="2724" y="2197"/>
                  </a:lnTo>
                  <a:cubicBezTo>
                    <a:pt x="2883" y="2197"/>
                    <a:pt x="3009" y="2102"/>
                    <a:pt x="3041" y="1912"/>
                  </a:cubicBezTo>
                  <a:cubicBezTo>
                    <a:pt x="3263" y="1088"/>
                    <a:pt x="2756" y="265"/>
                    <a:pt x="1933" y="43"/>
                  </a:cubicBezTo>
                  <a:cubicBezTo>
                    <a:pt x="1809" y="15"/>
                    <a:pt x="1686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1922900" y="1264825"/>
              <a:ext cx="68900" cy="45250"/>
            </a:xfrm>
            <a:custGeom>
              <a:avLst/>
              <a:gdLst/>
              <a:ahLst/>
              <a:cxnLst/>
              <a:rect l="l" t="t" r="r" b="b"/>
              <a:pathLst>
                <a:path w="2756" h="1810" extrusionOk="0">
                  <a:moveTo>
                    <a:pt x="2383" y="0"/>
                  </a:moveTo>
                  <a:cubicBezTo>
                    <a:pt x="2191" y="0"/>
                    <a:pt x="2057" y="148"/>
                    <a:pt x="2028" y="321"/>
                  </a:cubicBezTo>
                  <a:cubicBezTo>
                    <a:pt x="1997" y="746"/>
                    <a:pt x="1647" y="1083"/>
                    <a:pt x="1201" y="1083"/>
                  </a:cubicBezTo>
                  <a:cubicBezTo>
                    <a:pt x="1181" y="1083"/>
                    <a:pt x="1161" y="1083"/>
                    <a:pt x="1141" y="1081"/>
                  </a:cubicBezTo>
                  <a:cubicBezTo>
                    <a:pt x="951" y="1050"/>
                    <a:pt x="761" y="986"/>
                    <a:pt x="634" y="860"/>
                  </a:cubicBezTo>
                  <a:cubicBezTo>
                    <a:pt x="555" y="780"/>
                    <a:pt x="460" y="741"/>
                    <a:pt x="369" y="741"/>
                  </a:cubicBezTo>
                  <a:cubicBezTo>
                    <a:pt x="278" y="741"/>
                    <a:pt x="191" y="780"/>
                    <a:pt x="127" y="860"/>
                  </a:cubicBezTo>
                  <a:cubicBezTo>
                    <a:pt x="1" y="986"/>
                    <a:pt x="1" y="1208"/>
                    <a:pt x="127" y="1366"/>
                  </a:cubicBezTo>
                  <a:cubicBezTo>
                    <a:pt x="381" y="1620"/>
                    <a:pt x="729" y="1778"/>
                    <a:pt x="1078" y="1778"/>
                  </a:cubicBezTo>
                  <a:cubicBezTo>
                    <a:pt x="1141" y="1810"/>
                    <a:pt x="1173" y="1810"/>
                    <a:pt x="1204" y="1810"/>
                  </a:cubicBezTo>
                  <a:cubicBezTo>
                    <a:pt x="1996" y="1810"/>
                    <a:pt x="2693" y="1176"/>
                    <a:pt x="2756" y="385"/>
                  </a:cubicBezTo>
                  <a:cubicBezTo>
                    <a:pt x="2756" y="195"/>
                    <a:pt x="2629" y="5"/>
                    <a:pt x="2439" y="5"/>
                  </a:cubicBezTo>
                  <a:cubicBezTo>
                    <a:pt x="2420" y="2"/>
                    <a:pt x="2401" y="0"/>
                    <a:pt x="2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1918150" y="1378925"/>
              <a:ext cx="69700" cy="45150"/>
            </a:xfrm>
            <a:custGeom>
              <a:avLst/>
              <a:gdLst/>
              <a:ahLst/>
              <a:cxnLst/>
              <a:rect l="l" t="t" r="r" b="b"/>
              <a:pathLst>
                <a:path w="2788" h="1806" extrusionOk="0">
                  <a:moveTo>
                    <a:pt x="2439" y="1"/>
                  </a:moveTo>
                  <a:cubicBezTo>
                    <a:pt x="2249" y="1"/>
                    <a:pt x="2059" y="128"/>
                    <a:pt x="2059" y="349"/>
                  </a:cubicBezTo>
                  <a:cubicBezTo>
                    <a:pt x="1999" y="774"/>
                    <a:pt x="1648" y="1111"/>
                    <a:pt x="1201" y="1111"/>
                  </a:cubicBezTo>
                  <a:cubicBezTo>
                    <a:pt x="1181" y="1111"/>
                    <a:pt x="1161" y="1111"/>
                    <a:pt x="1141" y="1109"/>
                  </a:cubicBezTo>
                  <a:cubicBezTo>
                    <a:pt x="951" y="1078"/>
                    <a:pt x="792" y="983"/>
                    <a:pt x="634" y="856"/>
                  </a:cubicBezTo>
                  <a:cubicBezTo>
                    <a:pt x="571" y="793"/>
                    <a:pt x="484" y="761"/>
                    <a:pt x="393" y="761"/>
                  </a:cubicBezTo>
                  <a:cubicBezTo>
                    <a:pt x="302" y="761"/>
                    <a:pt x="207" y="793"/>
                    <a:pt x="127" y="856"/>
                  </a:cubicBezTo>
                  <a:cubicBezTo>
                    <a:pt x="1" y="1014"/>
                    <a:pt x="1" y="1236"/>
                    <a:pt x="159" y="1363"/>
                  </a:cubicBezTo>
                  <a:cubicBezTo>
                    <a:pt x="412" y="1616"/>
                    <a:pt x="729" y="1774"/>
                    <a:pt x="1109" y="1806"/>
                  </a:cubicBezTo>
                  <a:lnTo>
                    <a:pt x="1236" y="1806"/>
                  </a:lnTo>
                  <a:cubicBezTo>
                    <a:pt x="2028" y="1806"/>
                    <a:pt x="2693" y="1204"/>
                    <a:pt x="2756" y="381"/>
                  </a:cubicBezTo>
                  <a:cubicBezTo>
                    <a:pt x="2788" y="191"/>
                    <a:pt x="2629" y="33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1891250" y="1260425"/>
              <a:ext cx="51475" cy="64700"/>
            </a:xfrm>
            <a:custGeom>
              <a:avLst/>
              <a:gdLst/>
              <a:ahLst/>
              <a:cxnLst/>
              <a:rect l="l" t="t" r="r" b="b"/>
              <a:pathLst>
                <a:path w="2059" h="2588" extrusionOk="0">
                  <a:moveTo>
                    <a:pt x="1430" y="0"/>
                  </a:moveTo>
                  <a:cubicBezTo>
                    <a:pt x="1363" y="0"/>
                    <a:pt x="1294" y="18"/>
                    <a:pt x="1235" y="54"/>
                  </a:cubicBezTo>
                  <a:cubicBezTo>
                    <a:pt x="1077" y="181"/>
                    <a:pt x="1013" y="402"/>
                    <a:pt x="1140" y="561"/>
                  </a:cubicBezTo>
                  <a:cubicBezTo>
                    <a:pt x="1267" y="751"/>
                    <a:pt x="1330" y="972"/>
                    <a:pt x="1298" y="1162"/>
                  </a:cubicBezTo>
                  <a:cubicBezTo>
                    <a:pt x="1235" y="1384"/>
                    <a:pt x="1140" y="1574"/>
                    <a:pt x="950" y="1701"/>
                  </a:cubicBezTo>
                  <a:cubicBezTo>
                    <a:pt x="819" y="1806"/>
                    <a:pt x="666" y="1867"/>
                    <a:pt x="509" y="1867"/>
                  </a:cubicBezTo>
                  <a:cubicBezTo>
                    <a:pt x="477" y="1867"/>
                    <a:pt x="444" y="1864"/>
                    <a:pt x="412" y="1859"/>
                  </a:cubicBezTo>
                  <a:cubicBezTo>
                    <a:pt x="222" y="1859"/>
                    <a:pt x="32" y="1986"/>
                    <a:pt x="32" y="2207"/>
                  </a:cubicBezTo>
                  <a:cubicBezTo>
                    <a:pt x="0" y="2397"/>
                    <a:pt x="158" y="2556"/>
                    <a:pt x="348" y="2587"/>
                  </a:cubicBezTo>
                  <a:lnTo>
                    <a:pt x="475" y="2587"/>
                  </a:lnTo>
                  <a:cubicBezTo>
                    <a:pt x="792" y="2587"/>
                    <a:pt x="1108" y="2492"/>
                    <a:pt x="1362" y="2302"/>
                  </a:cubicBezTo>
                  <a:cubicBezTo>
                    <a:pt x="1678" y="2049"/>
                    <a:pt x="1900" y="1701"/>
                    <a:pt x="1995" y="1289"/>
                  </a:cubicBezTo>
                  <a:cubicBezTo>
                    <a:pt x="2059" y="877"/>
                    <a:pt x="1963" y="466"/>
                    <a:pt x="1710" y="149"/>
                  </a:cubicBezTo>
                  <a:cubicBezTo>
                    <a:pt x="1651" y="50"/>
                    <a:pt x="1542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2084425" y="1295975"/>
              <a:ext cx="61775" cy="74275"/>
            </a:xfrm>
            <a:custGeom>
              <a:avLst/>
              <a:gdLst/>
              <a:ahLst/>
              <a:cxnLst/>
              <a:rect l="l" t="t" r="r" b="b"/>
              <a:pathLst>
                <a:path w="2471" h="2971" extrusionOk="0">
                  <a:moveTo>
                    <a:pt x="889" y="0"/>
                  </a:moveTo>
                  <a:cubicBezTo>
                    <a:pt x="666" y="0"/>
                    <a:pt x="445" y="47"/>
                    <a:pt x="254" y="152"/>
                  </a:cubicBezTo>
                  <a:cubicBezTo>
                    <a:pt x="64" y="215"/>
                    <a:pt x="0" y="437"/>
                    <a:pt x="64" y="627"/>
                  </a:cubicBezTo>
                  <a:cubicBezTo>
                    <a:pt x="132" y="742"/>
                    <a:pt x="251" y="823"/>
                    <a:pt x="384" y="823"/>
                  </a:cubicBezTo>
                  <a:cubicBezTo>
                    <a:pt x="434" y="823"/>
                    <a:pt x="486" y="811"/>
                    <a:pt x="539" y="785"/>
                  </a:cubicBezTo>
                  <a:cubicBezTo>
                    <a:pt x="643" y="733"/>
                    <a:pt x="767" y="710"/>
                    <a:pt x="889" y="710"/>
                  </a:cubicBezTo>
                  <a:cubicBezTo>
                    <a:pt x="988" y="710"/>
                    <a:pt x="1087" y="725"/>
                    <a:pt x="1172" y="754"/>
                  </a:cubicBezTo>
                  <a:cubicBezTo>
                    <a:pt x="1394" y="849"/>
                    <a:pt x="1552" y="975"/>
                    <a:pt x="1647" y="1197"/>
                  </a:cubicBezTo>
                  <a:cubicBezTo>
                    <a:pt x="1742" y="1387"/>
                    <a:pt x="1742" y="1609"/>
                    <a:pt x="1679" y="1830"/>
                  </a:cubicBezTo>
                  <a:cubicBezTo>
                    <a:pt x="1584" y="2020"/>
                    <a:pt x="1457" y="2210"/>
                    <a:pt x="1235" y="2305"/>
                  </a:cubicBezTo>
                  <a:cubicBezTo>
                    <a:pt x="1077" y="2369"/>
                    <a:pt x="982" y="2590"/>
                    <a:pt x="1077" y="2749"/>
                  </a:cubicBezTo>
                  <a:cubicBezTo>
                    <a:pt x="1140" y="2907"/>
                    <a:pt x="1267" y="2970"/>
                    <a:pt x="1394" y="2970"/>
                  </a:cubicBezTo>
                  <a:cubicBezTo>
                    <a:pt x="1457" y="2970"/>
                    <a:pt x="1489" y="2970"/>
                    <a:pt x="1520" y="2939"/>
                  </a:cubicBezTo>
                  <a:cubicBezTo>
                    <a:pt x="1900" y="2780"/>
                    <a:pt x="2185" y="2464"/>
                    <a:pt x="2344" y="2084"/>
                  </a:cubicBezTo>
                  <a:cubicBezTo>
                    <a:pt x="2470" y="1672"/>
                    <a:pt x="2470" y="1260"/>
                    <a:pt x="2280" y="880"/>
                  </a:cubicBezTo>
                  <a:cubicBezTo>
                    <a:pt x="2122" y="500"/>
                    <a:pt x="1805" y="247"/>
                    <a:pt x="1425" y="89"/>
                  </a:cubicBezTo>
                  <a:cubicBezTo>
                    <a:pt x="1255" y="32"/>
                    <a:pt x="1071" y="0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2045625" y="1345925"/>
              <a:ext cx="106900" cy="91625"/>
            </a:xfrm>
            <a:custGeom>
              <a:avLst/>
              <a:gdLst/>
              <a:ahLst/>
              <a:cxnLst/>
              <a:rect l="l" t="t" r="r" b="b"/>
              <a:pathLst>
                <a:path w="4276" h="3665" extrusionOk="0">
                  <a:moveTo>
                    <a:pt x="3513" y="1"/>
                  </a:moveTo>
                  <a:cubicBezTo>
                    <a:pt x="3441" y="1"/>
                    <a:pt x="3365" y="18"/>
                    <a:pt x="3294" y="54"/>
                  </a:cubicBezTo>
                  <a:cubicBezTo>
                    <a:pt x="3167" y="181"/>
                    <a:pt x="3104" y="402"/>
                    <a:pt x="3231" y="561"/>
                  </a:cubicBezTo>
                  <a:cubicBezTo>
                    <a:pt x="3452" y="909"/>
                    <a:pt x="3547" y="1289"/>
                    <a:pt x="3452" y="1701"/>
                  </a:cubicBezTo>
                  <a:cubicBezTo>
                    <a:pt x="3389" y="2113"/>
                    <a:pt x="3167" y="2461"/>
                    <a:pt x="2819" y="2683"/>
                  </a:cubicBezTo>
                  <a:cubicBezTo>
                    <a:pt x="2567" y="2859"/>
                    <a:pt x="2255" y="2955"/>
                    <a:pt x="1930" y="2955"/>
                  </a:cubicBezTo>
                  <a:cubicBezTo>
                    <a:pt x="1847" y="2955"/>
                    <a:pt x="1763" y="2949"/>
                    <a:pt x="1679" y="2936"/>
                  </a:cubicBezTo>
                  <a:cubicBezTo>
                    <a:pt x="1267" y="2841"/>
                    <a:pt x="919" y="2619"/>
                    <a:pt x="697" y="2271"/>
                  </a:cubicBezTo>
                  <a:cubicBezTo>
                    <a:pt x="642" y="2179"/>
                    <a:pt x="544" y="2129"/>
                    <a:pt x="440" y="2129"/>
                  </a:cubicBezTo>
                  <a:cubicBezTo>
                    <a:pt x="365" y="2129"/>
                    <a:pt x="288" y="2155"/>
                    <a:pt x="222" y="2208"/>
                  </a:cubicBezTo>
                  <a:cubicBezTo>
                    <a:pt x="64" y="2303"/>
                    <a:pt x="0" y="2524"/>
                    <a:pt x="127" y="2683"/>
                  </a:cubicBezTo>
                  <a:cubicBezTo>
                    <a:pt x="444" y="3189"/>
                    <a:pt x="982" y="3506"/>
                    <a:pt x="1552" y="3633"/>
                  </a:cubicBezTo>
                  <a:cubicBezTo>
                    <a:pt x="1711" y="3664"/>
                    <a:pt x="1837" y="3664"/>
                    <a:pt x="1964" y="3664"/>
                  </a:cubicBezTo>
                  <a:cubicBezTo>
                    <a:pt x="2407" y="3664"/>
                    <a:pt x="2851" y="3538"/>
                    <a:pt x="3231" y="3253"/>
                  </a:cubicBezTo>
                  <a:cubicBezTo>
                    <a:pt x="3706" y="2936"/>
                    <a:pt x="4054" y="2429"/>
                    <a:pt x="4149" y="1828"/>
                  </a:cubicBezTo>
                  <a:cubicBezTo>
                    <a:pt x="4276" y="1258"/>
                    <a:pt x="4149" y="656"/>
                    <a:pt x="3801" y="149"/>
                  </a:cubicBezTo>
                  <a:cubicBezTo>
                    <a:pt x="3741" y="50"/>
                    <a:pt x="3633" y="1"/>
                    <a:pt x="3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2017925" y="1226725"/>
              <a:ext cx="98200" cy="84925"/>
            </a:xfrm>
            <a:custGeom>
              <a:avLst/>
              <a:gdLst/>
              <a:ahLst/>
              <a:cxnLst/>
              <a:rect l="l" t="t" r="r" b="b"/>
              <a:pathLst>
                <a:path w="3928" h="3397" extrusionOk="0">
                  <a:moveTo>
                    <a:pt x="546" y="1"/>
                  </a:moveTo>
                  <a:cubicBezTo>
                    <a:pt x="448" y="1"/>
                    <a:pt x="360" y="13"/>
                    <a:pt x="285" y="40"/>
                  </a:cubicBezTo>
                  <a:cubicBezTo>
                    <a:pt x="95" y="103"/>
                    <a:pt x="0" y="293"/>
                    <a:pt x="63" y="483"/>
                  </a:cubicBezTo>
                  <a:cubicBezTo>
                    <a:pt x="114" y="634"/>
                    <a:pt x="243" y="725"/>
                    <a:pt x="389" y="725"/>
                  </a:cubicBezTo>
                  <a:cubicBezTo>
                    <a:pt x="427" y="725"/>
                    <a:pt x="467" y="718"/>
                    <a:pt x="507" y="705"/>
                  </a:cubicBezTo>
                  <a:cubicBezTo>
                    <a:pt x="518" y="703"/>
                    <a:pt x="532" y="702"/>
                    <a:pt x="548" y="702"/>
                  </a:cubicBezTo>
                  <a:cubicBezTo>
                    <a:pt x="767" y="702"/>
                    <a:pt x="1440" y="899"/>
                    <a:pt x="2059" y="1370"/>
                  </a:cubicBezTo>
                  <a:cubicBezTo>
                    <a:pt x="2534" y="1687"/>
                    <a:pt x="3072" y="2257"/>
                    <a:pt x="3199" y="3080"/>
                  </a:cubicBezTo>
                  <a:cubicBezTo>
                    <a:pt x="3199" y="3270"/>
                    <a:pt x="3357" y="3397"/>
                    <a:pt x="3547" y="3397"/>
                  </a:cubicBezTo>
                  <a:lnTo>
                    <a:pt x="3579" y="3397"/>
                  </a:lnTo>
                  <a:cubicBezTo>
                    <a:pt x="3769" y="3365"/>
                    <a:pt x="3927" y="3175"/>
                    <a:pt x="3895" y="2985"/>
                  </a:cubicBezTo>
                  <a:cubicBezTo>
                    <a:pt x="3769" y="2035"/>
                    <a:pt x="3167" y="1212"/>
                    <a:pt x="2217" y="610"/>
                  </a:cubicBezTo>
                  <a:cubicBezTo>
                    <a:pt x="1717" y="295"/>
                    <a:pt x="1021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1876200" y="1374275"/>
              <a:ext cx="109275" cy="95725"/>
            </a:xfrm>
            <a:custGeom>
              <a:avLst/>
              <a:gdLst/>
              <a:ahLst/>
              <a:cxnLst/>
              <a:rect l="l" t="t" r="r" b="b"/>
              <a:pathLst>
                <a:path w="4371" h="3829" extrusionOk="0">
                  <a:moveTo>
                    <a:pt x="979" y="0"/>
                  </a:moveTo>
                  <a:cubicBezTo>
                    <a:pt x="892" y="0"/>
                    <a:pt x="803" y="32"/>
                    <a:pt x="729" y="92"/>
                  </a:cubicBezTo>
                  <a:cubicBezTo>
                    <a:pt x="285" y="504"/>
                    <a:pt x="0" y="1042"/>
                    <a:pt x="0" y="1644"/>
                  </a:cubicBezTo>
                  <a:cubicBezTo>
                    <a:pt x="0" y="2847"/>
                    <a:pt x="1109" y="3829"/>
                    <a:pt x="2439" y="3829"/>
                  </a:cubicBezTo>
                  <a:cubicBezTo>
                    <a:pt x="3136" y="3829"/>
                    <a:pt x="3769" y="3575"/>
                    <a:pt x="4244" y="3132"/>
                  </a:cubicBezTo>
                  <a:cubicBezTo>
                    <a:pt x="4371" y="2974"/>
                    <a:pt x="4371" y="2752"/>
                    <a:pt x="4244" y="2625"/>
                  </a:cubicBezTo>
                  <a:cubicBezTo>
                    <a:pt x="4160" y="2559"/>
                    <a:pt x="4059" y="2518"/>
                    <a:pt x="3964" y="2518"/>
                  </a:cubicBezTo>
                  <a:cubicBezTo>
                    <a:pt x="3878" y="2518"/>
                    <a:pt x="3797" y="2551"/>
                    <a:pt x="3737" y="2625"/>
                  </a:cubicBezTo>
                  <a:cubicBezTo>
                    <a:pt x="3421" y="2942"/>
                    <a:pt x="2946" y="3132"/>
                    <a:pt x="2439" y="3132"/>
                  </a:cubicBezTo>
                  <a:cubicBezTo>
                    <a:pt x="1489" y="3132"/>
                    <a:pt x="729" y="2467"/>
                    <a:pt x="729" y="1644"/>
                  </a:cubicBezTo>
                  <a:cubicBezTo>
                    <a:pt x="729" y="1264"/>
                    <a:pt x="887" y="884"/>
                    <a:pt x="1204" y="630"/>
                  </a:cubicBezTo>
                  <a:cubicBezTo>
                    <a:pt x="1362" y="504"/>
                    <a:pt x="1362" y="282"/>
                    <a:pt x="1235" y="124"/>
                  </a:cubicBezTo>
                  <a:cubicBezTo>
                    <a:pt x="1169" y="40"/>
                    <a:pt x="1075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1967250" y="1436125"/>
              <a:ext cx="83950" cy="23600"/>
            </a:xfrm>
            <a:custGeom>
              <a:avLst/>
              <a:gdLst/>
              <a:ahLst/>
              <a:cxnLst/>
              <a:rect l="l" t="t" r="r" b="b"/>
              <a:pathLst>
                <a:path w="3358" h="944" extrusionOk="0">
                  <a:moveTo>
                    <a:pt x="393" y="1"/>
                  </a:moveTo>
                  <a:cubicBezTo>
                    <a:pt x="248" y="1"/>
                    <a:pt x="111" y="72"/>
                    <a:pt x="64" y="215"/>
                  </a:cubicBezTo>
                  <a:cubicBezTo>
                    <a:pt x="0" y="405"/>
                    <a:pt x="64" y="595"/>
                    <a:pt x="254" y="690"/>
                  </a:cubicBezTo>
                  <a:cubicBezTo>
                    <a:pt x="285" y="690"/>
                    <a:pt x="919" y="943"/>
                    <a:pt x="1837" y="943"/>
                  </a:cubicBezTo>
                  <a:cubicBezTo>
                    <a:pt x="2217" y="943"/>
                    <a:pt x="2629" y="911"/>
                    <a:pt x="3072" y="785"/>
                  </a:cubicBezTo>
                  <a:cubicBezTo>
                    <a:pt x="3262" y="753"/>
                    <a:pt x="3357" y="563"/>
                    <a:pt x="3326" y="373"/>
                  </a:cubicBezTo>
                  <a:cubicBezTo>
                    <a:pt x="3273" y="217"/>
                    <a:pt x="3135" y="103"/>
                    <a:pt x="2982" y="103"/>
                  </a:cubicBezTo>
                  <a:cubicBezTo>
                    <a:pt x="2949" y="103"/>
                    <a:pt x="2916" y="108"/>
                    <a:pt x="2882" y="120"/>
                  </a:cubicBezTo>
                  <a:cubicBezTo>
                    <a:pt x="2521" y="208"/>
                    <a:pt x="2180" y="239"/>
                    <a:pt x="1876" y="239"/>
                  </a:cubicBezTo>
                  <a:cubicBezTo>
                    <a:pt x="1084" y="239"/>
                    <a:pt x="539" y="25"/>
                    <a:pt x="539" y="25"/>
                  </a:cubicBezTo>
                  <a:cubicBezTo>
                    <a:pt x="491" y="9"/>
                    <a:pt x="442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2061450" y="1411275"/>
              <a:ext cx="69700" cy="62700"/>
            </a:xfrm>
            <a:custGeom>
              <a:avLst/>
              <a:gdLst/>
              <a:ahLst/>
              <a:cxnLst/>
              <a:rect l="l" t="t" r="r" b="b"/>
              <a:pathLst>
                <a:path w="2788" h="2508" extrusionOk="0">
                  <a:moveTo>
                    <a:pt x="2412" y="0"/>
                  </a:moveTo>
                  <a:cubicBezTo>
                    <a:pt x="2244" y="0"/>
                    <a:pt x="2088" y="120"/>
                    <a:pt x="2059" y="290"/>
                  </a:cubicBezTo>
                  <a:cubicBezTo>
                    <a:pt x="2059" y="322"/>
                    <a:pt x="1743" y="1684"/>
                    <a:pt x="318" y="1779"/>
                  </a:cubicBezTo>
                  <a:cubicBezTo>
                    <a:pt x="128" y="1810"/>
                    <a:pt x="1" y="1969"/>
                    <a:pt x="1" y="2159"/>
                  </a:cubicBezTo>
                  <a:cubicBezTo>
                    <a:pt x="33" y="2349"/>
                    <a:pt x="159" y="2507"/>
                    <a:pt x="349" y="2507"/>
                  </a:cubicBezTo>
                  <a:cubicBezTo>
                    <a:pt x="381" y="2507"/>
                    <a:pt x="381" y="2507"/>
                    <a:pt x="381" y="2475"/>
                  </a:cubicBezTo>
                  <a:cubicBezTo>
                    <a:pt x="1933" y="2349"/>
                    <a:pt x="2598" y="1082"/>
                    <a:pt x="2756" y="449"/>
                  </a:cubicBezTo>
                  <a:cubicBezTo>
                    <a:pt x="2788" y="259"/>
                    <a:pt x="2661" y="69"/>
                    <a:pt x="2471" y="5"/>
                  </a:cubicBezTo>
                  <a:cubicBezTo>
                    <a:pt x="2451" y="2"/>
                    <a:pt x="2432" y="0"/>
                    <a:pt x="2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994950" y="1449400"/>
              <a:ext cx="81575" cy="51475"/>
            </a:xfrm>
            <a:custGeom>
              <a:avLst/>
              <a:gdLst/>
              <a:ahLst/>
              <a:cxnLst/>
              <a:rect l="l" t="t" r="r" b="b"/>
              <a:pathLst>
                <a:path w="3263" h="2059" extrusionOk="0">
                  <a:moveTo>
                    <a:pt x="697" y="0"/>
                  </a:moveTo>
                  <a:lnTo>
                    <a:pt x="1" y="127"/>
                  </a:lnTo>
                  <a:cubicBezTo>
                    <a:pt x="1" y="159"/>
                    <a:pt x="159" y="1109"/>
                    <a:pt x="1489" y="1457"/>
                  </a:cubicBezTo>
                  <a:cubicBezTo>
                    <a:pt x="2059" y="1615"/>
                    <a:pt x="2344" y="1742"/>
                    <a:pt x="2661" y="1964"/>
                  </a:cubicBezTo>
                  <a:cubicBezTo>
                    <a:pt x="2724" y="2027"/>
                    <a:pt x="2788" y="2059"/>
                    <a:pt x="2883" y="2059"/>
                  </a:cubicBezTo>
                  <a:cubicBezTo>
                    <a:pt x="2978" y="2059"/>
                    <a:pt x="3104" y="1996"/>
                    <a:pt x="3168" y="1901"/>
                  </a:cubicBezTo>
                  <a:cubicBezTo>
                    <a:pt x="3263" y="1742"/>
                    <a:pt x="3231" y="1520"/>
                    <a:pt x="3073" y="1394"/>
                  </a:cubicBezTo>
                  <a:cubicBezTo>
                    <a:pt x="2629" y="1077"/>
                    <a:pt x="2218" y="919"/>
                    <a:pt x="1679" y="792"/>
                  </a:cubicBezTo>
                  <a:cubicBezTo>
                    <a:pt x="824" y="539"/>
                    <a:pt x="697" y="32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2074125" y="1455975"/>
              <a:ext cx="31700" cy="29075"/>
            </a:xfrm>
            <a:custGeom>
              <a:avLst/>
              <a:gdLst/>
              <a:ahLst/>
              <a:cxnLst/>
              <a:rect l="l" t="t" r="r" b="b"/>
              <a:pathLst>
                <a:path w="1268" h="1163" extrusionOk="0">
                  <a:moveTo>
                    <a:pt x="437" y="1"/>
                  </a:moveTo>
                  <a:cubicBezTo>
                    <a:pt x="323" y="1"/>
                    <a:pt x="206" y="50"/>
                    <a:pt x="127" y="149"/>
                  </a:cubicBezTo>
                  <a:cubicBezTo>
                    <a:pt x="1" y="276"/>
                    <a:pt x="32" y="497"/>
                    <a:pt x="191" y="624"/>
                  </a:cubicBezTo>
                  <a:cubicBezTo>
                    <a:pt x="191" y="624"/>
                    <a:pt x="381" y="782"/>
                    <a:pt x="602" y="1036"/>
                  </a:cubicBezTo>
                  <a:cubicBezTo>
                    <a:pt x="666" y="1131"/>
                    <a:pt x="761" y="1162"/>
                    <a:pt x="856" y="1162"/>
                  </a:cubicBezTo>
                  <a:cubicBezTo>
                    <a:pt x="951" y="1162"/>
                    <a:pt x="1014" y="1131"/>
                    <a:pt x="1077" y="1099"/>
                  </a:cubicBezTo>
                  <a:cubicBezTo>
                    <a:pt x="1236" y="972"/>
                    <a:pt x="1267" y="751"/>
                    <a:pt x="1141" y="592"/>
                  </a:cubicBezTo>
                  <a:cubicBezTo>
                    <a:pt x="887" y="276"/>
                    <a:pt x="666" y="86"/>
                    <a:pt x="634" y="54"/>
                  </a:cubicBezTo>
                  <a:cubicBezTo>
                    <a:pt x="575" y="18"/>
                    <a:pt x="506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1825525" y="1231000"/>
              <a:ext cx="76025" cy="60075"/>
            </a:xfrm>
            <a:custGeom>
              <a:avLst/>
              <a:gdLst/>
              <a:ahLst/>
              <a:cxnLst/>
              <a:rect l="l" t="t" r="r" b="b"/>
              <a:pathLst>
                <a:path w="3041" h="2403" extrusionOk="0">
                  <a:moveTo>
                    <a:pt x="2246" y="1"/>
                  </a:moveTo>
                  <a:cubicBezTo>
                    <a:pt x="1626" y="1"/>
                    <a:pt x="1115" y="168"/>
                    <a:pt x="729" y="502"/>
                  </a:cubicBezTo>
                  <a:cubicBezTo>
                    <a:pt x="32" y="1104"/>
                    <a:pt x="0" y="1991"/>
                    <a:pt x="0" y="2054"/>
                  </a:cubicBezTo>
                  <a:cubicBezTo>
                    <a:pt x="0" y="2244"/>
                    <a:pt x="159" y="2403"/>
                    <a:pt x="349" y="2403"/>
                  </a:cubicBezTo>
                  <a:cubicBezTo>
                    <a:pt x="539" y="2403"/>
                    <a:pt x="697" y="2244"/>
                    <a:pt x="697" y="2054"/>
                  </a:cubicBezTo>
                  <a:cubicBezTo>
                    <a:pt x="697" y="2054"/>
                    <a:pt x="729" y="1421"/>
                    <a:pt x="1204" y="1041"/>
                  </a:cubicBezTo>
                  <a:cubicBezTo>
                    <a:pt x="1458" y="812"/>
                    <a:pt x="1815" y="705"/>
                    <a:pt x="2275" y="705"/>
                  </a:cubicBezTo>
                  <a:cubicBezTo>
                    <a:pt x="2387" y="705"/>
                    <a:pt x="2505" y="712"/>
                    <a:pt x="2629" y="724"/>
                  </a:cubicBezTo>
                  <a:cubicBezTo>
                    <a:pt x="2648" y="727"/>
                    <a:pt x="2668" y="729"/>
                    <a:pt x="2687" y="729"/>
                  </a:cubicBezTo>
                  <a:cubicBezTo>
                    <a:pt x="2856" y="729"/>
                    <a:pt x="3009" y="607"/>
                    <a:pt x="3009" y="407"/>
                  </a:cubicBezTo>
                  <a:cubicBezTo>
                    <a:pt x="3041" y="217"/>
                    <a:pt x="2914" y="59"/>
                    <a:pt x="2692" y="27"/>
                  </a:cubicBezTo>
                  <a:cubicBezTo>
                    <a:pt x="2538" y="10"/>
                    <a:pt x="2389" y="1"/>
                    <a:pt x="2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1875400" y="1211675"/>
              <a:ext cx="114025" cy="47725"/>
            </a:xfrm>
            <a:custGeom>
              <a:avLst/>
              <a:gdLst/>
              <a:ahLst/>
              <a:cxnLst/>
              <a:rect l="l" t="t" r="r" b="b"/>
              <a:pathLst>
                <a:path w="4561" h="1909" extrusionOk="0">
                  <a:moveTo>
                    <a:pt x="2660" y="0"/>
                  </a:moveTo>
                  <a:cubicBezTo>
                    <a:pt x="2107" y="0"/>
                    <a:pt x="1535" y="114"/>
                    <a:pt x="1014" y="420"/>
                  </a:cubicBezTo>
                  <a:cubicBezTo>
                    <a:pt x="349" y="832"/>
                    <a:pt x="96" y="1370"/>
                    <a:pt x="96" y="1402"/>
                  </a:cubicBezTo>
                  <a:cubicBezTo>
                    <a:pt x="1" y="1592"/>
                    <a:pt x="64" y="1782"/>
                    <a:pt x="254" y="1877"/>
                  </a:cubicBezTo>
                  <a:cubicBezTo>
                    <a:pt x="317" y="1877"/>
                    <a:pt x="349" y="1909"/>
                    <a:pt x="412" y="1909"/>
                  </a:cubicBezTo>
                  <a:cubicBezTo>
                    <a:pt x="539" y="1909"/>
                    <a:pt x="666" y="1814"/>
                    <a:pt x="729" y="1687"/>
                  </a:cubicBezTo>
                  <a:cubicBezTo>
                    <a:pt x="729" y="1687"/>
                    <a:pt x="1200" y="705"/>
                    <a:pt x="2653" y="705"/>
                  </a:cubicBezTo>
                  <a:cubicBezTo>
                    <a:pt x="3045" y="705"/>
                    <a:pt x="3509" y="777"/>
                    <a:pt x="4054" y="959"/>
                  </a:cubicBezTo>
                  <a:cubicBezTo>
                    <a:pt x="4094" y="972"/>
                    <a:pt x="4134" y="978"/>
                    <a:pt x="4172" y="978"/>
                  </a:cubicBezTo>
                  <a:cubicBezTo>
                    <a:pt x="4318" y="978"/>
                    <a:pt x="4448" y="887"/>
                    <a:pt x="4498" y="737"/>
                  </a:cubicBezTo>
                  <a:cubicBezTo>
                    <a:pt x="4561" y="547"/>
                    <a:pt x="4466" y="357"/>
                    <a:pt x="4276" y="294"/>
                  </a:cubicBezTo>
                  <a:cubicBezTo>
                    <a:pt x="3818" y="130"/>
                    <a:pt x="3250" y="0"/>
                    <a:pt x="2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994150" y="1349725"/>
              <a:ext cx="34075" cy="49025"/>
            </a:xfrm>
            <a:custGeom>
              <a:avLst/>
              <a:gdLst/>
              <a:ahLst/>
              <a:cxnLst/>
              <a:rect l="l" t="t" r="r" b="b"/>
              <a:pathLst>
                <a:path w="1363" h="1961" extrusionOk="0">
                  <a:moveTo>
                    <a:pt x="411" y="1"/>
                  </a:moveTo>
                  <a:cubicBezTo>
                    <a:pt x="320" y="1"/>
                    <a:pt x="226" y="40"/>
                    <a:pt x="159" y="124"/>
                  </a:cubicBezTo>
                  <a:cubicBezTo>
                    <a:pt x="1" y="250"/>
                    <a:pt x="33" y="472"/>
                    <a:pt x="159" y="599"/>
                  </a:cubicBezTo>
                  <a:cubicBezTo>
                    <a:pt x="191" y="630"/>
                    <a:pt x="571" y="979"/>
                    <a:pt x="444" y="1517"/>
                  </a:cubicBezTo>
                  <a:cubicBezTo>
                    <a:pt x="413" y="1739"/>
                    <a:pt x="539" y="1929"/>
                    <a:pt x="729" y="1961"/>
                  </a:cubicBezTo>
                  <a:lnTo>
                    <a:pt x="793" y="1961"/>
                  </a:lnTo>
                  <a:cubicBezTo>
                    <a:pt x="951" y="1961"/>
                    <a:pt x="1109" y="1834"/>
                    <a:pt x="1141" y="1676"/>
                  </a:cubicBezTo>
                  <a:cubicBezTo>
                    <a:pt x="1363" y="725"/>
                    <a:pt x="666" y="124"/>
                    <a:pt x="634" y="92"/>
                  </a:cubicBezTo>
                  <a:cubicBezTo>
                    <a:pt x="575" y="32"/>
                    <a:pt x="494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2025050" y="1320200"/>
              <a:ext cx="30900" cy="44500"/>
            </a:xfrm>
            <a:custGeom>
              <a:avLst/>
              <a:gdLst/>
              <a:ahLst/>
              <a:cxnLst/>
              <a:rect l="l" t="t" r="r" b="b"/>
              <a:pathLst>
                <a:path w="1236" h="1780" extrusionOk="0">
                  <a:moveTo>
                    <a:pt x="530" y="0"/>
                  </a:moveTo>
                  <a:cubicBezTo>
                    <a:pt x="366" y="0"/>
                    <a:pt x="218" y="94"/>
                    <a:pt x="190" y="260"/>
                  </a:cubicBezTo>
                  <a:cubicBezTo>
                    <a:pt x="0" y="1115"/>
                    <a:pt x="602" y="1653"/>
                    <a:pt x="633" y="1685"/>
                  </a:cubicBezTo>
                  <a:cubicBezTo>
                    <a:pt x="697" y="1748"/>
                    <a:pt x="792" y="1780"/>
                    <a:pt x="855" y="1780"/>
                  </a:cubicBezTo>
                  <a:cubicBezTo>
                    <a:pt x="950" y="1780"/>
                    <a:pt x="1045" y="1748"/>
                    <a:pt x="1109" y="1653"/>
                  </a:cubicBezTo>
                  <a:cubicBezTo>
                    <a:pt x="1235" y="1526"/>
                    <a:pt x="1235" y="1305"/>
                    <a:pt x="1077" y="1146"/>
                  </a:cubicBezTo>
                  <a:cubicBezTo>
                    <a:pt x="1077" y="1146"/>
                    <a:pt x="760" y="861"/>
                    <a:pt x="855" y="418"/>
                  </a:cubicBezTo>
                  <a:cubicBezTo>
                    <a:pt x="918" y="228"/>
                    <a:pt x="792" y="38"/>
                    <a:pt x="602" y="6"/>
                  </a:cubicBezTo>
                  <a:cubicBezTo>
                    <a:pt x="578" y="2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947450" y="1293000"/>
              <a:ext cx="27725" cy="47950"/>
            </a:xfrm>
            <a:custGeom>
              <a:avLst/>
              <a:gdLst/>
              <a:ahLst/>
              <a:cxnLst/>
              <a:rect l="l" t="t" r="r" b="b"/>
              <a:pathLst>
                <a:path w="1109" h="1918" extrusionOk="0">
                  <a:moveTo>
                    <a:pt x="390" y="0"/>
                  </a:moveTo>
                  <a:cubicBezTo>
                    <a:pt x="310" y="0"/>
                    <a:pt x="228" y="25"/>
                    <a:pt x="159" y="81"/>
                  </a:cubicBezTo>
                  <a:cubicBezTo>
                    <a:pt x="1" y="239"/>
                    <a:pt x="1" y="461"/>
                    <a:pt x="127" y="588"/>
                  </a:cubicBezTo>
                  <a:cubicBezTo>
                    <a:pt x="571" y="1063"/>
                    <a:pt x="317" y="1506"/>
                    <a:pt x="286" y="1569"/>
                  </a:cubicBezTo>
                  <a:lnTo>
                    <a:pt x="887" y="1918"/>
                  </a:lnTo>
                  <a:cubicBezTo>
                    <a:pt x="919" y="1886"/>
                    <a:pt x="1046" y="1664"/>
                    <a:pt x="1077" y="1348"/>
                  </a:cubicBezTo>
                  <a:cubicBezTo>
                    <a:pt x="1109" y="1031"/>
                    <a:pt x="1077" y="588"/>
                    <a:pt x="666" y="113"/>
                  </a:cubicBezTo>
                  <a:cubicBezTo>
                    <a:pt x="594" y="41"/>
                    <a:pt x="493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832650" y="1363100"/>
              <a:ext cx="50700" cy="22975"/>
            </a:xfrm>
            <a:custGeom>
              <a:avLst/>
              <a:gdLst/>
              <a:ahLst/>
              <a:cxnLst/>
              <a:rect l="l" t="t" r="r" b="b"/>
              <a:pathLst>
                <a:path w="2028" h="919" extrusionOk="0">
                  <a:moveTo>
                    <a:pt x="507" y="0"/>
                  </a:moveTo>
                  <a:lnTo>
                    <a:pt x="1" y="476"/>
                  </a:lnTo>
                  <a:cubicBezTo>
                    <a:pt x="1" y="507"/>
                    <a:pt x="191" y="697"/>
                    <a:pt x="507" y="824"/>
                  </a:cubicBezTo>
                  <a:cubicBezTo>
                    <a:pt x="634" y="856"/>
                    <a:pt x="824" y="919"/>
                    <a:pt x="1046" y="919"/>
                  </a:cubicBezTo>
                  <a:cubicBezTo>
                    <a:pt x="1267" y="919"/>
                    <a:pt x="1521" y="887"/>
                    <a:pt x="1806" y="729"/>
                  </a:cubicBezTo>
                  <a:cubicBezTo>
                    <a:pt x="1964" y="634"/>
                    <a:pt x="2027" y="444"/>
                    <a:pt x="1964" y="254"/>
                  </a:cubicBezTo>
                  <a:cubicBezTo>
                    <a:pt x="1895" y="139"/>
                    <a:pt x="1760" y="58"/>
                    <a:pt x="1630" y="58"/>
                  </a:cubicBezTo>
                  <a:cubicBezTo>
                    <a:pt x="1581" y="58"/>
                    <a:pt x="1533" y="69"/>
                    <a:pt x="1489" y="95"/>
                  </a:cubicBezTo>
                  <a:cubicBezTo>
                    <a:pt x="1326" y="177"/>
                    <a:pt x="1178" y="207"/>
                    <a:pt x="1049" y="207"/>
                  </a:cubicBezTo>
                  <a:cubicBezTo>
                    <a:pt x="730" y="207"/>
                    <a:pt x="530" y="23"/>
                    <a:pt x="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973575" y="1395550"/>
              <a:ext cx="27750" cy="34075"/>
            </a:xfrm>
            <a:custGeom>
              <a:avLst/>
              <a:gdLst/>
              <a:ahLst/>
              <a:cxnLst/>
              <a:rect l="l" t="t" r="r" b="b"/>
              <a:pathLst>
                <a:path w="1110" h="1363" extrusionOk="0">
                  <a:moveTo>
                    <a:pt x="191" y="1"/>
                  </a:moveTo>
                  <a:lnTo>
                    <a:pt x="96" y="349"/>
                  </a:lnTo>
                  <a:lnTo>
                    <a:pt x="1" y="666"/>
                  </a:lnTo>
                  <a:cubicBezTo>
                    <a:pt x="1" y="666"/>
                    <a:pt x="286" y="761"/>
                    <a:pt x="381" y="1078"/>
                  </a:cubicBezTo>
                  <a:cubicBezTo>
                    <a:pt x="412" y="1236"/>
                    <a:pt x="539" y="1363"/>
                    <a:pt x="697" y="1363"/>
                  </a:cubicBezTo>
                  <a:cubicBezTo>
                    <a:pt x="729" y="1363"/>
                    <a:pt x="761" y="1363"/>
                    <a:pt x="792" y="1331"/>
                  </a:cubicBezTo>
                  <a:cubicBezTo>
                    <a:pt x="982" y="1299"/>
                    <a:pt x="1109" y="1109"/>
                    <a:pt x="1046" y="919"/>
                  </a:cubicBezTo>
                  <a:cubicBezTo>
                    <a:pt x="919" y="349"/>
                    <a:pt x="444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2014750" y="1287000"/>
              <a:ext cx="55450" cy="54750"/>
            </a:xfrm>
            <a:custGeom>
              <a:avLst/>
              <a:gdLst/>
              <a:ahLst/>
              <a:cxnLst/>
              <a:rect l="l" t="t" r="r" b="b"/>
              <a:pathLst>
                <a:path w="2218" h="2190" extrusionOk="0">
                  <a:moveTo>
                    <a:pt x="458" y="0"/>
                  </a:moveTo>
                  <a:cubicBezTo>
                    <a:pt x="285" y="0"/>
                    <a:pt x="124" y="147"/>
                    <a:pt x="95" y="321"/>
                  </a:cubicBezTo>
                  <a:cubicBezTo>
                    <a:pt x="95" y="353"/>
                    <a:pt x="0" y="1049"/>
                    <a:pt x="475" y="1619"/>
                  </a:cubicBezTo>
                  <a:cubicBezTo>
                    <a:pt x="792" y="1968"/>
                    <a:pt x="1235" y="2158"/>
                    <a:pt x="1837" y="2189"/>
                  </a:cubicBezTo>
                  <a:cubicBezTo>
                    <a:pt x="2027" y="2189"/>
                    <a:pt x="2186" y="2063"/>
                    <a:pt x="2217" y="1873"/>
                  </a:cubicBezTo>
                  <a:cubicBezTo>
                    <a:pt x="2217" y="1651"/>
                    <a:pt x="2059" y="1493"/>
                    <a:pt x="1869" y="1493"/>
                  </a:cubicBezTo>
                  <a:cubicBezTo>
                    <a:pt x="1489" y="1461"/>
                    <a:pt x="1204" y="1366"/>
                    <a:pt x="1014" y="1144"/>
                  </a:cubicBezTo>
                  <a:cubicBezTo>
                    <a:pt x="760" y="859"/>
                    <a:pt x="792" y="416"/>
                    <a:pt x="792" y="416"/>
                  </a:cubicBezTo>
                  <a:cubicBezTo>
                    <a:pt x="824" y="226"/>
                    <a:pt x="697" y="36"/>
                    <a:pt x="507" y="4"/>
                  </a:cubicBezTo>
                  <a:cubicBezTo>
                    <a:pt x="491" y="2"/>
                    <a:pt x="474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683025" y="1433400"/>
              <a:ext cx="306400" cy="216325"/>
            </a:xfrm>
            <a:custGeom>
              <a:avLst/>
              <a:gdLst/>
              <a:ahLst/>
              <a:cxnLst/>
              <a:rect l="l" t="t" r="r" b="b"/>
              <a:pathLst>
                <a:path w="12256" h="8653" extrusionOk="0">
                  <a:moveTo>
                    <a:pt x="4923" y="1"/>
                  </a:moveTo>
                  <a:cubicBezTo>
                    <a:pt x="4874" y="1"/>
                    <a:pt x="4826" y="13"/>
                    <a:pt x="4782" y="39"/>
                  </a:cubicBezTo>
                  <a:lnTo>
                    <a:pt x="3009" y="767"/>
                  </a:lnTo>
                  <a:cubicBezTo>
                    <a:pt x="2977" y="799"/>
                    <a:pt x="2945" y="830"/>
                    <a:pt x="2914" y="862"/>
                  </a:cubicBezTo>
                  <a:lnTo>
                    <a:pt x="95" y="3871"/>
                  </a:lnTo>
                  <a:cubicBezTo>
                    <a:pt x="32" y="3966"/>
                    <a:pt x="0" y="4092"/>
                    <a:pt x="32" y="4187"/>
                  </a:cubicBezTo>
                  <a:cubicBezTo>
                    <a:pt x="32" y="4314"/>
                    <a:pt x="127" y="4409"/>
                    <a:pt x="222" y="4441"/>
                  </a:cubicBezTo>
                  <a:lnTo>
                    <a:pt x="8962" y="8621"/>
                  </a:lnTo>
                  <a:cubicBezTo>
                    <a:pt x="8994" y="8621"/>
                    <a:pt x="9057" y="8653"/>
                    <a:pt x="9121" y="8653"/>
                  </a:cubicBezTo>
                  <a:cubicBezTo>
                    <a:pt x="9216" y="8653"/>
                    <a:pt x="9311" y="8621"/>
                    <a:pt x="9374" y="8526"/>
                  </a:cubicBezTo>
                  <a:lnTo>
                    <a:pt x="12129" y="5517"/>
                  </a:lnTo>
                  <a:cubicBezTo>
                    <a:pt x="12256" y="5359"/>
                    <a:pt x="12256" y="5137"/>
                    <a:pt x="12098" y="5011"/>
                  </a:cubicBezTo>
                  <a:cubicBezTo>
                    <a:pt x="12023" y="4951"/>
                    <a:pt x="11934" y="4919"/>
                    <a:pt x="11848" y="4919"/>
                  </a:cubicBezTo>
                  <a:cubicBezTo>
                    <a:pt x="11751" y="4919"/>
                    <a:pt x="11658" y="4959"/>
                    <a:pt x="11591" y="5042"/>
                  </a:cubicBezTo>
                  <a:lnTo>
                    <a:pt x="9026" y="7861"/>
                  </a:lnTo>
                  <a:lnTo>
                    <a:pt x="950" y="4029"/>
                  </a:lnTo>
                  <a:lnTo>
                    <a:pt x="3357" y="1400"/>
                  </a:lnTo>
                  <a:lnTo>
                    <a:pt x="5035" y="672"/>
                  </a:lnTo>
                  <a:cubicBezTo>
                    <a:pt x="5225" y="609"/>
                    <a:pt x="5320" y="387"/>
                    <a:pt x="5225" y="197"/>
                  </a:cubicBezTo>
                  <a:cubicBezTo>
                    <a:pt x="5180" y="82"/>
                    <a:pt x="5050" y="1"/>
                    <a:pt x="4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970400" y="1452275"/>
              <a:ext cx="236750" cy="351050"/>
            </a:xfrm>
            <a:custGeom>
              <a:avLst/>
              <a:gdLst/>
              <a:ahLst/>
              <a:cxnLst/>
              <a:rect l="l" t="t" r="r" b="b"/>
              <a:pathLst>
                <a:path w="9470" h="14042" extrusionOk="0">
                  <a:moveTo>
                    <a:pt x="9074" y="0"/>
                  </a:moveTo>
                  <a:cubicBezTo>
                    <a:pt x="9018" y="0"/>
                    <a:pt x="8959" y="14"/>
                    <a:pt x="8900" y="44"/>
                  </a:cubicBezTo>
                  <a:lnTo>
                    <a:pt x="191" y="4192"/>
                  </a:lnTo>
                  <a:cubicBezTo>
                    <a:pt x="96" y="4256"/>
                    <a:pt x="1" y="4382"/>
                    <a:pt x="1" y="4509"/>
                  </a:cubicBezTo>
                  <a:lnTo>
                    <a:pt x="1" y="13693"/>
                  </a:lnTo>
                  <a:cubicBezTo>
                    <a:pt x="1" y="13820"/>
                    <a:pt x="64" y="13915"/>
                    <a:pt x="191" y="13978"/>
                  </a:cubicBezTo>
                  <a:cubicBezTo>
                    <a:pt x="223" y="14010"/>
                    <a:pt x="286" y="14041"/>
                    <a:pt x="349" y="14041"/>
                  </a:cubicBezTo>
                  <a:cubicBezTo>
                    <a:pt x="413" y="14041"/>
                    <a:pt x="476" y="14010"/>
                    <a:pt x="539" y="13978"/>
                  </a:cubicBezTo>
                  <a:lnTo>
                    <a:pt x="9217" y="9354"/>
                  </a:lnTo>
                  <a:cubicBezTo>
                    <a:pt x="9343" y="9291"/>
                    <a:pt x="9407" y="9164"/>
                    <a:pt x="9407" y="9038"/>
                  </a:cubicBezTo>
                  <a:lnTo>
                    <a:pt x="9407" y="6314"/>
                  </a:lnTo>
                  <a:cubicBezTo>
                    <a:pt x="9407" y="6092"/>
                    <a:pt x="9248" y="5934"/>
                    <a:pt x="9058" y="5934"/>
                  </a:cubicBezTo>
                  <a:cubicBezTo>
                    <a:pt x="8868" y="5934"/>
                    <a:pt x="8710" y="6124"/>
                    <a:pt x="8710" y="6314"/>
                  </a:cubicBezTo>
                  <a:lnTo>
                    <a:pt x="8710" y="8848"/>
                  </a:lnTo>
                  <a:lnTo>
                    <a:pt x="698" y="13091"/>
                  </a:lnTo>
                  <a:lnTo>
                    <a:pt x="698" y="4731"/>
                  </a:lnTo>
                  <a:lnTo>
                    <a:pt x="9217" y="677"/>
                  </a:lnTo>
                  <a:cubicBezTo>
                    <a:pt x="9375" y="582"/>
                    <a:pt x="9470" y="360"/>
                    <a:pt x="9375" y="202"/>
                  </a:cubicBezTo>
                  <a:cubicBezTo>
                    <a:pt x="9309" y="71"/>
                    <a:pt x="919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969625" y="1433075"/>
              <a:ext cx="306425" cy="216650"/>
            </a:xfrm>
            <a:custGeom>
              <a:avLst/>
              <a:gdLst/>
              <a:ahLst/>
              <a:cxnLst/>
              <a:rect l="l" t="t" r="r" b="b"/>
              <a:pathLst>
                <a:path w="12257" h="8666" extrusionOk="0">
                  <a:moveTo>
                    <a:pt x="7353" y="0"/>
                  </a:moveTo>
                  <a:cubicBezTo>
                    <a:pt x="7207" y="0"/>
                    <a:pt x="7074" y="86"/>
                    <a:pt x="6999" y="210"/>
                  </a:cubicBezTo>
                  <a:cubicBezTo>
                    <a:pt x="6936" y="400"/>
                    <a:pt x="7031" y="622"/>
                    <a:pt x="7189" y="685"/>
                  </a:cubicBezTo>
                  <a:lnTo>
                    <a:pt x="8868" y="1413"/>
                  </a:lnTo>
                  <a:lnTo>
                    <a:pt x="11274" y="4042"/>
                  </a:lnTo>
                  <a:lnTo>
                    <a:pt x="3231" y="7874"/>
                  </a:lnTo>
                  <a:lnTo>
                    <a:pt x="665" y="5055"/>
                  </a:lnTo>
                  <a:cubicBezTo>
                    <a:pt x="582" y="4972"/>
                    <a:pt x="480" y="4932"/>
                    <a:pt x="385" y="4932"/>
                  </a:cubicBezTo>
                  <a:cubicBezTo>
                    <a:pt x="299" y="4932"/>
                    <a:pt x="218" y="4964"/>
                    <a:pt x="159" y="5024"/>
                  </a:cubicBezTo>
                  <a:cubicBezTo>
                    <a:pt x="0" y="5150"/>
                    <a:pt x="0" y="5372"/>
                    <a:pt x="127" y="5530"/>
                  </a:cubicBezTo>
                  <a:lnTo>
                    <a:pt x="2882" y="8539"/>
                  </a:lnTo>
                  <a:cubicBezTo>
                    <a:pt x="2945" y="8634"/>
                    <a:pt x="3040" y="8666"/>
                    <a:pt x="3135" y="8666"/>
                  </a:cubicBezTo>
                  <a:cubicBezTo>
                    <a:pt x="3167" y="8666"/>
                    <a:pt x="3231" y="8634"/>
                    <a:pt x="3294" y="8634"/>
                  </a:cubicBezTo>
                  <a:lnTo>
                    <a:pt x="12035" y="4454"/>
                  </a:lnTo>
                  <a:cubicBezTo>
                    <a:pt x="12130" y="4422"/>
                    <a:pt x="12193" y="4327"/>
                    <a:pt x="12225" y="4200"/>
                  </a:cubicBezTo>
                  <a:cubicBezTo>
                    <a:pt x="12256" y="4105"/>
                    <a:pt x="12225" y="3979"/>
                    <a:pt x="12130" y="3884"/>
                  </a:cubicBezTo>
                  <a:lnTo>
                    <a:pt x="9343" y="875"/>
                  </a:lnTo>
                  <a:cubicBezTo>
                    <a:pt x="9311" y="843"/>
                    <a:pt x="9279" y="812"/>
                    <a:pt x="9216" y="780"/>
                  </a:cubicBezTo>
                  <a:lnTo>
                    <a:pt x="7474" y="20"/>
                  </a:lnTo>
                  <a:cubicBezTo>
                    <a:pt x="7434" y="6"/>
                    <a:pt x="7393" y="0"/>
                    <a:pt x="7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686975" y="1340050"/>
              <a:ext cx="64950" cy="48400"/>
            </a:xfrm>
            <a:custGeom>
              <a:avLst/>
              <a:gdLst/>
              <a:ahLst/>
              <a:cxnLst/>
              <a:rect l="l" t="t" r="r" b="b"/>
              <a:pathLst>
                <a:path w="2598" h="1936" extrusionOk="0">
                  <a:moveTo>
                    <a:pt x="410" y="0"/>
                  </a:moveTo>
                  <a:cubicBezTo>
                    <a:pt x="294" y="0"/>
                    <a:pt x="176" y="62"/>
                    <a:pt x="95" y="162"/>
                  </a:cubicBezTo>
                  <a:cubicBezTo>
                    <a:pt x="0" y="321"/>
                    <a:pt x="32" y="542"/>
                    <a:pt x="190" y="637"/>
                  </a:cubicBezTo>
                  <a:lnTo>
                    <a:pt x="1996" y="1873"/>
                  </a:lnTo>
                  <a:cubicBezTo>
                    <a:pt x="2059" y="1904"/>
                    <a:pt x="2122" y="1936"/>
                    <a:pt x="2186" y="1936"/>
                  </a:cubicBezTo>
                  <a:cubicBezTo>
                    <a:pt x="2312" y="1936"/>
                    <a:pt x="2407" y="1873"/>
                    <a:pt x="2471" y="1778"/>
                  </a:cubicBezTo>
                  <a:cubicBezTo>
                    <a:pt x="2597" y="1619"/>
                    <a:pt x="2566" y="1398"/>
                    <a:pt x="2407" y="1303"/>
                  </a:cubicBezTo>
                  <a:lnTo>
                    <a:pt x="602" y="67"/>
                  </a:lnTo>
                  <a:cubicBezTo>
                    <a:pt x="544" y="21"/>
                    <a:pt x="477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759025" y="1389475"/>
              <a:ext cx="26150" cy="21150"/>
            </a:xfrm>
            <a:custGeom>
              <a:avLst/>
              <a:gdLst/>
              <a:ahLst/>
              <a:cxnLst/>
              <a:rect l="l" t="t" r="r" b="b"/>
              <a:pathLst>
                <a:path w="1046" h="846" extrusionOk="0">
                  <a:moveTo>
                    <a:pt x="407" y="0"/>
                  </a:moveTo>
                  <a:cubicBezTo>
                    <a:pt x="295" y="0"/>
                    <a:pt x="186" y="50"/>
                    <a:pt x="127" y="149"/>
                  </a:cubicBezTo>
                  <a:cubicBezTo>
                    <a:pt x="0" y="307"/>
                    <a:pt x="64" y="529"/>
                    <a:pt x="222" y="624"/>
                  </a:cubicBezTo>
                  <a:lnTo>
                    <a:pt x="444" y="782"/>
                  </a:lnTo>
                  <a:cubicBezTo>
                    <a:pt x="507" y="846"/>
                    <a:pt x="570" y="846"/>
                    <a:pt x="634" y="846"/>
                  </a:cubicBezTo>
                  <a:cubicBezTo>
                    <a:pt x="760" y="846"/>
                    <a:pt x="855" y="814"/>
                    <a:pt x="919" y="687"/>
                  </a:cubicBezTo>
                  <a:cubicBezTo>
                    <a:pt x="1045" y="529"/>
                    <a:pt x="982" y="307"/>
                    <a:pt x="824" y="212"/>
                  </a:cubicBezTo>
                  <a:lnTo>
                    <a:pt x="602" y="54"/>
                  </a:lnTo>
                  <a:cubicBezTo>
                    <a:pt x="543" y="18"/>
                    <a:pt x="47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691725" y="1239600"/>
              <a:ext cx="23775" cy="22175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00" y="0"/>
                  </a:moveTo>
                  <a:cubicBezTo>
                    <a:pt x="309" y="0"/>
                    <a:pt x="222" y="32"/>
                    <a:pt x="159" y="95"/>
                  </a:cubicBezTo>
                  <a:cubicBezTo>
                    <a:pt x="0" y="222"/>
                    <a:pt x="0" y="443"/>
                    <a:pt x="127" y="602"/>
                  </a:cubicBezTo>
                  <a:lnTo>
                    <a:pt x="285" y="760"/>
                  </a:lnTo>
                  <a:cubicBezTo>
                    <a:pt x="380" y="855"/>
                    <a:pt x="475" y="887"/>
                    <a:pt x="570" y="887"/>
                  </a:cubicBezTo>
                  <a:cubicBezTo>
                    <a:pt x="634" y="887"/>
                    <a:pt x="729" y="855"/>
                    <a:pt x="792" y="792"/>
                  </a:cubicBezTo>
                  <a:cubicBezTo>
                    <a:pt x="950" y="665"/>
                    <a:pt x="950" y="412"/>
                    <a:pt x="824" y="285"/>
                  </a:cubicBezTo>
                  <a:lnTo>
                    <a:pt x="665" y="95"/>
                  </a:lnTo>
                  <a:cubicBezTo>
                    <a:pt x="586" y="32"/>
                    <a:pt x="491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717850" y="1267800"/>
              <a:ext cx="58600" cy="60500"/>
            </a:xfrm>
            <a:custGeom>
              <a:avLst/>
              <a:gdLst/>
              <a:ahLst/>
              <a:cxnLst/>
              <a:rect l="l" t="t" r="r" b="b"/>
              <a:pathLst>
                <a:path w="2344" h="2420" extrusionOk="0">
                  <a:moveTo>
                    <a:pt x="385" y="0"/>
                  </a:moveTo>
                  <a:cubicBezTo>
                    <a:pt x="300" y="0"/>
                    <a:pt x="219" y="32"/>
                    <a:pt x="159" y="107"/>
                  </a:cubicBezTo>
                  <a:cubicBezTo>
                    <a:pt x="0" y="234"/>
                    <a:pt x="0" y="456"/>
                    <a:pt x="127" y="582"/>
                  </a:cubicBezTo>
                  <a:lnTo>
                    <a:pt x="1679" y="2292"/>
                  </a:lnTo>
                  <a:cubicBezTo>
                    <a:pt x="1774" y="2387"/>
                    <a:pt x="1837" y="2419"/>
                    <a:pt x="1964" y="2419"/>
                  </a:cubicBezTo>
                  <a:cubicBezTo>
                    <a:pt x="2027" y="2419"/>
                    <a:pt x="2122" y="2387"/>
                    <a:pt x="2186" y="2324"/>
                  </a:cubicBezTo>
                  <a:cubicBezTo>
                    <a:pt x="2344" y="2197"/>
                    <a:pt x="2344" y="1976"/>
                    <a:pt x="2217" y="1817"/>
                  </a:cubicBezTo>
                  <a:lnTo>
                    <a:pt x="666" y="107"/>
                  </a:lnTo>
                  <a:cubicBezTo>
                    <a:pt x="582" y="40"/>
                    <a:pt x="48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205550" y="1340050"/>
              <a:ext cx="64950" cy="48400"/>
            </a:xfrm>
            <a:custGeom>
              <a:avLst/>
              <a:gdLst/>
              <a:ahLst/>
              <a:cxnLst/>
              <a:rect l="l" t="t" r="r" b="b"/>
              <a:pathLst>
                <a:path w="2598" h="1936" extrusionOk="0">
                  <a:moveTo>
                    <a:pt x="2188" y="0"/>
                  </a:moveTo>
                  <a:cubicBezTo>
                    <a:pt x="2121" y="0"/>
                    <a:pt x="2054" y="21"/>
                    <a:pt x="1996" y="67"/>
                  </a:cubicBezTo>
                  <a:lnTo>
                    <a:pt x="191" y="1303"/>
                  </a:lnTo>
                  <a:cubicBezTo>
                    <a:pt x="32" y="1398"/>
                    <a:pt x="1" y="1619"/>
                    <a:pt x="127" y="1778"/>
                  </a:cubicBezTo>
                  <a:cubicBezTo>
                    <a:pt x="191" y="1873"/>
                    <a:pt x="286" y="1936"/>
                    <a:pt x="412" y="1936"/>
                  </a:cubicBezTo>
                  <a:cubicBezTo>
                    <a:pt x="476" y="1936"/>
                    <a:pt x="539" y="1904"/>
                    <a:pt x="602" y="1873"/>
                  </a:cubicBezTo>
                  <a:lnTo>
                    <a:pt x="2407" y="637"/>
                  </a:lnTo>
                  <a:cubicBezTo>
                    <a:pt x="2566" y="542"/>
                    <a:pt x="2598" y="321"/>
                    <a:pt x="2502" y="162"/>
                  </a:cubicBezTo>
                  <a:cubicBezTo>
                    <a:pt x="2422" y="62"/>
                    <a:pt x="2304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2172300" y="1389125"/>
              <a:ext cx="26150" cy="21500"/>
            </a:xfrm>
            <a:custGeom>
              <a:avLst/>
              <a:gdLst/>
              <a:ahLst/>
              <a:cxnLst/>
              <a:rect l="l" t="t" r="r" b="b"/>
              <a:pathLst>
                <a:path w="1046" h="860" extrusionOk="0">
                  <a:moveTo>
                    <a:pt x="634" y="0"/>
                  </a:moveTo>
                  <a:cubicBezTo>
                    <a:pt x="569" y="0"/>
                    <a:pt x="502" y="21"/>
                    <a:pt x="444" y="68"/>
                  </a:cubicBezTo>
                  <a:lnTo>
                    <a:pt x="222" y="226"/>
                  </a:lnTo>
                  <a:cubicBezTo>
                    <a:pt x="64" y="321"/>
                    <a:pt x="1" y="543"/>
                    <a:pt x="127" y="701"/>
                  </a:cubicBezTo>
                  <a:cubicBezTo>
                    <a:pt x="191" y="828"/>
                    <a:pt x="286" y="860"/>
                    <a:pt x="412" y="860"/>
                  </a:cubicBezTo>
                  <a:cubicBezTo>
                    <a:pt x="476" y="860"/>
                    <a:pt x="539" y="860"/>
                    <a:pt x="602" y="796"/>
                  </a:cubicBezTo>
                  <a:lnTo>
                    <a:pt x="824" y="670"/>
                  </a:lnTo>
                  <a:cubicBezTo>
                    <a:pt x="982" y="543"/>
                    <a:pt x="1046" y="321"/>
                    <a:pt x="919" y="163"/>
                  </a:cubicBezTo>
                  <a:cubicBezTo>
                    <a:pt x="859" y="63"/>
                    <a:pt x="74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2241975" y="1239275"/>
              <a:ext cx="23775" cy="22500"/>
            </a:xfrm>
            <a:custGeom>
              <a:avLst/>
              <a:gdLst/>
              <a:ahLst/>
              <a:cxnLst/>
              <a:rect l="l" t="t" r="r" b="b"/>
              <a:pathLst>
                <a:path w="951" h="900" extrusionOk="0">
                  <a:moveTo>
                    <a:pt x="542" y="1"/>
                  </a:moveTo>
                  <a:cubicBezTo>
                    <a:pt x="446" y="1"/>
                    <a:pt x="352" y="41"/>
                    <a:pt x="285" y="108"/>
                  </a:cubicBezTo>
                  <a:lnTo>
                    <a:pt x="127" y="298"/>
                  </a:lnTo>
                  <a:cubicBezTo>
                    <a:pt x="0" y="456"/>
                    <a:pt x="0" y="678"/>
                    <a:pt x="159" y="805"/>
                  </a:cubicBezTo>
                  <a:cubicBezTo>
                    <a:pt x="222" y="868"/>
                    <a:pt x="317" y="900"/>
                    <a:pt x="380" y="900"/>
                  </a:cubicBezTo>
                  <a:cubicBezTo>
                    <a:pt x="475" y="900"/>
                    <a:pt x="570" y="868"/>
                    <a:pt x="665" y="773"/>
                  </a:cubicBezTo>
                  <a:lnTo>
                    <a:pt x="824" y="615"/>
                  </a:lnTo>
                  <a:cubicBezTo>
                    <a:pt x="950" y="456"/>
                    <a:pt x="950" y="235"/>
                    <a:pt x="792" y="108"/>
                  </a:cubicBezTo>
                  <a:cubicBezTo>
                    <a:pt x="717" y="33"/>
                    <a:pt x="628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2181000" y="1267650"/>
              <a:ext cx="58625" cy="60650"/>
            </a:xfrm>
            <a:custGeom>
              <a:avLst/>
              <a:gdLst/>
              <a:ahLst/>
              <a:cxnLst/>
              <a:rect l="l" t="t" r="r" b="b"/>
              <a:pathLst>
                <a:path w="2345" h="2426" extrusionOk="0">
                  <a:moveTo>
                    <a:pt x="1978" y="1"/>
                  </a:moveTo>
                  <a:cubicBezTo>
                    <a:pt x="1877" y="1"/>
                    <a:pt x="1768" y="42"/>
                    <a:pt x="1679" y="113"/>
                  </a:cubicBezTo>
                  <a:lnTo>
                    <a:pt x="128" y="1823"/>
                  </a:lnTo>
                  <a:cubicBezTo>
                    <a:pt x="1" y="1982"/>
                    <a:pt x="1" y="2203"/>
                    <a:pt x="159" y="2330"/>
                  </a:cubicBezTo>
                  <a:cubicBezTo>
                    <a:pt x="223" y="2393"/>
                    <a:pt x="318" y="2425"/>
                    <a:pt x="381" y="2425"/>
                  </a:cubicBezTo>
                  <a:cubicBezTo>
                    <a:pt x="476" y="2425"/>
                    <a:pt x="603" y="2393"/>
                    <a:pt x="666" y="2298"/>
                  </a:cubicBezTo>
                  <a:lnTo>
                    <a:pt x="2218" y="588"/>
                  </a:lnTo>
                  <a:cubicBezTo>
                    <a:pt x="2344" y="462"/>
                    <a:pt x="2344" y="208"/>
                    <a:pt x="2186" y="82"/>
                  </a:cubicBezTo>
                  <a:cubicBezTo>
                    <a:pt x="2131" y="26"/>
                    <a:pt x="2057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8" name="Google Shape;898;p27"/>
          <p:cNvGrpSpPr/>
          <p:nvPr/>
        </p:nvGrpSpPr>
        <p:grpSpPr>
          <a:xfrm>
            <a:off x="1237419" y="1114992"/>
            <a:ext cx="468687" cy="456635"/>
            <a:chOff x="694950" y="1222175"/>
            <a:chExt cx="584300" cy="569275"/>
          </a:xfrm>
        </p:grpSpPr>
        <p:sp>
          <p:nvSpPr>
            <p:cNvPr id="899" name="Google Shape;899;p27"/>
            <p:cNvSpPr/>
            <p:nvPr/>
          </p:nvSpPr>
          <p:spPr>
            <a:xfrm>
              <a:off x="924550" y="1395550"/>
              <a:ext cx="125100" cy="125925"/>
            </a:xfrm>
            <a:custGeom>
              <a:avLst/>
              <a:gdLst/>
              <a:ahLst/>
              <a:cxnLst/>
              <a:rect l="l" t="t" r="r" b="b"/>
              <a:pathLst>
                <a:path w="5004" h="5037" extrusionOk="0">
                  <a:moveTo>
                    <a:pt x="2502" y="729"/>
                  </a:moveTo>
                  <a:cubicBezTo>
                    <a:pt x="3515" y="729"/>
                    <a:pt x="4307" y="1521"/>
                    <a:pt x="4307" y="2534"/>
                  </a:cubicBezTo>
                  <a:cubicBezTo>
                    <a:pt x="4307" y="3516"/>
                    <a:pt x="3484" y="4308"/>
                    <a:pt x="2502" y="4308"/>
                  </a:cubicBezTo>
                  <a:cubicBezTo>
                    <a:pt x="1520" y="4308"/>
                    <a:pt x="697" y="3516"/>
                    <a:pt x="697" y="2534"/>
                  </a:cubicBezTo>
                  <a:cubicBezTo>
                    <a:pt x="697" y="1521"/>
                    <a:pt x="1520" y="729"/>
                    <a:pt x="2502" y="729"/>
                  </a:cubicBezTo>
                  <a:close/>
                  <a:moveTo>
                    <a:pt x="2502" y="1"/>
                  </a:moveTo>
                  <a:cubicBezTo>
                    <a:pt x="1109" y="1"/>
                    <a:pt x="0" y="1141"/>
                    <a:pt x="0" y="2534"/>
                  </a:cubicBezTo>
                  <a:cubicBezTo>
                    <a:pt x="0" y="3896"/>
                    <a:pt x="1140" y="5036"/>
                    <a:pt x="2502" y="5036"/>
                  </a:cubicBezTo>
                  <a:cubicBezTo>
                    <a:pt x="3895" y="5036"/>
                    <a:pt x="5004" y="3896"/>
                    <a:pt x="5004" y="2534"/>
                  </a:cubicBezTo>
                  <a:cubicBezTo>
                    <a:pt x="5004" y="1141"/>
                    <a:pt x="3895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957000" y="1517150"/>
              <a:ext cx="167075" cy="239450"/>
            </a:xfrm>
            <a:custGeom>
              <a:avLst/>
              <a:gdLst/>
              <a:ahLst/>
              <a:cxnLst/>
              <a:rect l="l" t="t" r="r" b="b"/>
              <a:pathLst>
                <a:path w="6683" h="9578" extrusionOk="0">
                  <a:moveTo>
                    <a:pt x="3170" y="1"/>
                  </a:moveTo>
                  <a:cubicBezTo>
                    <a:pt x="3038" y="1"/>
                    <a:pt x="2915" y="65"/>
                    <a:pt x="2851" y="172"/>
                  </a:cubicBezTo>
                  <a:cubicBezTo>
                    <a:pt x="2756" y="331"/>
                    <a:pt x="2819" y="552"/>
                    <a:pt x="2977" y="647"/>
                  </a:cubicBezTo>
                  <a:lnTo>
                    <a:pt x="4181" y="1376"/>
                  </a:lnTo>
                  <a:cubicBezTo>
                    <a:pt x="4878" y="1787"/>
                    <a:pt x="5353" y="2547"/>
                    <a:pt x="5448" y="3371"/>
                  </a:cubicBezTo>
                  <a:lnTo>
                    <a:pt x="5891" y="7266"/>
                  </a:lnTo>
                  <a:cubicBezTo>
                    <a:pt x="5954" y="7773"/>
                    <a:pt x="5606" y="8184"/>
                    <a:pt x="5131" y="8279"/>
                  </a:cubicBezTo>
                  <a:lnTo>
                    <a:pt x="1267" y="8881"/>
                  </a:lnTo>
                  <a:cubicBezTo>
                    <a:pt x="1248" y="8884"/>
                    <a:pt x="1229" y="8885"/>
                    <a:pt x="1211" y="8885"/>
                  </a:cubicBezTo>
                  <a:cubicBezTo>
                    <a:pt x="1014" y="8885"/>
                    <a:pt x="853" y="8738"/>
                    <a:pt x="824" y="8565"/>
                  </a:cubicBezTo>
                  <a:cubicBezTo>
                    <a:pt x="792" y="8374"/>
                    <a:pt x="919" y="8184"/>
                    <a:pt x="1109" y="8121"/>
                  </a:cubicBezTo>
                  <a:lnTo>
                    <a:pt x="3706" y="7519"/>
                  </a:lnTo>
                  <a:cubicBezTo>
                    <a:pt x="4371" y="7361"/>
                    <a:pt x="4783" y="6759"/>
                    <a:pt x="4624" y="6094"/>
                  </a:cubicBezTo>
                  <a:lnTo>
                    <a:pt x="4054" y="3117"/>
                  </a:lnTo>
                  <a:cubicBezTo>
                    <a:pt x="4028" y="2961"/>
                    <a:pt x="3895" y="2848"/>
                    <a:pt x="3743" y="2848"/>
                  </a:cubicBezTo>
                  <a:cubicBezTo>
                    <a:pt x="3710" y="2848"/>
                    <a:pt x="3676" y="2853"/>
                    <a:pt x="3642" y="2864"/>
                  </a:cubicBezTo>
                  <a:cubicBezTo>
                    <a:pt x="3452" y="2896"/>
                    <a:pt x="3326" y="3086"/>
                    <a:pt x="3357" y="3276"/>
                  </a:cubicBezTo>
                  <a:lnTo>
                    <a:pt x="3927" y="6221"/>
                  </a:lnTo>
                  <a:cubicBezTo>
                    <a:pt x="3991" y="6506"/>
                    <a:pt x="3832" y="6759"/>
                    <a:pt x="3547" y="6823"/>
                  </a:cubicBezTo>
                  <a:lnTo>
                    <a:pt x="951" y="7424"/>
                  </a:lnTo>
                  <a:lnTo>
                    <a:pt x="919" y="7424"/>
                  </a:lnTo>
                  <a:cubicBezTo>
                    <a:pt x="381" y="7583"/>
                    <a:pt x="1" y="8121"/>
                    <a:pt x="127" y="8691"/>
                  </a:cubicBezTo>
                  <a:cubicBezTo>
                    <a:pt x="222" y="9230"/>
                    <a:pt x="697" y="9578"/>
                    <a:pt x="1204" y="9578"/>
                  </a:cubicBezTo>
                  <a:cubicBezTo>
                    <a:pt x="1267" y="9578"/>
                    <a:pt x="1299" y="9578"/>
                    <a:pt x="1362" y="9546"/>
                  </a:cubicBezTo>
                  <a:lnTo>
                    <a:pt x="5226" y="8976"/>
                  </a:lnTo>
                  <a:cubicBezTo>
                    <a:pt x="6113" y="8818"/>
                    <a:pt x="6683" y="8058"/>
                    <a:pt x="6588" y="7203"/>
                  </a:cubicBezTo>
                  <a:lnTo>
                    <a:pt x="6176" y="3276"/>
                  </a:lnTo>
                  <a:cubicBezTo>
                    <a:pt x="6049" y="2231"/>
                    <a:pt x="5448" y="1312"/>
                    <a:pt x="4529" y="774"/>
                  </a:cubicBezTo>
                  <a:lnTo>
                    <a:pt x="3357" y="46"/>
                  </a:lnTo>
                  <a:cubicBezTo>
                    <a:pt x="3297" y="15"/>
                    <a:pt x="3232" y="1"/>
                    <a:pt x="3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899200" y="1588600"/>
              <a:ext cx="61775" cy="123675"/>
            </a:xfrm>
            <a:custGeom>
              <a:avLst/>
              <a:gdLst/>
              <a:ahLst/>
              <a:cxnLst/>
              <a:rect l="l" t="t" r="r" b="b"/>
              <a:pathLst>
                <a:path w="2471" h="4947" extrusionOk="0">
                  <a:moveTo>
                    <a:pt x="1070" y="0"/>
                  </a:moveTo>
                  <a:cubicBezTo>
                    <a:pt x="906" y="0"/>
                    <a:pt x="757" y="97"/>
                    <a:pt x="729" y="291"/>
                  </a:cubicBezTo>
                  <a:lnTo>
                    <a:pt x="127" y="3363"/>
                  </a:lnTo>
                  <a:cubicBezTo>
                    <a:pt x="1" y="3996"/>
                    <a:pt x="412" y="4630"/>
                    <a:pt x="1046" y="4756"/>
                  </a:cubicBezTo>
                  <a:lnTo>
                    <a:pt x="2027" y="4946"/>
                  </a:lnTo>
                  <a:lnTo>
                    <a:pt x="2091" y="4946"/>
                  </a:lnTo>
                  <a:cubicBezTo>
                    <a:pt x="2249" y="4946"/>
                    <a:pt x="2408" y="4851"/>
                    <a:pt x="2439" y="4661"/>
                  </a:cubicBezTo>
                  <a:cubicBezTo>
                    <a:pt x="2471" y="4471"/>
                    <a:pt x="2344" y="4281"/>
                    <a:pt x="2154" y="4250"/>
                  </a:cubicBezTo>
                  <a:lnTo>
                    <a:pt x="1204" y="4060"/>
                  </a:lnTo>
                  <a:cubicBezTo>
                    <a:pt x="951" y="3996"/>
                    <a:pt x="761" y="3743"/>
                    <a:pt x="824" y="3490"/>
                  </a:cubicBezTo>
                  <a:lnTo>
                    <a:pt x="1426" y="418"/>
                  </a:lnTo>
                  <a:cubicBezTo>
                    <a:pt x="1457" y="228"/>
                    <a:pt x="1331" y="38"/>
                    <a:pt x="1141" y="6"/>
                  </a:cubicBezTo>
                  <a:cubicBezTo>
                    <a:pt x="1117" y="2"/>
                    <a:pt x="1093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850900" y="1517150"/>
              <a:ext cx="139375" cy="238675"/>
            </a:xfrm>
            <a:custGeom>
              <a:avLst/>
              <a:gdLst/>
              <a:ahLst/>
              <a:cxnLst/>
              <a:rect l="l" t="t" r="r" b="b"/>
              <a:pathLst>
                <a:path w="5575" h="9547" extrusionOk="0">
                  <a:moveTo>
                    <a:pt x="3523" y="1"/>
                  </a:moveTo>
                  <a:cubicBezTo>
                    <a:pt x="3466" y="1"/>
                    <a:pt x="3409" y="15"/>
                    <a:pt x="3358" y="46"/>
                  </a:cubicBezTo>
                  <a:lnTo>
                    <a:pt x="2154" y="774"/>
                  </a:lnTo>
                  <a:cubicBezTo>
                    <a:pt x="1268" y="1312"/>
                    <a:pt x="666" y="2262"/>
                    <a:pt x="539" y="3276"/>
                  </a:cubicBezTo>
                  <a:lnTo>
                    <a:pt x="96" y="7203"/>
                  </a:lnTo>
                  <a:cubicBezTo>
                    <a:pt x="1" y="8058"/>
                    <a:pt x="603" y="8850"/>
                    <a:pt x="1458" y="8976"/>
                  </a:cubicBezTo>
                  <a:lnTo>
                    <a:pt x="5163" y="9546"/>
                  </a:lnTo>
                  <a:lnTo>
                    <a:pt x="5226" y="9546"/>
                  </a:lnTo>
                  <a:cubicBezTo>
                    <a:pt x="5385" y="9546"/>
                    <a:pt x="5543" y="9420"/>
                    <a:pt x="5575" y="9261"/>
                  </a:cubicBezTo>
                  <a:cubicBezTo>
                    <a:pt x="5575" y="9040"/>
                    <a:pt x="5448" y="8881"/>
                    <a:pt x="5258" y="8850"/>
                  </a:cubicBezTo>
                  <a:lnTo>
                    <a:pt x="1553" y="8279"/>
                  </a:lnTo>
                  <a:cubicBezTo>
                    <a:pt x="1078" y="8216"/>
                    <a:pt x="761" y="7773"/>
                    <a:pt x="793" y="7298"/>
                  </a:cubicBezTo>
                  <a:lnTo>
                    <a:pt x="1236" y="3371"/>
                  </a:lnTo>
                  <a:cubicBezTo>
                    <a:pt x="1331" y="2547"/>
                    <a:pt x="1806" y="1819"/>
                    <a:pt x="2534" y="1376"/>
                  </a:cubicBezTo>
                  <a:lnTo>
                    <a:pt x="3706" y="647"/>
                  </a:lnTo>
                  <a:cubicBezTo>
                    <a:pt x="3896" y="552"/>
                    <a:pt x="3928" y="331"/>
                    <a:pt x="3833" y="172"/>
                  </a:cubicBezTo>
                  <a:cubicBezTo>
                    <a:pt x="3768" y="65"/>
                    <a:pt x="3645" y="1"/>
                    <a:pt x="3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785975" y="1691000"/>
              <a:ext cx="402225" cy="100450"/>
            </a:xfrm>
            <a:custGeom>
              <a:avLst/>
              <a:gdLst/>
              <a:ahLst/>
              <a:cxnLst/>
              <a:rect l="l" t="t" r="r" b="b"/>
              <a:pathLst>
                <a:path w="16089" h="4018" extrusionOk="0">
                  <a:moveTo>
                    <a:pt x="1986" y="0"/>
                  </a:moveTo>
                  <a:cubicBezTo>
                    <a:pt x="1520" y="0"/>
                    <a:pt x="1057" y="163"/>
                    <a:pt x="698" y="470"/>
                  </a:cubicBezTo>
                  <a:cubicBezTo>
                    <a:pt x="254" y="850"/>
                    <a:pt x="1" y="1420"/>
                    <a:pt x="1" y="1991"/>
                  </a:cubicBezTo>
                  <a:cubicBezTo>
                    <a:pt x="1" y="3099"/>
                    <a:pt x="888" y="4017"/>
                    <a:pt x="1996" y="4017"/>
                  </a:cubicBezTo>
                  <a:lnTo>
                    <a:pt x="14094" y="4017"/>
                  </a:lnTo>
                  <a:cubicBezTo>
                    <a:pt x="15202" y="4017"/>
                    <a:pt x="16089" y="3099"/>
                    <a:pt x="16089" y="2022"/>
                  </a:cubicBezTo>
                  <a:cubicBezTo>
                    <a:pt x="16089" y="1420"/>
                    <a:pt x="15836" y="850"/>
                    <a:pt x="15392" y="470"/>
                  </a:cubicBezTo>
                  <a:cubicBezTo>
                    <a:pt x="15033" y="163"/>
                    <a:pt x="14570" y="0"/>
                    <a:pt x="14104" y="0"/>
                  </a:cubicBezTo>
                  <a:cubicBezTo>
                    <a:pt x="13995" y="0"/>
                    <a:pt x="13885" y="9"/>
                    <a:pt x="13777" y="27"/>
                  </a:cubicBezTo>
                  <a:lnTo>
                    <a:pt x="13080" y="154"/>
                  </a:lnTo>
                  <a:cubicBezTo>
                    <a:pt x="12890" y="185"/>
                    <a:pt x="12764" y="344"/>
                    <a:pt x="12795" y="565"/>
                  </a:cubicBezTo>
                  <a:cubicBezTo>
                    <a:pt x="12824" y="736"/>
                    <a:pt x="12979" y="855"/>
                    <a:pt x="13148" y="855"/>
                  </a:cubicBezTo>
                  <a:cubicBezTo>
                    <a:pt x="13168" y="855"/>
                    <a:pt x="13187" y="854"/>
                    <a:pt x="13207" y="850"/>
                  </a:cubicBezTo>
                  <a:lnTo>
                    <a:pt x="13904" y="724"/>
                  </a:lnTo>
                  <a:cubicBezTo>
                    <a:pt x="13964" y="713"/>
                    <a:pt x="14026" y="707"/>
                    <a:pt x="14088" y="707"/>
                  </a:cubicBezTo>
                  <a:cubicBezTo>
                    <a:pt x="14382" y="707"/>
                    <a:pt x="14682" y="826"/>
                    <a:pt x="14917" y="1009"/>
                  </a:cubicBezTo>
                  <a:cubicBezTo>
                    <a:pt x="15234" y="1262"/>
                    <a:pt x="15392" y="1611"/>
                    <a:pt x="15392" y="1991"/>
                  </a:cubicBezTo>
                  <a:cubicBezTo>
                    <a:pt x="15392" y="2719"/>
                    <a:pt x="14822" y="3289"/>
                    <a:pt x="14094" y="3289"/>
                  </a:cubicBezTo>
                  <a:lnTo>
                    <a:pt x="1996" y="3289"/>
                  </a:lnTo>
                  <a:cubicBezTo>
                    <a:pt x="1268" y="3289"/>
                    <a:pt x="698" y="2719"/>
                    <a:pt x="698" y="1991"/>
                  </a:cubicBezTo>
                  <a:cubicBezTo>
                    <a:pt x="698" y="1611"/>
                    <a:pt x="856" y="1262"/>
                    <a:pt x="1141" y="1009"/>
                  </a:cubicBezTo>
                  <a:cubicBezTo>
                    <a:pt x="1376" y="826"/>
                    <a:pt x="1677" y="707"/>
                    <a:pt x="1988" y="707"/>
                  </a:cubicBezTo>
                  <a:cubicBezTo>
                    <a:pt x="2054" y="707"/>
                    <a:pt x="2120" y="713"/>
                    <a:pt x="2186" y="724"/>
                  </a:cubicBezTo>
                  <a:lnTo>
                    <a:pt x="2883" y="850"/>
                  </a:lnTo>
                  <a:cubicBezTo>
                    <a:pt x="2902" y="854"/>
                    <a:pt x="2922" y="855"/>
                    <a:pt x="2941" y="855"/>
                  </a:cubicBezTo>
                  <a:cubicBezTo>
                    <a:pt x="3110" y="855"/>
                    <a:pt x="3266" y="733"/>
                    <a:pt x="3295" y="534"/>
                  </a:cubicBezTo>
                  <a:cubicBezTo>
                    <a:pt x="3326" y="344"/>
                    <a:pt x="3200" y="185"/>
                    <a:pt x="3010" y="154"/>
                  </a:cubicBezTo>
                  <a:lnTo>
                    <a:pt x="2313" y="27"/>
                  </a:lnTo>
                  <a:cubicBezTo>
                    <a:pt x="2205" y="9"/>
                    <a:pt x="2095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978375" y="1222175"/>
              <a:ext cx="17450" cy="70474"/>
            </a:xfrm>
            <a:custGeom>
              <a:avLst/>
              <a:gdLst/>
              <a:ahLst/>
              <a:cxnLst/>
              <a:rect l="l" t="t" r="r" b="b"/>
              <a:pathLst>
                <a:path w="698" h="2819" extrusionOk="0">
                  <a:moveTo>
                    <a:pt x="349" y="0"/>
                  </a:moveTo>
                  <a:cubicBezTo>
                    <a:pt x="159" y="0"/>
                    <a:pt x="1" y="159"/>
                    <a:pt x="1" y="380"/>
                  </a:cubicBezTo>
                  <a:lnTo>
                    <a:pt x="1" y="2439"/>
                  </a:lnTo>
                  <a:cubicBezTo>
                    <a:pt x="1" y="2661"/>
                    <a:pt x="159" y="2819"/>
                    <a:pt x="349" y="2819"/>
                  </a:cubicBezTo>
                  <a:cubicBezTo>
                    <a:pt x="539" y="2819"/>
                    <a:pt x="697" y="2661"/>
                    <a:pt x="697" y="2439"/>
                  </a:cubicBezTo>
                  <a:lnTo>
                    <a:pt x="697" y="380"/>
                  </a:ln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694950" y="1505600"/>
              <a:ext cx="69675" cy="17450"/>
            </a:xfrm>
            <a:custGeom>
              <a:avLst/>
              <a:gdLst/>
              <a:ahLst/>
              <a:cxnLst/>
              <a:rect l="l" t="t" r="r" b="b"/>
              <a:pathLst>
                <a:path w="2787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2439" y="698"/>
                  </a:lnTo>
                  <a:cubicBezTo>
                    <a:pt x="2629" y="698"/>
                    <a:pt x="2787" y="539"/>
                    <a:pt x="2787" y="349"/>
                  </a:cubicBezTo>
                  <a:cubicBezTo>
                    <a:pt x="2787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1209550" y="1505600"/>
              <a:ext cx="69700" cy="17450"/>
            </a:xfrm>
            <a:custGeom>
              <a:avLst/>
              <a:gdLst/>
              <a:ahLst/>
              <a:cxnLst/>
              <a:rect l="l" t="t" r="r" b="b"/>
              <a:pathLst>
                <a:path w="2788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2439" y="698"/>
                  </a:lnTo>
                  <a:cubicBezTo>
                    <a:pt x="2629" y="698"/>
                    <a:pt x="2788" y="539"/>
                    <a:pt x="2788" y="349"/>
                  </a:cubicBezTo>
                  <a:cubicBezTo>
                    <a:pt x="2788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694950" y="1505600"/>
              <a:ext cx="69675" cy="17450"/>
            </a:xfrm>
            <a:custGeom>
              <a:avLst/>
              <a:gdLst/>
              <a:ahLst/>
              <a:cxnLst/>
              <a:rect l="l" t="t" r="r" b="b"/>
              <a:pathLst>
                <a:path w="2787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2439" y="698"/>
                  </a:lnTo>
                  <a:cubicBezTo>
                    <a:pt x="2629" y="698"/>
                    <a:pt x="2787" y="539"/>
                    <a:pt x="2787" y="349"/>
                  </a:cubicBezTo>
                  <a:cubicBezTo>
                    <a:pt x="2787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1209550" y="1505600"/>
              <a:ext cx="69700" cy="17450"/>
            </a:xfrm>
            <a:custGeom>
              <a:avLst/>
              <a:gdLst/>
              <a:ahLst/>
              <a:cxnLst/>
              <a:rect l="l" t="t" r="r" b="b"/>
              <a:pathLst>
                <a:path w="2788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2439" y="698"/>
                  </a:lnTo>
                  <a:cubicBezTo>
                    <a:pt x="2629" y="698"/>
                    <a:pt x="2788" y="539"/>
                    <a:pt x="2788" y="349"/>
                  </a:cubicBezTo>
                  <a:cubicBezTo>
                    <a:pt x="2788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717900" y="1598450"/>
              <a:ext cx="68100" cy="38600"/>
            </a:xfrm>
            <a:custGeom>
              <a:avLst/>
              <a:gdLst/>
              <a:ahLst/>
              <a:cxnLst/>
              <a:rect l="l" t="t" r="r" b="b"/>
              <a:pathLst>
                <a:path w="2724" h="1544" extrusionOk="0">
                  <a:moveTo>
                    <a:pt x="2295" y="0"/>
                  </a:moveTo>
                  <a:cubicBezTo>
                    <a:pt x="2249" y="0"/>
                    <a:pt x="2201" y="8"/>
                    <a:pt x="2154" y="24"/>
                  </a:cubicBezTo>
                  <a:lnTo>
                    <a:pt x="254" y="879"/>
                  </a:lnTo>
                  <a:cubicBezTo>
                    <a:pt x="64" y="942"/>
                    <a:pt x="0" y="1164"/>
                    <a:pt x="64" y="1354"/>
                  </a:cubicBezTo>
                  <a:cubicBezTo>
                    <a:pt x="127" y="1481"/>
                    <a:pt x="254" y="1544"/>
                    <a:pt x="412" y="1544"/>
                  </a:cubicBezTo>
                  <a:cubicBezTo>
                    <a:pt x="444" y="1544"/>
                    <a:pt x="507" y="1544"/>
                    <a:pt x="539" y="1512"/>
                  </a:cubicBezTo>
                  <a:lnTo>
                    <a:pt x="2439" y="689"/>
                  </a:lnTo>
                  <a:cubicBezTo>
                    <a:pt x="2629" y="594"/>
                    <a:pt x="2724" y="404"/>
                    <a:pt x="2629" y="214"/>
                  </a:cubicBezTo>
                  <a:cubicBezTo>
                    <a:pt x="2558" y="71"/>
                    <a:pt x="24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1188175" y="1391800"/>
              <a:ext cx="68125" cy="38625"/>
            </a:xfrm>
            <a:custGeom>
              <a:avLst/>
              <a:gdLst/>
              <a:ahLst/>
              <a:cxnLst/>
              <a:rect l="l" t="t" r="r" b="b"/>
              <a:pathLst>
                <a:path w="2725" h="1545" extrusionOk="0">
                  <a:moveTo>
                    <a:pt x="2327" y="0"/>
                  </a:moveTo>
                  <a:cubicBezTo>
                    <a:pt x="2281" y="0"/>
                    <a:pt x="2234" y="8"/>
                    <a:pt x="2186" y="24"/>
                  </a:cubicBezTo>
                  <a:lnTo>
                    <a:pt x="286" y="879"/>
                  </a:lnTo>
                  <a:cubicBezTo>
                    <a:pt x="96" y="943"/>
                    <a:pt x="1" y="1164"/>
                    <a:pt x="96" y="1323"/>
                  </a:cubicBezTo>
                  <a:cubicBezTo>
                    <a:pt x="159" y="1481"/>
                    <a:pt x="286" y="1544"/>
                    <a:pt x="413" y="1544"/>
                  </a:cubicBezTo>
                  <a:cubicBezTo>
                    <a:pt x="476" y="1544"/>
                    <a:pt x="508" y="1544"/>
                    <a:pt x="571" y="1513"/>
                  </a:cubicBezTo>
                  <a:lnTo>
                    <a:pt x="2471" y="689"/>
                  </a:lnTo>
                  <a:cubicBezTo>
                    <a:pt x="2661" y="594"/>
                    <a:pt x="2724" y="404"/>
                    <a:pt x="2661" y="214"/>
                  </a:cubicBezTo>
                  <a:cubicBezTo>
                    <a:pt x="2590" y="72"/>
                    <a:pt x="2465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717900" y="1598450"/>
              <a:ext cx="68100" cy="38600"/>
            </a:xfrm>
            <a:custGeom>
              <a:avLst/>
              <a:gdLst/>
              <a:ahLst/>
              <a:cxnLst/>
              <a:rect l="l" t="t" r="r" b="b"/>
              <a:pathLst>
                <a:path w="2724" h="1544" extrusionOk="0">
                  <a:moveTo>
                    <a:pt x="2295" y="0"/>
                  </a:moveTo>
                  <a:cubicBezTo>
                    <a:pt x="2249" y="0"/>
                    <a:pt x="2201" y="8"/>
                    <a:pt x="2154" y="24"/>
                  </a:cubicBezTo>
                  <a:lnTo>
                    <a:pt x="254" y="879"/>
                  </a:lnTo>
                  <a:cubicBezTo>
                    <a:pt x="64" y="942"/>
                    <a:pt x="0" y="1164"/>
                    <a:pt x="64" y="1354"/>
                  </a:cubicBezTo>
                  <a:cubicBezTo>
                    <a:pt x="127" y="1481"/>
                    <a:pt x="254" y="1544"/>
                    <a:pt x="412" y="1544"/>
                  </a:cubicBezTo>
                  <a:cubicBezTo>
                    <a:pt x="444" y="1544"/>
                    <a:pt x="507" y="1544"/>
                    <a:pt x="539" y="1512"/>
                  </a:cubicBezTo>
                  <a:lnTo>
                    <a:pt x="2439" y="689"/>
                  </a:lnTo>
                  <a:cubicBezTo>
                    <a:pt x="2629" y="594"/>
                    <a:pt x="2724" y="404"/>
                    <a:pt x="2629" y="214"/>
                  </a:cubicBezTo>
                  <a:cubicBezTo>
                    <a:pt x="2558" y="71"/>
                    <a:pt x="24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188175" y="1391800"/>
              <a:ext cx="68125" cy="38625"/>
            </a:xfrm>
            <a:custGeom>
              <a:avLst/>
              <a:gdLst/>
              <a:ahLst/>
              <a:cxnLst/>
              <a:rect l="l" t="t" r="r" b="b"/>
              <a:pathLst>
                <a:path w="2725" h="1545" extrusionOk="0">
                  <a:moveTo>
                    <a:pt x="2327" y="0"/>
                  </a:moveTo>
                  <a:cubicBezTo>
                    <a:pt x="2281" y="0"/>
                    <a:pt x="2234" y="8"/>
                    <a:pt x="2186" y="24"/>
                  </a:cubicBezTo>
                  <a:lnTo>
                    <a:pt x="286" y="879"/>
                  </a:lnTo>
                  <a:cubicBezTo>
                    <a:pt x="96" y="943"/>
                    <a:pt x="1" y="1164"/>
                    <a:pt x="96" y="1323"/>
                  </a:cubicBezTo>
                  <a:cubicBezTo>
                    <a:pt x="159" y="1481"/>
                    <a:pt x="286" y="1544"/>
                    <a:pt x="413" y="1544"/>
                  </a:cubicBezTo>
                  <a:cubicBezTo>
                    <a:pt x="476" y="1544"/>
                    <a:pt x="508" y="1544"/>
                    <a:pt x="571" y="1513"/>
                  </a:cubicBezTo>
                  <a:lnTo>
                    <a:pt x="2471" y="689"/>
                  </a:lnTo>
                  <a:cubicBezTo>
                    <a:pt x="2661" y="594"/>
                    <a:pt x="2724" y="404"/>
                    <a:pt x="2661" y="214"/>
                  </a:cubicBezTo>
                  <a:cubicBezTo>
                    <a:pt x="2590" y="72"/>
                    <a:pt x="2465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716325" y="1395075"/>
              <a:ext cx="68100" cy="37725"/>
            </a:xfrm>
            <a:custGeom>
              <a:avLst/>
              <a:gdLst/>
              <a:ahLst/>
              <a:cxnLst/>
              <a:rect l="l" t="t" r="r" b="b"/>
              <a:pathLst>
                <a:path w="2724" h="1509" extrusionOk="0">
                  <a:moveTo>
                    <a:pt x="418" y="0"/>
                  </a:moveTo>
                  <a:cubicBezTo>
                    <a:pt x="272" y="0"/>
                    <a:pt x="138" y="85"/>
                    <a:pt x="63" y="210"/>
                  </a:cubicBezTo>
                  <a:cubicBezTo>
                    <a:pt x="0" y="400"/>
                    <a:pt x="95" y="622"/>
                    <a:pt x="253" y="685"/>
                  </a:cubicBezTo>
                  <a:lnTo>
                    <a:pt x="2185" y="1508"/>
                  </a:lnTo>
                  <a:lnTo>
                    <a:pt x="2312" y="1508"/>
                  </a:lnTo>
                  <a:cubicBezTo>
                    <a:pt x="2470" y="1508"/>
                    <a:pt x="2597" y="1445"/>
                    <a:pt x="2660" y="1318"/>
                  </a:cubicBezTo>
                  <a:cubicBezTo>
                    <a:pt x="2724" y="1128"/>
                    <a:pt x="2629" y="907"/>
                    <a:pt x="2470" y="843"/>
                  </a:cubicBezTo>
                  <a:lnTo>
                    <a:pt x="538" y="20"/>
                  </a:lnTo>
                  <a:cubicBezTo>
                    <a:pt x="498" y="6"/>
                    <a:pt x="457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1189775" y="1596075"/>
              <a:ext cx="68100" cy="37825"/>
            </a:xfrm>
            <a:custGeom>
              <a:avLst/>
              <a:gdLst/>
              <a:ahLst/>
              <a:cxnLst/>
              <a:rect l="l" t="t" r="r" b="b"/>
              <a:pathLst>
                <a:path w="2724" h="1513" extrusionOk="0">
                  <a:moveTo>
                    <a:pt x="398" y="0"/>
                  </a:moveTo>
                  <a:cubicBezTo>
                    <a:pt x="260" y="0"/>
                    <a:pt x="135" y="71"/>
                    <a:pt x="64" y="214"/>
                  </a:cubicBezTo>
                  <a:cubicBezTo>
                    <a:pt x="0" y="404"/>
                    <a:pt x="95" y="594"/>
                    <a:pt x="254" y="689"/>
                  </a:cubicBezTo>
                  <a:lnTo>
                    <a:pt x="2185" y="1481"/>
                  </a:lnTo>
                  <a:cubicBezTo>
                    <a:pt x="2217" y="1512"/>
                    <a:pt x="2280" y="1512"/>
                    <a:pt x="2312" y="1512"/>
                  </a:cubicBezTo>
                  <a:cubicBezTo>
                    <a:pt x="2470" y="1512"/>
                    <a:pt x="2597" y="1449"/>
                    <a:pt x="2629" y="1291"/>
                  </a:cubicBezTo>
                  <a:cubicBezTo>
                    <a:pt x="2724" y="1132"/>
                    <a:pt x="2629" y="911"/>
                    <a:pt x="2470" y="847"/>
                  </a:cubicBezTo>
                  <a:lnTo>
                    <a:pt x="539" y="24"/>
                  </a:lnTo>
                  <a:cubicBezTo>
                    <a:pt x="491" y="8"/>
                    <a:pt x="444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716325" y="1395075"/>
              <a:ext cx="68100" cy="37725"/>
            </a:xfrm>
            <a:custGeom>
              <a:avLst/>
              <a:gdLst/>
              <a:ahLst/>
              <a:cxnLst/>
              <a:rect l="l" t="t" r="r" b="b"/>
              <a:pathLst>
                <a:path w="2724" h="1509" extrusionOk="0">
                  <a:moveTo>
                    <a:pt x="418" y="0"/>
                  </a:moveTo>
                  <a:cubicBezTo>
                    <a:pt x="272" y="0"/>
                    <a:pt x="138" y="85"/>
                    <a:pt x="63" y="210"/>
                  </a:cubicBezTo>
                  <a:cubicBezTo>
                    <a:pt x="0" y="400"/>
                    <a:pt x="95" y="622"/>
                    <a:pt x="253" y="685"/>
                  </a:cubicBezTo>
                  <a:lnTo>
                    <a:pt x="2185" y="1508"/>
                  </a:lnTo>
                  <a:lnTo>
                    <a:pt x="2312" y="1508"/>
                  </a:lnTo>
                  <a:cubicBezTo>
                    <a:pt x="2470" y="1508"/>
                    <a:pt x="2597" y="1445"/>
                    <a:pt x="2660" y="1318"/>
                  </a:cubicBezTo>
                  <a:cubicBezTo>
                    <a:pt x="2724" y="1128"/>
                    <a:pt x="2629" y="907"/>
                    <a:pt x="2470" y="843"/>
                  </a:cubicBezTo>
                  <a:lnTo>
                    <a:pt x="538" y="20"/>
                  </a:lnTo>
                  <a:cubicBezTo>
                    <a:pt x="498" y="6"/>
                    <a:pt x="457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1189775" y="1596075"/>
              <a:ext cx="68100" cy="37825"/>
            </a:xfrm>
            <a:custGeom>
              <a:avLst/>
              <a:gdLst/>
              <a:ahLst/>
              <a:cxnLst/>
              <a:rect l="l" t="t" r="r" b="b"/>
              <a:pathLst>
                <a:path w="2724" h="1513" extrusionOk="0">
                  <a:moveTo>
                    <a:pt x="398" y="0"/>
                  </a:moveTo>
                  <a:cubicBezTo>
                    <a:pt x="260" y="0"/>
                    <a:pt x="135" y="71"/>
                    <a:pt x="64" y="214"/>
                  </a:cubicBezTo>
                  <a:cubicBezTo>
                    <a:pt x="0" y="404"/>
                    <a:pt x="95" y="594"/>
                    <a:pt x="254" y="689"/>
                  </a:cubicBezTo>
                  <a:lnTo>
                    <a:pt x="2185" y="1481"/>
                  </a:lnTo>
                  <a:cubicBezTo>
                    <a:pt x="2217" y="1512"/>
                    <a:pt x="2280" y="1512"/>
                    <a:pt x="2312" y="1512"/>
                  </a:cubicBezTo>
                  <a:cubicBezTo>
                    <a:pt x="2470" y="1512"/>
                    <a:pt x="2597" y="1449"/>
                    <a:pt x="2629" y="1291"/>
                  </a:cubicBezTo>
                  <a:cubicBezTo>
                    <a:pt x="2724" y="1132"/>
                    <a:pt x="2629" y="911"/>
                    <a:pt x="2470" y="847"/>
                  </a:cubicBezTo>
                  <a:lnTo>
                    <a:pt x="539" y="24"/>
                  </a:lnTo>
                  <a:cubicBezTo>
                    <a:pt x="491" y="8"/>
                    <a:pt x="444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1067050" y="1245000"/>
              <a:ext cx="41200" cy="65875"/>
            </a:xfrm>
            <a:custGeom>
              <a:avLst/>
              <a:gdLst/>
              <a:ahLst/>
              <a:cxnLst/>
              <a:rect l="l" t="t" r="r" b="b"/>
              <a:pathLst>
                <a:path w="1648" h="2635" extrusionOk="0">
                  <a:moveTo>
                    <a:pt x="1226" y="0"/>
                  </a:moveTo>
                  <a:cubicBezTo>
                    <a:pt x="1097" y="0"/>
                    <a:pt x="965" y="88"/>
                    <a:pt x="919" y="227"/>
                  </a:cubicBezTo>
                  <a:lnTo>
                    <a:pt x="96" y="2128"/>
                  </a:lnTo>
                  <a:cubicBezTo>
                    <a:pt x="1" y="2318"/>
                    <a:pt x="96" y="2539"/>
                    <a:pt x="286" y="2603"/>
                  </a:cubicBezTo>
                  <a:cubicBezTo>
                    <a:pt x="317" y="2634"/>
                    <a:pt x="381" y="2634"/>
                    <a:pt x="412" y="2634"/>
                  </a:cubicBezTo>
                  <a:cubicBezTo>
                    <a:pt x="539" y="2634"/>
                    <a:pt x="697" y="2539"/>
                    <a:pt x="729" y="2413"/>
                  </a:cubicBezTo>
                  <a:lnTo>
                    <a:pt x="1552" y="513"/>
                  </a:lnTo>
                  <a:cubicBezTo>
                    <a:pt x="1647" y="322"/>
                    <a:pt x="1552" y="101"/>
                    <a:pt x="1362" y="37"/>
                  </a:cubicBezTo>
                  <a:cubicBezTo>
                    <a:pt x="1320" y="12"/>
                    <a:pt x="1273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1067050" y="1245000"/>
              <a:ext cx="41200" cy="65875"/>
            </a:xfrm>
            <a:custGeom>
              <a:avLst/>
              <a:gdLst/>
              <a:ahLst/>
              <a:cxnLst/>
              <a:rect l="l" t="t" r="r" b="b"/>
              <a:pathLst>
                <a:path w="1648" h="2635" extrusionOk="0">
                  <a:moveTo>
                    <a:pt x="1226" y="0"/>
                  </a:moveTo>
                  <a:cubicBezTo>
                    <a:pt x="1097" y="0"/>
                    <a:pt x="965" y="88"/>
                    <a:pt x="919" y="227"/>
                  </a:cubicBezTo>
                  <a:lnTo>
                    <a:pt x="96" y="2128"/>
                  </a:lnTo>
                  <a:cubicBezTo>
                    <a:pt x="1" y="2318"/>
                    <a:pt x="96" y="2539"/>
                    <a:pt x="286" y="2603"/>
                  </a:cubicBezTo>
                  <a:cubicBezTo>
                    <a:pt x="317" y="2634"/>
                    <a:pt x="381" y="2634"/>
                    <a:pt x="412" y="2634"/>
                  </a:cubicBezTo>
                  <a:cubicBezTo>
                    <a:pt x="539" y="2634"/>
                    <a:pt x="697" y="2539"/>
                    <a:pt x="729" y="2413"/>
                  </a:cubicBezTo>
                  <a:lnTo>
                    <a:pt x="1552" y="513"/>
                  </a:lnTo>
                  <a:cubicBezTo>
                    <a:pt x="1647" y="322"/>
                    <a:pt x="1552" y="101"/>
                    <a:pt x="1362" y="37"/>
                  </a:cubicBezTo>
                  <a:cubicBezTo>
                    <a:pt x="1320" y="12"/>
                    <a:pt x="1273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862775" y="1246575"/>
              <a:ext cx="41200" cy="65075"/>
            </a:xfrm>
            <a:custGeom>
              <a:avLst/>
              <a:gdLst/>
              <a:ahLst/>
              <a:cxnLst/>
              <a:rect l="l" t="t" r="r" b="b"/>
              <a:pathLst>
                <a:path w="1648" h="2603" extrusionOk="0">
                  <a:moveTo>
                    <a:pt x="405" y="1"/>
                  </a:moveTo>
                  <a:cubicBezTo>
                    <a:pt x="356" y="1"/>
                    <a:pt x="305" y="12"/>
                    <a:pt x="254" y="38"/>
                  </a:cubicBezTo>
                  <a:cubicBezTo>
                    <a:pt x="96" y="101"/>
                    <a:pt x="1" y="323"/>
                    <a:pt x="64" y="513"/>
                  </a:cubicBezTo>
                  <a:lnTo>
                    <a:pt x="919" y="2413"/>
                  </a:lnTo>
                  <a:cubicBezTo>
                    <a:pt x="983" y="2540"/>
                    <a:pt x="1109" y="2603"/>
                    <a:pt x="1236" y="2603"/>
                  </a:cubicBezTo>
                  <a:cubicBezTo>
                    <a:pt x="1299" y="2603"/>
                    <a:pt x="1331" y="2603"/>
                    <a:pt x="1394" y="2571"/>
                  </a:cubicBezTo>
                  <a:cubicBezTo>
                    <a:pt x="1553" y="2508"/>
                    <a:pt x="1648" y="2286"/>
                    <a:pt x="1584" y="2128"/>
                  </a:cubicBezTo>
                  <a:lnTo>
                    <a:pt x="729" y="228"/>
                  </a:lnTo>
                  <a:cubicBezTo>
                    <a:pt x="660" y="89"/>
                    <a:pt x="539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862775" y="1246575"/>
              <a:ext cx="41200" cy="65075"/>
            </a:xfrm>
            <a:custGeom>
              <a:avLst/>
              <a:gdLst/>
              <a:ahLst/>
              <a:cxnLst/>
              <a:rect l="l" t="t" r="r" b="b"/>
              <a:pathLst>
                <a:path w="1648" h="2603" extrusionOk="0">
                  <a:moveTo>
                    <a:pt x="405" y="1"/>
                  </a:moveTo>
                  <a:cubicBezTo>
                    <a:pt x="356" y="1"/>
                    <a:pt x="305" y="12"/>
                    <a:pt x="254" y="38"/>
                  </a:cubicBezTo>
                  <a:cubicBezTo>
                    <a:pt x="96" y="101"/>
                    <a:pt x="1" y="323"/>
                    <a:pt x="64" y="513"/>
                  </a:cubicBezTo>
                  <a:lnTo>
                    <a:pt x="919" y="2413"/>
                  </a:lnTo>
                  <a:cubicBezTo>
                    <a:pt x="983" y="2540"/>
                    <a:pt x="1109" y="2603"/>
                    <a:pt x="1236" y="2603"/>
                  </a:cubicBezTo>
                  <a:cubicBezTo>
                    <a:pt x="1299" y="2603"/>
                    <a:pt x="1331" y="2603"/>
                    <a:pt x="1394" y="2571"/>
                  </a:cubicBezTo>
                  <a:cubicBezTo>
                    <a:pt x="1553" y="2508"/>
                    <a:pt x="1648" y="2286"/>
                    <a:pt x="1584" y="2128"/>
                  </a:cubicBezTo>
                  <a:lnTo>
                    <a:pt x="729" y="228"/>
                  </a:lnTo>
                  <a:cubicBezTo>
                    <a:pt x="660" y="89"/>
                    <a:pt x="539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1140675" y="1305300"/>
              <a:ext cx="56250" cy="54650"/>
            </a:xfrm>
            <a:custGeom>
              <a:avLst/>
              <a:gdLst/>
              <a:ahLst/>
              <a:cxnLst/>
              <a:rect l="l" t="t" r="r" b="b"/>
              <a:pathLst>
                <a:path w="2250" h="2186" extrusionOk="0">
                  <a:moveTo>
                    <a:pt x="1857" y="1"/>
                  </a:moveTo>
                  <a:cubicBezTo>
                    <a:pt x="1766" y="1"/>
                    <a:pt x="1679" y="32"/>
                    <a:pt x="1616" y="96"/>
                  </a:cubicBezTo>
                  <a:lnTo>
                    <a:pt x="127" y="1584"/>
                  </a:lnTo>
                  <a:cubicBezTo>
                    <a:pt x="1" y="1711"/>
                    <a:pt x="1" y="1932"/>
                    <a:pt x="127" y="2091"/>
                  </a:cubicBezTo>
                  <a:cubicBezTo>
                    <a:pt x="222" y="2154"/>
                    <a:pt x="286" y="2186"/>
                    <a:pt x="381" y="2186"/>
                  </a:cubicBezTo>
                  <a:cubicBezTo>
                    <a:pt x="476" y="2186"/>
                    <a:pt x="571" y="2154"/>
                    <a:pt x="634" y="2091"/>
                  </a:cubicBezTo>
                  <a:lnTo>
                    <a:pt x="2123" y="602"/>
                  </a:lnTo>
                  <a:cubicBezTo>
                    <a:pt x="2249" y="476"/>
                    <a:pt x="2249" y="254"/>
                    <a:pt x="2123" y="96"/>
                  </a:cubicBezTo>
                  <a:cubicBezTo>
                    <a:pt x="2043" y="32"/>
                    <a:pt x="1948" y="1"/>
                    <a:pt x="1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777275" y="1305300"/>
              <a:ext cx="56250" cy="54650"/>
            </a:xfrm>
            <a:custGeom>
              <a:avLst/>
              <a:gdLst/>
              <a:ahLst/>
              <a:cxnLst/>
              <a:rect l="l" t="t" r="r" b="b"/>
              <a:pathLst>
                <a:path w="2250" h="2186" extrusionOk="0">
                  <a:moveTo>
                    <a:pt x="393" y="1"/>
                  </a:moveTo>
                  <a:cubicBezTo>
                    <a:pt x="301" y="1"/>
                    <a:pt x="206" y="32"/>
                    <a:pt x="127" y="96"/>
                  </a:cubicBezTo>
                  <a:cubicBezTo>
                    <a:pt x="1" y="254"/>
                    <a:pt x="1" y="476"/>
                    <a:pt x="127" y="602"/>
                  </a:cubicBezTo>
                  <a:lnTo>
                    <a:pt x="1616" y="2091"/>
                  </a:lnTo>
                  <a:cubicBezTo>
                    <a:pt x="1679" y="2154"/>
                    <a:pt x="1774" y="2186"/>
                    <a:pt x="1869" y="2186"/>
                  </a:cubicBezTo>
                  <a:cubicBezTo>
                    <a:pt x="1932" y="2186"/>
                    <a:pt x="2027" y="2154"/>
                    <a:pt x="2122" y="2091"/>
                  </a:cubicBezTo>
                  <a:cubicBezTo>
                    <a:pt x="2249" y="1932"/>
                    <a:pt x="2249" y="1711"/>
                    <a:pt x="2122" y="1584"/>
                  </a:cubicBezTo>
                  <a:lnTo>
                    <a:pt x="634" y="96"/>
                  </a:lnTo>
                  <a:cubicBezTo>
                    <a:pt x="571" y="32"/>
                    <a:pt x="484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786775" y="1314025"/>
              <a:ext cx="401425" cy="323025"/>
            </a:xfrm>
            <a:custGeom>
              <a:avLst/>
              <a:gdLst/>
              <a:ahLst/>
              <a:cxnLst/>
              <a:rect l="l" t="t" r="r" b="b"/>
              <a:pathLst>
                <a:path w="16057" h="12921" extrusionOk="0">
                  <a:moveTo>
                    <a:pt x="8045" y="0"/>
                  </a:moveTo>
                  <a:cubicBezTo>
                    <a:pt x="3611" y="0"/>
                    <a:pt x="1" y="3610"/>
                    <a:pt x="1" y="8044"/>
                  </a:cubicBezTo>
                  <a:cubicBezTo>
                    <a:pt x="1" y="9754"/>
                    <a:pt x="539" y="11401"/>
                    <a:pt x="1552" y="12794"/>
                  </a:cubicBezTo>
                  <a:cubicBezTo>
                    <a:pt x="1616" y="12889"/>
                    <a:pt x="1742" y="12921"/>
                    <a:pt x="1837" y="12921"/>
                  </a:cubicBezTo>
                  <a:cubicBezTo>
                    <a:pt x="1901" y="12921"/>
                    <a:pt x="1996" y="12921"/>
                    <a:pt x="2059" y="12858"/>
                  </a:cubicBezTo>
                  <a:cubicBezTo>
                    <a:pt x="2218" y="12731"/>
                    <a:pt x="2249" y="12541"/>
                    <a:pt x="2122" y="12351"/>
                  </a:cubicBezTo>
                  <a:cubicBezTo>
                    <a:pt x="1204" y="11116"/>
                    <a:pt x="729" y="9596"/>
                    <a:pt x="729" y="8044"/>
                  </a:cubicBezTo>
                  <a:cubicBezTo>
                    <a:pt x="729" y="3990"/>
                    <a:pt x="3991" y="728"/>
                    <a:pt x="8045" y="728"/>
                  </a:cubicBezTo>
                  <a:cubicBezTo>
                    <a:pt x="12067" y="728"/>
                    <a:pt x="15360" y="3990"/>
                    <a:pt x="15360" y="8044"/>
                  </a:cubicBezTo>
                  <a:cubicBezTo>
                    <a:pt x="15360" y="9501"/>
                    <a:pt x="14917" y="10926"/>
                    <a:pt x="14125" y="12129"/>
                  </a:cubicBezTo>
                  <a:cubicBezTo>
                    <a:pt x="13998" y="12288"/>
                    <a:pt x="14030" y="12509"/>
                    <a:pt x="14220" y="12636"/>
                  </a:cubicBezTo>
                  <a:cubicBezTo>
                    <a:pt x="14279" y="12672"/>
                    <a:pt x="14348" y="12689"/>
                    <a:pt x="14415" y="12689"/>
                  </a:cubicBezTo>
                  <a:cubicBezTo>
                    <a:pt x="14527" y="12689"/>
                    <a:pt x="14636" y="12640"/>
                    <a:pt x="14695" y="12541"/>
                  </a:cubicBezTo>
                  <a:cubicBezTo>
                    <a:pt x="15582" y="11211"/>
                    <a:pt x="16057" y="9659"/>
                    <a:pt x="16057" y="8044"/>
                  </a:cubicBezTo>
                  <a:cubicBezTo>
                    <a:pt x="16057" y="3610"/>
                    <a:pt x="12478" y="0"/>
                    <a:pt x="8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924" name="Google Shape;924;p27"/>
          <p:cNvGrpSpPr/>
          <p:nvPr/>
        </p:nvGrpSpPr>
        <p:grpSpPr>
          <a:xfrm>
            <a:off x="3130990" y="5059867"/>
            <a:ext cx="469969" cy="470592"/>
            <a:chOff x="4629825" y="1213475"/>
            <a:chExt cx="585900" cy="586675"/>
          </a:xfrm>
        </p:grpSpPr>
        <p:sp>
          <p:nvSpPr>
            <p:cNvPr id="925" name="Google Shape;925;p27"/>
            <p:cNvSpPr/>
            <p:nvPr/>
          </p:nvSpPr>
          <p:spPr>
            <a:xfrm>
              <a:off x="4650400" y="1553125"/>
              <a:ext cx="112450" cy="112425"/>
            </a:xfrm>
            <a:custGeom>
              <a:avLst/>
              <a:gdLst/>
              <a:ahLst/>
              <a:cxnLst/>
              <a:rect l="l" t="t" r="r" b="b"/>
              <a:pathLst>
                <a:path w="4498" h="4497" extrusionOk="0">
                  <a:moveTo>
                    <a:pt x="2249" y="697"/>
                  </a:moveTo>
                  <a:cubicBezTo>
                    <a:pt x="3104" y="697"/>
                    <a:pt x="3801" y="1393"/>
                    <a:pt x="3801" y="2248"/>
                  </a:cubicBezTo>
                  <a:cubicBezTo>
                    <a:pt x="3801" y="3104"/>
                    <a:pt x="3104" y="3800"/>
                    <a:pt x="2249" y="3800"/>
                  </a:cubicBezTo>
                  <a:cubicBezTo>
                    <a:pt x="1394" y="3800"/>
                    <a:pt x="697" y="3104"/>
                    <a:pt x="697" y="2248"/>
                  </a:cubicBezTo>
                  <a:cubicBezTo>
                    <a:pt x="697" y="1393"/>
                    <a:pt x="1394" y="697"/>
                    <a:pt x="2249" y="697"/>
                  </a:cubicBezTo>
                  <a:close/>
                  <a:moveTo>
                    <a:pt x="2249" y="0"/>
                  </a:moveTo>
                  <a:cubicBezTo>
                    <a:pt x="1014" y="0"/>
                    <a:pt x="1" y="1013"/>
                    <a:pt x="1" y="2248"/>
                  </a:cubicBezTo>
                  <a:cubicBezTo>
                    <a:pt x="1" y="3484"/>
                    <a:pt x="1014" y="4497"/>
                    <a:pt x="2249" y="4497"/>
                  </a:cubicBezTo>
                  <a:cubicBezTo>
                    <a:pt x="3484" y="4497"/>
                    <a:pt x="4498" y="3484"/>
                    <a:pt x="4498" y="2248"/>
                  </a:cubicBezTo>
                  <a:cubicBezTo>
                    <a:pt x="4498" y="1013"/>
                    <a:pt x="3484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4629825" y="1636150"/>
              <a:ext cx="144900" cy="164000"/>
            </a:xfrm>
            <a:custGeom>
              <a:avLst/>
              <a:gdLst/>
              <a:ahLst/>
              <a:cxnLst/>
              <a:rect l="l" t="t" r="r" b="b"/>
              <a:pathLst>
                <a:path w="5796" h="6560" extrusionOk="0">
                  <a:moveTo>
                    <a:pt x="1554" y="0"/>
                  </a:moveTo>
                  <a:cubicBezTo>
                    <a:pt x="1487" y="0"/>
                    <a:pt x="1420" y="21"/>
                    <a:pt x="1362" y="68"/>
                  </a:cubicBezTo>
                  <a:lnTo>
                    <a:pt x="887" y="353"/>
                  </a:lnTo>
                  <a:cubicBezTo>
                    <a:pt x="444" y="638"/>
                    <a:pt x="159" y="1081"/>
                    <a:pt x="127" y="1588"/>
                  </a:cubicBezTo>
                  <a:lnTo>
                    <a:pt x="127" y="1619"/>
                  </a:lnTo>
                  <a:lnTo>
                    <a:pt x="32" y="4945"/>
                  </a:lnTo>
                  <a:cubicBezTo>
                    <a:pt x="0" y="5325"/>
                    <a:pt x="159" y="5705"/>
                    <a:pt x="412" y="6021"/>
                  </a:cubicBezTo>
                  <a:cubicBezTo>
                    <a:pt x="697" y="6370"/>
                    <a:pt x="1140" y="6560"/>
                    <a:pt x="1584" y="6560"/>
                  </a:cubicBezTo>
                  <a:cubicBezTo>
                    <a:pt x="1869" y="6560"/>
                    <a:pt x="2154" y="6465"/>
                    <a:pt x="2407" y="6306"/>
                  </a:cubicBezTo>
                  <a:lnTo>
                    <a:pt x="5194" y="4565"/>
                  </a:lnTo>
                  <a:cubicBezTo>
                    <a:pt x="5479" y="4375"/>
                    <a:pt x="5669" y="4121"/>
                    <a:pt x="5732" y="3805"/>
                  </a:cubicBezTo>
                  <a:cubicBezTo>
                    <a:pt x="5796" y="3488"/>
                    <a:pt x="5732" y="3139"/>
                    <a:pt x="5542" y="2886"/>
                  </a:cubicBezTo>
                  <a:cubicBezTo>
                    <a:pt x="5295" y="2557"/>
                    <a:pt x="4914" y="2374"/>
                    <a:pt x="4530" y="2374"/>
                  </a:cubicBezTo>
                  <a:cubicBezTo>
                    <a:pt x="4323" y="2374"/>
                    <a:pt x="4116" y="2427"/>
                    <a:pt x="3927" y="2538"/>
                  </a:cubicBezTo>
                  <a:lnTo>
                    <a:pt x="1742" y="3868"/>
                  </a:lnTo>
                  <a:cubicBezTo>
                    <a:pt x="1584" y="3995"/>
                    <a:pt x="1520" y="4185"/>
                    <a:pt x="1647" y="4375"/>
                  </a:cubicBezTo>
                  <a:cubicBezTo>
                    <a:pt x="1707" y="4475"/>
                    <a:pt x="1818" y="4537"/>
                    <a:pt x="1932" y="4537"/>
                  </a:cubicBezTo>
                  <a:cubicBezTo>
                    <a:pt x="1997" y="4537"/>
                    <a:pt x="2064" y="4516"/>
                    <a:pt x="2122" y="4470"/>
                  </a:cubicBezTo>
                  <a:lnTo>
                    <a:pt x="4307" y="3139"/>
                  </a:lnTo>
                  <a:cubicBezTo>
                    <a:pt x="4383" y="3096"/>
                    <a:pt x="4467" y="3075"/>
                    <a:pt x="4549" y="3075"/>
                  </a:cubicBezTo>
                  <a:cubicBezTo>
                    <a:pt x="4706" y="3075"/>
                    <a:pt x="4857" y="3152"/>
                    <a:pt x="4941" y="3298"/>
                  </a:cubicBezTo>
                  <a:cubicBezTo>
                    <a:pt x="5036" y="3393"/>
                    <a:pt x="5036" y="3519"/>
                    <a:pt x="5036" y="3646"/>
                  </a:cubicBezTo>
                  <a:cubicBezTo>
                    <a:pt x="5004" y="3773"/>
                    <a:pt x="4909" y="3900"/>
                    <a:pt x="4814" y="3963"/>
                  </a:cubicBezTo>
                  <a:lnTo>
                    <a:pt x="2027" y="5705"/>
                  </a:lnTo>
                  <a:cubicBezTo>
                    <a:pt x="1889" y="5793"/>
                    <a:pt x="1730" y="5836"/>
                    <a:pt x="1571" y="5836"/>
                  </a:cubicBezTo>
                  <a:cubicBezTo>
                    <a:pt x="1331" y="5836"/>
                    <a:pt x="1090" y="5737"/>
                    <a:pt x="919" y="5546"/>
                  </a:cubicBezTo>
                  <a:cubicBezTo>
                    <a:pt x="792" y="5388"/>
                    <a:pt x="729" y="5166"/>
                    <a:pt x="729" y="4976"/>
                  </a:cubicBezTo>
                  <a:lnTo>
                    <a:pt x="824" y="1651"/>
                  </a:lnTo>
                  <a:cubicBezTo>
                    <a:pt x="855" y="1366"/>
                    <a:pt x="1014" y="1113"/>
                    <a:pt x="1267" y="954"/>
                  </a:cubicBezTo>
                  <a:lnTo>
                    <a:pt x="1742" y="638"/>
                  </a:lnTo>
                  <a:cubicBezTo>
                    <a:pt x="1900" y="543"/>
                    <a:pt x="1964" y="321"/>
                    <a:pt x="1869" y="163"/>
                  </a:cubicBezTo>
                  <a:cubicBezTo>
                    <a:pt x="1789" y="62"/>
                    <a:pt x="1670" y="0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4738275" y="1529225"/>
              <a:ext cx="174225" cy="259850"/>
            </a:xfrm>
            <a:custGeom>
              <a:avLst/>
              <a:gdLst/>
              <a:ahLst/>
              <a:cxnLst/>
              <a:rect l="l" t="t" r="r" b="b"/>
              <a:pathLst>
                <a:path w="6969" h="10394" extrusionOk="0">
                  <a:moveTo>
                    <a:pt x="5662" y="0"/>
                  </a:moveTo>
                  <a:cubicBezTo>
                    <a:pt x="5622" y="0"/>
                    <a:pt x="5583" y="2"/>
                    <a:pt x="5543" y="6"/>
                  </a:cubicBezTo>
                  <a:cubicBezTo>
                    <a:pt x="5195" y="69"/>
                    <a:pt x="4910" y="228"/>
                    <a:pt x="4720" y="513"/>
                  </a:cubicBezTo>
                  <a:lnTo>
                    <a:pt x="3168" y="2761"/>
                  </a:lnTo>
                  <a:lnTo>
                    <a:pt x="286" y="3996"/>
                  </a:lnTo>
                  <a:cubicBezTo>
                    <a:pt x="96" y="4060"/>
                    <a:pt x="1" y="4281"/>
                    <a:pt x="96" y="4471"/>
                  </a:cubicBezTo>
                  <a:cubicBezTo>
                    <a:pt x="142" y="4586"/>
                    <a:pt x="271" y="4668"/>
                    <a:pt x="399" y="4668"/>
                  </a:cubicBezTo>
                  <a:cubicBezTo>
                    <a:pt x="447" y="4668"/>
                    <a:pt x="496" y="4656"/>
                    <a:pt x="539" y="4630"/>
                  </a:cubicBezTo>
                  <a:lnTo>
                    <a:pt x="3548" y="3363"/>
                  </a:lnTo>
                  <a:cubicBezTo>
                    <a:pt x="3611" y="3363"/>
                    <a:pt x="3643" y="3300"/>
                    <a:pt x="3675" y="3236"/>
                  </a:cubicBezTo>
                  <a:lnTo>
                    <a:pt x="5321" y="893"/>
                  </a:lnTo>
                  <a:cubicBezTo>
                    <a:pt x="5385" y="798"/>
                    <a:pt x="5480" y="734"/>
                    <a:pt x="5606" y="734"/>
                  </a:cubicBezTo>
                  <a:cubicBezTo>
                    <a:pt x="5638" y="726"/>
                    <a:pt x="5670" y="722"/>
                    <a:pt x="5701" y="722"/>
                  </a:cubicBezTo>
                  <a:cubicBezTo>
                    <a:pt x="5794" y="722"/>
                    <a:pt x="5884" y="758"/>
                    <a:pt x="5955" y="829"/>
                  </a:cubicBezTo>
                  <a:cubicBezTo>
                    <a:pt x="6145" y="956"/>
                    <a:pt x="6176" y="1209"/>
                    <a:pt x="6050" y="1399"/>
                  </a:cubicBezTo>
                  <a:lnTo>
                    <a:pt x="4181" y="4218"/>
                  </a:lnTo>
                  <a:cubicBezTo>
                    <a:pt x="4086" y="4345"/>
                    <a:pt x="3960" y="4471"/>
                    <a:pt x="3833" y="4535"/>
                  </a:cubicBezTo>
                  <a:lnTo>
                    <a:pt x="1521" y="5485"/>
                  </a:lnTo>
                  <a:cubicBezTo>
                    <a:pt x="1331" y="5580"/>
                    <a:pt x="1268" y="5738"/>
                    <a:pt x="1299" y="5928"/>
                  </a:cubicBezTo>
                  <a:lnTo>
                    <a:pt x="2535" y="10140"/>
                  </a:lnTo>
                  <a:cubicBezTo>
                    <a:pt x="2598" y="10298"/>
                    <a:pt x="2725" y="10393"/>
                    <a:pt x="2883" y="10393"/>
                  </a:cubicBezTo>
                  <a:lnTo>
                    <a:pt x="2978" y="10393"/>
                  </a:lnTo>
                  <a:cubicBezTo>
                    <a:pt x="3168" y="10330"/>
                    <a:pt x="3295" y="10140"/>
                    <a:pt x="3231" y="9950"/>
                  </a:cubicBezTo>
                  <a:lnTo>
                    <a:pt x="2091" y="6023"/>
                  </a:lnTo>
                  <a:lnTo>
                    <a:pt x="4086" y="5168"/>
                  </a:lnTo>
                  <a:cubicBezTo>
                    <a:pt x="4371" y="5073"/>
                    <a:pt x="4625" y="4851"/>
                    <a:pt x="4783" y="4598"/>
                  </a:cubicBezTo>
                  <a:lnTo>
                    <a:pt x="6651" y="1779"/>
                  </a:lnTo>
                  <a:cubicBezTo>
                    <a:pt x="6968" y="1304"/>
                    <a:pt x="6873" y="671"/>
                    <a:pt x="6430" y="291"/>
                  </a:cubicBezTo>
                  <a:cubicBezTo>
                    <a:pt x="6208" y="97"/>
                    <a:pt x="5938" y="0"/>
                    <a:pt x="5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4675750" y="1691525"/>
              <a:ext cx="26925" cy="49250"/>
            </a:xfrm>
            <a:custGeom>
              <a:avLst/>
              <a:gdLst/>
              <a:ahLst/>
              <a:cxnLst/>
              <a:rect l="l" t="t" r="r" b="b"/>
              <a:pathLst>
                <a:path w="1077" h="1970" extrusionOk="0">
                  <a:moveTo>
                    <a:pt x="389" y="0"/>
                  </a:moveTo>
                  <a:cubicBezTo>
                    <a:pt x="365" y="0"/>
                    <a:pt x="341" y="2"/>
                    <a:pt x="317" y="6"/>
                  </a:cubicBezTo>
                  <a:cubicBezTo>
                    <a:pt x="127" y="38"/>
                    <a:pt x="0" y="228"/>
                    <a:pt x="63" y="418"/>
                  </a:cubicBezTo>
                  <a:lnTo>
                    <a:pt x="348" y="1685"/>
                  </a:lnTo>
                  <a:cubicBezTo>
                    <a:pt x="380" y="1843"/>
                    <a:pt x="539" y="1970"/>
                    <a:pt x="697" y="1970"/>
                  </a:cubicBezTo>
                  <a:lnTo>
                    <a:pt x="760" y="1970"/>
                  </a:lnTo>
                  <a:cubicBezTo>
                    <a:pt x="950" y="1906"/>
                    <a:pt x="1077" y="1716"/>
                    <a:pt x="1045" y="1526"/>
                  </a:cubicBezTo>
                  <a:lnTo>
                    <a:pt x="760" y="259"/>
                  </a:lnTo>
                  <a:cubicBezTo>
                    <a:pt x="705" y="94"/>
                    <a:pt x="553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5082700" y="1553125"/>
              <a:ext cx="113225" cy="112425"/>
            </a:xfrm>
            <a:custGeom>
              <a:avLst/>
              <a:gdLst/>
              <a:ahLst/>
              <a:cxnLst/>
              <a:rect l="l" t="t" r="r" b="b"/>
              <a:pathLst>
                <a:path w="4529" h="4497" extrusionOk="0">
                  <a:moveTo>
                    <a:pt x="2249" y="697"/>
                  </a:moveTo>
                  <a:cubicBezTo>
                    <a:pt x="3104" y="697"/>
                    <a:pt x="3800" y="1393"/>
                    <a:pt x="3800" y="2248"/>
                  </a:cubicBezTo>
                  <a:cubicBezTo>
                    <a:pt x="3800" y="3104"/>
                    <a:pt x="3104" y="3800"/>
                    <a:pt x="2249" y="3800"/>
                  </a:cubicBezTo>
                  <a:cubicBezTo>
                    <a:pt x="1393" y="3800"/>
                    <a:pt x="697" y="3104"/>
                    <a:pt x="697" y="2248"/>
                  </a:cubicBezTo>
                  <a:cubicBezTo>
                    <a:pt x="697" y="1393"/>
                    <a:pt x="1393" y="697"/>
                    <a:pt x="2249" y="697"/>
                  </a:cubicBezTo>
                  <a:close/>
                  <a:moveTo>
                    <a:pt x="2249" y="0"/>
                  </a:moveTo>
                  <a:cubicBezTo>
                    <a:pt x="1013" y="0"/>
                    <a:pt x="0" y="1013"/>
                    <a:pt x="0" y="2248"/>
                  </a:cubicBezTo>
                  <a:cubicBezTo>
                    <a:pt x="0" y="3484"/>
                    <a:pt x="1013" y="4497"/>
                    <a:pt x="2249" y="4497"/>
                  </a:cubicBezTo>
                  <a:cubicBezTo>
                    <a:pt x="3515" y="4497"/>
                    <a:pt x="4529" y="3484"/>
                    <a:pt x="4529" y="2248"/>
                  </a:cubicBezTo>
                  <a:cubicBezTo>
                    <a:pt x="4529" y="1013"/>
                    <a:pt x="3515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5071600" y="1636150"/>
              <a:ext cx="144125" cy="164000"/>
            </a:xfrm>
            <a:custGeom>
              <a:avLst/>
              <a:gdLst/>
              <a:ahLst/>
              <a:cxnLst/>
              <a:rect l="l" t="t" r="r" b="b"/>
              <a:pathLst>
                <a:path w="5765" h="6560" extrusionOk="0">
                  <a:moveTo>
                    <a:pt x="4212" y="0"/>
                  </a:moveTo>
                  <a:cubicBezTo>
                    <a:pt x="4099" y="0"/>
                    <a:pt x="3988" y="62"/>
                    <a:pt x="3928" y="163"/>
                  </a:cubicBezTo>
                  <a:cubicBezTo>
                    <a:pt x="3801" y="353"/>
                    <a:pt x="3864" y="543"/>
                    <a:pt x="4023" y="669"/>
                  </a:cubicBezTo>
                  <a:lnTo>
                    <a:pt x="4498" y="954"/>
                  </a:lnTo>
                  <a:cubicBezTo>
                    <a:pt x="4751" y="1113"/>
                    <a:pt x="4909" y="1366"/>
                    <a:pt x="4941" y="1651"/>
                  </a:cubicBezTo>
                  <a:lnTo>
                    <a:pt x="5036" y="4976"/>
                  </a:lnTo>
                  <a:cubicBezTo>
                    <a:pt x="5068" y="5198"/>
                    <a:pt x="4973" y="5388"/>
                    <a:pt x="4846" y="5546"/>
                  </a:cubicBezTo>
                  <a:cubicBezTo>
                    <a:pt x="4667" y="5746"/>
                    <a:pt x="4412" y="5857"/>
                    <a:pt x="4161" y="5857"/>
                  </a:cubicBezTo>
                  <a:cubicBezTo>
                    <a:pt x="4013" y="5857"/>
                    <a:pt x="3867" y="5818"/>
                    <a:pt x="3738" y="5736"/>
                  </a:cubicBezTo>
                  <a:lnTo>
                    <a:pt x="982" y="3963"/>
                  </a:lnTo>
                  <a:cubicBezTo>
                    <a:pt x="856" y="3900"/>
                    <a:pt x="792" y="3805"/>
                    <a:pt x="761" y="3678"/>
                  </a:cubicBezTo>
                  <a:cubicBezTo>
                    <a:pt x="729" y="3519"/>
                    <a:pt x="761" y="3393"/>
                    <a:pt x="824" y="3298"/>
                  </a:cubicBezTo>
                  <a:cubicBezTo>
                    <a:pt x="923" y="3160"/>
                    <a:pt x="1070" y="3083"/>
                    <a:pt x="1214" y="3083"/>
                  </a:cubicBezTo>
                  <a:cubicBezTo>
                    <a:pt x="1300" y="3083"/>
                    <a:pt x="1386" y="3111"/>
                    <a:pt x="1457" y="3171"/>
                  </a:cubicBezTo>
                  <a:lnTo>
                    <a:pt x="3643" y="4501"/>
                  </a:lnTo>
                  <a:cubicBezTo>
                    <a:pt x="3704" y="4532"/>
                    <a:pt x="3764" y="4546"/>
                    <a:pt x="3823" y="4546"/>
                  </a:cubicBezTo>
                  <a:cubicBezTo>
                    <a:pt x="3948" y="4546"/>
                    <a:pt x="4063" y="4482"/>
                    <a:pt x="4149" y="4375"/>
                  </a:cubicBezTo>
                  <a:cubicBezTo>
                    <a:pt x="4244" y="4216"/>
                    <a:pt x="4181" y="3995"/>
                    <a:pt x="4023" y="3900"/>
                  </a:cubicBezTo>
                  <a:lnTo>
                    <a:pt x="1837" y="2538"/>
                  </a:lnTo>
                  <a:cubicBezTo>
                    <a:pt x="1649" y="2427"/>
                    <a:pt x="1442" y="2374"/>
                    <a:pt x="1236" y="2374"/>
                  </a:cubicBezTo>
                  <a:cubicBezTo>
                    <a:pt x="854" y="2374"/>
                    <a:pt x="481" y="2557"/>
                    <a:pt x="254" y="2886"/>
                  </a:cubicBezTo>
                  <a:cubicBezTo>
                    <a:pt x="64" y="3171"/>
                    <a:pt x="1" y="3488"/>
                    <a:pt x="64" y="3805"/>
                  </a:cubicBezTo>
                  <a:cubicBezTo>
                    <a:pt x="127" y="4121"/>
                    <a:pt x="317" y="4406"/>
                    <a:pt x="571" y="4565"/>
                  </a:cubicBezTo>
                  <a:lnTo>
                    <a:pt x="3358" y="6306"/>
                  </a:lnTo>
                  <a:cubicBezTo>
                    <a:pt x="3611" y="6465"/>
                    <a:pt x="3896" y="6560"/>
                    <a:pt x="4181" y="6560"/>
                  </a:cubicBezTo>
                  <a:cubicBezTo>
                    <a:pt x="4624" y="6560"/>
                    <a:pt x="5068" y="6370"/>
                    <a:pt x="5384" y="6021"/>
                  </a:cubicBezTo>
                  <a:cubicBezTo>
                    <a:pt x="5638" y="5736"/>
                    <a:pt x="5764" y="5356"/>
                    <a:pt x="5764" y="4945"/>
                  </a:cubicBezTo>
                  <a:lnTo>
                    <a:pt x="5669" y="1619"/>
                  </a:lnTo>
                  <a:cubicBezTo>
                    <a:pt x="5606" y="1113"/>
                    <a:pt x="5321" y="638"/>
                    <a:pt x="4878" y="353"/>
                  </a:cubicBezTo>
                  <a:lnTo>
                    <a:pt x="4403" y="68"/>
                  </a:lnTo>
                  <a:cubicBezTo>
                    <a:pt x="4345" y="21"/>
                    <a:pt x="4278" y="0"/>
                    <a:pt x="4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4933850" y="1529225"/>
              <a:ext cx="179750" cy="259850"/>
            </a:xfrm>
            <a:custGeom>
              <a:avLst/>
              <a:gdLst/>
              <a:ahLst/>
              <a:cxnLst/>
              <a:rect l="l" t="t" r="r" b="b"/>
              <a:pathLst>
                <a:path w="7190" h="10394" extrusionOk="0">
                  <a:moveTo>
                    <a:pt x="1305" y="0"/>
                  </a:moveTo>
                  <a:cubicBezTo>
                    <a:pt x="1023" y="0"/>
                    <a:pt x="729" y="97"/>
                    <a:pt x="507" y="291"/>
                  </a:cubicBezTo>
                  <a:cubicBezTo>
                    <a:pt x="95" y="639"/>
                    <a:pt x="0" y="1304"/>
                    <a:pt x="285" y="1779"/>
                  </a:cubicBezTo>
                  <a:lnTo>
                    <a:pt x="317" y="1779"/>
                  </a:lnTo>
                  <a:lnTo>
                    <a:pt x="2154" y="4598"/>
                  </a:lnTo>
                  <a:cubicBezTo>
                    <a:pt x="2344" y="4851"/>
                    <a:pt x="2565" y="5073"/>
                    <a:pt x="2850" y="5168"/>
                  </a:cubicBezTo>
                  <a:lnTo>
                    <a:pt x="4877" y="6023"/>
                  </a:lnTo>
                  <a:lnTo>
                    <a:pt x="3706" y="9950"/>
                  </a:lnTo>
                  <a:cubicBezTo>
                    <a:pt x="3674" y="10140"/>
                    <a:pt x="3769" y="10330"/>
                    <a:pt x="3959" y="10393"/>
                  </a:cubicBezTo>
                  <a:lnTo>
                    <a:pt x="4054" y="10393"/>
                  </a:lnTo>
                  <a:cubicBezTo>
                    <a:pt x="4212" y="10393"/>
                    <a:pt x="4371" y="10298"/>
                    <a:pt x="4402" y="10140"/>
                  </a:cubicBezTo>
                  <a:lnTo>
                    <a:pt x="5637" y="5928"/>
                  </a:lnTo>
                  <a:cubicBezTo>
                    <a:pt x="5701" y="5738"/>
                    <a:pt x="5606" y="5548"/>
                    <a:pt x="5447" y="5485"/>
                  </a:cubicBezTo>
                  <a:lnTo>
                    <a:pt x="3135" y="4535"/>
                  </a:lnTo>
                  <a:cubicBezTo>
                    <a:pt x="2977" y="4471"/>
                    <a:pt x="2850" y="4345"/>
                    <a:pt x="2755" y="4218"/>
                  </a:cubicBezTo>
                  <a:lnTo>
                    <a:pt x="887" y="1399"/>
                  </a:lnTo>
                  <a:cubicBezTo>
                    <a:pt x="792" y="1209"/>
                    <a:pt x="824" y="956"/>
                    <a:pt x="982" y="829"/>
                  </a:cubicBezTo>
                  <a:cubicBezTo>
                    <a:pt x="1053" y="758"/>
                    <a:pt x="1142" y="722"/>
                    <a:pt x="1236" y="722"/>
                  </a:cubicBezTo>
                  <a:cubicBezTo>
                    <a:pt x="1267" y="722"/>
                    <a:pt x="1299" y="726"/>
                    <a:pt x="1330" y="734"/>
                  </a:cubicBezTo>
                  <a:cubicBezTo>
                    <a:pt x="1457" y="734"/>
                    <a:pt x="1552" y="798"/>
                    <a:pt x="1647" y="893"/>
                  </a:cubicBezTo>
                  <a:lnTo>
                    <a:pt x="3262" y="3236"/>
                  </a:lnTo>
                  <a:cubicBezTo>
                    <a:pt x="3294" y="3300"/>
                    <a:pt x="3357" y="3331"/>
                    <a:pt x="3421" y="3363"/>
                  </a:cubicBezTo>
                  <a:lnTo>
                    <a:pt x="6619" y="4788"/>
                  </a:lnTo>
                  <a:cubicBezTo>
                    <a:pt x="6667" y="4804"/>
                    <a:pt x="6716" y="4812"/>
                    <a:pt x="6765" y="4812"/>
                  </a:cubicBezTo>
                  <a:cubicBezTo>
                    <a:pt x="6910" y="4812"/>
                    <a:pt x="7047" y="4740"/>
                    <a:pt x="7094" y="4598"/>
                  </a:cubicBezTo>
                  <a:cubicBezTo>
                    <a:pt x="7189" y="4408"/>
                    <a:pt x="7094" y="4218"/>
                    <a:pt x="6904" y="4123"/>
                  </a:cubicBezTo>
                  <a:lnTo>
                    <a:pt x="3801" y="2761"/>
                  </a:lnTo>
                  <a:lnTo>
                    <a:pt x="2217" y="513"/>
                  </a:lnTo>
                  <a:cubicBezTo>
                    <a:pt x="2027" y="228"/>
                    <a:pt x="1742" y="69"/>
                    <a:pt x="1425" y="6"/>
                  </a:cubicBezTo>
                  <a:cubicBezTo>
                    <a:pt x="1386" y="2"/>
                    <a:pt x="1346" y="0"/>
                    <a:pt x="1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5142850" y="1691550"/>
              <a:ext cx="26950" cy="49225"/>
            </a:xfrm>
            <a:custGeom>
              <a:avLst/>
              <a:gdLst/>
              <a:ahLst/>
              <a:cxnLst/>
              <a:rect l="l" t="t" r="r" b="b"/>
              <a:pathLst>
                <a:path w="1078" h="1969" extrusionOk="0">
                  <a:moveTo>
                    <a:pt x="702" y="0"/>
                  </a:moveTo>
                  <a:cubicBezTo>
                    <a:pt x="533" y="0"/>
                    <a:pt x="378" y="120"/>
                    <a:pt x="349" y="290"/>
                  </a:cubicBezTo>
                  <a:lnTo>
                    <a:pt x="64" y="1525"/>
                  </a:lnTo>
                  <a:cubicBezTo>
                    <a:pt x="1" y="1715"/>
                    <a:pt x="128" y="1905"/>
                    <a:pt x="318" y="1969"/>
                  </a:cubicBezTo>
                  <a:lnTo>
                    <a:pt x="413" y="1969"/>
                  </a:lnTo>
                  <a:cubicBezTo>
                    <a:pt x="571" y="1969"/>
                    <a:pt x="698" y="1842"/>
                    <a:pt x="729" y="1684"/>
                  </a:cubicBezTo>
                  <a:lnTo>
                    <a:pt x="1046" y="448"/>
                  </a:lnTo>
                  <a:cubicBezTo>
                    <a:pt x="1078" y="258"/>
                    <a:pt x="951" y="68"/>
                    <a:pt x="761" y="5"/>
                  </a:cubicBezTo>
                  <a:cubicBezTo>
                    <a:pt x="741" y="2"/>
                    <a:pt x="722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4850700" y="1291775"/>
              <a:ext cx="143350" cy="179025"/>
            </a:xfrm>
            <a:custGeom>
              <a:avLst/>
              <a:gdLst/>
              <a:ahLst/>
              <a:cxnLst/>
              <a:rect l="l" t="t" r="r" b="b"/>
              <a:pathLst>
                <a:path w="5734" h="7161" extrusionOk="0">
                  <a:moveTo>
                    <a:pt x="2875" y="1"/>
                  </a:moveTo>
                  <a:cubicBezTo>
                    <a:pt x="2836" y="1"/>
                    <a:pt x="2796" y="2"/>
                    <a:pt x="2756" y="3"/>
                  </a:cubicBezTo>
                  <a:cubicBezTo>
                    <a:pt x="1268" y="98"/>
                    <a:pt x="96" y="1302"/>
                    <a:pt x="33" y="2758"/>
                  </a:cubicBezTo>
                  <a:cubicBezTo>
                    <a:pt x="1" y="3487"/>
                    <a:pt x="254" y="4215"/>
                    <a:pt x="729" y="4754"/>
                  </a:cubicBezTo>
                  <a:cubicBezTo>
                    <a:pt x="1204" y="5292"/>
                    <a:pt x="1584" y="6052"/>
                    <a:pt x="1806" y="6907"/>
                  </a:cubicBezTo>
                  <a:cubicBezTo>
                    <a:pt x="1838" y="7065"/>
                    <a:pt x="1964" y="7160"/>
                    <a:pt x="2123" y="7160"/>
                  </a:cubicBezTo>
                  <a:cubicBezTo>
                    <a:pt x="2154" y="7160"/>
                    <a:pt x="2186" y="7160"/>
                    <a:pt x="2218" y="7129"/>
                  </a:cubicBezTo>
                  <a:cubicBezTo>
                    <a:pt x="2408" y="7097"/>
                    <a:pt x="2535" y="6907"/>
                    <a:pt x="2471" y="6717"/>
                  </a:cubicBezTo>
                  <a:cubicBezTo>
                    <a:pt x="2250" y="5767"/>
                    <a:pt x="1806" y="4880"/>
                    <a:pt x="1268" y="4279"/>
                  </a:cubicBezTo>
                  <a:cubicBezTo>
                    <a:pt x="888" y="3867"/>
                    <a:pt x="729" y="3329"/>
                    <a:pt x="729" y="2758"/>
                  </a:cubicBezTo>
                  <a:cubicBezTo>
                    <a:pt x="793" y="1650"/>
                    <a:pt x="1679" y="763"/>
                    <a:pt x="2788" y="700"/>
                  </a:cubicBezTo>
                  <a:cubicBezTo>
                    <a:pt x="2826" y="698"/>
                    <a:pt x="2863" y="697"/>
                    <a:pt x="2901" y="697"/>
                  </a:cubicBezTo>
                  <a:cubicBezTo>
                    <a:pt x="3457" y="697"/>
                    <a:pt x="3956" y="916"/>
                    <a:pt x="4371" y="1302"/>
                  </a:cubicBezTo>
                  <a:cubicBezTo>
                    <a:pt x="4783" y="1713"/>
                    <a:pt x="5036" y="2252"/>
                    <a:pt x="5036" y="2853"/>
                  </a:cubicBezTo>
                  <a:cubicBezTo>
                    <a:pt x="5036" y="3360"/>
                    <a:pt x="4846" y="3867"/>
                    <a:pt x="4530" y="4247"/>
                  </a:cubicBezTo>
                  <a:lnTo>
                    <a:pt x="4498" y="4247"/>
                  </a:lnTo>
                  <a:cubicBezTo>
                    <a:pt x="3960" y="4912"/>
                    <a:pt x="3516" y="5419"/>
                    <a:pt x="3295" y="6337"/>
                  </a:cubicBezTo>
                  <a:lnTo>
                    <a:pt x="3295" y="6369"/>
                  </a:lnTo>
                  <a:cubicBezTo>
                    <a:pt x="3231" y="6559"/>
                    <a:pt x="3358" y="6749"/>
                    <a:pt x="3548" y="6780"/>
                  </a:cubicBezTo>
                  <a:cubicBezTo>
                    <a:pt x="3582" y="6792"/>
                    <a:pt x="3615" y="6797"/>
                    <a:pt x="3648" y="6797"/>
                  </a:cubicBezTo>
                  <a:cubicBezTo>
                    <a:pt x="3801" y="6797"/>
                    <a:pt x="3939" y="6683"/>
                    <a:pt x="3991" y="6527"/>
                  </a:cubicBezTo>
                  <a:lnTo>
                    <a:pt x="3991" y="6495"/>
                  </a:lnTo>
                  <a:cubicBezTo>
                    <a:pt x="4181" y="5767"/>
                    <a:pt x="4530" y="5355"/>
                    <a:pt x="5068" y="4722"/>
                  </a:cubicBezTo>
                  <a:cubicBezTo>
                    <a:pt x="5511" y="4215"/>
                    <a:pt x="5733" y="3550"/>
                    <a:pt x="5733" y="2885"/>
                  </a:cubicBezTo>
                  <a:cubicBezTo>
                    <a:pt x="5733" y="2093"/>
                    <a:pt x="5416" y="1365"/>
                    <a:pt x="4846" y="795"/>
                  </a:cubicBezTo>
                  <a:cubicBezTo>
                    <a:pt x="4305" y="284"/>
                    <a:pt x="3621" y="1"/>
                    <a:pt x="2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896625" y="1472650"/>
              <a:ext cx="52275" cy="26650"/>
            </a:xfrm>
            <a:custGeom>
              <a:avLst/>
              <a:gdLst/>
              <a:ahLst/>
              <a:cxnLst/>
              <a:rect l="l" t="t" r="r" b="b"/>
              <a:pathLst>
                <a:path w="2091" h="1066" extrusionOk="0">
                  <a:moveTo>
                    <a:pt x="1702" y="1"/>
                  </a:moveTo>
                  <a:cubicBezTo>
                    <a:pt x="1664" y="1"/>
                    <a:pt x="1624" y="7"/>
                    <a:pt x="1584" y="20"/>
                  </a:cubicBezTo>
                  <a:lnTo>
                    <a:pt x="317" y="369"/>
                  </a:lnTo>
                  <a:cubicBezTo>
                    <a:pt x="127" y="432"/>
                    <a:pt x="1" y="622"/>
                    <a:pt x="64" y="812"/>
                  </a:cubicBezTo>
                  <a:cubicBezTo>
                    <a:pt x="127" y="971"/>
                    <a:pt x="254" y="1066"/>
                    <a:pt x="413" y="1066"/>
                  </a:cubicBezTo>
                  <a:lnTo>
                    <a:pt x="508" y="1066"/>
                  </a:lnTo>
                  <a:lnTo>
                    <a:pt x="1774" y="685"/>
                  </a:lnTo>
                  <a:cubicBezTo>
                    <a:pt x="1964" y="622"/>
                    <a:pt x="2091" y="432"/>
                    <a:pt x="2028" y="242"/>
                  </a:cubicBezTo>
                  <a:cubicBezTo>
                    <a:pt x="1978" y="92"/>
                    <a:pt x="1848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4896625" y="1501250"/>
              <a:ext cx="51500" cy="27350"/>
            </a:xfrm>
            <a:custGeom>
              <a:avLst/>
              <a:gdLst/>
              <a:ahLst/>
              <a:cxnLst/>
              <a:rect l="l" t="t" r="r" b="b"/>
              <a:pathLst>
                <a:path w="2060" h="1094" extrusionOk="0">
                  <a:moveTo>
                    <a:pt x="1684" y="0"/>
                  </a:moveTo>
                  <a:cubicBezTo>
                    <a:pt x="1652" y="0"/>
                    <a:pt x="1618" y="5"/>
                    <a:pt x="1584" y="17"/>
                  </a:cubicBezTo>
                  <a:lnTo>
                    <a:pt x="286" y="397"/>
                  </a:lnTo>
                  <a:cubicBezTo>
                    <a:pt x="127" y="428"/>
                    <a:pt x="1" y="618"/>
                    <a:pt x="64" y="840"/>
                  </a:cubicBezTo>
                  <a:cubicBezTo>
                    <a:pt x="96" y="967"/>
                    <a:pt x="254" y="1093"/>
                    <a:pt x="413" y="1093"/>
                  </a:cubicBezTo>
                  <a:cubicBezTo>
                    <a:pt x="444" y="1093"/>
                    <a:pt x="476" y="1093"/>
                    <a:pt x="508" y="1062"/>
                  </a:cubicBezTo>
                  <a:lnTo>
                    <a:pt x="1774" y="682"/>
                  </a:lnTo>
                  <a:cubicBezTo>
                    <a:pt x="1964" y="650"/>
                    <a:pt x="2059" y="460"/>
                    <a:pt x="1996" y="270"/>
                  </a:cubicBezTo>
                  <a:cubicBezTo>
                    <a:pt x="1970" y="114"/>
                    <a:pt x="1837" y="0"/>
                    <a:pt x="1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914050" y="1213475"/>
              <a:ext cx="17450" cy="59400"/>
            </a:xfrm>
            <a:custGeom>
              <a:avLst/>
              <a:gdLst/>
              <a:ahLst/>
              <a:cxnLst/>
              <a:rect l="l" t="t" r="r" b="b"/>
              <a:pathLst>
                <a:path w="698" h="2376" extrusionOk="0">
                  <a:moveTo>
                    <a:pt x="349" y="0"/>
                  </a:moveTo>
                  <a:cubicBezTo>
                    <a:pt x="159" y="0"/>
                    <a:pt x="1" y="158"/>
                    <a:pt x="1" y="348"/>
                  </a:cubicBezTo>
                  <a:lnTo>
                    <a:pt x="1" y="1995"/>
                  </a:lnTo>
                  <a:cubicBezTo>
                    <a:pt x="1" y="2217"/>
                    <a:pt x="159" y="2375"/>
                    <a:pt x="349" y="2375"/>
                  </a:cubicBezTo>
                  <a:cubicBezTo>
                    <a:pt x="539" y="2375"/>
                    <a:pt x="697" y="2217"/>
                    <a:pt x="697" y="1995"/>
                  </a:cubicBezTo>
                  <a:lnTo>
                    <a:pt x="697" y="348"/>
                  </a:lnTo>
                  <a:cubicBezTo>
                    <a:pt x="697" y="158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4763625" y="1363900"/>
              <a:ext cx="59400" cy="17425"/>
            </a:xfrm>
            <a:custGeom>
              <a:avLst/>
              <a:gdLst/>
              <a:ahLst/>
              <a:cxnLst/>
              <a:rect l="l" t="t" r="r" b="b"/>
              <a:pathLst>
                <a:path w="2376" h="697" extrusionOk="0">
                  <a:moveTo>
                    <a:pt x="380" y="0"/>
                  </a:moveTo>
                  <a:cubicBezTo>
                    <a:pt x="159" y="0"/>
                    <a:pt x="0" y="158"/>
                    <a:pt x="0" y="349"/>
                  </a:cubicBezTo>
                  <a:cubicBezTo>
                    <a:pt x="0" y="539"/>
                    <a:pt x="190" y="697"/>
                    <a:pt x="380" y="697"/>
                  </a:cubicBezTo>
                  <a:lnTo>
                    <a:pt x="2027" y="697"/>
                  </a:lnTo>
                  <a:cubicBezTo>
                    <a:pt x="2217" y="697"/>
                    <a:pt x="2376" y="539"/>
                    <a:pt x="2376" y="349"/>
                  </a:cubicBezTo>
                  <a:cubicBezTo>
                    <a:pt x="2376" y="158"/>
                    <a:pt x="2217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5022525" y="1363900"/>
              <a:ext cx="59400" cy="17425"/>
            </a:xfrm>
            <a:custGeom>
              <a:avLst/>
              <a:gdLst/>
              <a:ahLst/>
              <a:cxnLst/>
              <a:rect l="l" t="t" r="r" b="b"/>
              <a:pathLst>
                <a:path w="2376" h="697" extrusionOk="0">
                  <a:moveTo>
                    <a:pt x="380" y="0"/>
                  </a:moveTo>
                  <a:cubicBezTo>
                    <a:pt x="159" y="0"/>
                    <a:pt x="0" y="158"/>
                    <a:pt x="0" y="349"/>
                  </a:cubicBezTo>
                  <a:cubicBezTo>
                    <a:pt x="0" y="539"/>
                    <a:pt x="190" y="697"/>
                    <a:pt x="380" y="697"/>
                  </a:cubicBezTo>
                  <a:lnTo>
                    <a:pt x="2027" y="697"/>
                  </a:lnTo>
                  <a:cubicBezTo>
                    <a:pt x="2217" y="697"/>
                    <a:pt x="2375" y="539"/>
                    <a:pt x="2375" y="349"/>
                  </a:cubicBezTo>
                  <a:cubicBezTo>
                    <a:pt x="2375" y="158"/>
                    <a:pt x="2217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4807175" y="1440700"/>
              <a:ext cx="48300" cy="46725"/>
            </a:xfrm>
            <a:custGeom>
              <a:avLst/>
              <a:gdLst/>
              <a:ahLst/>
              <a:cxnLst/>
              <a:rect l="l" t="t" r="r" b="b"/>
              <a:pathLst>
                <a:path w="1932" h="1869" extrusionOk="0">
                  <a:moveTo>
                    <a:pt x="1564" y="0"/>
                  </a:moveTo>
                  <a:cubicBezTo>
                    <a:pt x="1473" y="0"/>
                    <a:pt x="1378" y="32"/>
                    <a:pt x="1299" y="95"/>
                  </a:cubicBezTo>
                  <a:lnTo>
                    <a:pt x="127" y="1267"/>
                  </a:lnTo>
                  <a:cubicBezTo>
                    <a:pt x="0" y="1393"/>
                    <a:pt x="0" y="1647"/>
                    <a:pt x="127" y="1773"/>
                  </a:cubicBezTo>
                  <a:cubicBezTo>
                    <a:pt x="190" y="1837"/>
                    <a:pt x="285" y="1868"/>
                    <a:pt x="380" y="1868"/>
                  </a:cubicBezTo>
                  <a:cubicBezTo>
                    <a:pt x="475" y="1868"/>
                    <a:pt x="570" y="1837"/>
                    <a:pt x="634" y="1773"/>
                  </a:cubicBezTo>
                  <a:lnTo>
                    <a:pt x="1805" y="602"/>
                  </a:lnTo>
                  <a:cubicBezTo>
                    <a:pt x="1932" y="475"/>
                    <a:pt x="1932" y="253"/>
                    <a:pt x="1805" y="95"/>
                  </a:cubicBezTo>
                  <a:cubicBezTo>
                    <a:pt x="1742" y="32"/>
                    <a:pt x="1655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4990050" y="1257200"/>
              <a:ext cx="49125" cy="47325"/>
            </a:xfrm>
            <a:custGeom>
              <a:avLst/>
              <a:gdLst/>
              <a:ahLst/>
              <a:cxnLst/>
              <a:rect l="l" t="t" r="r" b="b"/>
              <a:pathLst>
                <a:path w="1965" h="1893" extrusionOk="0">
                  <a:moveTo>
                    <a:pt x="1564" y="1"/>
                  </a:moveTo>
                  <a:cubicBezTo>
                    <a:pt x="1473" y="1"/>
                    <a:pt x="1378" y="40"/>
                    <a:pt x="1299" y="120"/>
                  </a:cubicBezTo>
                  <a:lnTo>
                    <a:pt x="159" y="1291"/>
                  </a:lnTo>
                  <a:cubicBezTo>
                    <a:pt x="1" y="1418"/>
                    <a:pt x="1" y="1640"/>
                    <a:pt x="159" y="1798"/>
                  </a:cubicBezTo>
                  <a:cubicBezTo>
                    <a:pt x="222" y="1861"/>
                    <a:pt x="286" y="1893"/>
                    <a:pt x="381" y="1893"/>
                  </a:cubicBezTo>
                  <a:cubicBezTo>
                    <a:pt x="476" y="1893"/>
                    <a:pt x="571" y="1861"/>
                    <a:pt x="634" y="1798"/>
                  </a:cubicBezTo>
                  <a:lnTo>
                    <a:pt x="1806" y="626"/>
                  </a:lnTo>
                  <a:cubicBezTo>
                    <a:pt x="1964" y="468"/>
                    <a:pt x="1964" y="246"/>
                    <a:pt x="1806" y="120"/>
                  </a:cubicBezTo>
                  <a:cubicBezTo>
                    <a:pt x="1743" y="40"/>
                    <a:pt x="1655" y="1"/>
                    <a:pt x="1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4807175" y="1257200"/>
              <a:ext cx="48300" cy="47325"/>
            </a:xfrm>
            <a:custGeom>
              <a:avLst/>
              <a:gdLst/>
              <a:ahLst/>
              <a:cxnLst/>
              <a:rect l="l" t="t" r="r" b="b"/>
              <a:pathLst>
                <a:path w="1932" h="1893" extrusionOk="0">
                  <a:moveTo>
                    <a:pt x="392" y="1"/>
                  </a:moveTo>
                  <a:cubicBezTo>
                    <a:pt x="301" y="1"/>
                    <a:pt x="206" y="40"/>
                    <a:pt x="127" y="120"/>
                  </a:cubicBezTo>
                  <a:cubicBezTo>
                    <a:pt x="0" y="246"/>
                    <a:pt x="0" y="468"/>
                    <a:pt x="127" y="626"/>
                  </a:cubicBezTo>
                  <a:lnTo>
                    <a:pt x="1299" y="1798"/>
                  </a:lnTo>
                  <a:cubicBezTo>
                    <a:pt x="1362" y="1861"/>
                    <a:pt x="1457" y="1893"/>
                    <a:pt x="1552" y="1893"/>
                  </a:cubicBezTo>
                  <a:cubicBezTo>
                    <a:pt x="1647" y="1893"/>
                    <a:pt x="1742" y="1861"/>
                    <a:pt x="1805" y="1798"/>
                  </a:cubicBezTo>
                  <a:cubicBezTo>
                    <a:pt x="1932" y="1640"/>
                    <a:pt x="1932" y="1418"/>
                    <a:pt x="1805" y="1291"/>
                  </a:cubicBezTo>
                  <a:lnTo>
                    <a:pt x="634" y="120"/>
                  </a:lnTo>
                  <a:cubicBezTo>
                    <a:pt x="570" y="40"/>
                    <a:pt x="483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990050" y="1440700"/>
              <a:ext cx="49125" cy="46725"/>
            </a:xfrm>
            <a:custGeom>
              <a:avLst/>
              <a:gdLst/>
              <a:ahLst/>
              <a:cxnLst/>
              <a:rect l="l" t="t" r="r" b="b"/>
              <a:pathLst>
                <a:path w="1965" h="1869" extrusionOk="0">
                  <a:moveTo>
                    <a:pt x="397" y="0"/>
                  </a:moveTo>
                  <a:cubicBezTo>
                    <a:pt x="310" y="0"/>
                    <a:pt x="222" y="32"/>
                    <a:pt x="159" y="95"/>
                  </a:cubicBezTo>
                  <a:cubicBezTo>
                    <a:pt x="1" y="222"/>
                    <a:pt x="1" y="475"/>
                    <a:pt x="159" y="602"/>
                  </a:cubicBezTo>
                  <a:lnTo>
                    <a:pt x="1299" y="1773"/>
                  </a:lnTo>
                  <a:cubicBezTo>
                    <a:pt x="1394" y="1837"/>
                    <a:pt x="1458" y="1868"/>
                    <a:pt x="1553" y="1868"/>
                  </a:cubicBezTo>
                  <a:cubicBezTo>
                    <a:pt x="1648" y="1868"/>
                    <a:pt x="1743" y="1837"/>
                    <a:pt x="1806" y="1773"/>
                  </a:cubicBezTo>
                  <a:cubicBezTo>
                    <a:pt x="1964" y="1615"/>
                    <a:pt x="1964" y="1393"/>
                    <a:pt x="1806" y="1267"/>
                  </a:cubicBezTo>
                  <a:lnTo>
                    <a:pt x="634" y="95"/>
                  </a:lnTo>
                  <a:cubicBezTo>
                    <a:pt x="571" y="32"/>
                    <a:pt x="48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0" name="Google Shape;960;p27"/>
          <p:cNvGrpSpPr/>
          <p:nvPr/>
        </p:nvGrpSpPr>
        <p:grpSpPr>
          <a:xfrm>
            <a:off x="6251994" y="4322966"/>
            <a:ext cx="450919" cy="455612"/>
            <a:chOff x="3663925" y="1222975"/>
            <a:chExt cx="562150" cy="568000"/>
          </a:xfrm>
        </p:grpSpPr>
        <p:sp>
          <p:nvSpPr>
            <p:cNvPr id="961" name="Google Shape;961;p27"/>
            <p:cNvSpPr/>
            <p:nvPr/>
          </p:nvSpPr>
          <p:spPr>
            <a:xfrm>
              <a:off x="3718550" y="1507975"/>
              <a:ext cx="123525" cy="159950"/>
            </a:xfrm>
            <a:custGeom>
              <a:avLst/>
              <a:gdLst/>
              <a:ahLst/>
              <a:cxnLst/>
              <a:rect l="l" t="t" r="r" b="b"/>
              <a:pathLst>
                <a:path w="4941" h="6398" extrusionOk="0">
                  <a:moveTo>
                    <a:pt x="2470" y="729"/>
                  </a:moveTo>
                  <a:cubicBezTo>
                    <a:pt x="2945" y="729"/>
                    <a:pt x="3389" y="919"/>
                    <a:pt x="3737" y="1268"/>
                  </a:cubicBezTo>
                  <a:cubicBezTo>
                    <a:pt x="4054" y="1648"/>
                    <a:pt x="4212" y="2123"/>
                    <a:pt x="4149" y="2598"/>
                  </a:cubicBezTo>
                  <a:lnTo>
                    <a:pt x="3959" y="4340"/>
                  </a:lnTo>
                  <a:cubicBezTo>
                    <a:pt x="3896" y="5100"/>
                    <a:pt x="3230" y="5701"/>
                    <a:pt x="2470" y="5701"/>
                  </a:cubicBezTo>
                  <a:cubicBezTo>
                    <a:pt x="1679" y="5701"/>
                    <a:pt x="1014" y="5100"/>
                    <a:pt x="950" y="4340"/>
                  </a:cubicBezTo>
                  <a:lnTo>
                    <a:pt x="760" y="2598"/>
                  </a:lnTo>
                  <a:cubicBezTo>
                    <a:pt x="729" y="2123"/>
                    <a:pt x="887" y="1648"/>
                    <a:pt x="1204" y="1268"/>
                  </a:cubicBezTo>
                  <a:cubicBezTo>
                    <a:pt x="1520" y="919"/>
                    <a:pt x="1995" y="729"/>
                    <a:pt x="2470" y="729"/>
                  </a:cubicBezTo>
                  <a:close/>
                  <a:moveTo>
                    <a:pt x="2470" y="1"/>
                  </a:moveTo>
                  <a:cubicBezTo>
                    <a:pt x="1774" y="1"/>
                    <a:pt x="1140" y="286"/>
                    <a:pt x="665" y="793"/>
                  </a:cubicBezTo>
                  <a:cubicBezTo>
                    <a:pt x="222" y="1299"/>
                    <a:pt x="0" y="1996"/>
                    <a:pt x="64" y="2661"/>
                  </a:cubicBezTo>
                  <a:lnTo>
                    <a:pt x="254" y="4403"/>
                  </a:lnTo>
                  <a:cubicBezTo>
                    <a:pt x="349" y="5543"/>
                    <a:pt x="1299" y="6398"/>
                    <a:pt x="2470" y="6398"/>
                  </a:cubicBezTo>
                  <a:cubicBezTo>
                    <a:pt x="3611" y="6398"/>
                    <a:pt x="4561" y="5543"/>
                    <a:pt x="4687" y="4403"/>
                  </a:cubicBezTo>
                  <a:lnTo>
                    <a:pt x="4877" y="2661"/>
                  </a:lnTo>
                  <a:cubicBezTo>
                    <a:pt x="4941" y="1996"/>
                    <a:pt x="4719" y="1299"/>
                    <a:pt x="4244" y="793"/>
                  </a:cubicBezTo>
                  <a:cubicBezTo>
                    <a:pt x="3801" y="286"/>
                    <a:pt x="313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3799300" y="1639825"/>
              <a:ext cx="96625" cy="150825"/>
            </a:xfrm>
            <a:custGeom>
              <a:avLst/>
              <a:gdLst/>
              <a:ahLst/>
              <a:cxnLst/>
              <a:rect l="l" t="t" r="r" b="b"/>
              <a:pathLst>
                <a:path w="3865" h="6033" extrusionOk="0">
                  <a:moveTo>
                    <a:pt x="379" y="1"/>
                  </a:moveTo>
                  <a:cubicBezTo>
                    <a:pt x="302" y="1"/>
                    <a:pt x="225" y="26"/>
                    <a:pt x="159" y="79"/>
                  </a:cubicBezTo>
                  <a:cubicBezTo>
                    <a:pt x="32" y="206"/>
                    <a:pt x="0" y="427"/>
                    <a:pt x="95" y="554"/>
                  </a:cubicBezTo>
                  <a:lnTo>
                    <a:pt x="285" y="807"/>
                  </a:lnTo>
                  <a:cubicBezTo>
                    <a:pt x="761" y="1409"/>
                    <a:pt x="1299" y="1884"/>
                    <a:pt x="1932" y="2264"/>
                  </a:cubicBezTo>
                  <a:cubicBezTo>
                    <a:pt x="2692" y="2739"/>
                    <a:pt x="3167" y="3594"/>
                    <a:pt x="3167" y="4513"/>
                  </a:cubicBezTo>
                  <a:lnTo>
                    <a:pt x="3167" y="5684"/>
                  </a:lnTo>
                  <a:cubicBezTo>
                    <a:pt x="3167" y="5874"/>
                    <a:pt x="3326" y="6033"/>
                    <a:pt x="3516" y="6033"/>
                  </a:cubicBezTo>
                  <a:cubicBezTo>
                    <a:pt x="3706" y="6033"/>
                    <a:pt x="3864" y="5874"/>
                    <a:pt x="3864" y="5684"/>
                  </a:cubicBezTo>
                  <a:lnTo>
                    <a:pt x="3864" y="4513"/>
                  </a:lnTo>
                  <a:cubicBezTo>
                    <a:pt x="3864" y="3341"/>
                    <a:pt x="3262" y="2264"/>
                    <a:pt x="2281" y="1662"/>
                  </a:cubicBezTo>
                  <a:cubicBezTo>
                    <a:pt x="1742" y="1346"/>
                    <a:pt x="1267" y="902"/>
                    <a:pt x="856" y="364"/>
                  </a:cubicBezTo>
                  <a:lnTo>
                    <a:pt x="666" y="142"/>
                  </a:lnTo>
                  <a:cubicBezTo>
                    <a:pt x="592" y="50"/>
                    <a:pt x="486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663925" y="1642675"/>
              <a:ext cx="99775" cy="147975"/>
            </a:xfrm>
            <a:custGeom>
              <a:avLst/>
              <a:gdLst/>
              <a:ahLst/>
              <a:cxnLst/>
              <a:rect l="l" t="t" r="r" b="b"/>
              <a:pathLst>
                <a:path w="3991" h="5919" extrusionOk="0">
                  <a:moveTo>
                    <a:pt x="3582" y="0"/>
                  </a:moveTo>
                  <a:cubicBezTo>
                    <a:pt x="3486" y="0"/>
                    <a:pt x="3392" y="40"/>
                    <a:pt x="3325" y="123"/>
                  </a:cubicBezTo>
                  <a:lnTo>
                    <a:pt x="3072" y="408"/>
                  </a:lnTo>
                  <a:cubicBezTo>
                    <a:pt x="2660" y="852"/>
                    <a:pt x="2185" y="1232"/>
                    <a:pt x="1679" y="1517"/>
                  </a:cubicBezTo>
                  <a:cubicBezTo>
                    <a:pt x="633" y="2118"/>
                    <a:pt x="0" y="3227"/>
                    <a:pt x="0" y="4399"/>
                  </a:cubicBezTo>
                  <a:lnTo>
                    <a:pt x="0" y="5570"/>
                  </a:lnTo>
                  <a:cubicBezTo>
                    <a:pt x="0" y="5760"/>
                    <a:pt x="158" y="5919"/>
                    <a:pt x="348" y="5919"/>
                  </a:cubicBezTo>
                  <a:cubicBezTo>
                    <a:pt x="538" y="5919"/>
                    <a:pt x="697" y="5760"/>
                    <a:pt x="728" y="5570"/>
                  </a:cubicBezTo>
                  <a:lnTo>
                    <a:pt x="728" y="4430"/>
                  </a:lnTo>
                  <a:cubicBezTo>
                    <a:pt x="728" y="3480"/>
                    <a:pt x="1203" y="2625"/>
                    <a:pt x="2027" y="2150"/>
                  </a:cubicBezTo>
                  <a:cubicBezTo>
                    <a:pt x="2629" y="1802"/>
                    <a:pt x="3135" y="1390"/>
                    <a:pt x="3579" y="883"/>
                  </a:cubicBezTo>
                  <a:lnTo>
                    <a:pt x="3864" y="598"/>
                  </a:lnTo>
                  <a:cubicBezTo>
                    <a:pt x="3990" y="440"/>
                    <a:pt x="3990" y="218"/>
                    <a:pt x="3832" y="92"/>
                  </a:cubicBezTo>
                  <a:cubicBezTo>
                    <a:pt x="3757" y="32"/>
                    <a:pt x="3668" y="0"/>
                    <a:pt x="3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3912525" y="1663775"/>
              <a:ext cx="132225" cy="127200"/>
            </a:xfrm>
            <a:custGeom>
              <a:avLst/>
              <a:gdLst/>
              <a:ahLst/>
              <a:cxnLst/>
              <a:rect l="l" t="t" r="r" b="b"/>
              <a:pathLst>
                <a:path w="5289" h="5088" extrusionOk="0">
                  <a:moveTo>
                    <a:pt x="3554" y="0"/>
                  </a:moveTo>
                  <a:cubicBezTo>
                    <a:pt x="3019" y="0"/>
                    <a:pt x="2495" y="276"/>
                    <a:pt x="2217" y="768"/>
                  </a:cubicBezTo>
                  <a:lnTo>
                    <a:pt x="95" y="4568"/>
                  </a:lnTo>
                  <a:cubicBezTo>
                    <a:pt x="0" y="4726"/>
                    <a:pt x="63" y="4948"/>
                    <a:pt x="254" y="5043"/>
                  </a:cubicBezTo>
                  <a:cubicBezTo>
                    <a:pt x="304" y="5073"/>
                    <a:pt x="362" y="5088"/>
                    <a:pt x="419" y="5088"/>
                  </a:cubicBezTo>
                  <a:cubicBezTo>
                    <a:pt x="541" y="5088"/>
                    <a:pt x="664" y="5024"/>
                    <a:pt x="729" y="4916"/>
                  </a:cubicBezTo>
                  <a:lnTo>
                    <a:pt x="2819" y="1116"/>
                  </a:lnTo>
                  <a:cubicBezTo>
                    <a:pt x="2988" y="863"/>
                    <a:pt x="3255" y="722"/>
                    <a:pt x="3537" y="722"/>
                  </a:cubicBezTo>
                  <a:cubicBezTo>
                    <a:pt x="3677" y="722"/>
                    <a:pt x="3822" y="757"/>
                    <a:pt x="3959" y="831"/>
                  </a:cubicBezTo>
                  <a:cubicBezTo>
                    <a:pt x="4339" y="1053"/>
                    <a:pt x="4497" y="1559"/>
                    <a:pt x="4275" y="1939"/>
                  </a:cubicBezTo>
                  <a:cubicBezTo>
                    <a:pt x="4275" y="1939"/>
                    <a:pt x="4244" y="1971"/>
                    <a:pt x="4244" y="1971"/>
                  </a:cubicBezTo>
                  <a:lnTo>
                    <a:pt x="2850" y="4568"/>
                  </a:lnTo>
                  <a:cubicBezTo>
                    <a:pt x="2755" y="4726"/>
                    <a:pt x="2819" y="4948"/>
                    <a:pt x="3009" y="5043"/>
                  </a:cubicBezTo>
                  <a:cubicBezTo>
                    <a:pt x="3040" y="5075"/>
                    <a:pt x="3104" y="5075"/>
                    <a:pt x="3167" y="5075"/>
                  </a:cubicBezTo>
                  <a:cubicBezTo>
                    <a:pt x="3294" y="5075"/>
                    <a:pt x="3420" y="5011"/>
                    <a:pt x="3484" y="4916"/>
                  </a:cubicBezTo>
                  <a:lnTo>
                    <a:pt x="4877" y="2288"/>
                  </a:lnTo>
                  <a:cubicBezTo>
                    <a:pt x="5289" y="1559"/>
                    <a:pt x="5036" y="641"/>
                    <a:pt x="4307" y="198"/>
                  </a:cubicBezTo>
                  <a:cubicBezTo>
                    <a:pt x="4071" y="64"/>
                    <a:pt x="3811" y="0"/>
                    <a:pt x="3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3807225" y="1222975"/>
              <a:ext cx="418850" cy="380050"/>
            </a:xfrm>
            <a:custGeom>
              <a:avLst/>
              <a:gdLst/>
              <a:ahLst/>
              <a:cxnLst/>
              <a:rect l="l" t="t" r="r" b="b"/>
              <a:pathLst>
                <a:path w="16754" h="15202" extrusionOk="0">
                  <a:moveTo>
                    <a:pt x="8392" y="697"/>
                  </a:moveTo>
                  <a:cubicBezTo>
                    <a:pt x="12604" y="697"/>
                    <a:pt x="16056" y="3610"/>
                    <a:pt x="16056" y="7221"/>
                  </a:cubicBezTo>
                  <a:cubicBezTo>
                    <a:pt x="16056" y="10799"/>
                    <a:pt x="12604" y="13744"/>
                    <a:pt x="8392" y="13744"/>
                  </a:cubicBezTo>
                  <a:cubicBezTo>
                    <a:pt x="7442" y="13744"/>
                    <a:pt x="6556" y="13586"/>
                    <a:pt x="5669" y="13333"/>
                  </a:cubicBezTo>
                  <a:cubicBezTo>
                    <a:pt x="5621" y="13317"/>
                    <a:pt x="5574" y="13309"/>
                    <a:pt x="5530" y="13309"/>
                  </a:cubicBezTo>
                  <a:cubicBezTo>
                    <a:pt x="5487" y="13309"/>
                    <a:pt x="5447" y="13317"/>
                    <a:pt x="5416" y="13333"/>
                  </a:cubicBezTo>
                  <a:lnTo>
                    <a:pt x="3674" y="14219"/>
                  </a:lnTo>
                  <a:lnTo>
                    <a:pt x="3927" y="12794"/>
                  </a:lnTo>
                  <a:cubicBezTo>
                    <a:pt x="3959" y="12636"/>
                    <a:pt x="3895" y="12509"/>
                    <a:pt x="3769" y="12414"/>
                  </a:cubicBezTo>
                  <a:cubicBezTo>
                    <a:pt x="2850" y="11813"/>
                    <a:pt x="2059" y="11053"/>
                    <a:pt x="1552" y="10166"/>
                  </a:cubicBezTo>
                  <a:cubicBezTo>
                    <a:pt x="1014" y="9247"/>
                    <a:pt x="729" y="8234"/>
                    <a:pt x="729" y="7221"/>
                  </a:cubicBezTo>
                  <a:cubicBezTo>
                    <a:pt x="729" y="3610"/>
                    <a:pt x="4149" y="697"/>
                    <a:pt x="8392" y="697"/>
                  </a:cubicBezTo>
                  <a:close/>
                  <a:moveTo>
                    <a:pt x="8392" y="0"/>
                  </a:moveTo>
                  <a:cubicBezTo>
                    <a:pt x="3769" y="0"/>
                    <a:pt x="0" y="3230"/>
                    <a:pt x="0" y="7221"/>
                  </a:cubicBezTo>
                  <a:cubicBezTo>
                    <a:pt x="0" y="8361"/>
                    <a:pt x="317" y="9501"/>
                    <a:pt x="950" y="10514"/>
                  </a:cubicBezTo>
                  <a:cubicBezTo>
                    <a:pt x="1489" y="11433"/>
                    <a:pt x="2249" y="12256"/>
                    <a:pt x="3199" y="12889"/>
                  </a:cubicBezTo>
                  <a:lnTo>
                    <a:pt x="2882" y="14789"/>
                  </a:lnTo>
                  <a:cubicBezTo>
                    <a:pt x="2850" y="14916"/>
                    <a:pt x="2914" y="15074"/>
                    <a:pt x="3009" y="15138"/>
                  </a:cubicBezTo>
                  <a:cubicBezTo>
                    <a:pt x="3072" y="15169"/>
                    <a:pt x="3135" y="15201"/>
                    <a:pt x="3230" y="15201"/>
                  </a:cubicBezTo>
                  <a:cubicBezTo>
                    <a:pt x="3262" y="15201"/>
                    <a:pt x="3325" y="15201"/>
                    <a:pt x="3389" y="15169"/>
                  </a:cubicBezTo>
                  <a:lnTo>
                    <a:pt x="5606" y="14029"/>
                  </a:lnTo>
                  <a:cubicBezTo>
                    <a:pt x="6492" y="14314"/>
                    <a:pt x="7442" y="14441"/>
                    <a:pt x="8392" y="14441"/>
                  </a:cubicBezTo>
                  <a:cubicBezTo>
                    <a:pt x="13016" y="14441"/>
                    <a:pt x="16753" y="11211"/>
                    <a:pt x="16753" y="7221"/>
                  </a:cubicBezTo>
                  <a:cubicBezTo>
                    <a:pt x="16753" y="3230"/>
                    <a:pt x="13016" y="0"/>
                    <a:pt x="8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3867400" y="1314800"/>
              <a:ext cx="298500" cy="211425"/>
            </a:xfrm>
            <a:custGeom>
              <a:avLst/>
              <a:gdLst/>
              <a:ahLst/>
              <a:cxnLst/>
              <a:rect l="l" t="t" r="r" b="b"/>
              <a:pathLst>
                <a:path w="11940" h="8457" extrusionOk="0">
                  <a:moveTo>
                    <a:pt x="9501" y="729"/>
                  </a:moveTo>
                  <a:lnTo>
                    <a:pt x="11084" y="2819"/>
                  </a:lnTo>
                  <a:lnTo>
                    <a:pt x="6080" y="7601"/>
                  </a:lnTo>
                  <a:lnTo>
                    <a:pt x="887" y="2819"/>
                  </a:lnTo>
                  <a:lnTo>
                    <a:pt x="2597" y="729"/>
                  </a:lnTo>
                  <a:close/>
                  <a:moveTo>
                    <a:pt x="2407" y="1"/>
                  </a:moveTo>
                  <a:cubicBezTo>
                    <a:pt x="2312" y="1"/>
                    <a:pt x="2217" y="64"/>
                    <a:pt x="2154" y="127"/>
                  </a:cubicBezTo>
                  <a:lnTo>
                    <a:pt x="127" y="2629"/>
                  </a:lnTo>
                  <a:cubicBezTo>
                    <a:pt x="0" y="2788"/>
                    <a:pt x="32" y="3009"/>
                    <a:pt x="158" y="3136"/>
                  </a:cubicBezTo>
                  <a:lnTo>
                    <a:pt x="5827" y="8361"/>
                  </a:lnTo>
                  <a:cubicBezTo>
                    <a:pt x="5890" y="8425"/>
                    <a:pt x="5985" y="8456"/>
                    <a:pt x="6080" y="8456"/>
                  </a:cubicBezTo>
                  <a:cubicBezTo>
                    <a:pt x="6144" y="8456"/>
                    <a:pt x="6239" y="8425"/>
                    <a:pt x="6302" y="8330"/>
                  </a:cubicBezTo>
                  <a:lnTo>
                    <a:pt x="11813" y="3136"/>
                  </a:lnTo>
                  <a:cubicBezTo>
                    <a:pt x="11939" y="3009"/>
                    <a:pt x="11939" y="2788"/>
                    <a:pt x="11844" y="2661"/>
                  </a:cubicBezTo>
                  <a:lnTo>
                    <a:pt x="9944" y="159"/>
                  </a:lnTo>
                  <a:cubicBezTo>
                    <a:pt x="9881" y="64"/>
                    <a:pt x="9754" y="1"/>
                    <a:pt x="9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3871350" y="1377350"/>
              <a:ext cx="289800" cy="18225"/>
            </a:xfrm>
            <a:custGeom>
              <a:avLst/>
              <a:gdLst/>
              <a:ahLst/>
              <a:cxnLst/>
              <a:rect l="l" t="t" r="r" b="b"/>
              <a:pathLst>
                <a:path w="11592" h="729" extrusionOk="0"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cubicBezTo>
                    <a:pt x="0" y="571"/>
                    <a:pt x="159" y="729"/>
                    <a:pt x="349" y="729"/>
                  </a:cubicBezTo>
                  <a:lnTo>
                    <a:pt x="11243" y="729"/>
                  </a:lnTo>
                  <a:cubicBezTo>
                    <a:pt x="11433" y="729"/>
                    <a:pt x="11591" y="571"/>
                    <a:pt x="11591" y="349"/>
                  </a:cubicBezTo>
                  <a:cubicBezTo>
                    <a:pt x="11591" y="159"/>
                    <a:pt x="11433" y="1"/>
                    <a:pt x="11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3944975" y="1314800"/>
              <a:ext cx="149675" cy="211425"/>
            </a:xfrm>
            <a:custGeom>
              <a:avLst/>
              <a:gdLst/>
              <a:ahLst/>
              <a:cxnLst/>
              <a:rect l="l" t="t" r="r" b="b"/>
              <a:pathLst>
                <a:path w="5987" h="8457" extrusionOk="0">
                  <a:moveTo>
                    <a:pt x="2977" y="856"/>
                  </a:moveTo>
                  <a:lnTo>
                    <a:pt x="5163" y="2946"/>
                  </a:lnTo>
                  <a:lnTo>
                    <a:pt x="2977" y="7285"/>
                  </a:lnTo>
                  <a:lnTo>
                    <a:pt x="824" y="2946"/>
                  </a:lnTo>
                  <a:lnTo>
                    <a:pt x="2977" y="856"/>
                  </a:lnTo>
                  <a:close/>
                  <a:moveTo>
                    <a:pt x="2962" y="1"/>
                  </a:moveTo>
                  <a:cubicBezTo>
                    <a:pt x="2875" y="1"/>
                    <a:pt x="2787" y="32"/>
                    <a:pt x="2724" y="96"/>
                  </a:cubicBezTo>
                  <a:lnTo>
                    <a:pt x="127" y="2598"/>
                  </a:lnTo>
                  <a:cubicBezTo>
                    <a:pt x="32" y="2724"/>
                    <a:pt x="1" y="2883"/>
                    <a:pt x="64" y="3009"/>
                  </a:cubicBezTo>
                  <a:lnTo>
                    <a:pt x="2661" y="8235"/>
                  </a:lnTo>
                  <a:cubicBezTo>
                    <a:pt x="2692" y="8361"/>
                    <a:pt x="2819" y="8456"/>
                    <a:pt x="2977" y="8456"/>
                  </a:cubicBezTo>
                  <a:cubicBezTo>
                    <a:pt x="3104" y="8456"/>
                    <a:pt x="3231" y="8361"/>
                    <a:pt x="3294" y="8266"/>
                  </a:cubicBezTo>
                  <a:lnTo>
                    <a:pt x="5923" y="3009"/>
                  </a:lnTo>
                  <a:cubicBezTo>
                    <a:pt x="5986" y="2883"/>
                    <a:pt x="5954" y="2724"/>
                    <a:pt x="5828" y="2598"/>
                  </a:cubicBezTo>
                  <a:lnTo>
                    <a:pt x="3199" y="96"/>
                  </a:lnTo>
                  <a:cubicBezTo>
                    <a:pt x="3136" y="32"/>
                    <a:pt x="3049" y="1"/>
                    <a:pt x="2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3685300" y="1362300"/>
              <a:ext cx="20600" cy="20625"/>
            </a:xfrm>
            <a:custGeom>
              <a:avLst/>
              <a:gdLst/>
              <a:ahLst/>
              <a:cxnLst/>
              <a:rect l="l" t="t" r="r" b="b"/>
              <a:pathLst>
                <a:path w="824" h="825" extrusionOk="0">
                  <a:moveTo>
                    <a:pt x="412" y="1"/>
                  </a:moveTo>
                  <a:cubicBezTo>
                    <a:pt x="190" y="1"/>
                    <a:pt x="0" y="191"/>
                    <a:pt x="0" y="413"/>
                  </a:cubicBezTo>
                  <a:cubicBezTo>
                    <a:pt x="0" y="634"/>
                    <a:pt x="190" y="824"/>
                    <a:pt x="412" y="824"/>
                  </a:cubicBezTo>
                  <a:cubicBezTo>
                    <a:pt x="634" y="824"/>
                    <a:pt x="824" y="634"/>
                    <a:pt x="824" y="413"/>
                  </a:cubicBezTo>
                  <a:cubicBezTo>
                    <a:pt x="824" y="191"/>
                    <a:pt x="634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3739925" y="1255425"/>
              <a:ext cx="18225" cy="23775"/>
            </a:xfrm>
            <a:custGeom>
              <a:avLst/>
              <a:gdLst/>
              <a:ahLst/>
              <a:cxnLst/>
              <a:rect l="l" t="t" r="r" b="b"/>
              <a:pathLst>
                <a:path w="729" h="951" extrusionOk="0">
                  <a:moveTo>
                    <a:pt x="380" y="1"/>
                  </a:moveTo>
                  <a:cubicBezTo>
                    <a:pt x="159" y="1"/>
                    <a:pt x="0" y="159"/>
                    <a:pt x="0" y="349"/>
                  </a:cubicBezTo>
                  <a:lnTo>
                    <a:pt x="0" y="602"/>
                  </a:lnTo>
                  <a:cubicBezTo>
                    <a:pt x="32" y="792"/>
                    <a:pt x="190" y="951"/>
                    <a:pt x="380" y="951"/>
                  </a:cubicBezTo>
                  <a:cubicBezTo>
                    <a:pt x="570" y="951"/>
                    <a:pt x="729" y="792"/>
                    <a:pt x="729" y="602"/>
                  </a:cubicBezTo>
                  <a:lnTo>
                    <a:pt x="729" y="349"/>
                  </a:lnTo>
                  <a:cubicBezTo>
                    <a:pt x="729" y="159"/>
                    <a:pt x="570" y="1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3740700" y="1309250"/>
              <a:ext cx="17450" cy="23800"/>
            </a:xfrm>
            <a:custGeom>
              <a:avLst/>
              <a:gdLst/>
              <a:ahLst/>
              <a:cxnLst/>
              <a:rect l="l" t="t" r="r" b="b"/>
              <a:pathLst>
                <a:path w="698" h="95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03"/>
                  </a:lnTo>
                  <a:cubicBezTo>
                    <a:pt x="1" y="793"/>
                    <a:pt x="159" y="951"/>
                    <a:pt x="349" y="951"/>
                  </a:cubicBezTo>
                  <a:cubicBezTo>
                    <a:pt x="539" y="951"/>
                    <a:pt x="698" y="793"/>
                    <a:pt x="698" y="603"/>
                  </a:cubicBezTo>
                  <a:lnTo>
                    <a:pt x="698" y="349"/>
                  </a:lnTo>
                  <a:cubicBezTo>
                    <a:pt x="698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3710625" y="1285500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602" y="698"/>
                  </a:lnTo>
                  <a:cubicBezTo>
                    <a:pt x="792" y="698"/>
                    <a:pt x="951" y="539"/>
                    <a:pt x="951" y="349"/>
                  </a:cubicBezTo>
                  <a:cubicBezTo>
                    <a:pt x="951" y="159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3764475" y="1285500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602" y="698"/>
                  </a:lnTo>
                  <a:cubicBezTo>
                    <a:pt x="792" y="698"/>
                    <a:pt x="950" y="539"/>
                    <a:pt x="950" y="349"/>
                  </a:cubicBezTo>
                  <a:cubicBezTo>
                    <a:pt x="950" y="159"/>
                    <a:pt x="792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4152400" y="1565000"/>
              <a:ext cx="18250" cy="23775"/>
            </a:xfrm>
            <a:custGeom>
              <a:avLst/>
              <a:gdLst/>
              <a:ahLst/>
              <a:cxnLst/>
              <a:rect l="l" t="t" r="r" b="b"/>
              <a:pathLst>
                <a:path w="730" h="951" extrusionOk="0">
                  <a:moveTo>
                    <a:pt x="381" y="0"/>
                  </a:moveTo>
                  <a:cubicBezTo>
                    <a:pt x="159" y="0"/>
                    <a:pt x="1" y="158"/>
                    <a:pt x="1" y="348"/>
                  </a:cubicBezTo>
                  <a:lnTo>
                    <a:pt x="1" y="602"/>
                  </a:lnTo>
                  <a:cubicBezTo>
                    <a:pt x="33" y="792"/>
                    <a:pt x="191" y="950"/>
                    <a:pt x="381" y="950"/>
                  </a:cubicBezTo>
                  <a:cubicBezTo>
                    <a:pt x="571" y="950"/>
                    <a:pt x="729" y="792"/>
                    <a:pt x="729" y="602"/>
                  </a:cubicBezTo>
                  <a:lnTo>
                    <a:pt x="729" y="348"/>
                  </a:lnTo>
                  <a:cubicBezTo>
                    <a:pt x="729" y="158"/>
                    <a:pt x="571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4153200" y="1618825"/>
              <a:ext cx="17450" cy="23775"/>
            </a:xfrm>
            <a:custGeom>
              <a:avLst/>
              <a:gdLst/>
              <a:ahLst/>
              <a:cxnLst/>
              <a:rect l="l" t="t" r="r" b="b"/>
              <a:pathLst>
                <a:path w="698" h="951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02"/>
                  </a:lnTo>
                  <a:cubicBezTo>
                    <a:pt x="1" y="792"/>
                    <a:pt x="159" y="951"/>
                    <a:pt x="349" y="951"/>
                  </a:cubicBezTo>
                  <a:cubicBezTo>
                    <a:pt x="539" y="951"/>
                    <a:pt x="697" y="792"/>
                    <a:pt x="697" y="602"/>
                  </a:cubicBezTo>
                  <a:lnTo>
                    <a:pt x="697" y="349"/>
                  </a:lnTo>
                  <a:cubicBezTo>
                    <a:pt x="697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4123125" y="1595075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8" y="0"/>
                  </a:moveTo>
                  <a:cubicBezTo>
                    <a:pt x="158" y="0"/>
                    <a:pt x="0" y="159"/>
                    <a:pt x="0" y="349"/>
                  </a:cubicBezTo>
                  <a:cubicBezTo>
                    <a:pt x="0" y="539"/>
                    <a:pt x="158" y="697"/>
                    <a:pt x="348" y="697"/>
                  </a:cubicBezTo>
                  <a:lnTo>
                    <a:pt x="602" y="697"/>
                  </a:lnTo>
                  <a:cubicBezTo>
                    <a:pt x="792" y="697"/>
                    <a:pt x="950" y="539"/>
                    <a:pt x="950" y="349"/>
                  </a:cubicBezTo>
                  <a:cubicBezTo>
                    <a:pt x="950" y="159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4176950" y="1595075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lnTo>
                    <a:pt x="602" y="697"/>
                  </a:lnTo>
                  <a:cubicBezTo>
                    <a:pt x="792" y="697"/>
                    <a:pt x="951" y="539"/>
                    <a:pt x="951" y="349"/>
                  </a:cubicBezTo>
                  <a:cubicBezTo>
                    <a:pt x="951" y="159"/>
                    <a:pt x="792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44" name="Прямая соединительная линия 143">
            <a:extLst>
              <a:ext uri="{FF2B5EF4-FFF2-40B4-BE49-F238E27FC236}">
                <a16:creationId xmlns=""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850487"/>
            <a:ext cx="11737304" cy="0"/>
          </a:xfrm>
          <a:prstGeom prst="line">
            <a:avLst/>
          </a:prstGeom>
          <a:ln w="3810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613715" y="111823"/>
            <a:ext cx="4202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16" y="1780727"/>
            <a:ext cx="1814936" cy="3302963"/>
          </a:xfrm>
          <a:prstGeom prst="rect">
            <a:avLst/>
          </a:prstGeom>
        </p:spPr>
      </p:pic>
      <p:grpSp>
        <p:nvGrpSpPr>
          <p:cNvPr id="132" name="Группа 131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2930484" y="6294250"/>
            <a:ext cx="8428681" cy="186342"/>
            <a:chOff x="0" y="6719252"/>
            <a:chExt cx="12192000" cy="94891"/>
          </a:xfrm>
          <a:solidFill>
            <a:srgbClr val="00B050"/>
          </a:solidFill>
        </p:grpSpPr>
        <p:sp>
          <p:nvSpPr>
            <p:cNvPr id="133" name="Прямоугольник 132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5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2072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2949357" y="5995718"/>
            <a:ext cx="8428681" cy="186342"/>
            <a:chOff x="0" y="6719252"/>
            <a:chExt cx="12192000" cy="94891"/>
          </a:xfrm>
          <a:solidFill>
            <a:srgbClr val="000099"/>
          </a:solidFill>
        </p:grpSpPr>
        <p:sp>
          <p:nvSpPr>
            <p:cNvPr id="137" name="Прямоугольник 136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rgbClr val="00B0F0"/>
                </a:solidFill>
              </a:endParaRP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rgbClr val="00B0F0"/>
                </a:solidFill>
              </a:endParaRPr>
            </a:p>
          </p:txBody>
        </p:sp>
        <p:sp>
          <p:nvSpPr>
            <p:cNvPr id="140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2072" kern="0">
                <a:solidFill>
                  <a:srgbClr val="00B0F0"/>
                </a:solidFill>
                <a:latin typeface="Calibri" panose="020F0502020204030204"/>
              </a:endParaRPr>
            </a:p>
          </p:txBody>
        </p:sp>
      </p:grpSp>
      <p:sp>
        <p:nvSpPr>
          <p:cNvPr id="139" name="Прямоугольник 138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z-Cyrl-UZ" b="1" i="1" dirty="0" smtClean="0"/>
              <a:t>Huquqiy-me’yoriy hujjatlarni bilish hamda ulardan kasbiy faoliyatda foydalanish zarurati </a:t>
            </a:r>
            <a:endParaRPr lang="ru-RU" i="1" dirty="0" smtClean="0"/>
          </a:p>
          <a:p>
            <a:r>
              <a:rPr lang="en-US" i="1" dirty="0" smtClean="0"/>
              <a:t> 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8171" y="892994"/>
            <a:ext cx="675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ma’naviyatli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uz-Latn-U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ahbar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taqozasi</a:t>
            </a:r>
            <a:r>
              <a:rPr lang="uz-Cyrl-U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uz-Latn-U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yila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uz-Latn-UZ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talablar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Box 8"/>
          <p:cNvSpPr txBox="1">
            <a:spLocks noChangeArrowheads="1"/>
          </p:cNvSpPr>
          <p:nvPr/>
        </p:nvSpPr>
        <p:spPr bwMode="auto">
          <a:xfrm>
            <a:off x="452102" y="2039626"/>
            <a:ext cx="846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r">
              <a:defRPr/>
            </a:pPr>
            <a:r>
              <a:rPr 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ahbar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aql-zakovat sohibi boʼlishi kerak</a:t>
            </a:r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Latn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 Box 8"/>
          <p:cNvSpPr txBox="1">
            <a:spLocks noChangeArrowheads="1"/>
          </p:cNvSpPr>
          <p:nvPr/>
        </p:nvSpPr>
        <p:spPr bwMode="auto">
          <a:xfrm>
            <a:off x="1484278" y="3106872"/>
            <a:ext cx="846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r">
              <a:defRPr/>
            </a:pP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Rahbar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uz-Cyrl-UZ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mas’uliyatni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chuqur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anglashi</a:t>
            </a:r>
            <a:r>
              <a:rPr lang="uz-Cyrl-UZ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jamoasiga halol xizmat qilish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z-Cyrl-UZ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kasbiga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ko’rsatishi</a:t>
            </a: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 lozim</a:t>
            </a: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z-Latn-U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8"/>
          <p:cNvSpPr txBox="1">
            <a:spLocks noChangeArrowheads="1"/>
          </p:cNvSpPr>
          <p:nvPr/>
        </p:nvSpPr>
        <p:spPr bwMode="auto">
          <a:xfrm>
            <a:off x="406622" y="4163047"/>
            <a:ext cx="846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r">
              <a:defRPr/>
            </a:pP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Rahbar </a:t>
            </a: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aqlli, tajribali, oʼz ishining bilimdoni boʼlgan mutaxassislarga tayanmogʼi, ularning fikriga quloq solib, xulosa chiqarmogʼi lozim</a:t>
            </a: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z-Latn-U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1348575" y="5182103"/>
            <a:ext cx="846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r">
              <a:defRPr/>
            </a:pP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Rahbar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uz-Cyrl-UZ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pedagog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ham k</a:t>
            </a: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imlargadir yaxshi koʼrinish ilinjida ishlamasli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uz-Latn-UZ" sz="2000" b="1" dirty="0">
                <a:latin typeface="Times New Roman" pitchFamily="18" charset="0"/>
                <a:cs typeface="Times New Roman" pitchFamily="18" charset="0"/>
              </a:rPr>
              <a:t> kerak</a:t>
            </a: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z-Latn-U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Google Shape;850;p27"/>
          <p:cNvSpPr/>
          <p:nvPr/>
        </p:nvSpPr>
        <p:spPr>
          <a:xfrm>
            <a:off x="825348" y="3011435"/>
            <a:ext cx="653413" cy="825232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850;p27"/>
          <p:cNvSpPr/>
          <p:nvPr/>
        </p:nvSpPr>
        <p:spPr>
          <a:xfrm>
            <a:off x="8899728" y="4105482"/>
            <a:ext cx="653413" cy="825232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850;p27"/>
          <p:cNvSpPr/>
          <p:nvPr/>
        </p:nvSpPr>
        <p:spPr>
          <a:xfrm>
            <a:off x="724458" y="5170486"/>
            <a:ext cx="653413" cy="825232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575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"/>
          <p:cNvSpPr/>
          <p:nvPr/>
        </p:nvSpPr>
        <p:spPr>
          <a:xfrm rot="2700000">
            <a:off x="5510476" y="2037417"/>
            <a:ext cx="1153432" cy="1153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5"/>
          <p:cNvSpPr/>
          <p:nvPr/>
        </p:nvSpPr>
        <p:spPr>
          <a:xfrm rot="2700000">
            <a:off x="6544760" y="2024538"/>
            <a:ext cx="1153432" cy="1153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99" name="Google Shape;599;p25"/>
          <p:cNvGrpSpPr/>
          <p:nvPr/>
        </p:nvGrpSpPr>
        <p:grpSpPr>
          <a:xfrm>
            <a:off x="7822024" y="1772775"/>
            <a:ext cx="4183096" cy="1836906"/>
            <a:chOff x="6565545" y="1239850"/>
            <a:chExt cx="1920566" cy="1145497"/>
          </a:xfrm>
        </p:grpSpPr>
        <p:sp>
          <p:nvSpPr>
            <p:cNvPr id="600" name="Google Shape;600;p25"/>
            <p:cNvSpPr/>
            <p:nvPr/>
          </p:nvSpPr>
          <p:spPr>
            <a:xfrm>
              <a:off x="66154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25"/>
            <p:cNvSpPr txBox="1"/>
            <p:nvPr/>
          </p:nvSpPr>
          <p:spPr>
            <a:xfrm>
              <a:off x="6565545" y="1352023"/>
              <a:ext cx="1920566" cy="1033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Rahbar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pedagog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adrlar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mahalliychilik, oshna-ogʼaynichilik, shaxsiy sadoqat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nuqtai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nazaridan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yondash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masligi lozim. </a:t>
              </a:r>
            </a:p>
          </p:txBody>
        </p:sp>
      </p:grpSp>
      <p:sp>
        <p:nvSpPr>
          <p:cNvPr id="603" name="Google Shape;603;p25"/>
          <p:cNvSpPr/>
          <p:nvPr/>
        </p:nvSpPr>
        <p:spPr>
          <a:xfrm rot="2700000">
            <a:off x="4471815" y="2024538"/>
            <a:ext cx="1153432" cy="1153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04" name="Google Shape;604;p25"/>
          <p:cNvGrpSpPr/>
          <p:nvPr/>
        </p:nvGrpSpPr>
        <p:grpSpPr>
          <a:xfrm>
            <a:off x="227349" y="1653133"/>
            <a:ext cx="3982068" cy="1949361"/>
            <a:chOff x="710225" y="1239850"/>
            <a:chExt cx="1818356" cy="1304785"/>
          </a:xfrm>
        </p:grpSpPr>
        <p:sp>
          <p:nvSpPr>
            <p:cNvPr id="605" name="Google Shape;605;p25"/>
            <p:cNvSpPr/>
            <p:nvPr/>
          </p:nvSpPr>
          <p:spPr>
            <a:xfrm flipH="1">
              <a:off x="7102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6" name="Google Shape;606;p25"/>
            <p:cNvSpPr txBox="1"/>
            <p:nvPr/>
          </p:nvSpPr>
          <p:spPr>
            <a:xfrm>
              <a:off x="710299" y="1298154"/>
              <a:ext cx="1798379" cy="1246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defRPr/>
              </a:pPr>
              <a:endPara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uz-Latn-UZ" sz="1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Fidoyi</a:t>
              </a:r>
              <a:r>
                <a:rPr lang="uz-Latn-UZ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tashabbuskor, qat</a:t>
              </a:r>
              <a:r>
                <a:rPr lang="en-US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uz-Latn-UZ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iyatli va talabchan boʼlishi, talabchanlikni zoʼravonlikka, qat</a:t>
              </a:r>
              <a:r>
                <a:rPr lang="en-US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uz-Latn-UZ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iyatni manmanlikka aylantirmasligi kerak, bu rahbarni odamlardan uzoqlashtiradi;</a:t>
              </a:r>
            </a:p>
          </p:txBody>
        </p:sp>
      </p:grpSp>
      <p:sp>
        <p:nvSpPr>
          <p:cNvPr id="608" name="Google Shape;608;p25"/>
          <p:cNvSpPr/>
          <p:nvPr/>
        </p:nvSpPr>
        <p:spPr>
          <a:xfrm rot="2701683">
            <a:off x="4674517" y="3147000"/>
            <a:ext cx="1155696" cy="1155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609" name="Google Shape;609;p25"/>
          <p:cNvGrpSpPr/>
          <p:nvPr/>
        </p:nvGrpSpPr>
        <p:grpSpPr>
          <a:xfrm>
            <a:off x="321972" y="3693067"/>
            <a:ext cx="4185634" cy="2372882"/>
            <a:chOff x="710300" y="2769800"/>
            <a:chExt cx="2634765" cy="1533275"/>
          </a:xfrm>
        </p:grpSpPr>
        <p:sp>
          <p:nvSpPr>
            <p:cNvPr id="610" name="Google Shape;610;p25"/>
            <p:cNvSpPr/>
            <p:nvPr/>
          </p:nvSpPr>
          <p:spPr>
            <a:xfrm>
              <a:off x="710800" y="2769800"/>
              <a:ext cx="2448125" cy="337125"/>
            </a:xfrm>
            <a:custGeom>
              <a:avLst/>
              <a:gdLst/>
              <a:ahLst/>
              <a:cxnLst/>
              <a:rect l="l" t="t" r="r" b="b"/>
              <a:pathLst>
                <a:path w="97925" h="13485" extrusionOk="0">
                  <a:moveTo>
                    <a:pt x="97925" y="0"/>
                  </a:moveTo>
                  <a:lnTo>
                    <a:pt x="84301" y="13476"/>
                  </a:lnTo>
                  <a:lnTo>
                    <a:pt x="0" y="13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1" name="Google Shape;611;p25"/>
            <p:cNvSpPr txBox="1"/>
            <p:nvPr/>
          </p:nvSpPr>
          <p:spPr>
            <a:xfrm>
              <a:off x="710300" y="3281346"/>
              <a:ext cx="2634765" cy="1021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defRPr/>
              </a:pP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Bugungi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pedagog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ahbar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g’ayriaxloqiy</a:t>
              </a:r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odatlar</a:t>
              </a:r>
              <a:r>
                <a:rPr lang="uz-Cyrl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uz-Latn-UZ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mayda gaplar, fisq-fasoddan yiroq boʼlishi, maishatbozlikka berilmasligi kerak;</a:t>
              </a:r>
            </a:p>
          </p:txBody>
        </p:sp>
      </p:grpSp>
      <p:sp>
        <p:nvSpPr>
          <p:cNvPr id="613" name="Google Shape;613;p25"/>
          <p:cNvSpPr/>
          <p:nvPr/>
        </p:nvSpPr>
        <p:spPr>
          <a:xfrm rot="2700000">
            <a:off x="6305817" y="3133817"/>
            <a:ext cx="1155695" cy="1155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14" name="Google Shape;614;p25"/>
          <p:cNvGrpSpPr/>
          <p:nvPr/>
        </p:nvGrpSpPr>
        <p:grpSpPr>
          <a:xfrm>
            <a:off x="7830533" y="3877191"/>
            <a:ext cx="3924214" cy="2188758"/>
            <a:chOff x="5974100" y="2769800"/>
            <a:chExt cx="2461475" cy="1431812"/>
          </a:xfrm>
        </p:grpSpPr>
        <p:sp>
          <p:nvSpPr>
            <p:cNvPr id="615" name="Google Shape;615;p25"/>
            <p:cNvSpPr/>
            <p:nvPr/>
          </p:nvSpPr>
          <p:spPr>
            <a:xfrm>
              <a:off x="5974100" y="2769800"/>
              <a:ext cx="2461475" cy="337125"/>
            </a:xfrm>
            <a:custGeom>
              <a:avLst/>
              <a:gdLst/>
              <a:ahLst/>
              <a:cxnLst/>
              <a:rect l="l" t="t" r="r" b="b"/>
              <a:pathLst>
                <a:path w="98459" h="13485" extrusionOk="0">
                  <a:moveTo>
                    <a:pt x="0" y="0"/>
                  </a:moveTo>
                  <a:lnTo>
                    <a:pt x="13624" y="13476"/>
                  </a:lnTo>
                  <a:lnTo>
                    <a:pt x="98459" y="13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6" name="Google Shape;616;p25"/>
            <p:cNvSpPr txBox="1"/>
            <p:nvPr/>
          </p:nvSpPr>
          <p:spPr>
            <a:xfrm>
              <a:off x="6148399" y="3225455"/>
              <a:ext cx="2287176" cy="976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defRPr/>
              </a:pPr>
              <a:r>
                <a:rPr lang="uz-Latn-UZ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Oʼzidan oldingi rahbar davrida ishlagan yaxshi mutaxassislarni ishdan boʼshatishi, ularni oʼziga raqib bilishi umumdavlat manfaatiga jiddiy zarar yetkazadi;</a:t>
              </a:r>
              <a:endPara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8" name="Google Shape;618;p25"/>
          <p:cNvGrpSpPr/>
          <p:nvPr/>
        </p:nvGrpSpPr>
        <p:grpSpPr>
          <a:xfrm>
            <a:off x="5857144" y="2375277"/>
            <a:ext cx="477713" cy="477713"/>
            <a:chOff x="5660400" y="238125"/>
            <a:chExt cx="481825" cy="481825"/>
          </a:xfrm>
        </p:grpSpPr>
        <p:sp>
          <p:nvSpPr>
            <p:cNvPr id="619" name="Google Shape;619;p2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621" name="Google Shape;621;p25"/>
          <p:cNvSpPr/>
          <p:nvPr/>
        </p:nvSpPr>
        <p:spPr>
          <a:xfrm>
            <a:off x="4751383" y="2162824"/>
            <a:ext cx="563133" cy="687659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2" name="Google Shape;622;p25"/>
          <p:cNvGrpSpPr/>
          <p:nvPr/>
        </p:nvGrpSpPr>
        <p:grpSpPr>
          <a:xfrm>
            <a:off x="5041305" y="3460506"/>
            <a:ext cx="477713" cy="477713"/>
            <a:chOff x="900750" y="1436075"/>
            <a:chExt cx="481825" cy="481825"/>
          </a:xfrm>
        </p:grpSpPr>
        <p:sp>
          <p:nvSpPr>
            <p:cNvPr id="623" name="Google Shape;623;p2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627" name="Google Shape;627;p25"/>
          <p:cNvGrpSpPr/>
          <p:nvPr/>
        </p:nvGrpSpPr>
        <p:grpSpPr>
          <a:xfrm>
            <a:off x="6607176" y="3485849"/>
            <a:ext cx="477863" cy="477713"/>
            <a:chOff x="5642475" y="1435075"/>
            <a:chExt cx="481975" cy="481825"/>
          </a:xfrm>
        </p:grpSpPr>
        <p:sp>
          <p:nvSpPr>
            <p:cNvPr id="628" name="Google Shape;628;p2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631" name="Google Shape;631;p25"/>
          <p:cNvGrpSpPr/>
          <p:nvPr/>
        </p:nvGrpSpPr>
        <p:grpSpPr>
          <a:xfrm>
            <a:off x="6969891" y="2362151"/>
            <a:ext cx="391877" cy="477713"/>
            <a:chOff x="3907325" y="2620775"/>
            <a:chExt cx="395250" cy="481825"/>
          </a:xfrm>
        </p:grpSpPr>
        <p:sp>
          <p:nvSpPr>
            <p:cNvPr id="632" name="Google Shape;632;p2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pic>
        <p:nvPicPr>
          <p:cNvPr id="46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72" y="-9464"/>
            <a:ext cx="961871" cy="775389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1008329" y="116621"/>
            <a:ext cx="500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67816" y="818118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595364" y="856328"/>
            <a:ext cx="719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ma’naviyatli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ahbar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taqozasi</a:t>
            </a:r>
            <a:r>
              <a:rPr lang="uz-Cyrl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yila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talablar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66464" y="1519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 smtClean="0"/>
              <a:t>Pedagog</a:t>
            </a:r>
            <a:r>
              <a:rPr lang="ru-RU" sz="1600" b="1" dirty="0" smtClean="0"/>
              <a:t>-</a:t>
            </a:r>
            <a:r>
              <a:rPr lang="en-US" sz="1600" b="1" dirty="0" smtClean="0"/>
              <a:t>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qituvchilarning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</a:t>
            </a:r>
            <a:r>
              <a:rPr lang="ru-RU" sz="1600" b="1" dirty="0" smtClean="0"/>
              <a:t>’</a:t>
            </a:r>
            <a:r>
              <a:rPr lang="en-US" sz="1600" b="1" dirty="0" smtClean="0"/>
              <a:t>limning </a:t>
            </a:r>
            <a:r>
              <a:rPr lang="en-US" sz="1600" b="1" dirty="0" err="1" smtClean="0"/>
              <a:t>normativ</a:t>
            </a:r>
            <a:r>
              <a:rPr lang="ru-RU" sz="1600" b="1" dirty="0" smtClean="0"/>
              <a:t>-</a:t>
            </a:r>
            <a:r>
              <a:rPr lang="en-US" sz="1600" b="1" dirty="0" err="1" smtClean="0"/>
              <a:t>huquqiy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hujjatlarini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kasbiy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faoliyatida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samarali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foydalanishga</a:t>
            </a:r>
            <a:r>
              <a:rPr lang="en-US" sz="1600" b="1" dirty="0" smtClean="0"/>
              <a:t> o</a:t>
            </a:r>
            <a:r>
              <a:rPr lang="ru-RU" sz="1600" b="1" dirty="0" smtClean="0"/>
              <a:t>ʻ</a:t>
            </a:r>
            <a:r>
              <a:rPr lang="en-US" sz="1600" b="1" dirty="0" err="1" smtClean="0"/>
              <a:t>rgatish</a:t>
            </a:r>
            <a:endParaRPr lang="ru-RU" sz="1600" i="1" dirty="0"/>
          </a:p>
        </p:txBody>
      </p:sp>
      <p:sp>
        <p:nvSpPr>
          <p:cNvPr id="3" name="Овал 2"/>
          <p:cNvSpPr/>
          <p:nvPr/>
        </p:nvSpPr>
        <p:spPr>
          <a:xfrm>
            <a:off x="7293762" y="3849858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908055" y="3779570"/>
            <a:ext cx="802318" cy="652870"/>
          </a:xfrm>
          <a:prstGeom prst="ellipse">
            <a:avLst/>
          </a:prstGeom>
          <a:solidFill>
            <a:srgbClr val="1AAD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106447" y="1608578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81050" y="1660154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/>
          <p:cNvSpPr/>
          <p:nvPr/>
        </p:nvSpPr>
        <p:spPr>
          <a:xfrm>
            <a:off x="32209" y="1168896"/>
            <a:ext cx="2331076" cy="2538779"/>
          </a:xfrm>
          <a:prstGeom prst="stripedRightArrow">
            <a:avLst/>
          </a:prstGeom>
          <a:solidFill>
            <a:srgbClr val="039715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eskto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8" y="3854944"/>
            <a:ext cx="1955998" cy="1680358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19954" y="1029961"/>
            <a:ext cx="11737304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953037" y="214753"/>
            <a:ext cx="500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3018"/>
            <a:ext cx="833083" cy="8880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92390" y="1194419"/>
            <a:ext cx="719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ma’naviyatli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ahbar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taqozasi</a:t>
            </a:r>
            <a:r>
              <a:rPr lang="uz-Cyrl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yila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uz-Latn-U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talablar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972" y="5689823"/>
            <a:ext cx="7456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z-Latn-UZ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uz-Latn-U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ahbar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oʼz gʼoyasi, fikri, harakat dasturiga ega boʼlishi bilan birga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pedagogik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jamoani yagona gʼoya, maqsad yoʼlida jisplashtira olishi, ezgu ishlarga safarbar eta olishi zarur.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17837" y="5825053"/>
            <a:ext cx="802318" cy="65287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0023" y="4721533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31077" y="3450549"/>
            <a:ext cx="802318" cy="65287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63285" y="2154519"/>
            <a:ext cx="802318" cy="6528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3214" y="2066762"/>
            <a:ext cx="6663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xudbinlik</a:t>
            </a:r>
            <a:r>
              <a:rPr lang="uz-Cyrl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nafs balosiga qarshi turmogʼi,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korrupsion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holatlarga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yo’l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qoymasligi</a:t>
            </a:r>
            <a:r>
              <a:rPr lang="uz-Cyrl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xodimlarni ham undan asrashi lozim;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97014" y="3395180"/>
            <a:ext cx="625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r</a:t>
            </a:r>
            <a:r>
              <a:rPr lang="uz-Latn-U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ahbar adolatsizlikka aslo yoʼl qoʼymasligi zarur;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97014" y="4592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uz-Cyrl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haxsiy hayoti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turmushida boshqalarga </a:t>
            </a:r>
            <a:r>
              <a:rPr lang="en-US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ibrat</a:t>
            </a:r>
            <a:r>
              <a:rPr lang="uz-Latn-UZ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boʼlishi kerak;</a:t>
            </a:r>
          </a:p>
        </p:txBody>
      </p:sp>
      <p:sp>
        <p:nvSpPr>
          <p:cNvPr id="18" name="Google Shape;850;p27"/>
          <p:cNvSpPr/>
          <p:nvPr/>
        </p:nvSpPr>
        <p:spPr>
          <a:xfrm>
            <a:off x="9676817" y="2066762"/>
            <a:ext cx="653413" cy="91298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621;p25"/>
          <p:cNvSpPr/>
          <p:nvPr/>
        </p:nvSpPr>
        <p:spPr>
          <a:xfrm>
            <a:off x="9723067" y="2321471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850;p27"/>
          <p:cNvSpPr/>
          <p:nvPr/>
        </p:nvSpPr>
        <p:spPr>
          <a:xfrm>
            <a:off x="9723635" y="4525554"/>
            <a:ext cx="653413" cy="91298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850;p27"/>
          <p:cNvSpPr/>
          <p:nvPr/>
        </p:nvSpPr>
        <p:spPr>
          <a:xfrm>
            <a:off x="9719742" y="3261248"/>
            <a:ext cx="653413" cy="91298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621;p25"/>
          <p:cNvSpPr/>
          <p:nvPr/>
        </p:nvSpPr>
        <p:spPr>
          <a:xfrm>
            <a:off x="9769358" y="4834207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621;p25"/>
          <p:cNvSpPr/>
          <p:nvPr/>
        </p:nvSpPr>
        <p:spPr>
          <a:xfrm rot="10800000">
            <a:off x="9798150" y="3528806"/>
            <a:ext cx="410744" cy="39467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850;p27"/>
          <p:cNvSpPr/>
          <p:nvPr/>
        </p:nvSpPr>
        <p:spPr>
          <a:xfrm>
            <a:off x="9719741" y="5700164"/>
            <a:ext cx="653413" cy="912989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21;p25"/>
          <p:cNvSpPr/>
          <p:nvPr/>
        </p:nvSpPr>
        <p:spPr>
          <a:xfrm flipV="1">
            <a:off x="9798150" y="5962647"/>
            <a:ext cx="410744" cy="498184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 dirty="0">
              <a:solidFill>
                <a:srgbClr val="435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87904" y="2191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smtClean="0"/>
              <a:t>rgatish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32093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1911350" y="1"/>
            <a:ext cx="9825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21577"/>
            <a:ext cx="2677886" cy="4036423"/>
          </a:xfrm>
          <a:prstGeom prst="rect">
            <a:avLst/>
          </a:prstGeom>
          <a:noFill/>
        </p:spPr>
      </p:pic>
      <p:sp>
        <p:nvSpPr>
          <p:cNvPr id="8" name="Выноска 2 (с границей) 7"/>
          <p:cNvSpPr/>
          <p:nvPr/>
        </p:nvSpPr>
        <p:spPr>
          <a:xfrm>
            <a:off x="3735977" y="1319349"/>
            <a:ext cx="6170050" cy="493775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325"/>
              <a:gd name="adj6" fmla="val -231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Cyrl-UZ" b="1" i="1" u="sng" dirty="0" smtClean="0"/>
              <a:t>Mashg’ulotda ko’riladigan masalalar: </a:t>
            </a:r>
            <a:endParaRPr lang="ru-RU" i="1" dirty="0" smtClean="0"/>
          </a:p>
          <a:p>
            <a:r>
              <a:rPr lang="uz-Cyrl-UZ" b="1" i="1" dirty="0" smtClean="0"/>
              <a:t>	1.1. Huquqiy-me’yoriy hujjatlarni bilish hamda ulardan kasbiy faoliyatda foydalanish ko’nikmalariga ega bo’lish - pedagog huquqiy madaniyatining muhim omili. </a:t>
            </a:r>
            <a:endParaRPr lang="ru-RU" i="1" dirty="0" smtClean="0"/>
          </a:p>
          <a:p>
            <a:r>
              <a:rPr lang="uz-Cyrl-UZ" b="1" i="1" dirty="0" smtClean="0"/>
              <a:t>	1.2. 2022-2026 yillarga mo’ljallangan Yangi O’zbekistonning taraqqiyot strategiyasi hamda Prezident Sh.Mirziyoyevning Oliy Majlis va O’zbekiston xalqiga Murojaatnomasida maktab ta’limini rivojlantirish masalalari. </a:t>
            </a:r>
            <a:endParaRPr lang="ru-RU" i="1" dirty="0" smtClean="0"/>
          </a:p>
          <a:p>
            <a:r>
              <a:rPr lang="uz-Cyrl-UZ" b="1" i="1" dirty="0" smtClean="0"/>
              <a:t>	1.3. “Ta’lim to’g’risida”gi Qonun – mamlakatimiz uzluksiz ta’lim tizimining eng muhim huquqiy asosi. </a:t>
            </a:r>
            <a:endParaRPr lang="ru-RU" i="1" dirty="0" smtClean="0"/>
          </a:p>
          <a:p>
            <a:r>
              <a:rPr lang="uz-Cyrl-UZ" i="1" dirty="0" smtClean="0"/>
              <a:t> 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943" y="1233194"/>
            <a:ext cx="3383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ReJA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27348" y="1029961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723054" y="220489"/>
            <a:ext cx="500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454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9F7C22-67BD-4679-9763-F2CAD3A37309}"/>
              </a:ext>
            </a:extLst>
          </p:cNvPr>
          <p:cNvSpPr/>
          <p:nvPr/>
        </p:nvSpPr>
        <p:spPr>
          <a:xfrm>
            <a:off x="0" y="0"/>
            <a:ext cx="12192000" cy="94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2B45A36-B3A0-4454-B762-79F84FE8690A}"/>
              </a:ext>
            </a:extLst>
          </p:cNvPr>
          <p:cNvSpPr/>
          <p:nvPr/>
        </p:nvSpPr>
        <p:spPr>
          <a:xfrm>
            <a:off x="101601" y="3592278"/>
            <a:ext cx="12192000" cy="55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4258184"/>
            <a:ext cx="12192000" cy="94891"/>
            <a:chOff x="0" y="6719252"/>
            <a:chExt cx="12192000" cy="94891"/>
          </a:xfrm>
          <a:solidFill>
            <a:schemeClr val="accent3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06E5EAD-11A2-4DA2-840A-DC6ABE8A39E9}"/>
              </a:ext>
            </a:extLst>
          </p:cNvPr>
          <p:cNvSpPr txBox="1"/>
          <p:nvPr/>
        </p:nvSpPr>
        <p:spPr>
          <a:xfrm>
            <a:off x="2852853" y="2411543"/>
            <a:ext cx="697683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E’TIBORINGIZ UCHUN RAHMAT</a:t>
            </a:r>
            <a:r>
              <a:rPr lang="uz-Cyrl-UZ" sz="4800" b="1" dirty="0">
                <a:solidFill>
                  <a:srgbClr val="000099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000099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4464617"/>
            <a:ext cx="12192000" cy="94891"/>
            <a:chOff x="0" y="6719252"/>
            <a:chExt cx="12192000" cy="94891"/>
          </a:xfrm>
          <a:solidFill>
            <a:schemeClr val="accent5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1812708"/>
            <a:ext cx="12192000" cy="94891"/>
            <a:chOff x="0" y="6719252"/>
            <a:chExt cx="12192000" cy="94891"/>
          </a:xfrm>
          <a:solidFill>
            <a:schemeClr val="accent3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844EFB45-E19B-4C65-94C8-F0A89F290E7D}"/>
              </a:ext>
            </a:extLst>
          </p:cNvPr>
          <p:cNvGrpSpPr/>
          <p:nvPr/>
        </p:nvGrpSpPr>
        <p:grpSpPr>
          <a:xfrm>
            <a:off x="0" y="2071741"/>
            <a:ext cx="12192000" cy="94891"/>
            <a:chOff x="0" y="6719252"/>
            <a:chExt cx="12192000" cy="94891"/>
          </a:xfrm>
          <a:solidFill>
            <a:schemeClr val="accent5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E9F39840-BAE5-489F-922C-B9C7C25C8253}"/>
                </a:ext>
              </a:extLst>
            </p:cNvPr>
            <p:cNvSpPr/>
            <p:nvPr/>
          </p:nvSpPr>
          <p:spPr>
            <a:xfrm>
              <a:off x="0" y="6719252"/>
              <a:ext cx="6341269" cy="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A390FF08-6AD3-41A2-99D6-D294B3EAA631}"/>
                </a:ext>
              </a:extLst>
            </p:cNvPr>
            <p:cNvSpPr/>
            <p:nvPr/>
          </p:nvSpPr>
          <p:spPr>
            <a:xfrm>
              <a:off x="7710488" y="6719252"/>
              <a:ext cx="4481512" cy="94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Parallelogram 86">
              <a:extLst>
                <a:ext uri="{FF2B5EF4-FFF2-40B4-BE49-F238E27FC236}">
                  <a16:creationId xmlns="" xmlns:a16="http://schemas.microsoft.com/office/drawing/2014/main" id="{265E03F7-9A6D-41AE-95D5-9DE177B488C2}"/>
                </a:ext>
              </a:extLst>
            </p:cNvPr>
            <p:cNvSpPr/>
            <p:nvPr/>
          </p:nvSpPr>
          <p:spPr>
            <a:xfrm>
              <a:off x="6197601" y="6719252"/>
              <a:ext cx="1656323" cy="94256"/>
            </a:xfrm>
            <a:prstGeom prst="parallelogram">
              <a:avLst>
                <a:gd name="adj" fmla="val 15175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15">
                <a:defRPr/>
              </a:pPr>
              <a:endParaRPr lang="en-US" sz="207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33" y="64143"/>
            <a:ext cx="1852683" cy="16846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E9F7C22-67BD-4679-9763-F2CAD3A37309}"/>
              </a:ext>
            </a:extLst>
          </p:cNvPr>
          <p:cNvSpPr/>
          <p:nvPr/>
        </p:nvSpPr>
        <p:spPr>
          <a:xfrm>
            <a:off x="0" y="6761864"/>
            <a:ext cx="12192000" cy="94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101601" y="335580"/>
            <a:ext cx="5916744" cy="10770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33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2133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6096000" y="4938385"/>
            <a:ext cx="5916744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2133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36" y="4634677"/>
            <a:ext cx="1852683" cy="1684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11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6">
            <a:extLst/>
          </p:cNvPr>
          <p:cNvSpPr/>
          <p:nvPr/>
        </p:nvSpPr>
        <p:spPr>
          <a:xfrm>
            <a:off x="10621963" y="6092825"/>
            <a:ext cx="1570037" cy="765175"/>
          </a:xfrm>
          <a:custGeom>
            <a:avLst/>
            <a:gdLst/>
            <a:ahLst/>
            <a:cxnLst/>
            <a:rect l="l" t="t" r="r" b="b"/>
            <a:pathLst>
              <a:path w="1809115" h="1369695">
                <a:moveTo>
                  <a:pt x="0" y="1369295"/>
                </a:moveTo>
                <a:lnTo>
                  <a:pt x="1121" y="1360804"/>
                </a:lnTo>
                <a:lnTo>
                  <a:pt x="8800" y="1302662"/>
                </a:lnTo>
                <a:lnTo>
                  <a:pt x="16479" y="1244520"/>
                </a:lnTo>
                <a:lnTo>
                  <a:pt x="24158" y="1186377"/>
                </a:lnTo>
                <a:lnTo>
                  <a:pt x="31837" y="1128235"/>
                </a:lnTo>
                <a:lnTo>
                  <a:pt x="39516" y="1070093"/>
                </a:lnTo>
                <a:lnTo>
                  <a:pt x="47195" y="1011950"/>
                </a:lnTo>
                <a:lnTo>
                  <a:pt x="54874" y="953808"/>
                </a:lnTo>
                <a:lnTo>
                  <a:pt x="62554" y="895666"/>
                </a:lnTo>
                <a:lnTo>
                  <a:pt x="70233" y="837524"/>
                </a:lnTo>
                <a:lnTo>
                  <a:pt x="77912" y="779381"/>
                </a:lnTo>
                <a:lnTo>
                  <a:pt x="85591" y="721239"/>
                </a:lnTo>
                <a:lnTo>
                  <a:pt x="93270" y="663097"/>
                </a:lnTo>
                <a:lnTo>
                  <a:pt x="100950" y="604954"/>
                </a:lnTo>
                <a:lnTo>
                  <a:pt x="168090" y="581173"/>
                </a:lnTo>
                <a:lnTo>
                  <a:pt x="235231" y="557392"/>
                </a:lnTo>
                <a:lnTo>
                  <a:pt x="302371" y="533611"/>
                </a:lnTo>
                <a:lnTo>
                  <a:pt x="369511" y="509830"/>
                </a:lnTo>
                <a:lnTo>
                  <a:pt x="436651" y="486049"/>
                </a:lnTo>
                <a:lnTo>
                  <a:pt x="503791" y="462268"/>
                </a:lnTo>
                <a:lnTo>
                  <a:pt x="570932" y="438487"/>
                </a:lnTo>
                <a:lnTo>
                  <a:pt x="638072" y="414706"/>
                </a:lnTo>
                <a:lnTo>
                  <a:pt x="705212" y="390925"/>
                </a:lnTo>
                <a:lnTo>
                  <a:pt x="772352" y="367144"/>
                </a:lnTo>
                <a:lnTo>
                  <a:pt x="839492" y="343363"/>
                </a:lnTo>
                <a:lnTo>
                  <a:pt x="906632" y="319581"/>
                </a:lnTo>
                <a:lnTo>
                  <a:pt x="973772" y="295800"/>
                </a:lnTo>
                <a:lnTo>
                  <a:pt x="1040912" y="272019"/>
                </a:lnTo>
                <a:lnTo>
                  <a:pt x="1108053" y="248238"/>
                </a:lnTo>
                <a:lnTo>
                  <a:pt x="1175193" y="224457"/>
                </a:lnTo>
                <a:lnTo>
                  <a:pt x="1242333" y="200676"/>
                </a:lnTo>
                <a:lnTo>
                  <a:pt x="1309473" y="176895"/>
                </a:lnTo>
                <a:lnTo>
                  <a:pt x="1376614" y="153114"/>
                </a:lnTo>
                <a:lnTo>
                  <a:pt x="1443754" y="129333"/>
                </a:lnTo>
                <a:lnTo>
                  <a:pt x="1510894" y="105551"/>
                </a:lnTo>
                <a:lnTo>
                  <a:pt x="1578034" y="81770"/>
                </a:lnTo>
                <a:lnTo>
                  <a:pt x="1645175" y="57988"/>
                </a:lnTo>
                <a:lnTo>
                  <a:pt x="1712315" y="34207"/>
                </a:lnTo>
                <a:lnTo>
                  <a:pt x="1779455" y="10425"/>
                </a:lnTo>
                <a:lnTo>
                  <a:pt x="180889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68" name="object 67">
            <a:extLst/>
          </p:cNvPr>
          <p:cNvSpPr/>
          <p:nvPr/>
        </p:nvSpPr>
        <p:spPr>
          <a:xfrm>
            <a:off x="10755313" y="6165850"/>
            <a:ext cx="1436687" cy="692150"/>
          </a:xfrm>
          <a:custGeom>
            <a:avLst/>
            <a:gdLst/>
            <a:ahLst/>
            <a:cxnLst/>
            <a:rect l="l" t="t" r="r" b="b"/>
            <a:pathLst>
              <a:path w="1655444" h="1238250">
                <a:moveTo>
                  <a:pt x="0" y="1237956"/>
                </a:moveTo>
                <a:lnTo>
                  <a:pt x="7135" y="1189295"/>
                </a:lnTo>
                <a:lnTo>
                  <a:pt x="15158" y="1134584"/>
                </a:lnTo>
                <a:lnTo>
                  <a:pt x="23182" y="1079872"/>
                </a:lnTo>
                <a:lnTo>
                  <a:pt x="31205" y="1025160"/>
                </a:lnTo>
                <a:lnTo>
                  <a:pt x="39228" y="970449"/>
                </a:lnTo>
                <a:lnTo>
                  <a:pt x="47251" y="915737"/>
                </a:lnTo>
                <a:lnTo>
                  <a:pt x="55274" y="861026"/>
                </a:lnTo>
                <a:lnTo>
                  <a:pt x="63298" y="806314"/>
                </a:lnTo>
                <a:lnTo>
                  <a:pt x="71321" y="751603"/>
                </a:lnTo>
                <a:lnTo>
                  <a:pt x="79344" y="696891"/>
                </a:lnTo>
                <a:lnTo>
                  <a:pt x="87367" y="642179"/>
                </a:lnTo>
                <a:lnTo>
                  <a:pt x="95391" y="587467"/>
                </a:lnTo>
                <a:lnTo>
                  <a:pt x="103414" y="532756"/>
                </a:lnTo>
                <a:lnTo>
                  <a:pt x="166991" y="510927"/>
                </a:lnTo>
                <a:lnTo>
                  <a:pt x="230568" y="489098"/>
                </a:lnTo>
                <a:lnTo>
                  <a:pt x="294145" y="467269"/>
                </a:lnTo>
                <a:lnTo>
                  <a:pt x="357722" y="445440"/>
                </a:lnTo>
                <a:lnTo>
                  <a:pt x="421299" y="423611"/>
                </a:lnTo>
                <a:lnTo>
                  <a:pt x="484876" y="401782"/>
                </a:lnTo>
                <a:lnTo>
                  <a:pt x="548453" y="379953"/>
                </a:lnTo>
                <a:lnTo>
                  <a:pt x="612030" y="358124"/>
                </a:lnTo>
                <a:lnTo>
                  <a:pt x="675607" y="336295"/>
                </a:lnTo>
                <a:lnTo>
                  <a:pt x="739184" y="314466"/>
                </a:lnTo>
                <a:lnTo>
                  <a:pt x="802761" y="292637"/>
                </a:lnTo>
                <a:lnTo>
                  <a:pt x="866338" y="270808"/>
                </a:lnTo>
                <a:lnTo>
                  <a:pt x="929915" y="248979"/>
                </a:lnTo>
                <a:lnTo>
                  <a:pt x="993492" y="227151"/>
                </a:lnTo>
                <a:lnTo>
                  <a:pt x="1057069" y="205322"/>
                </a:lnTo>
                <a:lnTo>
                  <a:pt x="1120646" y="183493"/>
                </a:lnTo>
                <a:lnTo>
                  <a:pt x="1184222" y="161664"/>
                </a:lnTo>
                <a:lnTo>
                  <a:pt x="1247799" y="139835"/>
                </a:lnTo>
                <a:lnTo>
                  <a:pt x="1311376" y="118006"/>
                </a:lnTo>
                <a:lnTo>
                  <a:pt x="1374953" y="96177"/>
                </a:lnTo>
                <a:lnTo>
                  <a:pt x="1438530" y="74348"/>
                </a:lnTo>
                <a:lnTo>
                  <a:pt x="1502108" y="52519"/>
                </a:lnTo>
                <a:lnTo>
                  <a:pt x="1565685" y="30690"/>
                </a:lnTo>
                <a:lnTo>
                  <a:pt x="1629262" y="8861"/>
                </a:lnTo>
                <a:lnTo>
                  <a:pt x="1655072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69" name="object 68">
            <a:extLst/>
          </p:cNvPr>
          <p:cNvSpPr/>
          <p:nvPr/>
        </p:nvSpPr>
        <p:spPr>
          <a:xfrm>
            <a:off x="10888663" y="6238875"/>
            <a:ext cx="1303337" cy="619125"/>
          </a:xfrm>
          <a:custGeom>
            <a:avLst/>
            <a:gdLst/>
            <a:ahLst/>
            <a:cxnLst/>
            <a:rect l="l" t="t" r="r" b="b"/>
            <a:pathLst>
              <a:path w="1501140" h="1108709">
                <a:moveTo>
                  <a:pt x="0" y="1108210"/>
                </a:moveTo>
                <a:lnTo>
                  <a:pt x="13374" y="1026238"/>
                </a:lnTo>
                <a:lnTo>
                  <a:pt x="21741" y="974957"/>
                </a:lnTo>
                <a:lnTo>
                  <a:pt x="30108" y="923677"/>
                </a:lnTo>
                <a:lnTo>
                  <a:pt x="38475" y="872396"/>
                </a:lnTo>
                <a:lnTo>
                  <a:pt x="46842" y="821115"/>
                </a:lnTo>
                <a:lnTo>
                  <a:pt x="55209" y="769835"/>
                </a:lnTo>
                <a:lnTo>
                  <a:pt x="63576" y="718554"/>
                </a:lnTo>
                <a:lnTo>
                  <a:pt x="71943" y="667273"/>
                </a:lnTo>
                <a:lnTo>
                  <a:pt x="80310" y="615993"/>
                </a:lnTo>
                <a:lnTo>
                  <a:pt x="88677" y="564712"/>
                </a:lnTo>
                <a:lnTo>
                  <a:pt x="97044" y="513432"/>
                </a:lnTo>
                <a:lnTo>
                  <a:pt x="105411" y="462151"/>
                </a:lnTo>
                <a:lnTo>
                  <a:pt x="165425" y="442274"/>
                </a:lnTo>
                <a:lnTo>
                  <a:pt x="225439" y="422397"/>
                </a:lnTo>
                <a:lnTo>
                  <a:pt x="285453" y="402521"/>
                </a:lnTo>
                <a:lnTo>
                  <a:pt x="345467" y="382644"/>
                </a:lnTo>
                <a:lnTo>
                  <a:pt x="405481" y="362767"/>
                </a:lnTo>
                <a:lnTo>
                  <a:pt x="465495" y="342890"/>
                </a:lnTo>
                <a:lnTo>
                  <a:pt x="525508" y="323013"/>
                </a:lnTo>
                <a:lnTo>
                  <a:pt x="585522" y="303136"/>
                </a:lnTo>
                <a:lnTo>
                  <a:pt x="645536" y="283260"/>
                </a:lnTo>
                <a:lnTo>
                  <a:pt x="705550" y="263383"/>
                </a:lnTo>
                <a:lnTo>
                  <a:pt x="765564" y="243506"/>
                </a:lnTo>
                <a:lnTo>
                  <a:pt x="825578" y="223629"/>
                </a:lnTo>
                <a:lnTo>
                  <a:pt x="885592" y="203753"/>
                </a:lnTo>
                <a:lnTo>
                  <a:pt x="945606" y="183876"/>
                </a:lnTo>
                <a:lnTo>
                  <a:pt x="1005619" y="164000"/>
                </a:lnTo>
                <a:lnTo>
                  <a:pt x="1065633" y="144123"/>
                </a:lnTo>
                <a:lnTo>
                  <a:pt x="1125647" y="124246"/>
                </a:lnTo>
                <a:lnTo>
                  <a:pt x="1185660" y="104370"/>
                </a:lnTo>
                <a:lnTo>
                  <a:pt x="1245674" y="84494"/>
                </a:lnTo>
                <a:lnTo>
                  <a:pt x="1305688" y="64617"/>
                </a:lnTo>
                <a:lnTo>
                  <a:pt x="1365702" y="44740"/>
                </a:lnTo>
                <a:lnTo>
                  <a:pt x="1425716" y="24864"/>
                </a:lnTo>
                <a:lnTo>
                  <a:pt x="1485730" y="4987"/>
                </a:lnTo>
                <a:lnTo>
                  <a:pt x="1500789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0" name="object 69">
            <a:extLst/>
          </p:cNvPr>
          <p:cNvSpPr/>
          <p:nvPr/>
        </p:nvSpPr>
        <p:spPr>
          <a:xfrm>
            <a:off x="11023600" y="6310313"/>
            <a:ext cx="1168400" cy="547687"/>
          </a:xfrm>
          <a:custGeom>
            <a:avLst/>
            <a:gdLst/>
            <a:ahLst/>
            <a:cxnLst/>
            <a:rect l="l" t="t" r="r" b="b"/>
            <a:pathLst>
              <a:path w="1346200" h="980440">
                <a:moveTo>
                  <a:pt x="0" y="980364"/>
                </a:moveTo>
                <a:lnTo>
                  <a:pt x="2315" y="967645"/>
                </a:lnTo>
                <a:lnTo>
                  <a:pt x="11026" y="919795"/>
                </a:lnTo>
                <a:lnTo>
                  <a:pt x="19737" y="871945"/>
                </a:lnTo>
                <a:lnTo>
                  <a:pt x="28448" y="824095"/>
                </a:lnTo>
                <a:lnTo>
                  <a:pt x="37159" y="776245"/>
                </a:lnTo>
                <a:lnTo>
                  <a:pt x="45870" y="728395"/>
                </a:lnTo>
                <a:lnTo>
                  <a:pt x="54581" y="680545"/>
                </a:lnTo>
                <a:lnTo>
                  <a:pt x="63292" y="632695"/>
                </a:lnTo>
                <a:lnTo>
                  <a:pt x="72003" y="584845"/>
                </a:lnTo>
                <a:lnTo>
                  <a:pt x="80714" y="536995"/>
                </a:lnTo>
                <a:lnTo>
                  <a:pt x="89425" y="489145"/>
                </a:lnTo>
                <a:lnTo>
                  <a:pt x="98135" y="441295"/>
                </a:lnTo>
                <a:lnTo>
                  <a:pt x="106846" y="393445"/>
                </a:lnTo>
                <a:lnTo>
                  <a:pt x="163297" y="375520"/>
                </a:lnTo>
                <a:lnTo>
                  <a:pt x="219747" y="357595"/>
                </a:lnTo>
                <a:lnTo>
                  <a:pt x="276198" y="339671"/>
                </a:lnTo>
                <a:lnTo>
                  <a:pt x="332648" y="321746"/>
                </a:lnTo>
                <a:lnTo>
                  <a:pt x="389099" y="303822"/>
                </a:lnTo>
                <a:lnTo>
                  <a:pt x="445549" y="285897"/>
                </a:lnTo>
                <a:lnTo>
                  <a:pt x="502000" y="267973"/>
                </a:lnTo>
                <a:lnTo>
                  <a:pt x="558450" y="250048"/>
                </a:lnTo>
                <a:lnTo>
                  <a:pt x="614901" y="232124"/>
                </a:lnTo>
                <a:lnTo>
                  <a:pt x="671351" y="214199"/>
                </a:lnTo>
                <a:lnTo>
                  <a:pt x="727802" y="196275"/>
                </a:lnTo>
                <a:lnTo>
                  <a:pt x="784252" y="178350"/>
                </a:lnTo>
                <a:lnTo>
                  <a:pt x="840703" y="160426"/>
                </a:lnTo>
                <a:lnTo>
                  <a:pt x="897153" y="142501"/>
                </a:lnTo>
                <a:lnTo>
                  <a:pt x="953604" y="124577"/>
                </a:lnTo>
                <a:lnTo>
                  <a:pt x="1010055" y="106652"/>
                </a:lnTo>
                <a:lnTo>
                  <a:pt x="1066505" y="88727"/>
                </a:lnTo>
                <a:lnTo>
                  <a:pt x="1122956" y="70802"/>
                </a:lnTo>
                <a:lnTo>
                  <a:pt x="1179406" y="52878"/>
                </a:lnTo>
                <a:lnTo>
                  <a:pt x="1235857" y="34953"/>
                </a:lnTo>
                <a:lnTo>
                  <a:pt x="1292308" y="17029"/>
                </a:lnTo>
                <a:lnTo>
                  <a:pt x="134594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1" name="object 70">
            <a:extLst/>
          </p:cNvPr>
          <p:cNvSpPr/>
          <p:nvPr/>
        </p:nvSpPr>
        <p:spPr>
          <a:xfrm>
            <a:off x="11158538" y="6380163"/>
            <a:ext cx="1033462" cy="477837"/>
          </a:xfrm>
          <a:custGeom>
            <a:avLst/>
            <a:gdLst/>
            <a:ahLst/>
            <a:cxnLst/>
            <a:rect l="l" t="t" r="r" b="b"/>
            <a:pathLst>
              <a:path w="1190625" h="855345">
                <a:moveTo>
                  <a:pt x="0" y="854794"/>
                </a:moveTo>
                <a:lnTo>
                  <a:pt x="7984" y="815626"/>
                </a:lnTo>
                <a:lnTo>
                  <a:pt x="17038" y="771207"/>
                </a:lnTo>
                <a:lnTo>
                  <a:pt x="26093" y="726787"/>
                </a:lnTo>
                <a:lnTo>
                  <a:pt x="35147" y="682368"/>
                </a:lnTo>
                <a:lnTo>
                  <a:pt x="44202" y="637948"/>
                </a:lnTo>
                <a:lnTo>
                  <a:pt x="53257" y="593529"/>
                </a:lnTo>
                <a:lnTo>
                  <a:pt x="62311" y="549109"/>
                </a:lnTo>
                <a:lnTo>
                  <a:pt x="71366" y="504690"/>
                </a:lnTo>
                <a:lnTo>
                  <a:pt x="80421" y="460271"/>
                </a:lnTo>
                <a:lnTo>
                  <a:pt x="89476" y="415851"/>
                </a:lnTo>
                <a:lnTo>
                  <a:pt x="98530" y="371432"/>
                </a:lnTo>
                <a:lnTo>
                  <a:pt x="107585" y="327013"/>
                </a:lnTo>
                <a:lnTo>
                  <a:pt x="160473" y="311041"/>
                </a:lnTo>
                <a:lnTo>
                  <a:pt x="213360" y="295069"/>
                </a:lnTo>
                <a:lnTo>
                  <a:pt x="266248" y="279097"/>
                </a:lnTo>
                <a:lnTo>
                  <a:pt x="319136" y="263124"/>
                </a:lnTo>
                <a:lnTo>
                  <a:pt x="372023" y="247152"/>
                </a:lnTo>
                <a:lnTo>
                  <a:pt x="424911" y="231180"/>
                </a:lnTo>
                <a:lnTo>
                  <a:pt x="477798" y="215208"/>
                </a:lnTo>
                <a:lnTo>
                  <a:pt x="530686" y="199236"/>
                </a:lnTo>
                <a:lnTo>
                  <a:pt x="583573" y="183264"/>
                </a:lnTo>
                <a:lnTo>
                  <a:pt x="636460" y="167292"/>
                </a:lnTo>
                <a:lnTo>
                  <a:pt x="689348" y="151320"/>
                </a:lnTo>
                <a:lnTo>
                  <a:pt x="742235" y="135347"/>
                </a:lnTo>
                <a:lnTo>
                  <a:pt x="795123" y="119375"/>
                </a:lnTo>
                <a:lnTo>
                  <a:pt x="848010" y="103403"/>
                </a:lnTo>
                <a:lnTo>
                  <a:pt x="900897" y="87431"/>
                </a:lnTo>
                <a:lnTo>
                  <a:pt x="953784" y="71459"/>
                </a:lnTo>
                <a:lnTo>
                  <a:pt x="1006672" y="55486"/>
                </a:lnTo>
                <a:lnTo>
                  <a:pt x="1059559" y="39514"/>
                </a:lnTo>
                <a:lnTo>
                  <a:pt x="1112446" y="23542"/>
                </a:lnTo>
                <a:lnTo>
                  <a:pt x="1165333" y="7570"/>
                </a:lnTo>
                <a:lnTo>
                  <a:pt x="119040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2" name="object 71">
            <a:extLst/>
          </p:cNvPr>
          <p:cNvSpPr/>
          <p:nvPr/>
        </p:nvSpPr>
        <p:spPr>
          <a:xfrm>
            <a:off x="11293475" y="6448425"/>
            <a:ext cx="898525" cy="409575"/>
          </a:xfrm>
          <a:custGeom>
            <a:avLst/>
            <a:gdLst/>
            <a:ahLst/>
            <a:cxnLst/>
            <a:rect l="l" t="t" r="r" b="b"/>
            <a:pathLst>
              <a:path w="1034415" h="732154">
                <a:moveTo>
                  <a:pt x="0" y="731999"/>
                </a:moveTo>
                <a:lnTo>
                  <a:pt x="13472" y="673243"/>
                </a:lnTo>
                <a:lnTo>
                  <a:pt x="22870" y="632255"/>
                </a:lnTo>
                <a:lnTo>
                  <a:pt x="32269" y="591266"/>
                </a:lnTo>
                <a:lnTo>
                  <a:pt x="41668" y="550278"/>
                </a:lnTo>
                <a:lnTo>
                  <a:pt x="51066" y="509289"/>
                </a:lnTo>
                <a:lnTo>
                  <a:pt x="60465" y="468301"/>
                </a:lnTo>
                <a:lnTo>
                  <a:pt x="69864" y="427312"/>
                </a:lnTo>
                <a:lnTo>
                  <a:pt x="79262" y="386324"/>
                </a:lnTo>
                <a:lnTo>
                  <a:pt x="88661" y="345335"/>
                </a:lnTo>
                <a:lnTo>
                  <a:pt x="98060" y="304346"/>
                </a:lnTo>
                <a:lnTo>
                  <a:pt x="107458" y="263358"/>
                </a:lnTo>
                <a:lnTo>
                  <a:pt x="156783" y="249338"/>
                </a:lnTo>
                <a:lnTo>
                  <a:pt x="206107" y="235318"/>
                </a:lnTo>
                <a:lnTo>
                  <a:pt x="255431" y="221298"/>
                </a:lnTo>
                <a:lnTo>
                  <a:pt x="304755" y="207278"/>
                </a:lnTo>
                <a:lnTo>
                  <a:pt x="354080" y="193258"/>
                </a:lnTo>
                <a:lnTo>
                  <a:pt x="403404" y="179238"/>
                </a:lnTo>
                <a:lnTo>
                  <a:pt x="452728" y="165218"/>
                </a:lnTo>
                <a:lnTo>
                  <a:pt x="502052" y="151198"/>
                </a:lnTo>
                <a:lnTo>
                  <a:pt x="551376" y="137178"/>
                </a:lnTo>
                <a:lnTo>
                  <a:pt x="600701" y="123158"/>
                </a:lnTo>
                <a:lnTo>
                  <a:pt x="650025" y="109138"/>
                </a:lnTo>
                <a:lnTo>
                  <a:pt x="699349" y="95118"/>
                </a:lnTo>
                <a:lnTo>
                  <a:pt x="748674" y="81098"/>
                </a:lnTo>
                <a:lnTo>
                  <a:pt x="797998" y="67078"/>
                </a:lnTo>
                <a:lnTo>
                  <a:pt x="847322" y="53058"/>
                </a:lnTo>
                <a:lnTo>
                  <a:pt x="896647" y="39038"/>
                </a:lnTo>
                <a:lnTo>
                  <a:pt x="945971" y="25018"/>
                </a:lnTo>
                <a:lnTo>
                  <a:pt x="995296" y="10998"/>
                </a:lnTo>
                <a:lnTo>
                  <a:pt x="103399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3" name="object 72">
            <a:extLst/>
          </p:cNvPr>
          <p:cNvSpPr/>
          <p:nvPr/>
        </p:nvSpPr>
        <p:spPr>
          <a:xfrm>
            <a:off x="11430000" y="6515100"/>
            <a:ext cx="762000" cy="342900"/>
          </a:xfrm>
          <a:custGeom>
            <a:avLst/>
            <a:gdLst/>
            <a:ahLst/>
            <a:cxnLst/>
            <a:rect l="l" t="t" r="r" b="b"/>
            <a:pathLst>
              <a:path w="876934" h="612775">
                <a:moveTo>
                  <a:pt x="0" y="612624"/>
                </a:moveTo>
                <a:lnTo>
                  <a:pt x="18542" y="541142"/>
                </a:lnTo>
                <a:lnTo>
                  <a:pt x="28284" y="503585"/>
                </a:lnTo>
                <a:lnTo>
                  <a:pt x="38026" y="466027"/>
                </a:lnTo>
                <a:lnTo>
                  <a:pt x="47769" y="428469"/>
                </a:lnTo>
                <a:lnTo>
                  <a:pt x="57511" y="390912"/>
                </a:lnTo>
                <a:lnTo>
                  <a:pt x="67253" y="353354"/>
                </a:lnTo>
                <a:lnTo>
                  <a:pt x="76996" y="315797"/>
                </a:lnTo>
                <a:lnTo>
                  <a:pt x="86738" y="278239"/>
                </a:lnTo>
                <a:lnTo>
                  <a:pt x="96480" y="240682"/>
                </a:lnTo>
                <a:lnTo>
                  <a:pt x="106222" y="203124"/>
                </a:lnTo>
                <a:lnTo>
                  <a:pt x="151984" y="191056"/>
                </a:lnTo>
                <a:lnTo>
                  <a:pt x="197745" y="178988"/>
                </a:lnTo>
                <a:lnTo>
                  <a:pt x="243506" y="166920"/>
                </a:lnTo>
                <a:lnTo>
                  <a:pt x="289267" y="154852"/>
                </a:lnTo>
                <a:lnTo>
                  <a:pt x="335029" y="142784"/>
                </a:lnTo>
                <a:lnTo>
                  <a:pt x="380790" y="130717"/>
                </a:lnTo>
                <a:lnTo>
                  <a:pt x="426551" y="118649"/>
                </a:lnTo>
                <a:lnTo>
                  <a:pt x="472312" y="106581"/>
                </a:lnTo>
                <a:lnTo>
                  <a:pt x="518074" y="94513"/>
                </a:lnTo>
                <a:lnTo>
                  <a:pt x="563835" y="82445"/>
                </a:lnTo>
                <a:lnTo>
                  <a:pt x="609596" y="70378"/>
                </a:lnTo>
                <a:lnTo>
                  <a:pt x="655357" y="58310"/>
                </a:lnTo>
                <a:lnTo>
                  <a:pt x="701118" y="46242"/>
                </a:lnTo>
                <a:lnTo>
                  <a:pt x="746880" y="34175"/>
                </a:lnTo>
                <a:lnTo>
                  <a:pt x="792641" y="22107"/>
                </a:lnTo>
                <a:lnTo>
                  <a:pt x="838402" y="10039"/>
                </a:lnTo>
                <a:lnTo>
                  <a:pt x="876474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4" name="object 73">
            <a:extLst/>
          </p:cNvPr>
          <p:cNvSpPr/>
          <p:nvPr/>
        </p:nvSpPr>
        <p:spPr>
          <a:xfrm>
            <a:off x="11568113" y="6580188"/>
            <a:ext cx="623887" cy="277812"/>
          </a:xfrm>
          <a:custGeom>
            <a:avLst/>
            <a:gdLst/>
            <a:ahLst/>
            <a:cxnLst/>
            <a:rect l="l" t="t" r="r" b="b"/>
            <a:pathLst>
              <a:path w="717550" h="497840">
                <a:moveTo>
                  <a:pt x="0" y="497539"/>
                </a:moveTo>
                <a:lnTo>
                  <a:pt x="12772" y="454321"/>
                </a:lnTo>
                <a:lnTo>
                  <a:pt x="32945" y="386067"/>
                </a:lnTo>
                <a:lnTo>
                  <a:pt x="53118" y="317813"/>
                </a:lnTo>
                <a:lnTo>
                  <a:pt x="73291" y="249558"/>
                </a:lnTo>
                <a:lnTo>
                  <a:pt x="93464" y="181303"/>
                </a:lnTo>
                <a:lnTo>
                  <a:pt x="145749" y="137061"/>
                </a:lnTo>
                <a:lnTo>
                  <a:pt x="187946" y="126945"/>
                </a:lnTo>
                <a:lnTo>
                  <a:pt x="230144" y="116830"/>
                </a:lnTo>
                <a:lnTo>
                  <a:pt x="272342" y="106715"/>
                </a:lnTo>
                <a:lnTo>
                  <a:pt x="314539" y="96599"/>
                </a:lnTo>
                <a:lnTo>
                  <a:pt x="356737" y="86484"/>
                </a:lnTo>
                <a:lnTo>
                  <a:pt x="398935" y="76369"/>
                </a:lnTo>
                <a:lnTo>
                  <a:pt x="441133" y="66253"/>
                </a:lnTo>
                <a:lnTo>
                  <a:pt x="483331" y="56138"/>
                </a:lnTo>
                <a:lnTo>
                  <a:pt x="525529" y="46023"/>
                </a:lnTo>
                <a:lnTo>
                  <a:pt x="567726" y="35907"/>
                </a:lnTo>
                <a:lnTo>
                  <a:pt x="609924" y="25792"/>
                </a:lnTo>
                <a:lnTo>
                  <a:pt x="652122" y="15676"/>
                </a:lnTo>
                <a:lnTo>
                  <a:pt x="694320" y="5561"/>
                </a:lnTo>
                <a:lnTo>
                  <a:pt x="717519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5" name="object 74">
            <a:extLst/>
          </p:cNvPr>
          <p:cNvSpPr/>
          <p:nvPr/>
        </p:nvSpPr>
        <p:spPr>
          <a:xfrm>
            <a:off x="11707813" y="6640513"/>
            <a:ext cx="484187" cy="217487"/>
          </a:xfrm>
          <a:custGeom>
            <a:avLst/>
            <a:gdLst/>
            <a:ahLst/>
            <a:cxnLst/>
            <a:rect l="l" t="t" r="r" b="b"/>
            <a:pathLst>
              <a:path w="556894" h="387984">
                <a:moveTo>
                  <a:pt x="0" y="387927"/>
                </a:moveTo>
                <a:lnTo>
                  <a:pt x="15511" y="342275"/>
                </a:lnTo>
                <a:lnTo>
                  <a:pt x="36371" y="280883"/>
                </a:lnTo>
                <a:lnTo>
                  <a:pt x="57232" y="219490"/>
                </a:lnTo>
                <a:lnTo>
                  <a:pt x="78092" y="158097"/>
                </a:lnTo>
                <a:lnTo>
                  <a:pt x="98953" y="96704"/>
                </a:lnTo>
                <a:lnTo>
                  <a:pt x="137587" y="88541"/>
                </a:lnTo>
                <a:lnTo>
                  <a:pt x="176222" y="80378"/>
                </a:lnTo>
                <a:lnTo>
                  <a:pt x="214857" y="72215"/>
                </a:lnTo>
                <a:lnTo>
                  <a:pt x="253492" y="64052"/>
                </a:lnTo>
                <a:lnTo>
                  <a:pt x="292126" y="55889"/>
                </a:lnTo>
                <a:lnTo>
                  <a:pt x="330761" y="47726"/>
                </a:lnTo>
                <a:lnTo>
                  <a:pt x="369396" y="39563"/>
                </a:lnTo>
                <a:lnTo>
                  <a:pt x="408031" y="31399"/>
                </a:lnTo>
                <a:lnTo>
                  <a:pt x="446666" y="23236"/>
                </a:lnTo>
                <a:lnTo>
                  <a:pt x="485301" y="15073"/>
                </a:lnTo>
                <a:lnTo>
                  <a:pt x="523935" y="6910"/>
                </a:lnTo>
                <a:lnTo>
                  <a:pt x="556641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6" name="object 75">
            <a:extLst/>
          </p:cNvPr>
          <p:cNvSpPr/>
          <p:nvPr/>
        </p:nvSpPr>
        <p:spPr>
          <a:xfrm>
            <a:off x="11850688" y="6697663"/>
            <a:ext cx="341312" cy="160337"/>
          </a:xfrm>
          <a:custGeom>
            <a:avLst/>
            <a:gdLst/>
            <a:ahLst/>
            <a:cxnLst/>
            <a:rect l="l" t="t" r="r" b="b"/>
            <a:pathLst>
              <a:path w="393700" h="285750">
                <a:moveTo>
                  <a:pt x="0" y="285459"/>
                </a:moveTo>
                <a:lnTo>
                  <a:pt x="16289" y="244237"/>
                </a:lnTo>
                <a:lnTo>
                  <a:pt x="37837" y="189706"/>
                </a:lnTo>
                <a:lnTo>
                  <a:pt x="59385" y="135175"/>
                </a:lnTo>
                <a:lnTo>
                  <a:pt x="70159" y="107909"/>
                </a:lnTo>
                <a:lnTo>
                  <a:pt x="80933" y="80643"/>
                </a:lnTo>
                <a:lnTo>
                  <a:pt x="126778" y="47167"/>
                </a:lnTo>
                <a:lnTo>
                  <a:pt x="196921" y="34745"/>
                </a:lnTo>
                <a:lnTo>
                  <a:pt x="267064" y="22322"/>
                </a:lnTo>
                <a:lnTo>
                  <a:pt x="337207" y="9900"/>
                </a:lnTo>
                <a:lnTo>
                  <a:pt x="372279" y="3689"/>
                </a:lnTo>
                <a:lnTo>
                  <a:pt x="393113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7" name="object 76">
            <a:extLst/>
          </p:cNvPr>
          <p:cNvSpPr/>
          <p:nvPr/>
        </p:nvSpPr>
        <p:spPr>
          <a:xfrm>
            <a:off x="11995150" y="6750050"/>
            <a:ext cx="196850" cy="107950"/>
          </a:xfrm>
          <a:custGeom>
            <a:avLst/>
            <a:gdLst/>
            <a:ahLst/>
            <a:cxnLst/>
            <a:rect l="l" t="t" r="r" b="b"/>
            <a:pathLst>
              <a:path w="226059" h="193040">
                <a:moveTo>
                  <a:pt x="0" y="192556"/>
                </a:moveTo>
                <a:lnTo>
                  <a:pt x="2844" y="186458"/>
                </a:lnTo>
                <a:lnTo>
                  <a:pt x="13962" y="162623"/>
                </a:lnTo>
                <a:lnTo>
                  <a:pt x="25080" y="138789"/>
                </a:lnTo>
                <a:lnTo>
                  <a:pt x="47315" y="91119"/>
                </a:lnTo>
                <a:lnTo>
                  <a:pt x="69550" y="43450"/>
                </a:lnTo>
                <a:lnTo>
                  <a:pt x="80668" y="19616"/>
                </a:lnTo>
                <a:lnTo>
                  <a:pt x="112176" y="15357"/>
                </a:lnTo>
                <a:lnTo>
                  <a:pt x="143685" y="11098"/>
                </a:lnTo>
                <a:lnTo>
                  <a:pt x="175193" y="6839"/>
                </a:lnTo>
                <a:lnTo>
                  <a:pt x="206702" y="2580"/>
                </a:lnTo>
                <a:lnTo>
                  <a:pt x="225794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sp>
        <p:nvSpPr>
          <p:cNvPr id="78" name="object 77">
            <a:extLst/>
          </p:cNvPr>
          <p:cNvSpPr/>
          <p:nvPr/>
        </p:nvSpPr>
        <p:spPr>
          <a:xfrm>
            <a:off x="12122150" y="6770688"/>
            <a:ext cx="69850" cy="87312"/>
          </a:xfrm>
          <a:custGeom>
            <a:avLst/>
            <a:gdLst/>
            <a:ahLst/>
            <a:cxnLst/>
            <a:rect l="l" t="t" r="r" b="b"/>
            <a:pathLst>
              <a:path w="53340" h="93979">
                <a:moveTo>
                  <a:pt x="0" y="93941"/>
                </a:moveTo>
                <a:lnTo>
                  <a:pt x="29541" y="41351"/>
                </a:lnTo>
                <a:lnTo>
                  <a:pt x="52465" y="542"/>
                </a:lnTo>
                <a:lnTo>
                  <a:pt x="52770" y="0"/>
                </a:lnTo>
              </a:path>
            </a:pathLst>
          </a:custGeom>
          <a:ln w="71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154">
              <a:latin typeface="+mn-lt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192671" y="905801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789;p26"/>
          <p:cNvGrpSpPr/>
          <p:nvPr/>
        </p:nvGrpSpPr>
        <p:grpSpPr>
          <a:xfrm>
            <a:off x="685798" y="1464168"/>
            <a:ext cx="5447763" cy="5222382"/>
            <a:chOff x="457206" y="1701987"/>
            <a:chExt cx="5886354" cy="3034606"/>
          </a:xfrm>
        </p:grpSpPr>
        <p:sp>
          <p:nvSpPr>
            <p:cNvPr id="19" name="Google Shape;790;p26"/>
            <p:cNvSpPr/>
            <p:nvPr/>
          </p:nvSpPr>
          <p:spPr>
            <a:xfrm>
              <a:off x="2181156" y="2604594"/>
              <a:ext cx="3748192" cy="2131999"/>
            </a:xfrm>
            <a:custGeom>
              <a:avLst/>
              <a:gdLst/>
              <a:ahLst/>
              <a:cxnLst/>
              <a:rect l="l" t="t" r="r" b="b"/>
              <a:pathLst>
                <a:path w="134404" h="76450" extrusionOk="0">
                  <a:moveTo>
                    <a:pt x="0" y="0"/>
                  </a:moveTo>
                  <a:lnTo>
                    <a:pt x="0" y="11686"/>
                  </a:lnTo>
                  <a:lnTo>
                    <a:pt x="31954" y="11686"/>
                  </a:lnTo>
                  <a:cubicBezTo>
                    <a:pt x="33696" y="11686"/>
                    <a:pt x="35121" y="13143"/>
                    <a:pt x="35121" y="14885"/>
                  </a:cubicBezTo>
                  <a:lnTo>
                    <a:pt x="35121" y="37053"/>
                  </a:lnTo>
                  <a:cubicBezTo>
                    <a:pt x="35121" y="40917"/>
                    <a:pt x="38288" y="44083"/>
                    <a:pt x="42152" y="44083"/>
                  </a:cubicBezTo>
                  <a:lnTo>
                    <a:pt x="78539" y="44083"/>
                  </a:lnTo>
                  <a:cubicBezTo>
                    <a:pt x="80313" y="44083"/>
                    <a:pt x="81738" y="45509"/>
                    <a:pt x="81738" y="47282"/>
                  </a:cubicBezTo>
                  <a:lnTo>
                    <a:pt x="81738" y="69419"/>
                  </a:lnTo>
                  <a:cubicBezTo>
                    <a:pt x="81738" y="73092"/>
                    <a:pt x="84557" y="76101"/>
                    <a:pt x="88167" y="76417"/>
                  </a:cubicBezTo>
                  <a:lnTo>
                    <a:pt x="88167" y="76449"/>
                  </a:lnTo>
                  <a:lnTo>
                    <a:pt x="134404" y="76449"/>
                  </a:lnTo>
                  <a:lnTo>
                    <a:pt x="134404" y="64763"/>
                  </a:lnTo>
                  <a:lnTo>
                    <a:pt x="96622" y="64763"/>
                  </a:lnTo>
                  <a:cubicBezTo>
                    <a:pt x="94849" y="64763"/>
                    <a:pt x="93424" y="63338"/>
                    <a:pt x="93424" y="61565"/>
                  </a:cubicBezTo>
                  <a:lnTo>
                    <a:pt x="93424" y="39428"/>
                  </a:lnTo>
                  <a:cubicBezTo>
                    <a:pt x="93424" y="35533"/>
                    <a:pt x="90289" y="32398"/>
                    <a:pt x="86393" y="32398"/>
                  </a:cubicBezTo>
                  <a:lnTo>
                    <a:pt x="50037" y="32398"/>
                  </a:lnTo>
                  <a:cubicBezTo>
                    <a:pt x="48264" y="32398"/>
                    <a:pt x="46839" y="30941"/>
                    <a:pt x="46839" y="29199"/>
                  </a:cubicBezTo>
                  <a:lnTo>
                    <a:pt x="46839" y="7031"/>
                  </a:lnTo>
                  <a:cubicBezTo>
                    <a:pt x="46839" y="3167"/>
                    <a:pt x="43672" y="0"/>
                    <a:pt x="39808" y="0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1;p26"/>
            <p:cNvSpPr/>
            <p:nvPr/>
          </p:nvSpPr>
          <p:spPr>
            <a:xfrm>
              <a:off x="3095224" y="2805495"/>
              <a:ext cx="213451" cy="248645"/>
            </a:xfrm>
            <a:custGeom>
              <a:avLst/>
              <a:gdLst/>
              <a:ahLst/>
              <a:cxnLst/>
              <a:rect l="l" t="t" r="r" b="b"/>
              <a:pathLst>
                <a:path w="7654" h="8916" extrusionOk="0">
                  <a:moveTo>
                    <a:pt x="7450" y="0"/>
                  </a:moveTo>
                  <a:cubicBezTo>
                    <a:pt x="7426" y="0"/>
                    <a:pt x="7402" y="5"/>
                    <a:pt x="7379" y="17"/>
                  </a:cubicBezTo>
                  <a:cubicBezTo>
                    <a:pt x="4719" y="1632"/>
                    <a:pt x="1" y="1822"/>
                    <a:pt x="1" y="1822"/>
                  </a:cubicBezTo>
                  <a:lnTo>
                    <a:pt x="5068" y="8916"/>
                  </a:lnTo>
                  <a:cubicBezTo>
                    <a:pt x="5701" y="4355"/>
                    <a:pt x="6968" y="1442"/>
                    <a:pt x="7601" y="239"/>
                  </a:cubicBezTo>
                  <a:cubicBezTo>
                    <a:pt x="7653" y="109"/>
                    <a:pt x="7556" y="0"/>
                    <a:pt x="7450" y="0"/>
                  </a:cubicBezTo>
                  <a:close/>
                </a:path>
              </a:pathLst>
            </a:custGeom>
            <a:solidFill>
              <a:srgbClr val="829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2;p26"/>
            <p:cNvSpPr/>
            <p:nvPr/>
          </p:nvSpPr>
          <p:spPr>
            <a:xfrm>
              <a:off x="710676" y="1701987"/>
              <a:ext cx="3507076" cy="2131999"/>
            </a:xfrm>
            <a:custGeom>
              <a:avLst/>
              <a:gdLst/>
              <a:ahLst/>
              <a:cxnLst/>
              <a:rect l="l" t="t" r="r" b="b"/>
              <a:pathLst>
                <a:path w="125758" h="76450" extrusionOk="0">
                  <a:moveTo>
                    <a:pt x="0" y="1"/>
                  </a:moveTo>
                  <a:lnTo>
                    <a:pt x="0" y="11687"/>
                  </a:lnTo>
                  <a:lnTo>
                    <a:pt x="38035" y="11687"/>
                  </a:lnTo>
                  <a:cubicBezTo>
                    <a:pt x="39808" y="11687"/>
                    <a:pt x="41233" y="13112"/>
                    <a:pt x="41233" y="14885"/>
                  </a:cubicBezTo>
                  <a:lnTo>
                    <a:pt x="41233" y="37022"/>
                  </a:lnTo>
                  <a:cubicBezTo>
                    <a:pt x="41233" y="40917"/>
                    <a:pt x="44368" y="44052"/>
                    <a:pt x="48264" y="44052"/>
                  </a:cubicBezTo>
                  <a:lnTo>
                    <a:pt x="84652" y="44052"/>
                  </a:lnTo>
                  <a:cubicBezTo>
                    <a:pt x="86393" y="44052"/>
                    <a:pt x="87818" y="45477"/>
                    <a:pt x="87818" y="47251"/>
                  </a:cubicBezTo>
                  <a:lnTo>
                    <a:pt x="87818" y="69419"/>
                  </a:lnTo>
                  <a:cubicBezTo>
                    <a:pt x="87818" y="73093"/>
                    <a:pt x="90669" y="76101"/>
                    <a:pt x="94247" y="76418"/>
                  </a:cubicBezTo>
                  <a:lnTo>
                    <a:pt x="94247" y="76449"/>
                  </a:lnTo>
                  <a:lnTo>
                    <a:pt x="125758" y="76449"/>
                  </a:lnTo>
                  <a:lnTo>
                    <a:pt x="125758" y="64732"/>
                  </a:lnTo>
                  <a:lnTo>
                    <a:pt x="102735" y="64732"/>
                  </a:lnTo>
                  <a:cubicBezTo>
                    <a:pt x="102716" y="64732"/>
                    <a:pt x="102697" y="64732"/>
                    <a:pt x="102678" y="64732"/>
                  </a:cubicBezTo>
                  <a:cubicBezTo>
                    <a:pt x="100931" y="64732"/>
                    <a:pt x="99536" y="63288"/>
                    <a:pt x="99536" y="61565"/>
                  </a:cubicBezTo>
                  <a:lnTo>
                    <a:pt x="99536" y="39397"/>
                  </a:lnTo>
                  <a:cubicBezTo>
                    <a:pt x="99536" y="35533"/>
                    <a:pt x="96369" y="32366"/>
                    <a:pt x="92505" y="32366"/>
                  </a:cubicBezTo>
                  <a:lnTo>
                    <a:pt x="56118" y="32366"/>
                  </a:lnTo>
                  <a:cubicBezTo>
                    <a:pt x="54344" y="32366"/>
                    <a:pt x="52919" y="30941"/>
                    <a:pt x="52919" y="29168"/>
                  </a:cubicBezTo>
                  <a:lnTo>
                    <a:pt x="52919" y="7031"/>
                  </a:lnTo>
                  <a:cubicBezTo>
                    <a:pt x="52919" y="3136"/>
                    <a:pt x="49784" y="1"/>
                    <a:pt x="45889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3;p26"/>
            <p:cNvSpPr/>
            <p:nvPr/>
          </p:nvSpPr>
          <p:spPr>
            <a:xfrm>
              <a:off x="710676" y="1951942"/>
              <a:ext cx="3507076" cy="1882044"/>
            </a:xfrm>
            <a:custGeom>
              <a:avLst/>
              <a:gdLst/>
              <a:ahLst/>
              <a:cxnLst/>
              <a:rect l="l" t="t" r="r" b="b"/>
              <a:pathLst>
                <a:path w="125758" h="67487" extrusionOk="0">
                  <a:moveTo>
                    <a:pt x="0" y="0"/>
                  </a:moveTo>
                  <a:lnTo>
                    <a:pt x="0" y="2724"/>
                  </a:lnTo>
                  <a:lnTo>
                    <a:pt x="38035" y="2724"/>
                  </a:lnTo>
                  <a:cubicBezTo>
                    <a:pt x="39808" y="2724"/>
                    <a:pt x="41233" y="4149"/>
                    <a:pt x="41233" y="5922"/>
                  </a:cubicBezTo>
                  <a:lnTo>
                    <a:pt x="41233" y="28059"/>
                  </a:lnTo>
                  <a:cubicBezTo>
                    <a:pt x="41233" y="31954"/>
                    <a:pt x="44368" y="35089"/>
                    <a:pt x="48264" y="35089"/>
                  </a:cubicBezTo>
                  <a:lnTo>
                    <a:pt x="84652" y="35089"/>
                  </a:lnTo>
                  <a:cubicBezTo>
                    <a:pt x="86393" y="35089"/>
                    <a:pt x="87818" y="36546"/>
                    <a:pt x="87818" y="38288"/>
                  </a:cubicBezTo>
                  <a:lnTo>
                    <a:pt x="87818" y="60456"/>
                  </a:lnTo>
                  <a:cubicBezTo>
                    <a:pt x="87818" y="64130"/>
                    <a:pt x="90669" y="67138"/>
                    <a:pt x="94247" y="67455"/>
                  </a:cubicBezTo>
                  <a:lnTo>
                    <a:pt x="94247" y="67486"/>
                  </a:lnTo>
                  <a:lnTo>
                    <a:pt x="125758" y="67486"/>
                  </a:lnTo>
                  <a:lnTo>
                    <a:pt x="125758" y="64763"/>
                  </a:lnTo>
                  <a:lnTo>
                    <a:pt x="97002" y="64763"/>
                  </a:lnTo>
                  <a:lnTo>
                    <a:pt x="97002" y="64731"/>
                  </a:lnTo>
                  <a:cubicBezTo>
                    <a:pt x="93424" y="64415"/>
                    <a:pt x="90574" y="61406"/>
                    <a:pt x="90574" y="57732"/>
                  </a:cubicBezTo>
                  <a:lnTo>
                    <a:pt x="90574" y="35564"/>
                  </a:lnTo>
                  <a:cubicBezTo>
                    <a:pt x="90574" y="33822"/>
                    <a:pt x="89149" y="32366"/>
                    <a:pt x="87375" y="32366"/>
                  </a:cubicBezTo>
                  <a:lnTo>
                    <a:pt x="51019" y="32366"/>
                  </a:lnTo>
                  <a:cubicBezTo>
                    <a:pt x="47124" y="32366"/>
                    <a:pt x="43988" y="29230"/>
                    <a:pt x="43988" y="25335"/>
                  </a:cubicBezTo>
                  <a:lnTo>
                    <a:pt x="43988" y="3199"/>
                  </a:lnTo>
                  <a:cubicBezTo>
                    <a:pt x="43988" y="1425"/>
                    <a:pt x="42563" y="0"/>
                    <a:pt x="40790" y="0"/>
                  </a:cubicBez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4;p26"/>
            <p:cNvSpPr/>
            <p:nvPr/>
          </p:nvSpPr>
          <p:spPr>
            <a:xfrm>
              <a:off x="3487350" y="3757993"/>
              <a:ext cx="2441997" cy="978600"/>
            </a:xfrm>
            <a:custGeom>
              <a:avLst/>
              <a:gdLst/>
              <a:ahLst/>
              <a:cxnLst/>
              <a:rect l="l" t="t" r="r" b="b"/>
              <a:pathLst>
                <a:path w="87566" h="35091" extrusionOk="0">
                  <a:moveTo>
                    <a:pt x="951" y="1"/>
                  </a:moveTo>
                  <a:lnTo>
                    <a:pt x="1" y="2724"/>
                  </a:lnTo>
                  <a:lnTo>
                    <a:pt x="31733" y="2724"/>
                  </a:lnTo>
                  <a:cubicBezTo>
                    <a:pt x="33475" y="2724"/>
                    <a:pt x="34900" y="4150"/>
                    <a:pt x="34900" y="5891"/>
                  </a:cubicBezTo>
                  <a:lnTo>
                    <a:pt x="34900" y="28060"/>
                  </a:lnTo>
                  <a:cubicBezTo>
                    <a:pt x="34900" y="31733"/>
                    <a:pt x="37750" y="34742"/>
                    <a:pt x="41329" y="35058"/>
                  </a:cubicBezTo>
                  <a:lnTo>
                    <a:pt x="41329" y="35090"/>
                  </a:lnTo>
                  <a:lnTo>
                    <a:pt x="87566" y="35090"/>
                  </a:lnTo>
                  <a:lnTo>
                    <a:pt x="87566" y="32366"/>
                  </a:lnTo>
                  <a:lnTo>
                    <a:pt x="44084" y="32366"/>
                  </a:lnTo>
                  <a:lnTo>
                    <a:pt x="44084" y="32335"/>
                  </a:lnTo>
                  <a:cubicBezTo>
                    <a:pt x="40505" y="32018"/>
                    <a:pt x="37687" y="29010"/>
                    <a:pt x="37687" y="25336"/>
                  </a:cubicBezTo>
                  <a:lnTo>
                    <a:pt x="37687" y="3168"/>
                  </a:lnTo>
                  <a:cubicBezTo>
                    <a:pt x="37687" y="1426"/>
                    <a:pt x="36230" y="1"/>
                    <a:pt x="34488" y="1"/>
                  </a:cubicBez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95;p26"/>
            <p:cNvSpPr/>
            <p:nvPr/>
          </p:nvSpPr>
          <p:spPr>
            <a:xfrm>
              <a:off x="457206" y="1701987"/>
              <a:ext cx="253497" cy="325921"/>
            </a:xfrm>
            <a:custGeom>
              <a:avLst/>
              <a:gdLst/>
              <a:ahLst/>
              <a:cxnLst/>
              <a:rect l="l" t="t" r="r" b="b"/>
              <a:pathLst>
                <a:path w="9090" h="11687" extrusionOk="0">
                  <a:moveTo>
                    <a:pt x="3800" y="1"/>
                  </a:moveTo>
                  <a:cubicBezTo>
                    <a:pt x="1710" y="1"/>
                    <a:pt x="0" y="1711"/>
                    <a:pt x="0" y="3833"/>
                  </a:cubicBezTo>
                  <a:lnTo>
                    <a:pt x="0" y="7886"/>
                  </a:lnTo>
                  <a:cubicBezTo>
                    <a:pt x="0" y="9976"/>
                    <a:pt x="1710" y="11687"/>
                    <a:pt x="3800" y="11687"/>
                  </a:cubicBezTo>
                  <a:lnTo>
                    <a:pt x="9089" y="11687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rgbClr val="ED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96;p26"/>
            <p:cNvSpPr/>
            <p:nvPr/>
          </p:nvSpPr>
          <p:spPr>
            <a:xfrm>
              <a:off x="710676" y="1701987"/>
              <a:ext cx="55663" cy="325921"/>
            </a:xfrm>
            <a:custGeom>
              <a:avLst/>
              <a:gdLst/>
              <a:ahLst/>
              <a:cxnLst/>
              <a:rect l="l" t="t" r="r" b="b"/>
              <a:pathLst>
                <a:path w="1996" h="11687" extrusionOk="0">
                  <a:moveTo>
                    <a:pt x="0" y="1"/>
                  </a:moveTo>
                  <a:lnTo>
                    <a:pt x="0" y="11687"/>
                  </a:lnTo>
                  <a:lnTo>
                    <a:pt x="1995" y="11687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7;p26"/>
            <p:cNvSpPr/>
            <p:nvPr/>
          </p:nvSpPr>
          <p:spPr>
            <a:xfrm>
              <a:off x="457206" y="1719667"/>
              <a:ext cx="253497" cy="308241"/>
            </a:xfrm>
            <a:custGeom>
              <a:avLst/>
              <a:gdLst/>
              <a:ahLst/>
              <a:cxnLst/>
              <a:rect l="l" t="t" r="r" b="b"/>
              <a:pathLst>
                <a:path w="9090" h="11053" extrusionOk="0">
                  <a:moveTo>
                    <a:pt x="1615" y="0"/>
                  </a:moveTo>
                  <a:cubicBezTo>
                    <a:pt x="633" y="633"/>
                    <a:pt x="0" y="1774"/>
                    <a:pt x="0" y="3040"/>
                  </a:cubicBezTo>
                  <a:lnTo>
                    <a:pt x="0" y="7411"/>
                  </a:lnTo>
                  <a:cubicBezTo>
                    <a:pt x="0" y="9437"/>
                    <a:pt x="1615" y="11053"/>
                    <a:pt x="3642" y="11053"/>
                  </a:cubicBezTo>
                  <a:lnTo>
                    <a:pt x="9089" y="11053"/>
                  </a:lnTo>
                  <a:lnTo>
                    <a:pt x="9089" y="8329"/>
                  </a:lnTo>
                  <a:lnTo>
                    <a:pt x="5162" y="8329"/>
                  </a:lnTo>
                  <a:cubicBezTo>
                    <a:pt x="3135" y="8329"/>
                    <a:pt x="1489" y="7284"/>
                    <a:pt x="1489" y="5257"/>
                  </a:cubicBezTo>
                  <a:lnTo>
                    <a:pt x="1489" y="887"/>
                  </a:lnTo>
                  <a:cubicBezTo>
                    <a:pt x="1489" y="570"/>
                    <a:pt x="1520" y="285"/>
                    <a:pt x="1615" y="0"/>
                  </a:cubicBezTo>
                  <a:close/>
                </a:path>
              </a:pathLst>
            </a:custGeom>
            <a:solidFill>
              <a:srgbClr val="CE3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8;p26"/>
            <p:cNvSpPr/>
            <p:nvPr/>
          </p:nvSpPr>
          <p:spPr>
            <a:xfrm>
              <a:off x="710676" y="1951050"/>
              <a:ext cx="55663" cy="76858"/>
            </a:xfrm>
            <a:custGeom>
              <a:avLst/>
              <a:gdLst/>
              <a:ahLst/>
              <a:cxnLst/>
              <a:rect l="l" t="t" r="r" b="b"/>
              <a:pathLst>
                <a:path w="1996" h="2756" extrusionOk="0">
                  <a:moveTo>
                    <a:pt x="0" y="0"/>
                  </a:moveTo>
                  <a:lnTo>
                    <a:pt x="0" y="2756"/>
                  </a:lnTo>
                  <a:lnTo>
                    <a:pt x="1995" y="2756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9;p26"/>
            <p:cNvSpPr/>
            <p:nvPr/>
          </p:nvSpPr>
          <p:spPr>
            <a:xfrm>
              <a:off x="5859545" y="4409779"/>
              <a:ext cx="484015" cy="325921"/>
            </a:xfrm>
            <a:custGeom>
              <a:avLst/>
              <a:gdLst/>
              <a:ahLst/>
              <a:cxnLst/>
              <a:rect l="l" t="t" r="r" b="b"/>
              <a:pathLst>
                <a:path w="17356" h="11687" extrusionOk="0">
                  <a:moveTo>
                    <a:pt x="2503" y="1"/>
                  </a:moveTo>
                  <a:lnTo>
                    <a:pt x="2313" y="317"/>
                  </a:lnTo>
                  <a:cubicBezTo>
                    <a:pt x="1" y="3769"/>
                    <a:pt x="96" y="8298"/>
                    <a:pt x="2503" y="11686"/>
                  </a:cubicBezTo>
                  <a:lnTo>
                    <a:pt x="17355" y="5828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FF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0;p26"/>
            <p:cNvSpPr/>
            <p:nvPr/>
          </p:nvSpPr>
          <p:spPr>
            <a:xfrm>
              <a:off x="5859545" y="4409779"/>
              <a:ext cx="484015" cy="325921"/>
            </a:xfrm>
            <a:custGeom>
              <a:avLst/>
              <a:gdLst/>
              <a:ahLst/>
              <a:cxnLst/>
              <a:rect l="l" t="t" r="r" b="b"/>
              <a:pathLst>
                <a:path w="17356" h="11687" extrusionOk="0">
                  <a:moveTo>
                    <a:pt x="2503" y="1"/>
                  </a:moveTo>
                  <a:lnTo>
                    <a:pt x="2313" y="317"/>
                  </a:lnTo>
                  <a:cubicBezTo>
                    <a:pt x="1" y="3769"/>
                    <a:pt x="96" y="8298"/>
                    <a:pt x="2503" y="11686"/>
                  </a:cubicBezTo>
                  <a:lnTo>
                    <a:pt x="17355" y="5828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1;p26"/>
            <p:cNvSpPr/>
            <p:nvPr/>
          </p:nvSpPr>
          <p:spPr>
            <a:xfrm>
              <a:off x="5884281" y="4409779"/>
              <a:ext cx="459279" cy="241143"/>
            </a:xfrm>
            <a:custGeom>
              <a:avLst/>
              <a:gdLst/>
              <a:ahLst/>
              <a:cxnLst/>
              <a:rect l="l" t="t" r="r" b="b"/>
              <a:pathLst>
                <a:path w="16469" h="8647" extrusionOk="0">
                  <a:moveTo>
                    <a:pt x="1616" y="1"/>
                  </a:moveTo>
                  <a:lnTo>
                    <a:pt x="1426" y="317"/>
                  </a:lnTo>
                  <a:cubicBezTo>
                    <a:pt x="317" y="1996"/>
                    <a:pt x="1" y="6683"/>
                    <a:pt x="761" y="8646"/>
                  </a:cubicBezTo>
                  <a:lnTo>
                    <a:pt x="16437" y="5859"/>
                  </a:lnTo>
                  <a:lnTo>
                    <a:pt x="16468" y="5828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2;p26"/>
            <p:cNvSpPr/>
            <p:nvPr/>
          </p:nvSpPr>
          <p:spPr>
            <a:xfrm>
              <a:off x="6202226" y="4519294"/>
              <a:ext cx="141334" cy="106893"/>
            </a:xfrm>
            <a:custGeom>
              <a:avLst/>
              <a:gdLst/>
              <a:ahLst/>
              <a:cxnLst/>
              <a:rect l="l" t="t" r="r" b="b"/>
              <a:pathLst>
                <a:path w="5068" h="3833" extrusionOk="0">
                  <a:moveTo>
                    <a:pt x="222" y="0"/>
                  </a:moveTo>
                  <a:cubicBezTo>
                    <a:pt x="64" y="1046"/>
                    <a:pt x="0" y="2819"/>
                    <a:pt x="159" y="3832"/>
                  </a:cubicBezTo>
                  <a:lnTo>
                    <a:pt x="5067" y="190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3;p26"/>
            <p:cNvSpPr/>
            <p:nvPr/>
          </p:nvSpPr>
          <p:spPr>
            <a:xfrm>
              <a:off x="6216365" y="4536946"/>
              <a:ext cx="79507" cy="45066"/>
            </a:xfrm>
            <a:custGeom>
              <a:avLst/>
              <a:gdLst/>
              <a:ahLst/>
              <a:cxnLst/>
              <a:rect l="l" t="t" r="r" b="b"/>
              <a:pathLst>
                <a:path w="2851" h="1616" extrusionOk="0">
                  <a:moveTo>
                    <a:pt x="95" y="1"/>
                  </a:moveTo>
                  <a:cubicBezTo>
                    <a:pt x="32" y="476"/>
                    <a:pt x="0" y="1046"/>
                    <a:pt x="0" y="1616"/>
                  </a:cubicBezTo>
                  <a:lnTo>
                    <a:pt x="2819" y="1109"/>
                  </a:lnTo>
                  <a:lnTo>
                    <a:pt x="2850" y="110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26"/>
            <p:cNvSpPr/>
            <p:nvPr/>
          </p:nvSpPr>
          <p:spPr>
            <a:xfrm>
              <a:off x="1796085" y="1901187"/>
              <a:ext cx="213479" cy="248589"/>
            </a:xfrm>
            <a:custGeom>
              <a:avLst/>
              <a:gdLst/>
              <a:ahLst/>
              <a:cxnLst/>
              <a:rect l="l" t="t" r="r" b="b"/>
              <a:pathLst>
                <a:path w="7655" h="8914" extrusionOk="0">
                  <a:moveTo>
                    <a:pt x="7440" y="0"/>
                  </a:moveTo>
                  <a:cubicBezTo>
                    <a:pt x="7420" y="0"/>
                    <a:pt x="7399" y="5"/>
                    <a:pt x="7379" y="15"/>
                  </a:cubicBezTo>
                  <a:cubicBezTo>
                    <a:pt x="4719" y="1630"/>
                    <a:pt x="0" y="1820"/>
                    <a:pt x="0" y="1820"/>
                  </a:cubicBezTo>
                  <a:lnTo>
                    <a:pt x="5067" y="8914"/>
                  </a:lnTo>
                  <a:cubicBezTo>
                    <a:pt x="5701" y="4354"/>
                    <a:pt x="6968" y="1440"/>
                    <a:pt x="7601" y="237"/>
                  </a:cubicBezTo>
                  <a:cubicBezTo>
                    <a:pt x="7654" y="130"/>
                    <a:pt x="7550" y="0"/>
                    <a:pt x="7440" y="0"/>
                  </a:cubicBez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26"/>
            <p:cNvSpPr/>
            <p:nvPr/>
          </p:nvSpPr>
          <p:spPr>
            <a:xfrm>
              <a:off x="3424966" y="3357919"/>
              <a:ext cx="191364" cy="202742"/>
            </a:xfrm>
            <a:custGeom>
              <a:avLst/>
              <a:gdLst/>
              <a:ahLst/>
              <a:cxnLst/>
              <a:rect l="l" t="t" r="r" b="b"/>
              <a:pathLst>
                <a:path w="6862" h="7270" extrusionOk="0">
                  <a:moveTo>
                    <a:pt x="2206" y="1"/>
                  </a:moveTo>
                  <a:cubicBezTo>
                    <a:pt x="1604" y="3611"/>
                    <a:pt x="591" y="5955"/>
                    <a:pt x="52" y="7031"/>
                  </a:cubicBezTo>
                  <a:cubicBezTo>
                    <a:pt x="1" y="7161"/>
                    <a:pt x="98" y="7270"/>
                    <a:pt x="222" y="7270"/>
                  </a:cubicBezTo>
                  <a:cubicBezTo>
                    <a:pt x="249" y="7270"/>
                    <a:pt x="277" y="7264"/>
                    <a:pt x="306" y="7253"/>
                  </a:cubicBezTo>
                  <a:cubicBezTo>
                    <a:pt x="2269" y="5986"/>
                    <a:pt x="5405" y="5511"/>
                    <a:pt x="6861" y="5353"/>
                  </a:cubicBezTo>
                  <a:lnTo>
                    <a:pt x="5373" y="5353"/>
                  </a:lnTo>
                  <a:lnTo>
                    <a:pt x="5373" y="5385"/>
                  </a:lnTo>
                  <a:cubicBezTo>
                    <a:pt x="3631" y="5385"/>
                    <a:pt x="2206" y="3928"/>
                    <a:pt x="2206" y="2186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6;p26"/>
            <p:cNvSpPr/>
            <p:nvPr/>
          </p:nvSpPr>
          <p:spPr>
            <a:xfrm>
              <a:off x="4725918" y="4260525"/>
              <a:ext cx="191308" cy="203077"/>
            </a:xfrm>
            <a:custGeom>
              <a:avLst/>
              <a:gdLst/>
              <a:ahLst/>
              <a:cxnLst/>
              <a:rect l="l" t="t" r="r" b="b"/>
              <a:pathLst>
                <a:path w="6860" h="7282" extrusionOk="0">
                  <a:moveTo>
                    <a:pt x="2173" y="0"/>
                  </a:moveTo>
                  <a:cubicBezTo>
                    <a:pt x="1571" y="3611"/>
                    <a:pt x="589" y="5986"/>
                    <a:pt x="51" y="7031"/>
                  </a:cubicBezTo>
                  <a:cubicBezTo>
                    <a:pt x="1" y="7156"/>
                    <a:pt x="89" y="7281"/>
                    <a:pt x="207" y="7281"/>
                  </a:cubicBezTo>
                  <a:cubicBezTo>
                    <a:pt x="238" y="7281"/>
                    <a:pt x="271" y="7273"/>
                    <a:pt x="304" y="7253"/>
                  </a:cubicBezTo>
                  <a:cubicBezTo>
                    <a:pt x="2236" y="6018"/>
                    <a:pt x="5403" y="5543"/>
                    <a:pt x="6860" y="5384"/>
                  </a:cubicBezTo>
                  <a:lnTo>
                    <a:pt x="5371" y="5384"/>
                  </a:lnTo>
                  <a:cubicBezTo>
                    <a:pt x="3598" y="5384"/>
                    <a:pt x="2173" y="3959"/>
                    <a:pt x="2173" y="2186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7;p26"/>
            <p:cNvSpPr/>
            <p:nvPr/>
          </p:nvSpPr>
          <p:spPr>
            <a:xfrm>
              <a:off x="2122341" y="2434145"/>
              <a:ext cx="190416" cy="223379"/>
            </a:xfrm>
            <a:custGeom>
              <a:avLst/>
              <a:gdLst/>
              <a:ahLst/>
              <a:cxnLst/>
              <a:rect l="l" t="t" r="r" b="b"/>
              <a:pathLst>
                <a:path w="6828" h="8010" extrusionOk="0">
                  <a:moveTo>
                    <a:pt x="2299" y="0"/>
                  </a:moveTo>
                  <a:cubicBezTo>
                    <a:pt x="1729" y="4022"/>
                    <a:pt x="621" y="6651"/>
                    <a:pt x="51" y="7791"/>
                  </a:cubicBezTo>
                  <a:cubicBezTo>
                    <a:pt x="1" y="7890"/>
                    <a:pt x="88" y="8010"/>
                    <a:pt x="205" y="8010"/>
                  </a:cubicBezTo>
                  <a:cubicBezTo>
                    <a:pt x="237" y="8010"/>
                    <a:pt x="270" y="8001"/>
                    <a:pt x="304" y="7981"/>
                  </a:cubicBezTo>
                  <a:cubicBezTo>
                    <a:pt x="2236" y="6746"/>
                    <a:pt x="5371" y="6271"/>
                    <a:pt x="6828" y="6112"/>
                  </a:cubicBezTo>
                  <a:lnTo>
                    <a:pt x="5498" y="6112"/>
                  </a:lnTo>
                  <a:cubicBezTo>
                    <a:pt x="3724" y="6112"/>
                    <a:pt x="2299" y="4687"/>
                    <a:pt x="2299" y="2914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rgbClr val="252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221140" y="125188"/>
            <a:ext cx="42505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30784" y="1761815"/>
            <a:ext cx="96492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Cyrl-U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bir ishtirokchi o‘zini tanishtiradi, hayotidagi eng muhim yutuqlarni aytib beradi – har bir tinglovchiga 1 daqiqa</a:t>
            </a:r>
            <a:r>
              <a:rPr lang="uz-Cyrl-UZ" sz="2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0515" y="4885294"/>
            <a:ext cx="72965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Erkinlik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‘zaro hurmat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aollik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reativlik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(no’ananaviylik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englamentga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 qilish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2875" y="5951429"/>
            <a:ext cx="597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Cyrl-UZ" i="1" dirty="0" smtClean="0">
                <a:latin typeface="Arial" panose="020B0604020202020204" pitchFamily="34" charset="0"/>
                <a:cs typeface="Arial" panose="020B0604020202020204" pitchFamily="34" charset="0"/>
              </a:rPr>
              <a:t>Yangi </a:t>
            </a:r>
            <a:r>
              <a:rPr lang="uz-Cyrl-UZ" i="1" dirty="0">
                <a:latin typeface="Arial" panose="020B0604020202020204" pitchFamily="34" charset="0"/>
                <a:cs typeface="Arial" panose="020B0604020202020204" pitchFamily="34" charset="0"/>
              </a:rPr>
              <a:t>bilimlarga ega bo‘lish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uz-Cyrl-UZ" i="1" dirty="0">
                <a:latin typeface="Arial" panose="020B0604020202020204" pitchFamily="34" charset="0"/>
                <a:cs typeface="Arial" panose="020B0604020202020204" pitchFamily="34" charset="0"/>
              </a:rPr>
              <a:t>ajriba almashish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,o</a:t>
            </a:r>
            <a:r>
              <a:rPr lang="uz-Cyrl-UZ" i="1" dirty="0">
                <a:latin typeface="Arial" panose="020B0604020202020204" pitchFamily="34" charset="0"/>
                <a:cs typeface="Arial" panose="020B0604020202020204" pitchFamily="34" charset="0"/>
              </a:rPr>
              <a:t>‘z-o‘zini baholash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Cyrl-UZ" i="1" dirty="0">
                <a:latin typeface="Arial" panose="020B0604020202020204" pitchFamily="34" charset="0"/>
                <a:cs typeface="Arial" panose="020B0604020202020204" pitchFamily="34" charset="0"/>
              </a:rPr>
              <a:t>elgusi rejalarni belgilash.</a:t>
            </a:r>
            <a:endParaRPr lang="ru-RU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847;p27"/>
          <p:cNvSpPr/>
          <p:nvPr/>
        </p:nvSpPr>
        <p:spPr>
          <a:xfrm>
            <a:off x="221141" y="2081086"/>
            <a:ext cx="1901350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Tanishuv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Google Shape;847;p27"/>
          <p:cNvSpPr/>
          <p:nvPr/>
        </p:nvSpPr>
        <p:spPr>
          <a:xfrm>
            <a:off x="957851" y="4791045"/>
            <a:ext cx="2366896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Mashg‘ulot qoidalari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24805" y="1081095"/>
            <a:ext cx="7265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 BO‘YICHA MASHG‘ULOT O‘TKAZISH SSENARIYSI</a:t>
            </a:r>
            <a:endParaRPr lang="ru-RU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endParaRPr lang="ru-RU" sz="16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Google Shape;847;p27"/>
          <p:cNvSpPr/>
          <p:nvPr/>
        </p:nvSpPr>
        <p:spPr>
          <a:xfrm>
            <a:off x="1645786" y="5992173"/>
            <a:ext cx="2700847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Mashg‘ulotdan kutiladigan natija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847;p27"/>
          <p:cNvSpPr/>
          <p:nvPr/>
        </p:nvSpPr>
        <p:spPr>
          <a:xfrm>
            <a:off x="118165" y="3436235"/>
            <a:ext cx="2576430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7436" y="2844160"/>
            <a:ext cx="853613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z-Cyrl-UZ" b="1" i="1" u="sng" dirty="0" smtClean="0"/>
              <a:t>tinglovchilarda huquqiy madaniyatni shakllantirishga ko’mak berish, O’zbekiston Respublikasining “Ta’lim to’g’risida”gi Qonuni hamda 2022-2026 yillarga mo’ljallangan Yangi O’zbekistonning taraqqiyot strategiyasida uzluksiz ta’lim islohotlariga oid tushunchalarni shakllantirish. </a:t>
            </a:r>
            <a:endParaRPr lang="ru-RU" i="1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0129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3144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uz-Cyrl-UZ" sz="4000" b="1" i="1" u="sng" dirty="0" smtClean="0"/>
              <a:t>Huquqiy-me’yoriy hujjat nima?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u="sng" dirty="0" smtClean="0"/>
              <a:t> </a:t>
            </a:r>
            <a:r>
              <a:rPr lang="ru-RU" b="1" i="1" u="sng" dirty="0" err="1" smtClean="0"/>
              <a:t>Huquqiy-me’yoriy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hujjat</a:t>
            </a:r>
            <a:r>
              <a:rPr lang="ru-RU" b="1" i="1" u="sng" dirty="0" smtClean="0"/>
              <a:t> “</a:t>
            </a:r>
            <a:r>
              <a:rPr lang="ru-RU" b="1" i="1" u="sng" dirty="0" err="1" smtClean="0"/>
              <a:t>Normativ-huquqiy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hujjatlar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to’g’risida</a:t>
            </a:r>
            <a:r>
              <a:rPr lang="ru-RU" b="1" i="1" u="sng" dirty="0" smtClean="0"/>
              <a:t>”</a:t>
            </a:r>
            <a:r>
              <a:rPr lang="ru-RU" b="1" i="1" u="sng" dirty="0" err="1" smtClean="0"/>
              <a:t>gi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qonunga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muvofiq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qabul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qilingan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umum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majburiy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davlat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ko’rsatmalari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sifatida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huquqiy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me’yorlarni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belgilashga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o’zgartirishga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yoki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bekor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qilishga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qaratilgan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rasmiy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hujjatdir</a:t>
            </a:r>
            <a:r>
              <a:rPr lang="ru-RU" b="1" i="1" u="sng" dirty="0" smtClean="0"/>
              <a:t>. </a:t>
            </a:r>
            <a:endParaRPr lang="ru-RU" i="1" dirty="0" smtClean="0"/>
          </a:p>
          <a:p>
            <a:pPr lvl="0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    </a:t>
            </a:r>
            <a:r>
              <a:rPr lang="ru-RU" b="1" i="1" u="sng" dirty="0" err="1" smtClean="0"/>
              <a:t>Huquqiy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madaniyat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esa</a:t>
            </a:r>
            <a:r>
              <a:rPr lang="ru-RU" b="1" i="1" u="sng" dirty="0" smtClean="0"/>
              <a:t> – </a:t>
            </a:r>
            <a:r>
              <a:rPr lang="ru-RU" b="1" i="1" u="sng" dirty="0" err="1" smtClean="0"/>
              <a:t>fuqarolarning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davlat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va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huquq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haqidagi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muhim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bilimlarni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egallab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olishi</a:t>
            </a:r>
            <a:r>
              <a:rPr lang="ru-RU" b="1" i="1" u="sng" dirty="0" smtClean="0"/>
              <a:t>, </a:t>
            </a:r>
            <a:r>
              <a:rPr lang="ru-RU" b="1" i="1" u="sng" dirty="0" err="1" smtClean="0"/>
              <a:t>amaldagi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normativ-huquqiy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hujjatlar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haqidagi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tushunchalarini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talqin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qila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olishi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hamda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ulardan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to’g’ri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foydalana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olishidir</a:t>
            </a:r>
            <a:r>
              <a:rPr lang="ru-RU" b="1" i="1" u="sng" dirty="0" smtClean="0"/>
              <a:t>. </a:t>
            </a:r>
            <a:endParaRPr lang="ru-RU" i="1" dirty="0" smtClean="0"/>
          </a:p>
          <a:p>
            <a:r>
              <a:rPr lang="ru-RU" i="1" dirty="0" smtClean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Prezidentining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dekabrdagi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Majlisga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xalqiga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MUROJAATNOMASI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9829" y="2133600"/>
            <a:ext cx="7200800" cy="4247728"/>
          </a:xfrm>
          <a:gradFill flip="none" rotWithShape="1">
            <a:gsLst>
              <a:gs pos="29000">
                <a:schemeClr val="accent6">
                  <a:lumMod val="5000"/>
                  <a:lumOff val="95000"/>
                </a:schemeClr>
              </a:gs>
              <a:gs pos="8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354013"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yilga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Insonga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eʼtibor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sifatli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taʼlim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deb nom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4013" algn="just">
              <a:buNone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birinchidan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borilayotgan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siyosati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manfaatlarini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taʼminlash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ustuvor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vazifa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belgilangan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54013" algn="just">
              <a:buNone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ikkinchidan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taʼlim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taraqqiyotining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yakkayu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yagona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yo‘lidir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11113" algn="just"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419350" algn="just">
              <a:lnSpc>
                <a:spcPct val="110000"/>
              </a:lnSpc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Zakovat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joyda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ulug‘lik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						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joyda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buyuklik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2419350" algn="just">
              <a:lnSpc>
                <a:spcPct val="110000"/>
              </a:lnSpc>
              <a:buNone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Yusuf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Hojib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¾Ð½ÑÑÐ¸ÑÑÑÐ¸Ñ â ÑÑÐºÐ¸Ð½ Ð²Ð° ÑÐ°ÑÐ¾Ð²Ð¾Ð½ Ò³Ð°ÑÑÐ¸Ð¼Ð¸Ð·, Ð¼Ð°Ð¼Ð»Ð°ÐºÐ°ÑÐ¸Ð¼Ð¸Ð·Ð½Ð¸ ÑÐ½Ð°Ð´Ð° ÑÐ°ÑÐ°ÒÒÐ¸Ð¹ ÑÑÑÐ¸ÑÐ¸ÑÐ½Ð¸Ð½Ð³ Ð¼ÑÑÑÐ°Ò³ÐºÐ°Ð¼ Ð¿Ð¾Ð¹Ð´ÐµÐ²Ð¾ÑÐ¸Ð´Ð¸Ñ">
            <a:extLst>
              <a:ext uri="{FF2B5EF4-FFF2-40B4-BE49-F238E27FC236}">
                <a16:creationId xmlns="" xmlns:a16="http://schemas.microsoft.com/office/drawing/2014/main" id="{7C509ECE-9AEA-4A97-9B69-9FAC40C5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356" t="4378" r="10226" b="10974"/>
          <a:stretch>
            <a:fillRect/>
          </a:stretch>
        </p:blipFill>
        <p:spPr bwMode="auto">
          <a:xfrm>
            <a:off x="239349" y="2516549"/>
            <a:ext cx="4320480" cy="348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7"/>
          <p:cNvSpPr/>
          <p:nvPr/>
        </p:nvSpPr>
        <p:spPr>
          <a:xfrm>
            <a:off x="5826517" y="1891946"/>
            <a:ext cx="420159" cy="64459"/>
          </a:xfrm>
          <a:custGeom>
            <a:avLst/>
            <a:gdLst/>
            <a:ahLst/>
            <a:cxnLst/>
            <a:rect l="l" t="t" r="r" b="b"/>
            <a:pathLst>
              <a:path w="10325" h="1584" extrusionOk="0">
                <a:moveTo>
                  <a:pt x="1" y="0"/>
                </a:moveTo>
                <a:lnTo>
                  <a:pt x="1" y="1584"/>
                </a:lnTo>
                <a:lnTo>
                  <a:pt x="10325" y="1584"/>
                </a:lnTo>
                <a:lnTo>
                  <a:pt x="10325" y="0"/>
                </a:ln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9" name="Google Shape;839;p27"/>
          <p:cNvSpPr/>
          <p:nvPr/>
        </p:nvSpPr>
        <p:spPr>
          <a:xfrm>
            <a:off x="5878809" y="3656369"/>
            <a:ext cx="420159" cy="64499"/>
          </a:xfrm>
          <a:custGeom>
            <a:avLst/>
            <a:gdLst/>
            <a:ahLst/>
            <a:cxnLst/>
            <a:rect l="l" t="t" r="r" b="b"/>
            <a:pathLst>
              <a:path w="10325" h="1585" extrusionOk="0">
                <a:moveTo>
                  <a:pt x="1" y="1"/>
                </a:moveTo>
                <a:lnTo>
                  <a:pt x="1" y="1584"/>
                </a:lnTo>
                <a:lnTo>
                  <a:pt x="10325" y="1584"/>
                </a:lnTo>
                <a:lnTo>
                  <a:pt x="10325" y="1"/>
                </a:ln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1" name="Google Shape;841;p27"/>
          <p:cNvSpPr/>
          <p:nvPr/>
        </p:nvSpPr>
        <p:spPr>
          <a:xfrm>
            <a:off x="5878809" y="5380668"/>
            <a:ext cx="420159" cy="64499"/>
          </a:xfrm>
          <a:custGeom>
            <a:avLst/>
            <a:gdLst/>
            <a:ahLst/>
            <a:cxnLst/>
            <a:rect l="l" t="t" r="r" b="b"/>
            <a:pathLst>
              <a:path w="10325" h="1585" extrusionOk="0">
                <a:moveTo>
                  <a:pt x="1" y="1"/>
                </a:moveTo>
                <a:lnTo>
                  <a:pt x="1" y="1584"/>
                </a:lnTo>
                <a:lnTo>
                  <a:pt x="10325" y="1584"/>
                </a:lnTo>
                <a:lnTo>
                  <a:pt x="10325" y="1"/>
                </a:ln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7" name="Google Shape;847;p27"/>
          <p:cNvSpPr/>
          <p:nvPr/>
        </p:nvSpPr>
        <p:spPr>
          <a:xfrm>
            <a:off x="5439360" y="1621501"/>
            <a:ext cx="653413" cy="684340"/>
          </a:xfrm>
          <a:custGeom>
            <a:avLst/>
            <a:gdLst/>
            <a:ahLst/>
            <a:cxnLst/>
            <a:rect l="l" t="t" r="r" b="b"/>
            <a:pathLst>
              <a:path w="16057" h="16817" extrusionOk="0">
                <a:moveTo>
                  <a:pt x="1" y="1"/>
                </a:moveTo>
                <a:lnTo>
                  <a:pt x="1" y="16817"/>
                </a:lnTo>
                <a:lnTo>
                  <a:pt x="7633" y="16817"/>
                </a:lnTo>
                <a:cubicBezTo>
                  <a:pt x="12288" y="16817"/>
                  <a:pt x="16057" y="13048"/>
                  <a:pt x="16057" y="8393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0" name="Google Shape;850;p27"/>
          <p:cNvSpPr/>
          <p:nvPr/>
        </p:nvSpPr>
        <p:spPr>
          <a:xfrm>
            <a:off x="5439360" y="3345800"/>
            <a:ext cx="653413" cy="685641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1" name="Google Shape;851;p27"/>
          <p:cNvSpPr/>
          <p:nvPr/>
        </p:nvSpPr>
        <p:spPr>
          <a:xfrm>
            <a:off x="5439360" y="5070098"/>
            <a:ext cx="653413" cy="685641"/>
          </a:xfrm>
          <a:custGeom>
            <a:avLst/>
            <a:gdLst/>
            <a:ahLst/>
            <a:cxnLst/>
            <a:rect l="l" t="t" r="r" b="b"/>
            <a:pathLst>
              <a:path w="16057" h="16849" extrusionOk="0">
                <a:moveTo>
                  <a:pt x="1" y="1"/>
                </a:moveTo>
                <a:lnTo>
                  <a:pt x="1" y="16849"/>
                </a:lnTo>
                <a:lnTo>
                  <a:pt x="7633" y="16849"/>
                </a:lnTo>
                <a:cubicBezTo>
                  <a:pt x="12288" y="16849"/>
                  <a:pt x="16057" y="13080"/>
                  <a:pt x="16057" y="8425"/>
                </a:cubicBezTo>
                <a:cubicBezTo>
                  <a:pt x="16057" y="3769"/>
                  <a:pt x="12288" y="1"/>
                  <a:pt x="7633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2" name="Google Shape;852;p27"/>
          <p:cNvSpPr/>
          <p:nvPr/>
        </p:nvSpPr>
        <p:spPr>
          <a:xfrm>
            <a:off x="5765395" y="1392111"/>
            <a:ext cx="572229" cy="918896"/>
          </a:xfrm>
          <a:custGeom>
            <a:avLst/>
            <a:gdLst/>
            <a:ahLst/>
            <a:cxnLst/>
            <a:rect l="l" t="t" r="r" b="b"/>
            <a:pathLst>
              <a:path w="14062" h="22581" extrusionOk="0">
                <a:moveTo>
                  <a:pt x="1" y="1"/>
                </a:moveTo>
                <a:lnTo>
                  <a:pt x="1" y="1584"/>
                </a:lnTo>
                <a:cubicBezTo>
                  <a:pt x="6905" y="1584"/>
                  <a:pt x="12478" y="7158"/>
                  <a:pt x="12478" y="14030"/>
                </a:cubicBezTo>
                <a:cubicBezTo>
                  <a:pt x="12478" y="17260"/>
                  <a:pt x="11275" y="20269"/>
                  <a:pt x="9090" y="22581"/>
                </a:cubicBezTo>
                <a:lnTo>
                  <a:pt x="11148" y="22581"/>
                </a:lnTo>
                <a:cubicBezTo>
                  <a:pt x="13017" y="20142"/>
                  <a:pt x="14062" y="17165"/>
                  <a:pt x="14062" y="14030"/>
                </a:cubicBezTo>
                <a:cubicBezTo>
                  <a:pt x="14062" y="6303"/>
                  <a:pt x="7760" y="1"/>
                  <a:pt x="1" y="1"/>
                </a:cubicBez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3" name="Google Shape;853;p27"/>
          <p:cNvSpPr/>
          <p:nvPr/>
        </p:nvSpPr>
        <p:spPr>
          <a:xfrm>
            <a:off x="5840149" y="2310968"/>
            <a:ext cx="378936" cy="917593"/>
          </a:xfrm>
          <a:custGeom>
            <a:avLst/>
            <a:gdLst/>
            <a:ahLst/>
            <a:cxnLst/>
            <a:rect l="l" t="t" r="r" b="b"/>
            <a:pathLst>
              <a:path w="9312" h="22549" extrusionOk="0">
                <a:moveTo>
                  <a:pt x="7253" y="1"/>
                </a:moveTo>
                <a:cubicBezTo>
                  <a:pt x="6841" y="444"/>
                  <a:pt x="6398" y="824"/>
                  <a:pt x="5923" y="1236"/>
                </a:cubicBezTo>
                <a:lnTo>
                  <a:pt x="5353" y="1647"/>
                </a:lnTo>
                <a:cubicBezTo>
                  <a:pt x="1964" y="4339"/>
                  <a:pt x="1" y="8361"/>
                  <a:pt x="1" y="12668"/>
                </a:cubicBezTo>
                <a:cubicBezTo>
                  <a:pt x="1" y="16405"/>
                  <a:pt x="1489" y="19920"/>
                  <a:pt x="4118" y="22549"/>
                </a:cubicBezTo>
                <a:lnTo>
                  <a:pt x="6493" y="22549"/>
                </a:lnTo>
                <a:lnTo>
                  <a:pt x="6334" y="22422"/>
                </a:lnTo>
                <a:cubicBezTo>
                  <a:pt x="3294" y="20047"/>
                  <a:pt x="1584" y="16468"/>
                  <a:pt x="1584" y="12668"/>
                </a:cubicBezTo>
                <a:cubicBezTo>
                  <a:pt x="1584" y="8836"/>
                  <a:pt x="3326" y="5258"/>
                  <a:pt x="6303" y="2883"/>
                </a:cubicBezTo>
                <a:lnTo>
                  <a:pt x="6873" y="2471"/>
                </a:lnTo>
                <a:cubicBezTo>
                  <a:pt x="7791" y="1742"/>
                  <a:pt x="8615" y="887"/>
                  <a:pt x="9311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4" name="Google Shape;854;p27"/>
          <p:cNvSpPr/>
          <p:nvPr/>
        </p:nvSpPr>
        <p:spPr>
          <a:xfrm>
            <a:off x="6007683" y="3228520"/>
            <a:ext cx="329941" cy="918896"/>
          </a:xfrm>
          <a:custGeom>
            <a:avLst/>
            <a:gdLst/>
            <a:ahLst/>
            <a:cxnLst/>
            <a:rect l="l" t="t" r="r" b="b"/>
            <a:pathLst>
              <a:path w="8108" h="22581" extrusionOk="0">
                <a:moveTo>
                  <a:pt x="1" y="1"/>
                </a:moveTo>
                <a:cubicBezTo>
                  <a:pt x="412" y="413"/>
                  <a:pt x="824" y="761"/>
                  <a:pt x="1236" y="1109"/>
                </a:cubicBezTo>
                <a:lnTo>
                  <a:pt x="1806" y="1521"/>
                </a:lnTo>
                <a:cubicBezTo>
                  <a:pt x="4814" y="3928"/>
                  <a:pt x="6524" y="7475"/>
                  <a:pt x="6524" y="11307"/>
                </a:cubicBezTo>
                <a:cubicBezTo>
                  <a:pt x="6524" y="15139"/>
                  <a:pt x="4783" y="18717"/>
                  <a:pt x="1774" y="21092"/>
                </a:cubicBezTo>
                <a:lnTo>
                  <a:pt x="1267" y="21472"/>
                </a:lnTo>
                <a:cubicBezTo>
                  <a:pt x="824" y="21821"/>
                  <a:pt x="412" y="22201"/>
                  <a:pt x="1" y="22581"/>
                </a:cubicBezTo>
                <a:lnTo>
                  <a:pt x="2408" y="22581"/>
                </a:lnTo>
                <a:lnTo>
                  <a:pt x="2724" y="22327"/>
                </a:lnTo>
                <a:cubicBezTo>
                  <a:pt x="6144" y="19636"/>
                  <a:pt x="8108" y="15614"/>
                  <a:pt x="8108" y="11307"/>
                </a:cubicBezTo>
                <a:cubicBezTo>
                  <a:pt x="8108" y="7000"/>
                  <a:pt x="6144" y="2978"/>
                  <a:pt x="2756" y="286"/>
                </a:cubicBezTo>
                <a:lnTo>
                  <a:pt x="2408" y="1"/>
                </a:ln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5" name="Google Shape;855;p27"/>
          <p:cNvSpPr/>
          <p:nvPr/>
        </p:nvSpPr>
        <p:spPr>
          <a:xfrm>
            <a:off x="5841451" y="4147376"/>
            <a:ext cx="377635" cy="918896"/>
          </a:xfrm>
          <a:custGeom>
            <a:avLst/>
            <a:gdLst/>
            <a:ahLst/>
            <a:cxnLst/>
            <a:rect l="l" t="t" r="r" b="b"/>
            <a:pathLst>
              <a:path w="9280" h="22581" extrusionOk="0">
                <a:moveTo>
                  <a:pt x="4086" y="1"/>
                </a:moveTo>
                <a:cubicBezTo>
                  <a:pt x="1457" y="2629"/>
                  <a:pt x="0" y="6145"/>
                  <a:pt x="0" y="9913"/>
                </a:cubicBezTo>
                <a:cubicBezTo>
                  <a:pt x="0" y="14220"/>
                  <a:pt x="1932" y="18210"/>
                  <a:pt x="5352" y="20934"/>
                </a:cubicBezTo>
                <a:lnTo>
                  <a:pt x="5859" y="21314"/>
                </a:lnTo>
                <a:cubicBezTo>
                  <a:pt x="6366" y="21694"/>
                  <a:pt x="6809" y="22137"/>
                  <a:pt x="7221" y="22581"/>
                </a:cubicBezTo>
                <a:lnTo>
                  <a:pt x="9279" y="22581"/>
                </a:lnTo>
                <a:cubicBezTo>
                  <a:pt x="8583" y="21662"/>
                  <a:pt x="7759" y="20807"/>
                  <a:pt x="6841" y="20079"/>
                </a:cubicBezTo>
                <a:lnTo>
                  <a:pt x="6302" y="19667"/>
                </a:lnTo>
                <a:cubicBezTo>
                  <a:pt x="3294" y="17292"/>
                  <a:pt x="1552" y="13713"/>
                  <a:pt x="1552" y="9913"/>
                </a:cubicBezTo>
                <a:cubicBezTo>
                  <a:pt x="1552" y="6081"/>
                  <a:pt x="3294" y="2503"/>
                  <a:pt x="6334" y="128"/>
                </a:cubicBezTo>
                <a:lnTo>
                  <a:pt x="6461" y="1"/>
                </a:lnTo>
                <a:close/>
              </a:path>
            </a:pathLst>
          </a:custGeom>
          <a:solidFill>
            <a:srgbClr val="ED3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6" name="Google Shape;856;p27"/>
          <p:cNvSpPr/>
          <p:nvPr/>
        </p:nvSpPr>
        <p:spPr>
          <a:xfrm>
            <a:off x="5766697" y="5066232"/>
            <a:ext cx="570928" cy="917593"/>
          </a:xfrm>
          <a:custGeom>
            <a:avLst/>
            <a:gdLst/>
            <a:ahLst/>
            <a:cxnLst/>
            <a:rect l="l" t="t" r="r" b="b"/>
            <a:pathLst>
              <a:path w="14030" h="22549" extrusionOk="0">
                <a:moveTo>
                  <a:pt x="9058" y="1"/>
                </a:moveTo>
                <a:cubicBezTo>
                  <a:pt x="11243" y="2281"/>
                  <a:pt x="12446" y="5321"/>
                  <a:pt x="12446" y="8520"/>
                </a:cubicBezTo>
                <a:cubicBezTo>
                  <a:pt x="12446" y="15392"/>
                  <a:pt x="6873" y="20997"/>
                  <a:pt x="1" y="20997"/>
                </a:cubicBezTo>
                <a:lnTo>
                  <a:pt x="1" y="22549"/>
                </a:lnTo>
                <a:cubicBezTo>
                  <a:pt x="7728" y="22549"/>
                  <a:pt x="14030" y="16279"/>
                  <a:pt x="14030" y="8520"/>
                </a:cubicBezTo>
                <a:cubicBezTo>
                  <a:pt x="14030" y="5384"/>
                  <a:pt x="12985" y="2408"/>
                  <a:pt x="11116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7" name="Google Shape;857;p27"/>
          <p:cNvSpPr txBox="1"/>
          <p:nvPr/>
        </p:nvSpPr>
        <p:spPr>
          <a:xfrm>
            <a:off x="124058" y="830254"/>
            <a:ext cx="5647244" cy="96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 ET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MIZ?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2" name="Google Shape;862;p27"/>
          <p:cNvGrpSpPr/>
          <p:nvPr/>
        </p:nvGrpSpPr>
        <p:grpSpPr>
          <a:xfrm>
            <a:off x="6227228" y="2588538"/>
            <a:ext cx="475685" cy="475905"/>
            <a:chOff x="1683025" y="1210025"/>
            <a:chExt cx="593025" cy="593300"/>
          </a:xfrm>
        </p:grpSpPr>
        <p:sp>
          <p:nvSpPr>
            <p:cNvPr id="863" name="Google Shape;863;p27"/>
            <p:cNvSpPr/>
            <p:nvPr/>
          </p:nvSpPr>
          <p:spPr>
            <a:xfrm>
              <a:off x="1751900" y="1452275"/>
              <a:ext cx="236750" cy="351050"/>
            </a:xfrm>
            <a:custGeom>
              <a:avLst/>
              <a:gdLst/>
              <a:ahLst/>
              <a:cxnLst/>
              <a:rect l="l" t="t" r="r" b="b"/>
              <a:pathLst>
                <a:path w="9470" h="14042" extrusionOk="0">
                  <a:moveTo>
                    <a:pt x="390" y="0"/>
                  </a:moveTo>
                  <a:cubicBezTo>
                    <a:pt x="258" y="0"/>
                    <a:pt x="139" y="71"/>
                    <a:pt x="95" y="202"/>
                  </a:cubicBezTo>
                  <a:cubicBezTo>
                    <a:pt x="0" y="360"/>
                    <a:pt x="64" y="582"/>
                    <a:pt x="254" y="677"/>
                  </a:cubicBezTo>
                  <a:lnTo>
                    <a:pt x="8741" y="4731"/>
                  </a:lnTo>
                  <a:lnTo>
                    <a:pt x="8741" y="13091"/>
                  </a:lnTo>
                  <a:lnTo>
                    <a:pt x="760" y="8848"/>
                  </a:lnTo>
                  <a:lnTo>
                    <a:pt x="760" y="6314"/>
                  </a:lnTo>
                  <a:cubicBezTo>
                    <a:pt x="760" y="6092"/>
                    <a:pt x="602" y="5934"/>
                    <a:pt x="412" y="5934"/>
                  </a:cubicBezTo>
                  <a:cubicBezTo>
                    <a:pt x="222" y="5934"/>
                    <a:pt x="64" y="6124"/>
                    <a:pt x="64" y="6314"/>
                  </a:cubicBezTo>
                  <a:lnTo>
                    <a:pt x="64" y="9038"/>
                  </a:lnTo>
                  <a:cubicBezTo>
                    <a:pt x="64" y="9164"/>
                    <a:pt x="127" y="9291"/>
                    <a:pt x="222" y="9354"/>
                  </a:cubicBezTo>
                  <a:lnTo>
                    <a:pt x="8931" y="13978"/>
                  </a:lnTo>
                  <a:cubicBezTo>
                    <a:pt x="8994" y="14010"/>
                    <a:pt x="9058" y="14041"/>
                    <a:pt x="9089" y="14041"/>
                  </a:cubicBezTo>
                  <a:cubicBezTo>
                    <a:pt x="9153" y="14041"/>
                    <a:pt x="9216" y="14010"/>
                    <a:pt x="9279" y="13978"/>
                  </a:cubicBezTo>
                  <a:cubicBezTo>
                    <a:pt x="9406" y="13915"/>
                    <a:pt x="9469" y="13820"/>
                    <a:pt x="9469" y="13693"/>
                  </a:cubicBezTo>
                  <a:lnTo>
                    <a:pt x="9469" y="4509"/>
                  </a:lnTo>
                  <a:cubicBezTo>
                    <a:pt x="9469" y="4382"/>
                    <a:pt x="9374" y="4256"/>
                    <a:pt x="9248" y="4192"/>
                  </a:cubicBezTo>
                  <a:lnTo>
                    <a:pt x="570" y="44"/>
                  </a:lnTo>
                  <a:cubicBezTo>
                    <a:pt x="511" y="14"/>
                    <a:pt x="450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1786725" y="1318050"/>
              <a:ext cx="106125" cy="120300"/>
            </a:xfrm>
            <a:custGeom>
              <a:avLst/>
              <a:gdLst/>
              <a:ahLst/>
              <a:cxnLst/>
              <a:rect l="l" t="t" r="r" b="b"/>
              <a:pathLst>
                <a:path w="4245" h="4812" extrusionOk="0">
                  <a:moveTo>
                    <a:pt x="1009" y="1"/>
                  </a:moveTo>
                  <a:cubicBezTo>
                    <a:pt x="914" y="1"/>
                    <a:pt x="813" y="40"/>
                    <a:pt x="729" y="124"/>
                  </a:cubicBezTo>
                  <a:cubicBezTo>
                    <a:pt x="191" y="726"/>
                    <a:pt x="1" y="2214"/>
                    <a:pt x="602" y="3354"/>
                  </a:cubicBezTo>
                  <a:cubicBezTo>
                    <a:pt x="1236" y="4558"/>
                    <a:pt x="2408" y="4811"/>
                    <a:pt x="3326" y="4811"/>
                  </a:cubicBezTo>
                  <a:cubicBezTo>
                    <a:pt x="3548" y="4811"/>
                    <a:pt x="3738" y="4811"/>
                    <a:pt x="3928" y="4779"/>
                  </a:cubicBezTo>
                  <a:cubicBezTo>
                    <a:pt x="4118" y="4748"/>
                    <a:pt x="4244" y="4558"/>
                    <a:pt x="4213" y="4368"/>
                  </a:cubicBezTo>
                  <a:cubicBezTo>
                    <a:pt x="4213" y="4197"/>
                    <a:pt x="4060" y="4078"/>
                    <a:pt x="3891" y="4078"/>
                  </a:cubicBezTo>
                  <a:cubicBezTo>
                    <a:pt x="3872" y="4078"/>
                    <a:pt x="3852" y="4079"/>
                    <a:pt x="3833" y="4083"/>
                  </a:cubicBezTo>
                  <a:cubicBezTo>
                    <a:pt x="3665" y="4099"/>
                    <a:pt x="3503" y="4108"/>
                    <a:pt x="3348" y="4108"/>
                  </a:cubicBezTo>
                  <a:cubicBezTo>
                    <a:pt x="2338" y="4108"/>
                    <a:pt x="1620" y="3747"/>
                    <a:pt x="1236" y="3006"/>
                  </a:cubicBezTo>
                  <a:cubicBezTo>
                    <a:pt x="761" y="2119"/>
                    <a:pt x="951" y="947"/>
                    <a:pt x="1267" y="567"/>
                  </a:cubicBezTo>
                  <a:cubicBezTo>
                    <a:pt x="1394" y="441"/>
                    <a:pt x="1394" y="219"/>
                    <a:pt x="1236" y="92"/>
                  </a:cubicBezTo>
                  <a:cubicBezTo>
                    <a:pt x="1176" y="33"/>
                    <a:pt x="1095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1800200" y="1273625"/>
              <a:ext cx="69675" cy="68125"/>
            </a:xfrm>
            <a:custGeom>
              <a:avLst/>
              <a:gdLst/>
              <a:ahLst/>
              <a:cxnLst/>
              <a:rect l="l" t="t" r="r" b="b"/>
              <a:pathLst>
                <a:path w="2787" h="2725" extrusionOk="0">
                  <a:moveTo>
                    <a:pt x="1552" y="1"/>
                  </a:moveTo>
                  <a:cubicBezTo>
                    <a:pt x="1140" y="1"/>
                    <a:pt x="728" y="159"/>
                    <a:pt x="443" y="444"/>
                  </a:cubicBezTo>
                  <a:cubicBezTo>
                    <a:pt x="158" y="729"/>
                    <a:pt x="0" y="1141"/>
                    <a:pt x="0" y="1553"/>
                  </a:cubicBezTo>
                  <a:cubicBezTo>
                    <a:pt x="0" y="1964"/>
                    <a:pt x="158" y="2344"/>
                    <a:pt x="475" y="2629"/>
                  </a:cubicBezTo>
                  <a:cubicBezTo>
                    <a:pt x="538" y="2693"/>
                    <a:pt x="633" y="2724"/>
                    <a:pt x="697" y="2724"/>
                  </a:cubicBezTo>
                  <a:cubicBezTo>
                    <a:pt x="792" y="2724"/>
                    <a:pt x="887" y="2693"/>
                    <a:pt x="982" y="2629"/>
                  </a:cubicBezTo>
                  <a:cubicBezTo>
                    <a:pt x="1108" y="2503"/>
                    <a:pt x="1108" y="2281"/>
                    <a:pt x="982" y="2123"/>
                  </a:cubicBezTo>
                  <a:cubicBezTo>
                    <a:pt x="823" y="1964"/>
                    <a:pt x="728" y="1774"/>
                    <a:pt x="728" y="1553"/>
                  </a:cubicBezTo>
                  <a:cubicBezTo>
                    <a:pt x="728" y="1331"/>
                    <a:pt x="792" y="1109"/>
                    <a:pt x="950" y="951"/>
                  </a:cubicBezTo>
                  <a:cubicBezTo>
                    <a:pt x="1108" y="793"/>
                    <a:pt x="1330" y="698"/>
                    <a:pt x="1552" y="698"/>
                  </a:cubicBezTo>
                  <a:cubicBezTo>
                    <a:pt x="1774" y="698"/>
                    <a:pt x="1964" y="793"/>
                    <a:pt x="2122" y="951"/>
                  </a:cubicBezTo>
                  <a:cubicBezTo>
                    <a:pt x="2201" y="1014"/>
                    <a:pt x="2296" y="1046"/>
                    <a:pt x="2387" y="1046"/>
                  </a:cubicBezTo>
                  <a:cubicBezTo>
                    <a:pt x="2478" y="1046"/>
                    <a:pt x="2565" y="1014"/>
                    <a:pt x="2629" y="951"/>
                  </a:cubicBezTo>
                  <a:cubicBezTo>
                    <a:pt x="2787" y="793"/>
                    <a:pt x="2787" y="571"/>
                    <a:pt x="2629" y="444"/>
                  </a:cubicBezTo>
                  <a:cubicBezTo>
                    <a:pt x="2344" y="159"/>
                    <a:pt x="1964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1858775" y="1320700"/>
              <a:ext cx="188450" cy="71725"/>
            </a:xfrm>
            <a:custGeom>
              <a:avLst/>
              <a:gdLst/>
              <a:ahLst/>
              <a:cxnLst/>
              <a:rect l="l" t="t" r="r" b="b"/>
              <a:pathLst>
                <a:path w="7538" h="2869" extrusionOk="0">
                  <a:moveTo>
                    <a:pt x="7148" y="1"/>
                  </a:moveTo>
                  <a:cubicBezTo>
                    <a:pt x="7045" y="1"/>
                    <a:pt x="6944" y="42"/>
                    <a:pt x="6873" y="113"/>
                  </a:cubicBezTo>
                  <a:cubicBezTo>
                    <a:pt x="6042" y="1128"/>
                    <a:pt x="5107" y="1396"/>
                    <a:pt x="4357" y="1396"/>
                  </a:cubicBezTo>
                  <a:cubicBezTo>
                    <a:pt x="3564" y="1396"/>
                    <a:pt x="2978" y="1096"/>
                    <a:pt x="2946" y="1063"/>
                  </a:cubicBezTo>
                  <a:cubicBezTo>
                    <a:pt x="2882" y="1047"/>
                    <a:pt x="2819" y="1039"/>
                    <a:pt x="2760" y="1039"/>
                  </a:cubicBezTo>
                  <a:cubicBezTo>
                    <a:pt x="2700" y="1039"/>
                    <a:pt x="2645" y="1047"/>
                    <a:pt x="2597" y="1063"/>
                  </a:cubicBezTo>
                  <a:cubicBezTo>
                    <a:pt x="2471" y="1126"/>
                    <a:pt x="2407" y="1253"/>
                    <a:pt x="2407" y="1380"/>
                  </a:cubicBezTo>
                  <a:cubicBezTo>
                    <a:pt x="2407" y="1570"/>
                    <a:pt x="2281" y="1791"/>
                    <a:pt x="2122" y="1918"/>
                  </a:cubicBezTo>
                  <a:cubicBezTo>
                    <a:pt x="1985" y="2056"/>
                    <a:pt x="1799" y="2146"/>
                    <a:pt x="1606" y="2146"/>
                  </a:cubicBezTo>
                  <a:cubicBezTo>
                    <a:pt x="1578" y="2146"/>
                    <a:pt x="1549" y="2144"/>
                    <a:pt x="1521" y="2140"/>
                  </a:cubicBezTo>
                  <a:cubicBezTo>
                    <a:pt x="1077" y="2108"/>
                    <a:pt x="729" y="1728"/>
                    <a:pt x="761" y="1253"/>
                  </a:cubicBezTo>
                  <a:cubicBezTo>
                    <a:pt x="761" y="1063"/>
                    <a:pt x="602" y="905"/>
                    <a:pt x="412" y="873"/>
                  </a:cubicBezTo>
                  <a:cubicBezTo>
                    <a:pt x="222" y="873"/>
                    <a:pt x="64" y="1031"/>
                    <a:pt x="32" y="1221"/>
                  </a:cubicBezTo>
                  <a:cubicBezTo>
                    <a:pt x="1" y="2077"/>
                    <a:pt x="634" y="2805"/>
                    <a:pt x="1489" y="2837"/>
                  </a:cubicBezTo>
                  <a:cubicBezTo>
                    <a:pt x="1521" y="2868"/>
                    <a:pt x="1552" y="2868"/>
                    <a:pt x="1584" y="2868"/>
                  </a:cubicBezTo>
                  <a:cubicBezTo>
                    <a:pt x="1964" y="2868"/>
                    <a:pt x="2312" y="2710"/>
                    <a:pt x="2597" y="2457"/>
                  </a:cubicBezTo>
                  <a:cubicBezTo>
                    <a:pt x="2787" y="2298"/>
                    <a:pt x="2946" y="2108"/>
                    <a:pt x="3009" y="1886"/>
                  </a:cubicBezTo>
                  <a:cubicBezTo>
                    <a:pt x="3294" y="1981"/>
                    <a:pt x="3738" y="2077"/>
                    <a:pt x="4213" y="2108"/>
                  </a:cubicBezTo>
                  <a:cubicBezTo>
                    <a:pt x="4257" y="2110"/>
                    <a:pt x="4303" y="2111"/>
                    <a:pt x="4349" y="2111"/>
                  </a:cubicBezTo>
                  <a:cubicBezTo>
                    <a:pt x="5199" y="2111"/>
                    <a:pt x="6392" y="1819"/>
                    <a:pt x="7443" y="588"/>
                  </a:cubicBezTo>
                  <a:cubicBezTo>
                    <a:pt x="7538" y="430"/>
                    <a:pt x="7538" y="208"/>
                    <a:pt x="7379" y="81"/>
                  </a:cubicBezTo>
                  <a:cubicBezTo>
                    <a:pt x="7310" y="26"/>
                    <a:pt x="7228" y="1"/>
                    <a:pt x="7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1960900" y="1210025"/>
              <a:ext cx="81575" cy="54925"/>
            </a:xfrm>
            <a:custGeom>
              <a:avLst/>
              <a:gdLst/>
              <a:ahLst/>
              <a:cxnLst/>
              <a:rect l="l" t="t" r="r" b="b"/>
              <a:pathLst>
                <a:path w="3263" h="2197" extrusionOk="0">
                  <a:moveTo>
                    <a:pt x="1564" y="0"/>
                  </a:moveTo>
                  <a:cubicBezTo>
                    <a:pt x="1280" y="0"/>
                    <a:pt x="1005" y="78"/>
                    <a:pt x="761" y="233"/>
                  </a:cubicBezTo>
                  <a:cubicBezTo>
                    <a:pt x="413" y="423"/>
                    <a:pt x="159" y="771"/>
                    <a:pt x="64" y="1183"/>
                  </a:cubicBezTo>
                  <a:cubicBezTo>
                    <a:pt x="1" y="1373"/>
                    <a:pt x="128" y="1563"/>
                    <a:pt x="318" y="1595"/>
                  </a:cubicBezTo>
                  <a:cubicBezTo>
                    <a:pt x="351" y="1606"/>
                    <a:pt x="385" y="1611"/>
                    <a:pt x="418" y="1611"/>
                  </a:cubicBezTo>
                  <a:cubicBezTo>
                    <a:pt x="571" y="1611"/>
                    <a:pt x="709" y="1498"/>
                    <a:pt x="761" y="1341"/>
                  </a:cubicBezTo>
                  <a:cubicBezTo>
                    <a:pt x="793" y="1120"/>
                    <a:pt x="951" y="961"/>
                    <a:pt x="1141" y="835"/>
                  </a:cubicBezTo>
                  <a:cubicBezTo>
                    <a:pt x="1278" y="766"/>
                    <a:pt x="1431" y="714"/>
                    <a:pt x="1589" y="714"/>
                  </a:cubicBezTo>
                  <a:cubicBezTo>
                    <a:pt x="1651" y="714"/>
                    <a:pt x="1712" y="722"/>
                    <a:pt x="1774" y="740"/>
                  </a:cubicBezTo>
                  <a:cubicBezTo>
                    <a:pt x="2218" y="866"/>
                    <a:pt x="2471" y="1310"/>
                    <a:pt x="2376" y="1753"/>
                  </a:cubicBezTo>
                  <a:cubicBezTo>
                    <a:pt x="2313" y="1943"/>
                    <a:pt x="2439" y="2133"/>
                    <a:pt x="2629" y="2197"/>
                  </a:cubicBezTo>
                  <a:lnTo>
                    <a:pt x="2724" y="2197"/>
                  </a:lnTo>
                  <a:cubicBezTo>
                    <a:pt x="2883" y="2197"/>
                    <a:pt x="3009" y="2102"/>
                    <a:pt x="3041" y="1912"/>
                  </a:cubicBezTo>
                  <a:cubicBezTo>
                    <a:pt x="3263" y="1088"/>
                    <a:pt x="2756" y="265"/>
                    <a:pt x="1933" y="43"/>
                  </a:cubicBezTo>
                  <a:cubicBezTo>
                    <a:pt x="1809" y="15"/>
                    <a:pt x="1686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1922900" y="1264825"/>
              <a:ext cx="68900" cy="45250"/>
            </a:xfrm>
            <a:custGeom>
              <a:avLst/>
              <a:gdLst/>
              <a:ahLst/>
              <a:cxnLst/>
              <a:rect l="l" t="t" r="r" b="b"/>
              <a:pathLst>
                <a:path w="2756" h="1810" extrusionOk="0">
                  <a:moveTo>
                    <a:pt x="2383" y="0"/>
                  </a:moveTo>
                  <a:cubicBezTo>
                    <a:pt x="2191" y="0"/>
                    <a:pt x="2057" y="148"/>
                    <a:pt x="2028" y="321"/>
                  </a:cubicBezTo>
                  <a:cubicBezTo>
                    <a:pt x="1997" y="746"/>
                    <a:pt x="1647" y="1083"/>
                    <a:pt x="1201" y="1083"/>
                  </a:cubicBezTo>
                  <a:cubicBezTo>
                    <a:pt x="1181" y="1083"/>
                    <a:pt x="1161" y="1083"/>
                    <a:pt x="1141" y="1081"/>
                  </a:cubicBezTo>
                  <a:cubicBezTo>
                    <a:pt x="951" y="1050"/>
                    <a:pt x="761" y="986"/>
                    <a:pt x="634" y="860"/>
                  </a:cubicBezTo>
                  <a:cubicBezTo>
                    <a:pt x="555" y="780"/>
                    <a:pt x="460" y="741"/>
                    <a:pt x="369" y="741"/>
                  </a:cubicBezTo>
                  <a:cubicBezTo>
                    <a:pt x="278" y="741"/>
                    <a:pt x="191" y="780"/>
                    <a:pt x="127" y="860"/>
                  </a:cubicBezTo>
                  <a:cubicBezTo>
                    <a:pt x="1" y="986"/>
                    <a:pt x="1" y="1208"/>
                    <a:pt x="127" y="1366"/>
                  </a:cubicBezTo>
                  <a:cubicBezTo>
                    <a:pt x="381" y="1620"/>
                    <a:pt x="729" y="1778"/>
                    <a:pt x="1078" y="1778"/>
                  </a:cubicBezTo>
                  <a:cubicBezTo>
                    <a:pt x="1141" y="1810"/>
                    <a:pt x="1173" y="1810"/>
                    <a:pt x="1204" y="1810"/>
                  </a:cubicBezTo>
                  <a:cubicBezTo>
                    <a:pt x="1996" y="1810"/>
                    <a:pt x="2693" y="1176"/>
                    <a:pt x="2756" y="385"/>
                  </a:cubicBezTo>
                  <a:cubicBezTo>
                    <a:pt x="2756" y="195"/>
                    <a:pt x="2629" y="5"/>
                    <a:pt x="2439" y="5"/>
                  </a:cubicBezTo>
                  <a:cubicBezTo>
                    <a:pt x="2420" y="2"/>
                    <a:pt x="2401" y="0"/>
                    <a:pt x="2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1918150" y="1378925"/>
              <a:ext cx="69700" cy="45150"/>
            </a:xfrm>
            <a:custGeom>
              <a:avLst/>
              <a:gdLst/>
              <a:ahLst/>
              <a:cxnLst/>
              <a:rect l="l" t="t" r="r" b="b"/>
              <a:pathLst>
                <a:path w="2788" h="1806" extrusionOk="0">
                  <a:moveTo>
                    <a:pt x="2439" y="1"/>
                  </a:moveTo>
                  <a:cubicBezTo>
                    <a:pt x="2249" y="1"/>
                    <a:pt x="2059" y="128"/>
                    <a:pt x="2059" y="349"/>
                  </a:cubicBezTo>
                  <a:cubicBezTo>
                    <a:pt x="1999" y="774"/>
                    <a:pt x="1648" y="1111"/>
                    <a:pt x="1201" y="1111"/>
                  </a:cubicBezTo>
                  <a:cubicBezTo>
                    <a:pt x="1181" y="1111"/>
                    <a:pt x="1161" y="1111"/>
                    <a:pt x="1141" y="1109"/>
                  </a:cubicBezTo>
                  <a:cubicBezTo>
                    <a:pt x="951" y="1078"/>
                    <a:pt x="792" y="983"/>
                    <a:pt x="634" y="856"/>
                  </a:cubicBezTo>
                  <a:cubicBezTo>
                    <a:pt x="571" y="793"/>
                    <a:pt x="484" y="761"/>
                    <a:pt x="393" y="761"/>
                  </a:cubicBezTo>
                  <a:cubicBezTo>
                    <a:pt x="302" y="761"/>
                    <a:pt x="207" y="793"/>
                    <a:pt x="127" y="856"/>
                  </a:cubicBezTo>
                  <a:cubicBezTo>
                    <a:pt x="1" y="1014"/>
                    <a:pt x="1" y="1236"/>
                    <a:pt x="159" y="1363"/>
                  </a:cubicBezTo>
                  <a:cubicBezTo>
                    <a:pt x="412" y="1616"/>
                    <a:pt x="729" y="1774"/>
                    <a:pt x="1109" y="1806"/>
                  </a:cubicBezTo>
                  <a:lnTo>
                    <a:pt x="1236" y="1806"/>
                  </a:lnTo>
                  <a:cubicBezTo>
                    <a:pt x="2028" y="1806"/>
                    <a:pt x="2693" y="1204"/>
                    <a:pt x="2756" y="381"/>
                  </a:cubicBezTo>
                  <a:cubicBezTo>
                    <a:pt x="2788" y="191"/>
                    <a:pt x="2629" y="33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1891250" y="1260425"/>
              <a:ext cx="51475" cy="64700"/>
            </a:xfrm>
            <a:custGeom>
              <a:avLst/>
              <a:gdLst/>
              <a:ahLst/>
              <a:cxnLst/>
              <a:rect l="l" t="t" r="r" b="b"/>
              <a:pathLst>
                <a:path w="2059" h="2588" extrusionOk="0">
                  <a:moveTo>
                    <a:pt x="1430" y="0"/>
                  </a:moveTo>
                  <a:cubicBezTo>
                    <a:pt x="1363" y="0"/>
                    <a:pt x="1294" y="18"/>
                    <a:pt x="1235" y="54"/>
                  </a:cubicBezTo>
                  <a:cubicBezTo>
                    <a:pt x="1077" y="181"/>
                    <a:pt x="1013" y="402"/>
                    <a:pt x="1140" y="561"/>
                  </a:cubicBezTo>
                  <a:cubicBezTo>
                    <a:pt x="1267" y="751"/>
                    <a:pt x="1330" y="972"/>
                    <a:pt x="1298" y="1162"/>
                  </a:cubicBezTo>
                  <a:cubicBezTo>
                    <a:pt x="1235" y="1384"/>
                    <a:pt x="1140" y="1574"/>
                    <a:pt x="950" y="1701"/>
                  </a:cubicBezTo>
                  <a:cubicBezTo>
                    <a:pt x="819" y="1806"/>
                    <a:pt x="666" y="1867"/>
                    <a:pt x="509" y="1867"/>
                  </a:cubicBezTo>
                  <a:cubicBezTo>
                    <a:pt x="477" y="1867"/>
                    <a:pt x="444" y="1864"/>
                    <a:pt x="412" y="1859"/>
                  </a:cubicBezTo>
                  <a:cubicBezTo>
                    <a:pt x="222" y="1859"/>
                    <a:pt x="32" y="1986"/>
                    <a:pt x="32" y="2207"/>
                  </a:cubicBezTo>
                  <a:cubicBezTo>
                    <a:pt x="0" y="2397"/>
                    <a:pt x="158" y="2556"/>
                    <a:pt x="348" y="2587"/>
                  </a:cubicBezTo>
                  <a:lnTo>
                    <a:pt x="475" y="2587"/>
                  </a:lnTo>
                  <a:cubicBezTo>
                    <a:pt x="792" y="2587"/>
                    <a:pt x="1108" y="2492"/>
                    <a:pt x="1362" y="2302"/>
                  </a:cubicBezTo>
                  <a:cubicBezTo>
                    <a:pt x="1678" y="2049"/>
                    <a:pt x="1900" y="1701"/>
                    <a:pt x="1995" y="1289"/>
                  </a:cubicBezTo>
                  <a:cubicBezTo>
                    <a:pt x="2059" y="877"/>
                    <a:pt x="1963" y="466"/>
                    <a:pt x="1710" y="149"/>
                  </a:cubicBezTo>
                  <a:cubicBezTo>
                    <a:pt x="1651" y="50"/>
                    <a:pt x="1542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2084425" y="1295975"/>
              <a:ext cx="61775" cy="74275"/>
            </a:xfrm>
            <a:custGeom>
              <a:avLst/>
              <a:gdLst/>
              <a:ahLst/>
              <a:cxnLst/>
              <a:rect l="l" t="t" r="r" b="b"/>
              <a:pathLst>
                <a:path w="2471" h="2971" extrusionOk="0">
                  <a:moveTo>
                    <a:pt x="889" y="0"/>
                  </a:moveTo>
                  <a:cubicBezTo>
                    <a:pt x="666" y="0"/>
                    <a:pt x="445" y="47"/>
                    <a:pt x="254" y="152"/>
                  </a:cubicBezTo>
                  <a:cubicBezTo>
                    <a:pt x="64" y="215"/>
                    <a:pt x="0" y="437"/>
                    <a:pt x="64" y="627"/>
                  </a:cubicBezTo>
                  <a:cubicBezTo>
                    <a:pt x="132" y="742"/>
                    <a:pt x="251" y="823"/>
                    <a:pt x="384" y="823"/>
                  </a:cubicBezTo>
                  <a:cubicBezTo>
                    <a:pt x="434" y="823"/>
                    <a:pt x="486" y="811"/>
                    <a:pt x="539" y="785"/>
                  </a:cubicBezTo>
                  <a:cubicBezTo>
                    <a:pt x="643" y="733"/>
                    <a:pt x="767" y="710"/>
                    <a:pt x="889" y="710"/>
                  </a:cubicBezTo>
                  <a:cubicBezTo>
                    <a:pt x="988" y="710"/>
                    <a:pt x="1087" y="725"/>
                    <a:pt x="1172" y="754"/>
                  </a:cubicBezTo>
                  <a:cubicBezTo>
                    <a:pt x="1394" y="849"/>
                    <a:pt x="1552" y="975"/>
                    <a:pt x="1647" y="1197"/>
                  </a:cubicBezTo>
                  <a:cubicBezTo>
                    <a:pt x="1742" y="1387"/>
                    <a:pt x="1742" y="1609"/>
                    <a:pt x="1679" y="1830"/>
                  </a:cubicBezTo>
                  <a:cubicBezTo>
                    <a:pt x="1584" y="2020"/>
                    <a:pt x="1457" y="2210"/>
                    <a:pt x="1235" y="2305"/>
                  </a:cubicBezTo>
                  <a:cubicBezTo>
                    <a:pt x="1077" y="2369"/>
                    <a:pt x="982" y="2590"/>
                    <a:pt x="1077" y="2749"/>
                  </a:cubicBezTo>
                  <a:cubicBezTo>
                    <a:pt x="1140" y="2907"/>
                    <a:pt x="1267" y="2970"/>
                    <a:pt x="1394" y="2970"/>
                  </a:cubicBezTo>
                  <a:cubicBezTo>
                    <a:pt x="1457" y="2970"/>
                    <a:pt x="1489" y="2970"/>
                    <a:pt x="1520" y="2939"/>
                  </a:cubicBezTo>
                  <a:cubicBezTo>
                    <a:pt x="1900" y="2780"/>
                    <a:pt x="2185" y="2464"/>
                    <a:pt x="2344" y="2084"/>
                  </a:cubicBezTo>
                  <a:cubicBezTo>
                    <a:pt x="2470" y="1672"/>
                    <a:pt x="2470" y="1260"/>
                    <a:pt x="2280" y="880"/>
                  </a:cubicBezTo>
                  <a:cubicBezTo>
                    <a:pt x="2122" y="500"/>
                    <a:pt x="1805" y="247"/>
                    <a:pt x="1425" y="89"/>
                  </a:cubicBezTo>
                  <a:cubicBezTo>
                    <a:pt x="1255" y="32"/>
                    <a:pt x="1071" y="0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2045625" y="1345925"/>
              <a:ext cx="106900" cy="91625"/>
            </a:xfrm>
            <a:custGeom>
              <a:avLst/>
              <a:gdLst/>
              <a:ahLst/>
              <a:cxnLst/>
              <a:rect l="l" t="t" r="r" b="b"/>
              <a:pathLst>
                <a:path w="4276" h="3665" extrusionOk="0">
                  <a:moveTo>
                    <a:pt x="3513" y="1"/>
                  </a:moveTo>
                  <a:cubicBezTo>
                    <a:pt x="3441" y="1"/>
                    <a:pt x="3365" y="18"/>
                    <a:pt x="3294" y="54"/>
                  </a:cubicBezTo>
                  <a:cubicBezTo>
                    <a:pt x="3167" y="181"/>
                    <a:pt x="3104" y="402"/>
                    <a:pt x="3231" y="561"/>
                  </a:cubicBezTo>
                  <a:cubicBezTo>
                    <a:pt x="3452" y="909"/>
                    <a:pt x="3547" y="1289"/>
                    <a:pt x="3452" y="1701"/>
                  </a:cubicBezTo>
                  <a:cubicBezTo>
                    <a:pt x="3389" y="2113"/>
                    <a:pt x="3167" y="2461"/>
                    <a:pt x="2819" y="2683"/>
                  </a:cubicBezTo>
                  <a:cubicBezTo>
                    <a:pt x="2567" y="2859"/>
                    <a:pt x="2255" y="2955"/>
                    <a:pt x="1930" y="2955"/>
                  </a:cubicBezTo>
                  <a:cubicBezTo>
                    <a:pt x="1847" y="2955"/>
                    <a:pt x="1763" y="2949"/>
                    <a:pt x="1679" y="2936"/>
                  </a:cubicBezTo>
                  <a:cubicBezTo>
                    <a:pt x="1267" y="2841"/>
                    <a:pt x="919" y="2619"/>
                    <a:pt x="697" y="2271"/>
                  </a:cubicBezTo>
                  <a:cubicBezTo>
                    <a:pt x="642" y="2179"/>
                    <a:pt x="544" y="2129"/>
                    <a:pt x="440" y="2129"/>
                  </a:cubicBezTo>
                  <a:cubicBezTo>
                    <a:pt x="365" y="2129"/>
                    <a:pt x="288" y="2155"/>
                    <a:pt x="222" y="2208"/>
                  </a:cubicBezTo>
                  <a:cubicBezTo>
                    <a:pt x="64" y="2303"/>
                    <a:pt x="0" y="2524"/>
                    <a:pt x="127" y="2683"/>
                  </a:cubicBezTo>
                  <a:cubicBezTo>
                    <a:pt x="444" y="3189"/>
                    <a:pt x="982" y="3506"/>
                    <a:pt x="1552" y="3633"/>
                  </a:cubicBezTo>
                  <a:cubicBezTo>
                    <a:pt x="1711" y="3664"/>
                    <a:pt x="1837" y="3664"/>
                    <a:pt x="1964" y="3664"/>
                  </a:cubicBezTo>
                  <a:cubicBezTo>
                    <a:pt x="2407" y="3664"/>
                    <a:pt x="2851" y="3538"/>
                    <a:pt x="3231" y="3253"/>
                  </a:cubicBezTo>
                  <a:cubicBezTo>
                    <a:pt x="3706" y="2936"/>
                    <a:pt x="4054" y="2429"/>
                    <a:pt x="4149" y="1828"/>
                  </a:cubicBezTo>
                  <a:cubicBezTo>
                    <a:pt x="4276" y="1258"/>
                    <a:pt x="4149" y="656"/>
                    <a:pt x="3801" y="149"/>
                  </a:cubicBezTo>
                  <a:cubicBezTo>
                    <a:pt x="3741" y="50"/>
                    <a:pt x="3633" y="1"/>
                    <a:pt x="3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2017925" y="1226725"/>
              <a:ext cx="98200" cy="84925"/>
            </a:xfrm>
            <a:custGeom>
              <a:avLst/>
              <a:gdLst/>
              <a:ahLst/>
              <a:cxnLst/>
              <a:rect l="l" t="t" r="r" b="b"/>
              <a:pathLst>
                <a:path w="3928" h="3397" extrusionOk="0">
                  <a:moveTo>
                    <a:pt x="546" y="1"/>
                  </a:moveTo>
                  <a:cubicBezTo>
                    <a:pt x="448" y="1"/>
                    <a:pt x="360" y="13"/>
                    <a:pt x="285" y="40"/>
                  </a:cubicBezTo>
                  <a:cubicBezTo>
                    <a:pt x="95" y="103"/>
                    <a:pt x="0" y="293"/>
                    <a:pt x="63" y="483"/>
                  </a:cubicBezTo>
                  <a:cubicBezTo>
                    <a:pt x="114" y="634"/>
                    <a:pt x="243" y="725"/>
                    <a:pt x="389" y="725"/>
                  </a:cubicBezTo>
                  <a:cubicBezTo>
                    <a:pt x="427" y="725"/>
                    <a:pt x="467" y="718"/>
                    <a:pt x="507" y="705"/>
                  </a:cubicBezTo>
                  <a:cubicBezTo>
                    <a:pt x="518" y="703"/>
                    <a:pt x="532" y="702"/>
                    <a:pt x="548" y="702"/>
                  </a:cubicBezTo>
                  <a:cubicBezTo>
                    <a:pt x="767" y="702"/>
                    <a:pt x="1440" y="899"/>
                    <a:pt x="2059" y="1370"/>
                  </a:cubicBezTo>
                  <a:cubicBezTo>
                    <a:pt x="2534" y="1687"/>
                    <a:pt x="3072" y="2257"/>
                    <a:pt x="3199" y="3080"/>
                  </a:cubicBezTo>
                  <a:cubicBezTo>
                    <a:pt x="3199" y="3270"/>
                    <a:pt x="3357" y="3397"/>
                    <a:pt x="3547" y="3397"/>
                  </a:cubicBezTo>
                  <a:lnTo>
                    <a:pt x="3579" y="3397"/>
                  </a:lnTo>
                  <a:cubicBezTo>
                    <a:pt x="3769" y="3365"/>
                    <a:pt x="3927" y="3175"/>
                    <a:pt x="3895" y="2985"/>
                  </a:cubicBezTo>
                  <a:cubicBezTo>
                    <a:pt x="3769" y="2035"/>
                    <a:pt x="3167" y="1212"/>
                    <a:pt x="2217" y="610"/>
                  </a:cubicBezTo>
                  <a:cubicBezTo>
                    <a:pt x="1717" y="295"/>
                    <a:pt x="1021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1876200" y="1374275"/>
              <a:ext cx="109275" cy="95725"/>
            </a:xfrm>
            <a:custGeom>
              <a:avLst/>
              <a:gdLst/>
              <a:ahLst/>
              <a:cxnLst/>
              <a:rect l="l" t="t" r="r" b="b"/>
              <a:pathLst>
                <a:path w="4371" h="3829" extrusionOk="0">
                  <a:moveTo>
                    <a:pt x="979" y="0"/>
                  </a:moveTo>
                  <a:cubicBezTo>
                    <a:pt x="892" y="0"/>
                    <a:pt x="803" y="32"/>
                    <a:pt x="729" y="92"/>
                  </a:cubicBezTo>
                  <a:cubicBezTo>
                    <a:pt x="285" y="504"/>
                    <a:pt x="0" y="1042"/>
                    <a:pt x="0" y="1644"/>
                  </a:cubicBezTo>
                  <a:cubicBezTo>
                    <a:pt x="0" y="2847"/>
                    <a:pt x="1109" y="3829"/>
                    <a:pt x="2439" y="3829"/>
                  </a:cubicBezTo>
                  <a:cubicBezTo>
                    <a:pt x="3136" y="3829"/>
                    <a:pt x="3769" y="3575"/>
                    <a:pt x="4244" y="3132"/>
                  </a:cubicBezTo>
                  <a:cubicBezTo>
                    <a:pt x="4371" y="2974"/>
                    <a:pt x="4371" y="2752"/>
                    <a:pt x="4244" y="2625"/>
                  </a:cubicBezTo>
                  <a:cubicBezTo>
                    <a:pt x="4160" y="2559"/>
                    <a:pt x="4059" y="2518"/>
                    <a:pt x="3964" y="2518"/>
                  </a:cubicBezTo>
                  <a:cubicBezTo>
                    <a:pt x="3878" y="2518"/>
                    <a:pt x="3797" y="2551"/>
                    <a:pt x="3737" y="2625"/>
                  </a:cubicBezTo>
                  <a:cubicBezTo>
                    <a:pt x="3421" y="2942"/>
                    <a:pt x="2946" y="3132"/>
                    <a:pt x="2439" y="3132"/>
                  </a:cubicBezTo>
                  <a:cubicBezTo>
                    <a:pt x="1489" y="3132"/>
                    <a:pt x="729" y="2467"/>
                    <a:pt x="729" y="1644"/>
                  </a:cubicBezTo>
                  <a:cubicBezTo>
                    <a:pt x="729" y="1264"/>
                    <a:pt x="887" y="884"/>
                    <a:pt x="1204" y="630"/>
                  </a:cubicBezTo>
                  <a:cubicBezTo>
                    <a:pt x="1362" y="504"/>
                    <a:pt x="1362" y="282"/>
                    <a:pt x="1235" y="124"/>
                  </a:cubicBezTo>
                  <a:cubicBezTo>
                    <a:pt x="1169" y="40"/>
                    <a:pt x="1075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1967250" y="1436125"/>
              <a:ext cx="83950" cy="23600"/>
            </a:xfrm>
            <a:custGeom>
              <a:avLst/>
              <a:gdLst/>
              <a:ahLst/>
              <a:cxnLst/>
              <a:rect l="l" t="t" r="r" b="b"/>
              <a:pathLst>
                <a:path w="3358" h="944" extrusionOk="0">
                  <a:moveTo>
                    <a:pt x="393" y="1"/>
                  </a:moveTo>
                  <a:cubicBezTo>
                    <a:pt x="248" y="1"/>
                    <a:pt x="111" y="72"/>
                    <a:pt x="64" y="215"/>
                  </a:cubicBezTo>
                  <a:cubicBezTo>
                    <a:pt x="0" y="405"/>
                    <a:pt x="64" y="595"/>
                    <a:pt x="254" y="690"/>
                  </a:cubicBezTo>
                  <a:cubicBezTo>
                    <a:pt x="285" y="690"/>
                    <a:pt x="919" y="943"/>
                    <a:pt x="1837" y="943"/>
                  </a:cubicBezTo>
                  <a:cubicBezTo>
                    <a:pt x="2217" y="943"/>
                    <a:pt x="2629" y="911"/>
                    <a:pt x="3072" y="785"/>
                  </a:cubicBezTo>
                  <a:cubicBezTo>
                    <a:pt x="3262" y="753"/>
                    <a:pt x="3357" y="563"/>
                    <a:pt x="3326" y="373"/>
                  </a:cubicBezTo>
                  <a:cubicBezTo>
                    <a:pt x="3273" y="217"/>
                    <a:pt x="3135" y="103"/>
                    <a:pt x="2982" y="103"/>
                  </a:cubicBezTo>
                  <a:cubicBezTo>
                    <a:pt x="2949" y="103"/>
                    <a:pt x="2916" y="108"/>
                    <a:pt x="2882" y="120"/>
                  </a:cubicBezTo>
                  <a:cubicBezTo>
                    <a:pt x="2521" y="208"/>
                    <a:pt x="2180" y="239"/>
                    <a:pt x="1876" y="239"/>
                  </a:cubicBezTo>
                  <a:cubicBezTo>
                    <a:pt x="1084" y="239"/>
                    <a:pt x="539" y="25"/>
                    <a:pt x="539" y="25"/>
                  </a:cubicBezTo>
                  <a:cubicBezTo>
                    <a:pt x="491" y="9"/>
                    <a:pt x="442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2061450" y="1411275"/>
              <a:ext cx="69700" cy="62700"/>
            </a:xfrm>
            <a:custGeom>
              <a:avLst/>
              <a:gdLst/>
              <a:ahLst/>
              <a:cxnLst/>
              <a:rect l="l" t="t" r="r" b="b"/>
              <a:pathLst>
                <a:path w="2788" h="2508" extrusionOk="0">
                  <a:moveTo>
                    <a:pt x="2412" y="0"/>
                  </a:moveTo>
                  <a:cubicBezTo>
                    <a:pt x="2244" y="0"/>
                    <a:pt x="2088" y="120"/>
                    <a:pt x="2059" y="290"/>
                  </a:cubicBezTo>
                  <a:cubicBezTo>
                    <a:pt x="2059" y="322"/>
                    <a:pt x="1743" y="1684"/>
                    <a:pt x="318" y="1779"/>
                  </a:cubicBezTo>
                  <a:cubicBezTo>
                    <a:pt x="128" y="1810"/>
                    <a:pt x="1" y="1969"/>
                    <a:pt x="1" y="2159"/>
                  </a:cubicBezTo>
                  <a:cubicBezTo>
                    <a:pt x="33" y="2349"/>
                    <a:pt x="159" y="2507"/>
                    <a:pt x="349" y="2507"/>
                  </a:cubicBezTo>
                  <a:cubicBezTo>
                    <a:pt x="381" y="2507"/>
                    <a:pt x="381" y="2507"/>
                    <a:pt x="381" y="2475"/>
                  </a:cubicBezTo>
                  <a:cubicBezTo>
                    <a:pt x="1933" y="2349"/>
                    <a:pt x="2598" y="1082"/>
                    <a:pt x="2756" y="449"/>
                  </a:cubicBezTo>
                  <a:cubicBezTo>
                    <a:pt x="2788" y="259"/>
                    <a:pt x="2661" y="69"/>
                    <a:pt x="2471" y="5"/>
                  </a:cubicBezTo>
                  <a:cubicBezTo>
                    <a:pt x="2451" y="2"/>
                    <a:pt x="2432" y="0"/>
                    <a:pt x="2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994950" y="1449400"/>
              <a:ext cx="81575" cy="51475"/>
            </a:xfrm>
            <a:custGeom>
              <a:avLst/>
              <a:gdLst/>
              <a:ahLst/>
              <a:cxnLst/>
              <a:rect l="l" t="t" r="r" b="b"/>
              <a:pathLst>
                <a:path w="3263" h="2059" extrusionOk="0">
                  <a:moveTo>
                    <a:pt x="697" y="0"/>
                  </a:moveTo>
                  <a:lnTo>
                    <a:pt x="1" y="127"/>
                  </a:lnTo>
                  <a:cubicBezTo>
                    <a:pt x="1" y="159"/>
                    <a:pt x="159" y="1109"/>
                    <a:pt x="1489" y="1457"/>
                  </a:cubicBezTo>
                  <a:cubicBezTo>
                    <a:pt x="2059" y="1615"/>
                    <a:pt x="2344" y="1742"/>
                    <a:pt x="2661" y="1964"/>
                  </a:cubicBezTo>
                  <a:cubicBezTo>
                    <a:pt x="2724" y="2027"/>
                    <a:pt x="2788" y="2059"/>
                    <a:pt x="2883" y="2059"/>
                  </a:cubicBezTo>
                  <a:cubicBezTo>
                    <a:pt x="2978" y="2059"/>
                    <a:pt x="3104" y="1996"/>
                    <a:pt x="3168" y="1901"/>
                  </a:cubicBezTo>
                  <a:cubicBezTo>
                    <a:pt x="3263" y="1742"/>
                    <a:pt x="3231" y="1520"/>
                    <a:pt x="3073" y="1394"/>
                  </a:cubicBezTo>
                  <a:cubicBezTo>
                    <a:pt x="2629" y="1077"/>
                    <a:pt x="2218" y="919"/>
                    <a:pt x="1679" y="792"/>
                  </a:cubicBezTo>
                  <a:cubicBezTo>
                    <a:pt x="824" y="539"/>
                    <a:pt x="697" y="32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2074125" y="1455975"/>
              <a:ext cx="31700" cy="29075"/>
            </a:xfrm>
            <a:custGeom>
              <a:avLst/>
              <a:gdLst/>
              <a:ahLst/>
              <a:cxnLst/>
              <a:rect l="l" t="t" r="r" b="b"/>
              <a:pathLst>
                <a:path w="1268" h="1163" extrusionOk="0">
                  <a:moveTo>
                    <a:pt x="437" y="1"/>
                  </a:moveTo>
                  <a:cubicBezTo>
                    <a:pt x="323" y="1"/>
                    <a:pt x="206" y="50"/>
                    <a:pt x="127" y="149"/>
                  </a:cubicBezTo>
                  <a:cubicBezTo>
                    <a:pt x="1" y="276"/>
                    <a:pt x="32" y="497"/>
                    <a:pt x="191" y="624"/>
                  </a:cubicBezTo>
                  <a:cubicBezTo>
                    <a:pt x="191" y="624"/>
                    <a:pt x="381" y="782"/>
                    <a:pt x="602" y="1036"/>
                  </a:cubicBezTo>
                  <a:cubicBezTo>
                    <a:pt x="666" y="1131"/>
                    <a:pt x="761" y="1162"/>
                    <a:pt x="856" y="1162"/>
                  </a:cubicBezTo>
                  <a:cubicBezTo>
                    <a:pt x="951" y="1162"/>
                    <a:pt x="1014" y="1131"/>
                    <a:pt x="1077" y="1099"/>
                  </a:cubicBezTo>
                  <a:cubicBezTo>
                    <a:pt x="1236" y="972"/>
                    <a:pt x="1267" y="751"/>
                    <a:pt x="1141" y="592"/>
                  </a:cubicBezTo>
                  <a:cubicBezTo>
                    <a:pt x="887" y="276"/>
                    <a:pt x="666" y="86"/>
                    <a:pt x="634" y="54"/>
                  </a:cubicBezTo>
                  <a:cubicBezTo>
                    <a:pt x="575" y="18"/>
                    <a:pt x="506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1825525" y="1231000"/>
              <a:ext cx="76025" cy="60075"/>
            </a:xfrm>
            <a:custGeom>
              <a:avLst/>
              <a:gdLst/>
              <a:ahLst/>
              <a:cxnLst/>
              <a:rect l="l" t="t" r="r" b="b"/>
              <a:pathLst>
                <a:path w="3041" h="2403" extrusionOk="0">
                  <a:moveTo>
                    <a:pt x="2246" y="1"/>
                  </a:moveTo>
                  <a:cubicBezTo>
                    <a:pt x="1626" y="1"/>
                    <a:pt x="1115" y="168"/>
                    <a:pt x="729" y="502"/>
                  </a:cubicBezTo>
                  <a:cubicBezTo>
                    <a:pt x="32" y="1104"/>
                    <a:pt x="0" y="1991"/>
                    <a:pt x="0" y="2054"/>
                  </a:cubicBezTo>
                  <a:cubicBezTo>
                    <a:pt x="0" y="2244"/>
                    <a:pt x="159" y="2403"/>
                    <a:pt x="349" y="2403"/>
                  </a:cubicBezTo>
                  <a:cubicBezTo>
                    <a:pt x="539" y="2403"/>
                    <a:pt x="697" y="2244"/>
                    <a:pt x="697" y="2054"/>
                  </a:cubicBezTo>
                  <a:cubicBezTo>
                    <a:pt x="697" y="2054"/>
                    <a:pt x="729" y="1421"/>
                    <a:pt x="1204" y="1041"/>
                  </a:cubicBezTo>
                  <a:cubicBezTo>
                    <a:pt x="1458" y="812"/>
                    <a:pt x="1815" y="705"/>
                    <a:pt x="2275" y="705"/>
                  </a:cubicBezTo>
                  <a:cubicBezTo>
                    <a:pt x="2387" y="705"/>
                    <a:pt x="2505" y="712"/>
                    <a:pt x="2629" y="724"/>
                  </a:cubicBezTo>
                  <a:cubicBezTo>
                    <a:pt x="2648" y="727"/>
                    <a:pt x="2668" y="729"/>
                    <a:pt x="2687" y="729"/>
                  </a:cubicBezTo>
                  <a:cubicBezTo>
                    <a:pt x="2856" y="729"/>
                    <a:pt x="3009" y="607"/>
                    <a:pt x="3009" y="407"/>
                  </a:cubicBezTo>
                  <a:cubicBezTo>
                    <a:pt x="3041" y="217"/>
                    <a:pt x="2914" y="59"/>
                    <a:pt x="2692" y="27"/>
                  </a:cubicBezTo>
                  <a:cubicBezTo>
                    <a:pt x="2538" y="10"/>
                    <a:pt x="2389" y="1"/>
                    <a:pt x="2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1875400" y="1211675"/>
              <a:ext cx="114025" cy="47725"/>
            </a:xfrm>
            <a:custGeom>
              <a:avLst/>
              <a:gdLst/>
              <a:ahLst/>
              <a:cxnLst/>
              <a:rect l="l" t="t" r="r" b="b"/>
              <a:pathLst>
                <a:path w="4561" h="1909" extrusionOk="0">
                  <a:moveTo>
                    <a:pt x="2660" y="0"/>
                  </a:moveTo>
                  <a:cubicBezTo>
                    <a:pt x="2107" y="0"/>
                    <a:pt x="1535" y="114"/>
                    <a:pt x="1014" y="420"/>
                  </a:cubicBezTo>
                  <a:cubicBezTo>
                    <a:pt x="349" y="832"/>
                    <a:pt x="96" y="1370"/>
                    <a:pt x="96" y="1402"/>
                  </a:cubicBezTo>
                  <a:cubicBezTo>
                    <a:pt x="1" y="1592"/>
                    <a:pt x="64" y="1782"/>
                    <a:pt x="254" y="1877"/>
                  </a:cubicBezTo>
                  <a:cubicBezTo>
                    <a:pt x="317" y="1877"/>
                    <a:pt x="349" y="1909"/>
                    <a:pt x="412" y="1909"/>
                  </a:cubicBezTo>
                  <a:cubicBezTo>
                    <a:pt x="539" y="1909"/>
                    <a:pt x="666" y="1814"/>
                    <a:pt x="729" y="1687"/>
                  </a:cubicBezTo>
                  <a:cubicBezTo>
                    <a:pt x="729" y="1687"/>
                    <a:pt x="1200" y="705"/>
                    <a:pt x="2653" y="705"/>
                  </a:cubicBezTo>
                  <a:cubicBezTo>
                    <a:pt x="3045" y="705"/>
                    <a:pt x="3509" y="777"/>
                    <a:pt x="4054" y="959"/>
                  </a:cubicBezTo>
                  <a:cubicBezTo>
                    <a:pt x="4094" y="972"/>
                    <a:pt x="4134" y="978"/>
                    <a:pt x="4172" y="978"/>
                  </a:cubicBezTo>
                  <a:cubicBezTo>
                    <a:pt x="4318" y="978"/>
                    <a:pt x="4448" y="887"/>
                    <a:pt x="4498" y="737"/>
                  </a:cubicBezTo>
                  <a:cubicBezTo>
                    <a:pt x="4561" y="547"/>
                    <a:pt x="4466" y="357"/>
                    <a:pt x="4276" y="294"/>
                  </a:cubicBezTo>
                  <a:cubicBezTo>
                    <a:pt x="3818" y="130"/>
                    <a:pt x="3250" y="0"/>
                    <a:pt x="2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994150" y="1349725"/>
              <a:ext cx="34075" cy="49025"/>
            </a:xfrm>
            <a:custGeom>
              <a:avLst/>
              <a:gdLst/>
              <a:ahLst/>
              <a:cxnLst/>
              <a:rect l="l" t="t" r="r" b="b"/>
              <a:pathLst>
                <a:path w="1363" h="1961" extrusionOk="0">
                  <a:moveTo>
                    <a:pt x="411" y="1"/>
                  </a:moveTo>
                  <a:cubicBezTo>
                    <a:pt x="320" y="1"/>
                    <a:pt x="226" y="40"/>
                    <a:pt x="159" y="124"/>
                  </a:cubicBezTo>
                  <a:cubicBezTo>
                    <a:pt x="1" y="250"/>
                    <a:pt x="33" y="472"/>
                    <a:pt x="159" y="599"/>
                  </a:cubicBezTo>
                  <a:cubicBezTo>
                    <a:pt x="191" y="630"/>
                    <a:pt x="571" y="979"/>
                    <a:pt x="444" y="1517"/>
                  </a:cubicBezTo>
                  <a:cubicBezTo>
                    <a:pt x="413" y="1739"/>
                    <a:pt x="539" y="1929"/>
                    <a:pt x="729" y="1961"/>
                  </a:cubicBezTo>
                  <a:lnTo>
                    <a:pt x="793" y="1961"/>
                  </a:lnTo>
                  <a:cubicBezTo>
                    <a:pt x="951" y="1961"/>
                    <a:pt x="1109" y="1834"/>
                    <a:pt x="1141" y="1676"/>
                  </a:cubicBezTo>
                  <a:cubicBezTo>
                    <a:pt x="1363" y="725"/>
                    <a:pt x="666" y="124"/>
                    <a:pt x="634" y="92"/>
                  </a:cubicBezTo>
                  <a:cubicBezTo>
                    <a:pt x="575" y="32"/>
                    <a:pt x="494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2025050" y="1320200"/>
              <a:ext cx="30900" cy="44500"/>
            </a:xfrm>
            <a:custGeom>
              <a:avLst/>
              <a:gdLst/>
              <a:ahLst/>
              <a:cxnLst/>
              <a:rect l="l" t="t" r="r" b="b"/>
              <a:pathLst>
                <a:path w="1236" h="1780" extrusionOk="0">
                  <a:moveTo>
                    <a:pt x="530" y="0"/>
                  </a:moveTo>
                  <a:cubicBezTo>
                    <a:pt x="366" y="0"/>
                    <a:pt x="218" y="94"/>
                    <a:pt x="190" y="260"/>
                  </a:cubicBezTo>
                  <a:cubicBezTo>
                    <a:pt x="0" y="1115"/>
                    <a:pt x="602" y="1653"/>
                    <a:pt x="633" y="1685"/>
                  </a:cubicBezTo>
                  <a:cubicBezTo>
                    <a:pt x="697" y="1748"/>
                    <a:pt x="792" y="1780"/>
                    <a:pt x="855" y="1780"/>
                  </a:cubicBezTo>
                  <a:cubicBezTo>
                    <a:pt x="950" y="1780"/>
                    <a:pt x="1045" y="1748"/>
                    <a:pt x="1109" y="1653"/>
                  </a:cubicBezTo>
                  <a:cubicBezTo>
                    <a:pt x="1235" y="1526"/>
                    <a:pt x="1235" y="1305"/>
                    <a:pt x="1077" y="1146"/>
                  </a:cubicBezTo>
                  <a:cubicBezTo>
                    <a:pt x="1077" y="1146"/>
                    <a:pt x="760" y="861"/>
                    <a:pt x="855" y="418"/>
                  </a:cubicBezTo>
                  <a:cubicBezTo>
                    <a:pt x="918" y="228"/>
                    <a:pt x="792" y="38"/>
                    <a:pt x="602" y="6"/>
                  </a:cubicBezTo>
                  <a:cubicBezTo>
                    <a:pt x="578" y="2"/>
                    <a:pt x="554" y="0"/>
                    <a:pt x="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947450" y="1293000"/>
              <a:ext cx="27725" cy="47950"/>
            </a:xfrm>
            <a:custGeom>
              <a:avLst/>
              <a:gdLst/>
              <a:ahLst/>
              <a:cxnLst/>
              <a:rect l="l" t="t" r="r" b="b"/>
              <a:pathLst>
                <a:path w="1109" h="1918" extrusionOk="0">
                  <a:moveTo>
                    <a:pt x="390" y="0"/>
                  </a:moveTo>
                  <a:cubicBezTo>
                    <a:pt x="310" y="0"/>
                    <a:pt x="228" y="25"/>
                    <a:pt x="159" y="81"/>
                  </a:cubicBezTo>
                  <a:cubicBezTo>
                    <a:pt x="1" y="239"/>
                    <a:pt x="1" y="461"/>
                    <a:pt x="127" y="588"/>
                  </a:cubicBezTo>
                  <a:cubicBezTo>
                    <a:pt x="571" y="1063"/>
                    <a:pt x="317" y="1506"/>
                    <a:pt x="286" y="1569"/>
                  </a:cubicBezTo>
                  <a:lnTo>
                    <a:pt x="887" y="1918"/>
                  </a:lnTo>
                  <a:cubicBezTo>
                    <a:pt x="919" y="1886"/>
                    <a:pt x="1046" y="1664"/>
                    <a:pt x="1077" y="1348"/>
                  </a:cubicBezTo>
                  <a:cubicBezTo>
                    <a:pt x="1109" y="1031"/>
                    <a:pt x="1077" y="588"/>
                    <a:pt x="666" y="113"/>
                  </a:cubicBezTo>
                  <a:cubicBezTo>
                    <a:pt x="594" y="41"/>
                    <a:pt x="493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832650" y="1363100"/>
              <a:ext cx="50700" cy="22975"/>
            </a:xfrm>
            <a:custGeom>
              <a:avLst/>
              <a:gdLst/>
              <a:ahLst/>
              <a:cxnLst/>
              <a:rect l="l" t="t" r="r" b="b"/>
              <a:pathLst>
                <a:path w="2028" h="919" extrusionOk="0">
                  <a:moveTo>
                    <a:pt x="507" y="0"/>
                  </a:moveTo>
                  <a:lnTo>
                    <a:pt x="1" y="476"/>
                  </a:lnTo>
                  <a:cubicBezTo>
                    <a:pt x="1" y="507"/>
                    <a:pt x="191" y="697"/>
                    <a:pt x="507" y="824"/>
                  </a:cubicBezTo>
                  <a:cubicBezTo>
                    <a:pt x="634" y="856"/>
                    <a:pt x="824" y="919"/>
                    <a:pt x="1046" y="919"/>
                  </a:cubicBezTo>
                  <a:cubicBezTo>
                    <a:pt x="1267" y="919"/>
                    <a:pt x="1521" y="887"/>
                    <a:pt x="1806" y="729"/>
                  </a:cubicBezTo>
                  <a:cubicBezTo>
                    <a:pt x="1964" y="634"/>
                    <a:pt x="2027" y="444"/>
                    <a:pt x="1964" y="254"/>
                  </a:cubicBezTo>
                  <a:cubicBezTo>
                    <a:pt x="1895" y="139"/>
                    <a:pt x="1760" y="58"/>
                    <a:pt x="1630" y="58"/>
                  </a:cubicBezTo>
                  <a:cubicBezTo>
                    <a:pt x="1581" y="58"/>
                    <a:pt x="1533" y="69"/>
                    <a:pt x="1489" y="95"/>
                  </a:cubicBezTo>
                  <a:cubicBezTo>
                    <a:pt x="1326" y="177"/>
                    <a:pt x="1178" y="207"/>
                    <a:pt x="1049" y="207"/>
                  </a:cubicBezTo>
                  <a:cubicBezTo>
                    <a:pt x="730" y="207"/>
                    <a:pt x="530" y="23"/>
                    <a:pt x="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973575" y="1395550"/>
              <a:ext cx="27750" cy="34075"/>
            </a:xfrm>
            <a:custGeom>
              <a:avLst/>
              <a:gdLst/>
              <a:ahLst/>
              <a:cxnLst/>
              <a:rect l="l" t="t" r="r" b="b"/>
              <a:pathLst>
                <a:path w="1110" h="1363" extrusionOk="0">
                  <a:moveTo>
                    <a:pt x="191" y="1"/>
                  </a:moveTo>
                  <a:lnTo>
                    <a:pt x="96" y="349"/>
                  </a:lnTo>
                  <a:lnTo>
                    <a:pt x="1" y="666"/>
                  </a:lnTo>
                  <a:cubicBezTo>
                    <a:pt x="1" y="666"/>
                    <a:pt x="286" y="761"/>
                    <a:pt x="381" y="1078"/>
                  </a:cubicBezTo>
                  <a:cubicBezTo>
                    <a:pt x="412" y="1236"/>
                    <a:pt x="539" y="1363"/>
                    <a:pt x="697" y="1363"/>
                  </a:cubicBezTo>
                  <a:cubicBezTo>
                    <a:pt x="729" y="1363"/>
                    <a:pt x="761" y="1363"/>
                    <a:pt x="792" y="1331"/>
                  </a:cubicBezTo>
                  <a:cubicBezTo>
                    <a:pt x="982" y="1299"/>
                    <a:pt x="1109" y="1109"/>
                    <a:pt x="1046" y="919"/>
                  </a:cubicBezTo>
                  <a:cubicBezTo>
                    <a:pt x="919" y="349"/>
                    <a:pt x="444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2014750" y="1287000"/>
              <a:ext cx="55450" cy="54750"/>
            </a:xfrm>
            <a:custGeom>
              <a:avLst/>
              <a:gdLst/>
              <a:ahLst/>
              <a:cxnLst/>
              <a:rect l="l" t="t" r="r" b="b"/>
              <a:pathLst>
                <a:path w="2218" h="2190" extrusionOk="0">
                  <a:moveTo>
                    <a:pt x="458" y="0"/>
                  </a:moveTo>
                  <a:cubicBezTo>
                    <a:pt x="285" y="0"/>
                    <a:pt x="124" y="147"/>
                    <a:pt x="95" y="321"/>
                  </a:cubicBezTo>
                  <a:cubicBezTo>
                    <a:pt x="95" y="353"/>
                    <a:pt x="0" y="1049"/>
                    <a:pt x="475" y="1619"/>
                  </a:cubicBezTo>
                  <a:cubicBezTo>
                    <a:pt x="792" y="1968"/>
                    <a:pt x="1235" y="2158"/>
                    <a:pt x="1837" y="2189"/>
                  </a:cubicBezTo>
                  <a:cubicBezTo>
                    <a:pt x="2027" y="2189"/>
                    <a:pt x="2186" y="2063"/>
                    <a:pt x="2217" y="1873"/>
                  </a:cubicBezTo>
                  <a:cubicBezTo>
                    <a:pt x="2217" y="1651"/>
                    <a:pt x="2059" y="1493"/>
                    <a:pt x="1869" y="1493"/>
                  </a:cubicBezTo>
                  <a:cubicBezTo>
                    <a:pt x="1489" y="1461"/>
                    <a:pt x="1204" y="1366"/>
                    <a:pt x="1014" y="1144"/>
                  </a:cubicBezTo>
                  <a:cubicBezTo>
                    <a:pt x="760" y="859"/>
                    <a:pt x="792" y="416"/>
                    <a:pt x="792" y="416"/>
                  </a:cubicBezTo>
                  <a:cubicBezTo>
                    <a:pt x="824" y="226"/>
                    <a:pt x="697" y="36"/>
                    <a:pt x="507" y="4"/>
                  </a:cubicBezTo>
                  <a:cubicBezTo>
                    <a:pt x="491" y="2"/>
                    <a:pt x="474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683025" y="1433400"/>
              <a:ext cx="306400" cy="216325"/>
            </a:xfrm>
            <a:custGeom>
              <a:avLst/>
              <a:gdLst/>
              <a:ahLst/>
              <a:cxnLst/>
              <a:rect l="l" t="t" r="r" b="b"/>
              <a:pathLst>
                <a:path w="12256" h="8653" extrusionOk="0">
                  <a:moveTo>
                    <a:pt x="4923" y="1"/>
                  </a:moveTo>
                  <a:cubicBezTo>
                    <a:pt x="4874" y="1"/>
                    <a:pt x="4826" y="13"/>
                    <a:pt x="4782" y="39"/>
                  </a:cubicBezTo>
                  <a:lnTo>
                    <a:pt x="3009" y="767"/>
                  </a:lnTo>
                  <a:cubicBezTo>
                    <a:pt x="2977" y="799"/>
                    <a:pt x="2945" y="830"/>
                    <a:pt x="2914" y="862"/>
                  </a:cubicBezTo>
                  <a:lnTo>
                    <a:pt x="95" y="3871"/>
                  </a:lnTo>
                  <a:cubicBezTo>
                    <a:pt x="32" y="3966"/>
                    <a:pt x="0" y="4092"/>
                    <a:pt x="32" y="4187"/>
                  </a:cubicBezTo>
                  <a:cubicBezTo>
                    <a:pt x="32" y="4314"/>
                    <a:pt x="127" y="4409"/>
                    <a:pt x="222" y="4441"/>
                  </a:cubicBezTo>
                  <a:lnTo>
                    <a:pt x="8962" y="8621"/>
                  </a:lnTo>
                  <a:cubicBezTo>
                    <a:pt x="8994" y="8621"/>
                    <a:pt x="9057" y="8653"/>
                    <a:pt x="9121" y="8653"/>
                  </a:cubicBezTo>
                  <a:cubicBezTo>
                    <a:pt x="9216" y="8653"/>
                    <a:pt x="9311" y="8621"/>
                    <a:pt x="9374" y="8526"/>
                  </a:cubicBezTo>
                  <a:lnTo>
                    <a:pt x="12129" y="5517"/>
                  </a:lnTo>
                  <a:cubicBezTo>
                    <a:pt x="12256" y="5359"/>
                    <a:pt x="12256" y="5137"/>
                    <a:pt x="12098" y="5011"/>
                  </a:cubicBezTo>
                  <a:cubicBezTo>
                    <a:pt x="12023" y="4951"/>
                    <a:pt x="11934" y="4919"/>
                    <a:pt x="11848" y="4919"/>
                  </a:cubicBezTo>
                  <a:cubicBezTo>
                    <a:pt x="11751" y="4919"/>
                    <a:pt x="11658" y="4959"/>
                    <a:pt x="11591" y="5042"/>
                  </a:cubicBezTo>
                  <a:lnTo>
                    <a:pt x="9026" y="7861"/>
                  </a:lnTo>
                  <a:lnTo>
                    <a:pt x="950" y="4029"/>
                  </a:lnTo>
                  <a:lnTo>
                    <a:pt x="3357" y="1400"/>
                  </a:lnTo>
                  <a:lnTo>
                    <a:pt x="5035" y="672"/>
                  </a:lnTo>
                  <a:cubicBezTo>
                    <a:pt x="5225" y="609"/>
                    <a:pt x="5320" y="387"/>
                    <a:pt x="5225" y="197"/>
                  </a:cubicBezTo>
                  <a:cubicBezTo>
                    <a:pt x="5180" y="82"/>
                    <a:pt x="5050" y="1"/>
                    <a:pt x="4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970400" y="1452275"/>
              <a:ext cx="236750" cy="351050"/>
            </a:xfrm>
            <a:custGeom>
              <a:avLst/>
              <a:gdLst/>
              <a:ahLst/>
              <a:cxnLst/>
              <a:rect l="l" t="t" r="r" b="b"/>
              <a:pathLst>
                <a:path w="9470" h="14042" extrusionOk="0">
                  <a:moveTo>
                    <a:pt x="9074" y="0"/>
                  </a:moveTo>
                  <a:cubicBezTo>
                    <a:pt x="9018" y="0"/>
                    <a:pt x="8959" y="14"/>
                    <a:pt x="8900" y="44"/>
                  </a:cubicBezTo>
                  <a:lnTo>
                    <a:pt x="191" y="4192"/>
                  </a:lnTo>
                  <a:cubicBezTo>
                    <a:pt x="96" y="4256"/>
                    <a:pt x="1" y="4382"/>
                    <a:pt x="1" y="4509"/>
                  </a:cubicBezTo>
                  <a:lnTo>
                    <a:pt x="1" y="13693"/>
                  </a:lnTo>
                  <a:cubicBezTo>
                    <a:pt x="1" y="13820"/>
                    <a:pt x="64" y="13915"/>
                    <a:pt x="191" y="13978"/>
                  </a:cubicBezTo>
                  <a:cubicBezTo>
                    <a:pt x="223" y="14010"/>
                    <a:pt x="286" y="14041"/>
                    <a:pt x="349" y="14041"/>
                  </a:cubicBezTo>
                  <a:cubicBezTo>
                    <a:pt x="413" y="14041"/>
                    <a:pt x="476" y="14010"/>
                    <a:pt x="539" y="13978"/>
                  </a:cubicBezTo>
                  <a:lnTo>
                    <a:pt x="9217" y="9354"/>
                  </a:lnTo>
                  <a:cubicBezTo>
                    <a:pt x="9343" y="9291"/>
                    <a:pt x="9407" y="9164"/>
                    <a:pt x="9407" y="9038"/>
                  </a:cubicBezTo>
                  <a:lnTo>
                    <a:pt x="9407" y="6314"/>
                  </a:lnTo>
                  <a:cubicBezTo>
                    <a:pt x="9407" y="6092"/>
                    <a:pt x="9248" y="5934"/>
                    <a:pt x="9058" y="5934"/>
                  </a:cubicBezTo>
                  <a:cubicBezTo>
                    <a:pt x="8868" y="5934"/>
                    <a:pt x="8710" y="6124"/>
                    <a:pt x="8710" y="6314"/>
                  </a:cubicBezTo>
                  <a:lnTo>
                    <a:pt x="8710" y="8848"/>
                  </a:lnTo>
                  <a:lnTo>
                    <a:pt x="698" y="13091"/>
                  </a:lnTo>
                  <a:lnTo>
                    <a:pt x="698" y="4731"/>
                  </a:lnTo>
                  <a:lnTo>
                    <a:pt x="9217" y="677"/>
                  </a:lnTo>
                  <a:cubicBezTo>
                    <a:pt x="9375" y="582"/>
                    <a:pt x="9470" y="360"/>
                    <a:pt x="9375" y="202"/>
                  </a:cubicBezTo>
                  <a:cubicBezTo>
                    <a:pt x="9309" y="71"/>
                    <a:pt x="919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969625" y="1433075"/>
              <a:ext cx="306425" cy="216650"/>
            </a:xfrm>
            <a:custGeom>
              <a:avLst/>
              <a:gdLst/>
              <a:ahLst/>
              <a:cxnLst/>
              <a:rect l="l" t="t" r="r" b="b"/>
              <a:pathLst>
                <a:path w="12257" h="8666" extrusionOk="0">
                  <a:moveTo>
                    <a:pt x="7353" y="0"/>
                  </a:moveTo>
                  <a:cubicBezTo>
                    <a:pt x="7207" y="0"/>
                    <a:pt x="7074" y="86"/>
                    <a:pt x="6999" y="210"/>
                  </a:cubicBezTo>
                  <a:cubicBezTo>
                    <a:pt x="6936" y="400"/>
                    <a:pt x="7031" y="622"/>
                    <a:pt x="7189" y="685"/>
                  </a:cubicBezTo>
                  <a:lnTo>
                    <a:pt x="8868" y="1413"/>
                  </a:lnTo>
                  <a:lnTo>
                    <a:pt x="11274" y="4042"/>
                  </a:lnTo>
                  <a:lnTo>
                    <a:pt x="3231" y="7874"/>
                  </a:lnTo>
                  <a:lnTo>
                    <a:pt x="665" y="5055"/>
                  </a:lnTo>
                  <a:cubicBezTo>
                    <a:pt x="582" y="4972"/>
                    <a:pt x="480" y="4932"/>
                    <a:pt x="385" y="4932"/>
                  </a:cubicBezTo>
                  <a:cubicBezTo>
                    <a:pt x="299" y="4932"/>
                    <a:pt x="218" y="4964"/>
                    <a:pt x="159" y="5024"/>
                  </a:cubicBezTo>
                  <a:cubicBezTo>
                    <a:pt x="0" y="5150"/>
                    <a:pt x="0" y="5372"/>
                    <a:pt x="127" y="5530"/>
                  </a:cubicBezTo>
                  <a:lnTo>
                    <a:pt x="2882" y="8539"/>
                  </a:lnTo>
                  <a:cubicBezTo>
                    <a:pt x="2945" y="8634"/>
                    <a:pt x="3040" y="8666"/>
                    <a:pt x="3135" y="8666"/>
                  </a:cubicBezTo>
                  <a:cubicBezTo>
                    <a:pt x="3167" y="8666"/>
                    <a:pt x="3231" y="8634"/>
                    <a:pt x="3294" y="8634"/>
                  </a:cubicBezTo>
                  <a:lnTo>
                    <a:pt x="12035" y="4454"/>
                  </a:lnTo>
                  <a:cubicBezTo>
                    <a:pt x="12130" y="4422"/>
                    <a:pt x="12193" y="4327"/>
                    <a:pt x="12225" y="4200"/>
                  </a:cubicBezTo>
                  <a:cubicBezTo>
                    <a:pt x="12256" y="4105"/>
                    <a:pt x="12225" y="3979"/>
                    <a:pt x="12130" y="3884"/>
                  </a:cubicBezTo>
                  <a:lnTo>
                    <a:pt x="9343" y="875"/>
                  </a:lnTo>
                  <a:cubicBezTo>
                    <a:pt x="9311" y="843"/>
                    <a:pt x="9279" y="812"/>
                    <a:pt x="9216" y="780"/>
                  </a:cubicBezTo>
                  <a:lnTo>
                    <a:pt x="7474" y="20"/>
                  </a:lnTo>
                  <a:cubicBezTo>
                    <a:pt x="7434" y="6"/>
                    <a:pt x="7393" y="0"/>
                    <a:pt x="7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686975" y="1340050"/>
              <a:ext cx="64950" cy="48400"/>
            </a:xfrm>
            <a:custGeom>
              <a:avLst/>
              <a:gdLst/>
              <a:ahLst/>
              <a:cxnLst/>
              <a:rect l="l" t="t" r="r" b="b"/>
              <a:pathLst>
                <a:path w="2598" h="1936" extrusionOk="0">
                  <a:moveTo>
                    <a:pt x="410" y="0"/>
                  </a:moveTo>
                  <a:cubicBezTo>
                    <a:pt x="294" y="0"/>
                    <a:pt x="176" y="62"/>
                    <a:pt x="95" y="162"/>
                  </a:cubicBezTo>
                  <a:cubicBezTo>
                    <a:pt x="0" y="321"/>
                    <a:pt x="32" y="542"/>
                    <a:pt x="190" y="637"/>
                  </a:cubicBezTo>
                  <a:lnTo>
                    <a:pt x="1996" y="1873"/>
                  </a:lnTo>
                  <a:cubicBezTo>
                    <a:pt x="2059" y="1904"/>
                    <a:pt x="2122" y="1936"/>
                    <a:pt x="2186" y="1936"/>
                  </a:cubicBezTo>
                  <a:cubicBezTo>
                    <a:pt x="2312" y="1936"/>
                    <a:pt x="2407" y="1873"/>
                    <a:pt x="2471" y="1778"/>
                  </a:cubicBezTo>
                  <a:cubicBezTo>
                    <a:pt x="2597" y="1619"/>
                    <a:pt x="2566" y="1398"/>
                    <a:pt x="2407" y="1303"/>
                  </a:cubicBezTo>
                  <a:lnTo>
                    <a:pt x="602" y="67"/>
                  </a:lnTo>
                  <a:cubicBezTo>
                    <a:pt x="544" y="21"/>
                    <a:pt x="477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759025" y="1389475"/>
              <a:ext cx="26150" cy="21150"/>
            </a:xfrm>
            <a:custGeom>
              <a:avLst/>
              <a:gdLst/>
              <a:ahLst/>
              <a:cxnLst/>
              <a:rect l="l" t="t" r="r" b="b"/>
              <a:pathLst>
                <a:path w="1046" h="846" extrusionOk="0">
                  <a:moveTo>
                    <a:pt x="407" y="0"/>
                  </a:moveTo>
                  <a:cubicBezTo>
                    <a:pt x="295" y="0"/>
                    <a:pt x="186" y="50"/>
                    <a:pt x="127" y="149"/>
                  </a:cubicBezTo>
                  <a:cubicBezTo>
                    <a:pt x="0" y="307"/>
                    <a:pt x="64" y="529"/>
                    <a:pt x="222" y="624"/>
                  </a:cubicBezTo>
                  <a:lnTo>
                    <a:pt x="444" y="782"/>
                  </a:lnTo>
                  <a:cubicBezTo>
                    <a:pt x="507" y="846"/>
                    <a:pt x="570" y="846"/>
                    <a:pt x="634" y="846"/>
                  </a:cubicBezTo>
                  <a:cubicBezTo>
                    <a:pt x="760" y="846"/>
                    <a:pt x="855" y="814"/>
                    <a:pt x="919" y="687"/>
                  </a:cubicBezTo>
                  <a:cubicBezTo>
                    <a:pt x="1045" y="529"/>
                    <a:pt x="982" y="307"/>
                    <a:pt x="824" y="212"/>
                  </a:cubicBezTo>
                  <a:lnTo>
                    <a:pt x="602" y="54"/>
                  </a:lnTo>
                  <a:cubicBezTo>
                    <a:pt x="543" y="18"/>
                    <a:pt x="47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691725" y="1239600"/>
              <a:ext cx="23775" cy="22175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00" y="0"/>
                  </a:moveTo>
                  <a:cubicBezTo>
                    <a:pt x="309" y="0"/>
                    <a:pt x="222" y="32"/>
                    <a:pt x="159" y="95"/>
                  </a:cubicBezTo>
                  <a:cubicBezTo>
                    <a:pt x="0" y="222"/>
                    <a:pt x="0" y="443"/>
                    <a:pt x="127" y="602"/>
                  </a:cubicBezTo>
                  <a:lnTo>
                    <a:pt x="285" y="760"/>
                  </a:lnTo>
                  <a:cubicBezTo>
                    <a:pt x="380" y="855"/>
                    <a:pt x="475" y="887"/>
                    <a:pt x="570" y="887"/>
                  </a:cubicBezTo>
                  <a:cubicBezTo>
                    <a:pt x="634" y="887"/>
                    <a:pt x="729" y="855"/>
                    <a:pt x="792" y="792"/>
                  </a:cubicBezTo>
                  <a:cubicBezTo>
                    <a:pt x="950" y="665"/>
                    <a:pt x="950" y="412"/>
                    <a:pt x="824" y="285"/>
                  </a:cubicBezTo>
                  <a:lnTo>
                    <a:pt x="665" y="95"/>
                  </a:lnTo>
                  <a:cubicBezTo>
                    <a:pt x="586" y="32"/>
                    <a:pt x="491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717850" y="1267800"/>
              <a:ext cx="58600" cy="60500"/>
            </a:xfrm>
            <a:custGeom>
              <a:avLst/>
              <a:gdLst/>
              <a:ahLst/>
              <a:cxnLst/>
              <a:rect l="l" t="t" r="r" b="b"/>
              <a:pathLst>
                <a:path w="2344" h="2420" extrusionOk="0">
                  <a:moveTo>
                    <a:pt x="385" y="0"/>
                  </a:moveTo>
                  <a:cubicBezTo>
                    <a:pt x="300" y="0"/>
                    <a:pt x="219" y="32"/>
                    <a:pt x="159" y="107"/>
                  </a:cubicBezTo>
                  <a:cubicBezTo>
                    <a:pt x="0" y="234"/>
                    <a:pt x="0" y="456"/>
                    <a:pt x="127" y="582"/>
                  </a:cubicBezTo>
                  <a:lnTo>
                    <a:pt x="1679" y="2292"/>
                  </a:lnTo>
                  <a:cubicBezTo>
                    <a:pt x="1774" y="2387"/>
                    <a:pt x="1837" y="2419"/>
                    <a:pt x="1964" y="2419"/>
                  </a:cubicBezTo>
                  <a:cubicBezTo>
                    <a:pt x="2027" y="2419"/>
                    <a:pt x="2122" y="2387"/>
                    <a:pt x="2186" y="2324"/>
                  </a:cubicBezTo>
                  <a:cubicBezTo>
                    <a:pt x="2344" y="2197"/>
                    <a:pt x="2344" y="1976"/>
                    <a:pt x="2217" y="1817"/>
                  </a:cubicBezTo>
                  <a:lnTo>
                    <a:pt x="666" y="107"/>
                  </a:lnTo>
                  <a:cubicBezTo>
                    <a:pt x="582" y="40"/>
                    <a:pt x="48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205550" y="1340050"/>
              <a:ext cx="64950" cy="48400"/>
            </a:xfrm>
            <a:custGeom>
              <a:avLst/>
              <a:gdLst/>
              <a:ahLst/>
              <a:cxnLst/>
              <a:rect l="l" t="t" r="r" b="b"/>
              <a:pathLst>
                <a:path w="2598" h="1936" extrusionOk="0">
                  <a:moveTo>
                    <a:pt x="2188" y="0"/>
                  </a:moveTo>
                  <a:cubicBezTo>
                    <a:pt x="2121" y="0"/>
                    <a:pt x="2054" y="21"/>
                    <a:pt x="1996" y="67"/>
                  </a:cubicBezTo>
                  <a:lnTo>
                    <a:pt x="191" y="1303"/>
                  </a:lnTo>
                  <a:cubicBezTo>
                    <a:pt x="32" y="1398"/>
                    <a:pt x="1" y="1619"/>
                    <a:pt x="127" y="1778"/>
                  </a:cubicBezTo>
                  <a:cubicBezTo>
                    <a:pt x="191" y="1873"/>
                    <a:pt x="286" y="1936"/>
                    <a:pt x="412" y="1936"/>
                  </a:cubicBezTo>
                  <a:cubicBezTo>
                    <a:pt x="476" y="1936"/>
                    <a:pt x="539" y="1904"/>
                    <a:pt x="602" y="1873"/>
                  </a:cubicBezTo>
                  <a:lnTo>
                    <a:pt x="2407" y="637"/>
                  </a:lnTo>
                  <a:cubicBezTo>
                    <a:pt x="2566" y="542"/>
                    <a:pt x="2598" y="321"/>
                    <a:pt x="2502" y="162"/>
                  </a:cubicBezTo>
                  <a:cubicBezTo>
                    <a:pt x="2422" y="62"/>
                    <a:pt x="2304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2172300" y="1389125"/>
              <a:ext cx="26150" cy="21500"/>
            </a:xfrm>
            <a:custGeom>
              <a:avLst/>
              <a:gdLst/>
              <a:ahLst/>
              <a:cxnLst/>
              <a:rect l="l" t="t" r="r" b="b"/>
              <a:pathLst>
                <a:path w="1046" h="860" extrusionOk="0">
                  <a:moveTo>
                    <a:pt x="634" y="0"/>
                  </a:moveTo>
                  <a:cubicBezTo>
                    <a:pt x="569" y="0"/>
                    <a:pt x="502" y="21"/>
                    <a:pt x="444" y="68"/>
                  </a:cubicBezTo>
                  <a:lnTo>
                    <a:pt x="222" y="226"/>
                  </a:lnTo>
                  <a:cubicBezTo>
                    <a:pt x="64" y="321"/>
                    <a:pt x="1" y="543"/>
                    <a:pt x="127" y="701"/>
                  </a:cubicBezTo>
                  <a:cubicBezTo>
                    <a:pt x="191" y="828"/>
                    <a:pt x="286" y="860"/>
                    <a:pt x="412" y="860"/>
                  </a:cubicBezTo>
                  <a:cubicBezTo>
                    <a:pt x="476" y="860"/>
                    <a:pt x="539" y="860"/>
                    <a:pt x="602" y="796"/>
                  </a:cubicBezTo>
                  <a:lnTo>
                    <a:pt x="824" y="670"/>
                  </a:lnTo>
                  <a:cubicBezTo>
                    <a:pt x="982" y="543"/>
                    <a:pt x="1046" y="321"/>
                    <a:pt x="919" y="163"/>
                  </a:cubicBezTo>
                  <a:cubicBezTo>
                    <a:pt x="859" y="63"/>
                    <a:pt x="74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2241975" y="1239275"/>
              <a:ext cx="23775" cy="22500"/>
            </a:xfrm>
            <a:custGeom>
              <a:avLst/>
              <a:gdLst/>
              <a:ahLst/>
              <a:cxnLst/>
              <a:rect l="l" t="t" r="r" b="b"/>
              <a:pathLst>
                <a:path w="951" h="900" extrusionOk="0">
                  <a:moveTo>
                    <a:pt x="542" y="1"/>
                  </a:moveTo>
                  <a:cubicBezTo>
                    <a:pt x="446" y="1"/>
                    <a:pt x="352" y="41"/>
                    <a:pt x="285" y="108"/>
                  </a:cubicBezTo>
                  <a:lnTo>
                    <a:pt x="127" y="298"/>
                  </a:lnTo>
                  <a:cubicBezTo>
                    <a:pt x="0" y="456"/>
                    <a:pt x="0" y="678"/>
                    <a:pt x="159" y="805"/>
                  </a:cubicBezTo>
                  <a:cubicBezTo>
                    <a:pt x="222" y="868"/>
                    <a:pt x="317" y="900"/>
                    <a:pt x="380" y="900"/>
                  </a:cubicBezTo>
                  <a:cubicBezTo>
                    <a:pt x="475" y="900"/>
                    <a:pt x="570" y="868"/>
                    <a:pt x="665" y="773"/>
                  </a:cubicBezTo>
                  <a:lnTo>
                    <a:pt x="824" y="615"/>
                  </a:lnTo>
                  <a:cubicBezTo>
                    <a:pt x="950" y="456"/>
                    <a:pt x="950" y="235"/>
                    <a:pt x="792" y="108"/>
                  </a:cubicBezTo>
                  <a:cubicBezTo>
                    <a:pt x="717" y="33"/>
                    <a:pt x="628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2181000" y="1267650"/>
              <a:ext cx="58625" cy="60650"/>
            </a:xfrm>
            <a:custGeom>
              <a:avLst/>
              <a:gdLst/>
              <a:ahLst/>
              <a:cxnLst/>
              <a:rect l="l" t="t" r="r" b="b"/>
              <a:pathLst>
                <a:path w="2345" h="2426" extrusionOk="0">
                  <a:moveTo>
                    <a:pt x="1978" y="1"/>
                  </a:moveTo>
                  <a:cubicBezTo>
                    <a:pt x="1877" y="1"/>
                    <a:pt x="1768" y="42"/>
                    <a:pt x="1679" y="113"/>
                  </a:cubicBezTo>
                  <a:lnTo>
                    <a:pt x="128" y="1823"/>
                  </a:lnTo>
                  <a:cubicBezTo>
                    <a:pt x="1" y="1982"/>
                    <a:pt x="1" y="2203"/>
                    <a:pt x="159" y="2330"/>
                  </a:cubicBezTo>
                  <a:cubicBezTo>
                    <a:pt x="223" y="2393"/>
                    <a:pt x="318" y="2425"/>
                    <a:pt x="381" y="2425"/>
                  </a:cubicBezTo>
                  <a:cubicBezTo>
                    <a:pt x="476" y="2425"/>
                    <a:pt x="603" y="2393"/>
                    <a:pt x="666" y="2298"/>
                  </a:cubicBezTo>
                  <a:lnTo>
                    <a:pt x="2218" y="588"/>
                  </a:lnTo>
                  <a:cubicBezTo>
                    <a:pt x="2344" y="462"/>
                    <a:pt x="2344" y="208"/>
                    <a:pt x="2186" y="82"/>
                  </a:cubicBezTo>
                  <a:cubicBezTo>
                    <a:pt x="2131" y="26"/>
                    <a:pt x="2057" y="1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8" name="Google Shape;898;p27"/>
          <p:cNvGrpSpPr/>
          <p:nvPr/>
        </p:nvGrpSpPr>
        <p:grpSpPr>
          <a:xfrm>
            <a:off x="5498837" y="1706253"/>
            <a:ext cx="468687" cy="456635"/>
            <a:chOff x="694950" y="1222175"/>
            <a:chExt cx="584300" cy="569275"/>
          </a:xfrm>
        </p:grpSpPr>
        <p:sp>
          <p:nvSpPr>
            <p:cNvPr id="899" name="Google Shape;899;p27"/>
            <p:cNvSpPr/>
            <p:nvPr/>
          </p:nvSpPr>
          <p:spPr>
            <a:xfrm>
              <a:off x="924550" y="1395550"/>
              <a:ext cx="125100" cy="125925"/>
            </a:xfrm>
            <a:custGeom>
              <a:avLst/>
              <a:gdLst/>
              <a:ahLst/>
              <a:cxnLst/>
              <a:rect l="l" t="t" r="r" b="b"/>
              <a:pathLst>
                <a:path w="5004" h="5037" extrusionOk="0">
                  <a:moveTo>
                    <a:pt x="2502" y="729"/>
                  </a:moveTo>
                  <a:cubicBezTo>
                    <a:pt x="3515" y="729"/>
                    <a:pt x="4307" y="1521"/>
                    <a:pt x="4307" y="2534"/>
                  </a:cubicBezTo>
                  <a:cubicBezTo>
                    <a:pt x="4307" y="3516"/>
                    <a:pt x="3484" y="4308"/>
                    <a:pt x="2502" y="4308"/>
                  </a:cubicBezTo>
                  <a:cubicBezTo>
                    <a:pt x="1520" y="4308"/>
                    <a:pt x="697" y="3516"/>
                    <a:pt x="697" y="2534"/>
                  </a:cubicBezTo>
                  <a:cubicBezTo>
                    <a:pt x="697" y="1521"/>
                    <a:pt x="1520" y="729"/>
                    <a:pt x="2502" y="729"/>
                  </a:cubicBezTo>
                  <a:close/>
                  <a:moveTo>
                    <a:pt x="2502" y="1"/>
                  </a:moveTo>
                  <a:cubicBezTo>
                    <a:pt x="1109" y="1"/>
                    <a:pt x="0" y="1141"/>
                    <a:pt x="0" y="2534"/>
                  </a:cubicBezTo>
                  <a:cubicBezTo>
                    <a:pt x="0" y="3896"/>
                    <a:pt x="1140" y="5036"/>
                    <a:pt x="2502" y="5036"/>
                  </a:cubicBezTo>
                  <a:cubicBezTo>
                    <a:pt x="3895" y="5036"/>
                    <a:pt x="5004" y="3896"/>
                    <a:pt x="5004" y="2534"/>
                  </a:cubicBezTo>
                  <a:cubicBezTo>
                    <a:pt x="5004" y="1141"/>
                    <a:pt x="3895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957000" y="1517150"/>
              <a:ext cx="167075" cy="239450"/>
            </a:xfrm>
            <a:custGeom>
              <a:avLst/>
              <a:gdLst/>
              <a:ahLst/>
              <a:cxnLst/>
              <a:rect l="l" t="t" r="r" b="b"/>
              <a:pathLst>
                <a:path w="6683" h="9578" extrusionOk="0">
                  <a:moveTo>
                    <a:pt x="3170" y="1"/>
                  </a:moveTo>
                  <a:cubicBezTo>
                    <a:pt x="3038" y="1"/>
                    <a:pt x="2915" y="65"/>
                    <a:pt x="2851" y="172"/>
                  </a:cubicBezTo>
                  <a:cubicBezTo>
                    <a:pt x="2756" y="331"/>
                    <a:pt x="2819" y="552"/>
                    <a:pt x="2977" y="647"/>
                  </a:cubicBezTo>
                  <a:lnTo>
                    <a:pt x="4181" y="1376"/>
                  </a:lnTo>
                  <a:cubicBezTo>
                    <a:pt x="4878" y="1787"/>
                    <a:pt x="5353" y="2547"/>
                    <a:pt x="5448" y="3371"/>
                  </a:cubicBezTo>
                  <a:lnTo>
                    <a:pt x="5891" y="7266"/>
                  </a:lnTo>
                  <a:cubicBezTo>
                    <a:pt x="5954" y="7773"/>
                    <a:pt x="5606" y="8184"/>
                    <a:pt x="5131" y="8279"/>
                  </a:cubicBezTo>
                  <a:lnTo>
                    <a:pt x="1267" y="8881"/>
                  </a:lnTo>
                  <a:cubicBezTo>
                    <a:pt x="1248" y="8884"/>
                    <a:pt x="1229" y="8885"/>
                    <a:pt x="1211" y="8885"/>
                  </a:cubicBezTo>
                  <a:cubicBezTo>
                    <a:pt x="1014" y="8885"/>
                    <a:pt x="853" y="8738"/>
                    <a:pt x="824" y="8565"/>
                  </a:cubicBezTo>
                  <a:cubicBezTo>
                    <a:pt x="792" y="8374"/>
                    <a:pt x="919" y="8184"/>
                    <a:pt x="1109" y="8121"/>
                  </a:cubicBezTo>
                  <a:lnTo>
                    <a:pt x="3706" y="7519"/>
                  </a:lnTo>
                  <a:cubicBezTo>
                    <a:pt x="4371" y="7361"/>
                    <a:pt x="4783" y="6759"/>
                    <a:pt x="4624" y="6094"/>
                  </a:cubicBezTo>
                  <a:lnTo>
                    <a:pt x="4054" y="3117"/>
                  </a:lnTo>
                  <a:cubicBezTo>
                    <a:pt x="4028" y="2961"/>
                    <a:pt x="3895" y="2848"/>
                    <a:pt x="3743" y="2848"/>
                  </a:cubicBezTo>
                  <a:cubicBezTo>
                    <a:pt x="3710" y="2848"/>
                    <a:pt x="3676" y="2853"/>
                    <a:pt x="3642" y="2864"/>
                  </a:cubicBezTo>
                  <a:cubicBezTo>
                    <a:pt x="3452" y="2896"/>
                    <a:pt x="3326" y="3086"/>
                    <a:pt x="3357" y="3276"/>
                  </a:cubicBezTo>
                  <a:lnTo>
                    <a:pt x="3927" y="6221"/>
                  </a:lnTo>
                  <a:cubicBezTo>
                    <a:pt x="3991" y="6506"/>
                    <a:pt x="3832" y="6759"/>
                    <a:pt x="3547" y="6823"/>
                  </a:cubicBezTo>
                  <a:lnTo>
                    <a:pt x="951" y="7424"/>
                  </a:lnTo>
                  <a:lnTo>
                    <a:pt x="919" y="7424"/>
                  </a:lnTo>
                  <a:cubicBezTo>
                    <a:pt x="381" y="7583"/>
                    <a:pt x="1" y="8121"/>
                    <a:pt x="127" y="8691"/>
                  </a:cubicBezTo>
                  <a:cubicBezTo>
                    <a:pt x="222" y="9230"/>
                    <a:pt x="697" y="9578"/>
                    <a:pt x="1204" y="9578"/>
                  </a:cubicBezTo>
                  <a:cubicBezTo>
                    <a:pt x="1267" y="9578"/>
                    <a:pt x="1299" y="9578"/>
                    <a:pt x="1362" y="9546"/>
                  </a:cubicBezTo>
                  <a:lnTo>
                    <a:pt x="5226" y="8976"/>
                  </a:lnTo>
                  <a:cubicBezTo>
                    <a:pt x="6113" y="8818"/>
                    <a:pt x="6683" y="8058"/>
                    <a:pt x="6588" y="7203"/>
                  </a:cubicBezTo>
                  <a:lnTo>
                    <a:pt x="6176" y="3276"/>
                  </a:lnTo>
                  <a:cubicBezTo>
                    <a:pt x="6049" y="2231"/>
                    <a:pt x="5448" y="1312"/>
                    <a:pt x="4529" y="774"/>
                  </a:cubicBezTo>
                  <a:lnTo>
                    <a:pt x="3357" y="46"/>
                  </a:lnTo>
                  <a:cubicBezTo>
                    <a:pt x="3297" y="15"/>
                    <a:pt x="3232" y="1"/>
                    <a:pt x="3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899200" y="1588600"/>
              <a:ext cx="61775" cy="123675"/>
            </a:xfrm>
            <a:custGeom>
              <a:avLst/>
              <a:gdLst/>
              <a:ahLst/>
              <a:cxnLst/>
              <a:rect l="l" t="t" r="r" b="b"/>
              <a:pathLst>
                <a:path w="2471" h="4947" extrusionOk="0">
                  <a:moveTo>
                    <a:pt x="1070" y="0"/>
                  </a:moveTo>
                  <a:cubicBezTo>
                    <a:pt x="906" y="0"/>
                    <a:pt x="757" y="97"/>
                    <a:pt x="729" y="291"/>
                  </a:cubicBezTo>
                  <a:lnTo>
                    <a:pt x="127" y="3363"/>
                  </a:lnTo>
                  <a:cubicBezTo>
                    <a:pt x="1" y="3996"/>
                    <a:pt x="412" y="4630"/>
                    <a:pt x="1046" y="4756"/>
                  </a:cubicBezTo>
                  <a:lnTo>
                    <a:pt x="2027" y="4946"/>
                  </a:lnTo>
                  <a:lnTo>
                    <a:pt x="2091" y="4946"/>
                  </a:lnTo>
                  <a:cubicBezTo>
                    <a:pt x="2249" y="4946"/>
                    <a:pt x="2408" y="4851"/>
                    <a:pt x="2439" y="4661"/>
                  </a:cubicBezTo>
                  <a:cubicBezTo>
                    <a:pt x="2471" y="4471"/>
                    <a:pt x="2344" y="4281"/>
                    <a:pt x="2154" y="4250"/>
                  </a:cubicBezTo>
                  <a:lnTo>
                    <a:pt x="1204" y="4060"/>
                  </a:lnTo>
                  <a:cubicBezTo>
                    <a:pt x="951" y="3996"/>
                    <a:pt x="761" y="3743"/>
                    <a:pt x="824" y="3490"/>
                  </a:cubicBezTo>
                  <a:lnTo>
                    <a:pt x="1426" y="418"/>
                  </a:lnTo>
                  <a:cubicBezTo>
                    <a:pt x="1457" y="228"/>
                    <a:pt x="1331" y="38"/>
                    <a:pt x="1141" y="6"/>
                  </a:cubicBezTo>
                  <a:cubicBezTo>
                    <a:pt x="1117" y="2"/>
                    <a:pt x="1093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850900" y="1517150"/>
              <a:ext cx="139375" cy="238675"/>
            </a:xfrm>
            <a:custGeom>
              <a:avLst/>
              <a:gdLst/>
              <a:ahLst/>
              <a:cxnLst/>
              <a:rect l="l" t="t" r="r" b="b"/>
              <a:pathLst>
                <a:path w="5575" h="9547" extrusionOk="0">
                  <a:moveTo>
                    <a:pt x="3523" y="1"/>
                  </a:moveTo>
                  <a:cubicBezTo>
                    <a:pt x="3466" y="1"/>
                    <a:pt x="3409" y="15"/>
                    <a:pt x="3358" y="46"/>
                  </a:cubicBezTo>
                  <a:lnTo>
                    <a:pt x="2154" y="774"/>
                  </a:lnTo>
                  <a:cubicBezTo>
                    <a:pt x="1268" y="1312"/>
                    <a:pt x="666" y="2262"/>
                    <a:pt x="539" y="3276"/>
                  </a:cubicBezTo>
                  <a:lnTo>
                    <a:pt x="96" y="7203"/>
                  </a:lnTo>
                  <a:cubicBezTo>
                    <a:pt x="1" y="8058"/>
                    <a:pt x="603" y="8850"/>
                    <a:pt x="1458" y="8976"/>
                  </a:cubicBezTo>
                  <a:lnTo>
                    <a:pt x="5163" y="9546"/>
                  </a:lnTo>
                  <a:lnTo>
                    <a:pt x="5226" y="9546"/>
                  </a:lnTo>
                  <a:cubicBezTo>
                    <a:pt x="5385" y="9546"/>
                    <a:pt x="5543" y="9420"/>
                    <a:pt x="5575" y="9261"/>
                  </a:cubicBezTo>
                  <a:cubicBezTo>
                    <a:pt x="5575" y="9040"/>
                    <a:pt x="5448" y="8881"/>
                    <a:pt x="5258" y="8850"/>
                  </a:cubicBezTo>
                  <a:lnTo>
                    <a:pt x="1553" y="8279"/>
                  </a:lnTo>
                  <a:cubicBezTo>
                    <a:pt x="1078" y="8216"/>
                    <a:pt x="761" y="7773"/>
                    <a:pt x="793" y="7298"/>
                  </a:cubicBezTo>
                  <a:lnTo>
                    <a:pt x="1236" y="3371"/>
                  </a:lnTo>
                  <a:cubicBezTo>
                    <a:pt x="1331" y="2547"/>
                    <a:pt x="1806" y="1819"/>
                    <a:pt x="2534" y="1376"/>
                  </a:cubicBezTo>
                  <a:lnTo>
                    <a:pt x="3706" y="647"/>
                  </a:lnTo>
                  <a:cubicBezTo>
                    <a:pt x="3896" y="552"/>
                    <a:pt x="3928" y="331"/>
                    <a:pt x="3833" y="172"/>
                  </a:cubicBezTo>
                  <a:cubicBezTo>
                    <a:pt x="3768" y="65"/>
                    <a:pt x="3645" y="1"/>
                    <a:pt x="3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785975" y="1691000"/>
              <a:ext cx="402225" cy="100450"/>
            </a:xfrm>
            <a:custGeom>
              <a:avLst/>
              <a:gdLst/>
              <a:ahLst/>
              <a:cxnLst/>
              <a:rect l="l" t="t" r="r" b="b"/>
              <a:pathLst>
                <a:path w="16089" h="4018" extrusionOk="0">
                  <a:moveTo>
                    <a:pt x="1986" y="0"/>
                  </a:moveTo>
                  <a:cubicBezTo>
                    <a:pt x="1520" y="0"/>
                    <a:pt x="1057" y="163"/>
                    <a:pt x="698" y="470"/>
                  </a:cubicBezTo>
                  <a:cubicBezTo>
                    <a:pt x="254" y="850"/>
                    <a:pt x="1" y="1420"/>
                    <a:pt x="1" y="1991"/>
                  </a:cubicBezTo>
                  <a:cubicBezTo>
                    <a:pt x="1" y="3099"/>
                    <a:pt x="888" y="4017"/>
                    <a:pt x="1996" y="4017"/>
                  </a:cubicBezTo>
                  <a:lnTo>
                    <a:pt x="14094" y="4017"/>
                  </a:lnTo>
                  <a:cubicBezTo>
                    <a:pt x="15202" y="4017"/>
                    <a:pt x="16089" y="3099"/>
                    <a:pt x="16089" y="2022"/>
                  </a:cubicBezTo>
                  <a:cubicBezTo>
                    <a:pt x="16089" y="1420"/>
                    <a:pt x="15836" y="850"/>
                    <a:pt x="15392" y="470"/>
                  </a:cubicBezTo>
                  <a:cubicBezTo>
                    <a:pt x="15033" y="163"/>
                    <a:pt x="14570" y="0"/>
                    <a:pt x="14104" y="0"/>
                  </a:cubicBezTo>
                  <a:cubicBezTo>
                    <a:pt x="13995" y="0"/>
                    <a:pt x="13885" y="9"/>
                    <a:pt x="13777" y="27"/>
                  </a:cubicBezTo>
                  <a:lnTo>
                    <a:pt x="13080" y="154"/>
                  </a:lnTo>
                  <a:cubicBezTo>
                    <a:pt x="12890" y="185"/>
                    <a:pt x="12764" y="344"/>
                    <a:pt x="12795" y="565"/>
                  </a:cubicBezTo>
                  <a:cubicBezTo>
                    <a:pt x="12824" y="736"/>
                    <a:pt x="12979" y="855"/>
                    <a:pt x="13148" y="855"/>
                  </a:cubicBezTo>
                  <a:cubicBezTo>
                    <a:pt x="13168" y="855"/>
                    <a:pt x="13187" y="854"/>
                    <a:pt x="13207" y="850"/>
                  </a:cubicBezTo>
                  <a:lnTo>
                    <a:pt x="13904" y="724"/>
                  </a:lnTo>
                  <a:cubicBezTo>
                    <a:pt x="13964" y="713"/>
                    <a:pt x="14026" y="707"/>
                    <a:pt x="14088" y="707"/>
                  </a:cubicBezTo>
                  <a:cubicBezTo>
                    <a:pt x="14382" y="707"/>
                    <a:pt x="14682" y="826"/>
                    <a:pt x="14917" y="1009"/>
                  </a:cubicBezTo>
                  <a:cubicBezTo>
                    <a:pt x="15234" y="1262"/>
                    <a:pt x="15392" y="1611"/>
                    <a:pt x="15392" y="1991"/>
                  </a:cubicBezTo>
                  <a:cubicBezTo>
                    <a:pt x="15392" y="2719"/>
                    <a:pt x="14822" y="3289"/>
                    <a:pt x="14094" y="3289"/>
                  </a:cubicBezTo>
                  <a:lnTo>
                    <a:pt x="1996" y="3289"/>
                  </a:lnTo>
                  <a:cubicBezTo>
                    <a:pt x="1268" y="3289"/>
                    <a:pt x="698" y="2719"/>
                    <a:pt x="698" y="1991"/>
                  </a:cubicBezTo>
                  <a:cubicBezTo>
                    <a:pt x="698" y="1611"/>
                    <a:pt x="856" y="1262"/>
                    <a:pt x="1141" y="1009"/>
                  </a:cubicBezTo>
                  <a:cubicBezTo>
                    <a:pt x="1376" y="826"/>
                    <a:pt x="1677" y="707"/>
                    <a:pt x="1988" y="707"/>
                  </a:cubicBezTo>
                  <a:cubicBezTo>
                    <a:pt x="2054" y="707"/>
                    <a:pt x="2120" y="713"/>
                    <a:pt x="2186" y="724"/>
                  </a:cubicBezTo>
                  <a:lnTo>
                    <a:pt x="2883" y="850"/>
                  </a:lnTo>
                  <a:cubicBezTo>
                    <a:pt x="2902" y="854"/>
                    <a:pt x="2922" y="855"/>
                    <a:pt x="2941" y="855"/>
                  </a:cubicBezTo>
                  <a:cubicBezTo>
                    <a:pt x="3110" y="855"/>
                    <a:pt x="3266" y="733"/>
                    <a:pt x="3295" y="534"/>
                  </a:cubicBezTo>
                  <a:cubicBezTo>
                    <a:pt x="3326" y="344"/>
                    <a:pt x="3200" y="185"/>
                    <a:pt x="3010" y="154"/>
                  </a:cubicBezTo>
                  <a:lnTo>
                    <a:pt x="2313" y="27"/>
                  </a:lnTo>
                  <a:cubicBezTo>
                    <a:pt x="2205" y="9"/>
                    <a:pt x="2095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978375" y="1222175"/>
              <a:ext cx="17450" cy="70475"/>
            </a:xfrm>
            <a:custGeom>
              <a:avLst/>
              <a:gdLst/>
              <a:ahLst/>
              <a:cxnLst/>
              <a:rect l="l" t="t" r="r" b="b"/>
              <a:pathLst>
                <a:path w="698" h="2819" extrusionOk="0">
                  <a:moveTo>
                    <a:pt x="349" y="0"/>
                  </a:moveTo>
                  <a:cubicBezTo>
                    <a:pt x="159" y="0"/>
                    <a:pt x="1" y="159"/>
                    <a:pt x="1" y="380"/>
                  </a:cubicBezTo>
                  <a:lnTo>
                    <a:pt x="1" y="2439"/>
                  </a:lnTo>
                  <a:cubicBezTo>
                    <a:pt x="1" y="2661"/>
                    <a:pt x="159" y="2819"/>
                    <a:pt x="349" y="2819"/>
                  </a:cubicBezTo>
                  <a:cubicBezTo>
                    <a:pt x="539" y="2819"/>
                    <a:pt x="697" y="2661"/>
                    <a:pt x="697" y="2439"/>
                  </a:cubicBezTo>
                  <a:lnTo>
                    <a:pt x="697" y="380"/>
                  </a:ln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694950" y="1505600"/>
              <a:ext cx="69675" cy="17450"/>
            </a:xfrm>
            <a:custGeom>
              <a:avLst/>
              <a:gdLst/>
              <a:ahLst/>
              <a:cxnLst/>
              <a:rect l="l" t="t" r="r" b="b"/>
              <a:pathLst>
                <a:path w="2787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2439" y="698"/>
                  </a:lnTo>
                  <a:cubicBezTo>
                    <a:pt x="2629" y="698"/>
                    <a:pt x="2787" y="539"/>
                    <a:pt x="2787" y="349"/>
                  </a:cubicBezTo>
                  <a:cubicBezTo>
                    <a:pt x="2787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1209550" y="1505600"/>
              <a:ext cx="69700" cy="17450"/>
            </a:xfrm>
            <a:custGeom>
              <a:avLst/>
              <a:gdLst/>
              <a:ahLst/>
              <a:cxnLst/>
              <a:rect l="l" t="t" r="r" b="b"/>
              <a:pathLst>
                <a:path w="2788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2439" y="698"/>
                  </a:lnTo>
                  <a:cubicBezTo>
                    <a:pt x="2629" y="698"/>
                    <a:pt x="2788" y="539"/>
                    <a:pt x="2788" y="349"/>
                  </a:cubicBezTo>
                  <a:cubicBezTo>
                    <a:pt x="2788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694950" y="1505600"/>
              <a:ext cx="69675" cy="17450"/>
            </a:xfrm>
            <a:custGeom>
              <a:avLst/>
              <a:gdLst/>
              <a:ahLst/>
              <a:cxnLst/>
              <a:rect l="l" t="t" r="r" b="b"/>
              <a:pathLst>
                <a:path w="2787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2439" y="698"/>
                  </a:lnTo>
                  <a:cubicBezTo>
                    <a:pt x="2629" y="698"/>
                    <a:pt x="2787" y="539"/>
                    <a:pt x="2787" y="349"/>
                  </a:cubicBezTo>
                  <a:cubicBezTo>
                    <a:pt x="2787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1209550" y="1505600"/>
              <a:ext cx="69700" cy="17450"/>
            </a:xfrm>
            <a:custGeom>
              <a:avLst/>
              <a:gdLst/>
              <a:ahLst/>
              <a:cxnLst/>
              <a:rect l="l" t="t" r="r" b="b"/>
              <a:pathLst>
                <a:path w="2788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2439" y="698"/>
                  </a:lnTo>
                  <a:cubicBezTo>
                    <a:pt x="2629" y="698"/>
                    <a:pt x="2788" y="539"/>
                    <a:pt x="2788" y="349"/>
                  </a:cubicBezTo>
                  <a:cubicBezTo>
                    <a:pt x="2788" y="159"/>
                    <a:pt x="2629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717900" y="1598450"/>
              <a:ext cx="68100" cy="38600"/>
            </a:xfrm>
            <a:custGeom>
              <a:avLst/>
              <a:gdLst/>
              <a:ahLst/>
              <a:cxnLst/>
              <a:rect l="l" t="t" r="r" b="b"/>
              <a:pathLst>
                <a:path w="2724" h="1544" extrusionOk="0">
                  <a:moveTo>
                    <a:pt x="2295" y="0"/>
                  </a:moveTo>
                  <a:cubicBezTo>
                    <a:pt x="2249" y="0"/>
                    <a:pt x="2201" y="8"/>
                    <a:pt x="2154" y="24"/>
                  </a:cubicBezTo>
                  <a:lnTo>
                    <a:pt x="254" y="879"/>
                  </a:lnTo>
                  <a:cubicBezTo>
                    <a:pt x="64" y="942"/>
                    <a:pt x="0" y="1164"/>
                    <a:pt x="64" y="1354"/>
                  </a:cubicBezTo>
                  <a:cubicBezTo>
                    <a:pt x="127" y="1481"/>
                    <a:pt x="254" y="1544"/>
                    <a:pt x="412" y="1544"/>
                  </a:cubicBezTo>
                  <a:cubicBezTo>
                    <a:pt x="444" y="1544"/>
                    <a:pt x="507" y="1544"/>
                    <a:pt x="539" y="1512"/>
                  </a:cubicBezTo>
                  <a:lnTo>
                    <a:pt x="2439" y="689"/>
                  </a:lnTo>
                  <a:cubicBezTo>
                    <a:pt x="2629" y="594"/>
                    <a:pt x="2724" y="404"/>
                    <a:pt x="2629" y="214"/>
                  </a:cubicBezTo>
                  <a:cubicBezTo>
                    <a:pt x="2558" y="71"/>
                    <a:pt x="24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1188175" y="1391800"/>
              <a:ext cx="68125" cy="38625"/>
            </a:xfrm>
            <a:custGeom>
              <a:avLst/>
              <a:gdLst/>
              <a:ahLst/>
              <a:cxnLst/>
              <a:rect l="l" t="t" r="r" b="b"/>
              <a:pathLst>
                <a:path w="2725" h="1545" extrusionOk="0">
                  <a:moveTo>
                    <a:pt x="2327" y="0"/>
                  </a:moveTo>
                  <a:cubicBezTo>
                    <a:pt x="2281" y="0"/>
                    <a:pt x="2234" y="8"/>
                    <a:pt x="2186" y="24"/>
                  </a:cubicBezTo>
                  <a:lnTo>
                    <a:pt x="286" y="879"/>
                  </a:lnTo>
                  <a:cubicBezTo>
                    <a:pt x="96" y="943"/>
                    <a:pt x="1" y="1164"/>
                    <a:pt x="96" y="1323"/>
                  </a:cubicBezTo>
                  <a:cubicBezTo>
                    <a:pt x="159" y="1481"/>
                    <a:pt x="286" y="1544"/>
                    <a:pt x="413" y="1544"/>
                  </a:cubicBezTo>
                  <a:cubicBezTo>
                    <a:pt x="476" y="1544"/>
                    <a:pt x="508" y="1544"/>
                    <a:pt x="571" y="1513"/>
                  </a:cubicBezTo>
                  <a:lnTo>
                    <a:pt x="2471" y="689"/>
                  </a:lnTo>
                  <a:cubicBezTo>
                    <a:pt x="2661" y="594"/>
                    <a:pt x="2724" y="404"/>
                    <a:pt x="2661" y="214"/>
                  </a:cubicBezTo>
                  <a:cubicBezTo>
                    <a:pt x="2590" y="72"/>
                    <a:pt x="2465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717900" y="1598450"/>
              <a:ext cx="68100" cy="38600"/>
            </a:xfrm>
            <a:custGeom>
              <a:avLst/>
              <a:gdLst/>
              <a:ahLst/>
              <a:cxnLst/>
              <a:rect l="l" t="t" r="r" b="b"/>
              <a:pathLst>
                <a:path w="2724" h="1544" extrusionOk="0">
                  <a:moveTo>
                    <a:pt x="2295" y="0"/>
                  </a:moveTo>
                  <a:cubicBezTo>
                    <a:pt x="2249" y="0"/>
                    <a:pt x="2201" y="8"/>
                    <a:pt x="2154" y="24"/>
                  </a:cubicBezTo>
                  <a:lnTo>
                    <a:pt x="254" y="879"/>
                  </a:lnTo>
                  <a:cubicBezTo>
                    <a:pt x="64" y="942"/>
                    <a:pt x="0" y="1164"/>
                    <a:pt x="64" y="1354"/>
                  </a:cubicBezTo>
                  <a:cubicBezTo>
                    <a:pt x="127" y="1481"/>
                    <a:pt x="254" y="1544"/>
                    <a:pt x="412" y="1544"/>
                  </a:cubicBezTo>
                  <a:cubicBezTo>
                    <a:pt x="444" y="1544"/>
                    <a:pt x="507" y="1544"/>
                    <a:pt x="539" y="1512"/>
                  </a:cubicBezTo>
                  <a:lnTo>
                    <a:pt x="2439" y="689"/>
                  </a:lnTo>
                  <a:cubicBezTo>
                    <a:pt x="2629" y="594"/>
                    <a:pt x="2724" y="404"/>
                    <a:pt x="2629" y="214"/>
                  </a:cubicBezTo>
                  <a:cubicBezTo>
                    <a:pt x="2558" y="71"/>
                    <a:pt x="2433" y="0"/>
                    <a:pt x="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188175" y="1391800"/>
              <a:ext cx="68125" cy="38625"/>
            </a:xfrm>
            <a:custGeom>
              <a:avLst/>
              <a:gdLst/>
              <a:ahLst/>
              <a:cxnLst/>
              <a:rect l="l" t="t" r="r" b="b"/>
              <a:pathLst>
                <a:path w="2725" h="1545" extrusionOk="0">
                  <a:moveTo>
                    <a:pt x="2327" y="0"/>
                  </a:moveTo>
                  <a:cubicBezTo>
                    <a:pt x="2281" y="0"/>
                    <a:pt x="2234" y="8"/>
                    <a:pt x="2186" y="24"/>
                  </a:cubicBezTo>
                  <a:lnTo>
                    <a:pt x="286" y="879"/>
                  </a:lnTo>
                  <a:cubicBezTo>
                    <a:pt x="96" y="943"/>
                    <a:pt x="1" y="1164"/>
                    <a:pt x="96" y="1323"/>
                  </a:cubicBezTo>
                  <a:cubicBezTo>
                    <a:pt x="159" y="1481"/>
                    <a:pt x="286" y="1544"/>
                    <a:pt x="413" y="1544"/>
                  </a:cubicBezTo>
                  <a:cubicBezTo>
                    <a:pt x="476" y="1544"/>
                    <a:pt x="508" y="1544"/>
                    <a:pt x="571" y="1513"/>
                  </a:cubicBezTo>
                  <a:lnTo>
                    <a:pt x="2471" y="689"/>
                  </a:lnTo>
                  <a:cubicBezTo>
                    <a:pt x="2661" y="594"/>
                    <a:pt x="2724" y="404"/>
                    <a:pt x="2661" y="214"/>
                  </a:cubicBezTo>
                  <a:cubicBezTo>
                    <a:pt x="2590" y="72"/>
                    <a:pt x="2465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716325" y="1395075"/>
              <a:ext cx="68100" cy="37725"/>
            </a:xfrm>
            <a:custGeom>
              <a:avLst/>
              <a:gdLst/>
              <a:ahLst/>
              <a:cxnLst/>
              <a:rect l="l" t="t" r="r" b="b"/>
              <a:pathLst>
                <a:path w="2724" h="1509" extrusionOk="0">
                  <a:moveTo>
                    <a:pt x="418" y="0"/>
                  </a:moveTo>
                  <a:cubicBezTo>
                    <a:pt x="272" y="0"/>
                    <a:pt x="138" y="85"/>
                    <a:pt x="63" y="210"/>
                  </a:cubicBezTo>
                  <a:cubicBezTo>
                    <a:pt x="0" y="400"/>
                    <a:pt x="95" y="622"/>
                    <a:pt x="253" y="685"/>
                  </a:cubicBezTo>
                  <a:lnTo>
                    <a:pt x="2185" y="1508"/>
                  </a:lnTo>
                  <a:lnTo>
                    <a:pt x="2312" y="1508"/>
                  </a:lnTo>
                  <a:cubicBezTo>
                    <a:pt x="2470" y="1508"/>
                    <a:pt x="2597" y="1445"/>
                    <a:pt x="2660" y="1318"/>
                  </a:cubicBezTo>
                  <a:cubicBezTo>
                    <a:pt x="2724" y="1128"/>
                    <a:pt x="2629" y="907"/>
                    <a:pt x="2470" y="843"/>
                  </a:cubicBezTo>
                  <a:lnTo>
                    <a:pt x="538" y="20"/>
                  </a:lnTo>
                  <a:cubicBezTo>
                    <a:pt x="498" y="6"/>
                    <a:pt x="457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1189775" y="1596075"/>
              <a:ext cx="68100" cy="37825"/>
            </a:xfrm>
            <a:custGeom>
              <a:avLst/>
              <a:gdLst/>
              <a:ahLst/>
              <a:cxnLst/>
              <a:rect l="l" t="t" r="r" b="b"/>
              <a:pathLst>
                <a:path w="2724" h="1513" extrusionOk="0">
                  <a:moveTo>
                    <a:pt x="398" y="0"/>
                  </a:moveTo>
                  <a:cubicBezTo>
                    <a:pt x="260" y="0"/>
                    <a:pt x="135" y="71"/>
                    <a:pt x="64" y="214"/>
                  </a:cubicBezTo>
                  <a:cubicBezTo>
                    <a:pt x="0" y="404"/>
                    <a:pt x="95" y="594"/>
                    <a:pt x="254" y="689"/>
                  </a:cubicBezTo>
                  <a:lnTo>
                    <a:pt x="2185" y="1481"/>
                  </a:lnTo>
                  <a:cubicBezTo>
                    <a:pt x="2217" y="1512"/>
                    <a:pt x="2280" y="1512"/>
                    <a:pt x="2312" y="1512"/>
                  </a:cubicBezTo>
                  <a:cubicBezTo>
                    <a:pt x="2470" y="1512"/>
                    <a:pt x="2597" y="1449"/>
                    <a:pt x="2629" y="1291"/>
                  </a:cubicBezTo>
                  <a:cubicBezTo>
                    <a:pt x="2724" y="1132"/>
                    <a:pt x="2629" y="911"/>
                    <a:pt x="2470" y="847"/>
                  </a:cubicBezTo>
                  <a:lnTo>
                    <a:pt x="539" y="24"/>
                  </a:lnTo>
                  <a:cubicBezTo>
                    <a:pt x="491" y="8"/>
                    <a:pt x="444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716325" y="1395075"/>
              <a:ext cx="68100" cy="37725"/>
            </a:xfrm>
            <a:custGeom>
              <a:avLst/>
              <a:gdLst/>
              <a:ahLst/>
              <a:cxnLst/>
              <a:rect l="l" t="t" r="r" b="b"/>
              <a:pathLst>
                <a:path w="2724" h="1509" extrusionOk="0">
                  <a:moveTo>
                    <a:pt x="418" y="0"/>
                  </a:moveTo>
                  <a:cubicBezTo>
                    <a:pt x="272" y="0"/>
                    <a:pt x="138" y="85"/>
                    <a:pt x="63" y="210"/>
                  </a:cubicBezTo>
                  <a:cubicBezTo>
                    <a:pt x="0" y="400"/>
                    <a:pt x="95" y="622"/>
                    <a:pt x="253" y="685"/>
                  </a:cubicBezTo>
                  <a:lnTo>
                    <a:pt x="2185" y="1508"/>
                  </a:lnTo>
                  <a:lnTo>
                    <a:pt x="2312" y="1508"/>
                  </a:lnTo>
                  <a:cubicBezTo>
                    <a:pt x="2470" y="1508"/>
                    <a:pt x="2597" y="1445"/>
                    <a:pt x="2660" y="1318"/>
                  </a:cubicBezTo>
                  <a:cubicBezTo>
                    <a:pt x="2724" y="1128"/>
                    <a:pt x="2629" y="907"/>
                    <a:pt x="2470" y="843"/>
                  </a:cubicBezTo>
                  <a:lnTo>
                    <a:pt x="538" y="20"/>
                  </a:lnTo>
                  <a:cubicBezTo>
                    <a:pt x="498" y="6"/>
                    <a:pt x="457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1189775" y="1596075"/>
              <a:ext cx="68100" cy="37825"/>
            </a:xfrm>
            <a:custGeom>
              <a:avLst/>
              <a:gdLst/>
              <a:ahLst/>
              <a:cxnLst/>
              <a:rect l="l" t="t" r="r" b="b"/>
              <a:pathLst>
                <a:path w="2724" h="1513" extrusionOk="0">
                  <a:moveTo>
                    <a:pt x="398" y="0"/>
                  </a:moveTo>
                  <a:cubicBezTo>
                    <a:pt x="260" y="0"/>
                    <a:pt x="135" y="71"/>
                    <a:pt x="64" y="214"/>
                  </a:cubicBezTo>
                  <a:cubicBezTo>
                    <a:pt x="0" y="404"/>
                    <a:pt x="95" y="594"/>
                    <a:pt x="254" y="689"/>
                  </a:cubicBezTo>
                  <a:lnTo>
                    <a:pt x="2185" y="1481"/>
                  </a:lnTo>
                  <a:cubicBezTo>
                    <a:pt x="2217" y="1512"/>
                    <a:pt x="2280" y="1512"/>
                    <a:pt x="2312" y="1512"/>
                  </a:cubicBezTo>
                  <a:cubicBezTo>
                    <a:pt x="2470" y="1512"/>
                    <a:pt x="2597" y="1449"/>
                    <a:pt x="2629" y="1291"/>
                  </a:cubicBezTo>
                  <a:cubicBezTo>
                    <a:pt x="2724" y="1132"/>
                    <a:pt x="2629" y="911"/>
                    <a:pt x="2470" y="847"/>
                  </a:cubicBezTo>
                  <a:lnTo>
                    <a:pt x="539" y="24"/>
                  </a:lnTo>
                  <a:cubicBezTo>
                    <a:pt x="491" y="8"/>
                    <a:pt x="444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1067050" y="1245000"/>
              <a:ext cx="41200" cy="65875"/>
            </a:xfrm>
            <a:custGeom>
              <a:avLst/>
              <a:gdLst/>
              <a:ahLst/>
              <a:cxnLst/>
              <a:rect l="l" t="t" r="r" b="b"/>
              <a:pathLst>
                <a:path w="1648" h="2635" extrusionOk="0">
                  <a:moveTo>
                    <a:pt x="1226" y="0"/>
                  </a:moveTo>
                  <a:cubicBezTo>
                    <a:pt x="1097" y="0"/>
                    <a:pt x="965" y="88"/>
                    <a:pt x="919" y="227"/>
                  </a:cubicBezTo>
                  <a:lnTo>
                    <a:pt x="96" y="2128"/>
                  </a:lnTo>
                  <a:cubicBezTo>
                    <a:pt x="1" y="2318"/>
                    <a:pt x="96" y="2539"/>
                    <a:pt x="286" y="2603"/>
                  </a:cubicBezTo>
                  <a:cubicBezTo>
                    <a:pt x="317" y="2634"/>
                    <a:pt x="381" y="2634"/>
                    <a:pt x="412" y="2634"/>
                  </a:cubicBezTo>
                  <a:cubicBezTo>
                    <a:pt x="539" y="2634"/>
                    <a:pt x="697" y="2539"/>
                    <a:pt x="729" y="2413"/>
                  </a:cubicBezTo>
                  <a:lnTo>
                    <a:pt x="1552" y="513"/>
                  </a:lnTo>
                  <a:cubicBezTo>
                    <a:pt x="1647" y="322"/>
                    <a:pt x="1552" y="101"/>
                    <a:pt x="1362" y="37"/>
                  </a:cubicBezTo>
                  <a:cubicBezTo>
                    <a:pt x="1320" y="12"/>
                    <a:pt x="1273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1067050" y="1245000"/>
              <a:ext cx="41200" cy="65875"/>
            </a:xfrm>
            <a:custGeom>
              <a:avLst/>
              <a:gdLst/>
              <a:ahLst/>
              <a:cxnLst/>
              <a:rect l="l" t="t" r="r" b="b"/>
              <a:pathLst>
                <a:path w="1648" h="2635" extrusionOk="0">
                  <a:moveTo>
                    <a:pt x="1226" y="0"/>
                  </a:moveTo>
                  <a:cubicBezTo>
                    <a:pt x="1097" y="0"/>
                    <a:pt x="965" y="88"/>
                    <a:pt x="919" y="227"/>
                  </a:cubicBezTo>
                  <a:lnTo>
                    <a:pt x="96" y="2128"/>
                  </a:lnTo>
                  <a:cubicBezTo>
                    <a:pt x="1" y="2318"/>
                    <a:pt x="96" y="2539"/>
                    <a:pt x="286" y="2603"/>
                  </a:cubicBezTo>
                  <a:cubicBezTo>
                    <a:pt x="317" y="2634"/>
                    <a:pt x="381" y="2634"/>
                    <a:pt x="412" y="2634"/>
                  </a:cubicBezTo>
                  <a:cubicBezTo>
                    <a:pt x="539" y="2634"/>
                    <a:pt x="697" y="2539"/>
                    <a:pt x="729" y="2413"/>
                  </a:cubicBezTo>
                  <a:lnTo>
                    <a:pt x="1552" y="513"/>
                  </a:lnTo>
                  <a:cubicBezTo>
                    <a:pt x="1647" y="322"/>
                    <a:pt x="1552" y="101"/>
                    <a:pt x="1362" y="37"/>
                  </a:cubicBezTo>
                  <a:cubicBezTo>
                    <a:pt x="1320" y="12"/>
                    <a:pt x="1273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862775" y="1246575"/>
              <a:ext cx="41200" cy="65075"/>
            </a:xfrm>
            <a:custGeom>
              <a:avLst/>
              <a:gdLst/>
              <a:ahLst/>
              <a:cxnLst/>
              <a:rect l="l" t="t" r="r" b="b"/>
              <a:pathLst>
                <a:path w="1648" h="2603" extrusionOk="0">
                  <a:moveTo>
                    <a:pt x="405" y="1"/>
                  </a:moveTo>
                  <a:cubicBezTo>
                    <a:pt x="356" y="1"/>
                    <a:pt x="305" y="12"/>
                    <a:pt x="254" y="38"/>
                  </a:cubicBezTo>
                  <a:cubicBezTo>
                    <a:pt x="96" y="101"/>
                    <a:pt x="1" y="323"/>
                    <a:pt x="64" y="513"/>
                  </a:cubicBezTo>
                  <a:lnTo>
                    <a:pt x="919" y="2413"/>
                  </a:lnTo>
                  <a:cubicBezTo>
                    <a:pt x="983" y="2540"/>
                    <a:pt x="1109" y="2603"/>
                    <a:pt x="1236" y="2603"/>
                  </a:cubicBezTo>
                  <a:cubicBezTo>
                    <a:pt x="1299" y="2603"/>
                    <a:pt x="1331" y="2603"/>
                    <a:pt x="1394" y="2571"/>
                  </a:cubicBezTo>
                  <a:cubicBezTo>
                    <a:pt x="1553" y="2508"/>
                    <a:pt x="1648" y="2286"/>
                    <a:pt x="1584" y="2128"/>
                  </a:cubicBezTo>
                  <a:lnTo>
                    <a:pt x="729" y="228"/>
                  </a:lnTo>
                  <a:cubicBezTo>
                    <a:pt x="660" y="89"/>
                    <a:pt x="539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862775" y="1246575"/>
              <a:ext cx="41200" cy="65075"/>
            </a:xfrm>
            <a:custGeom>
              <a:avLst/>
              <a:gdLst/>
              <a:ahLst/>
              <a:cxnLst/>
              <a:rect l="l" t="t" r="r" b="b"/>
              <a:pathLst>
                <a:path w="1648" h="2603" extrusionOk="0">
                  <a:moveTo>
                    <a:pt x="405" y="1"/>
                  </a:moveTo>
                  <a:cubicBezTo>
                    <a:pt x="356" y="1"/>
                    <a:pt x="305" y="12"/>
                    <a:pt x="254" y="38"/>
                  </a:cubicBezTo>
                  <a:cubicBezTo>
                    <a:pt x="96" y="101"/>
                    <a:pt x="1" y="323"/>
                    <a:pt x="64" y="513"/>
                  </a:cubicBezTo>
                  <a:lnTo>
                    <a:pt x="919" y="2413"/>
                  </a:lnTo>
                  <a:cubicBezTo>
                    <a:pt x="983" y="2540"/>
                    <a:pt x="1109" y="2603"/>
                    <a:pt x="1236" y="2603"/>
                  </a:cubicBezTo>
                  <a:cubicBezTo>
                    <a:pt x="1299" y="2603"/>
                    <a:pt x="1331" y="2603"/>
                    <a:pt x="1394" y="2571"/>
                  </a:cubicBezTo>
                  <a:cubicBezTo>
                    <a:pt x="1553" y="2508"/>
                    <a:pt x="1648" y="2286"/>
                    <a:pt x="1584" y="2128"/>
                  </a:cubicBezTo>
                  <a:lnTo>
                    <a:pt x="729" y="228"/>
                  </a:lnTo>
                  <a:cubicBezTo>
                    <a:pt x="660" y="89"/>
                    <a:pt x="539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1140675" y="1305300"/>
              <a:ext cx="56250" cy="54650"/>
            </a:xfrm>
            <a:custGeom>
              <a:avLst/>
              <a:gdLst/>
              <a:ahLst/>
              <a:cxnLst/>
              <a:rect l="l" t="t" r="r" b="b"/>
              <a:pathLst>
                <a:path w="2250" h="2186" extrusionOk="0">
                  <a:moveTo>
                    <a:pt x="1857" y="1"/>
                  </a:moveTo>
                  <a:cubicBezTo>
                    <a:pt x="1766" y="1"/>
                    <a:pt x="1679" y="32"/>
                    <a:pt x="1616" y="96"/>
                  </a:cubicBezTo>
                  <a:lnTo>
                    <a:pt x="127" y="1584"/>
                  </a:lnTo>
                  <a:cubicBezTo>
                    <a:pt x="1" y="1711"/>
                    <a:pt x="1" y="1932"/>
                    <a:pt x="127" y="2091"/>
                  </a:cubicBezTo>
                  <a:cubicBezTo>
                    <a:pt x="222" y="2154"/>
                    <a:pt x="286" y="2186"/>
                    <a:pt x="381" y="2186"/>
                  </a:cubicBezTo>
                  <a:cubicBezTo>
                    <a:pt x="476" y="2186"/>
                    <a:pt x="571" y="2154"/>
                    <a:pt x="634" y="2091"/>
                  </a:cubicBezTo>
                  <a:lnTo>
                    <a:pt x="2123" y="602"/>
                  </a:lnTo>
                  <a:cubicBezTo>
                    <a:pt x="2249" y="476"/>
                    <a:pt x="2249" y="254"/>
                    <a:pt x="2123" y="96"/>
                  </a:cubicBezTo>
                  <a:cubicBezTo>
                    <a:pt x="2043" y="32"/>
                    <a:pt x="1948" y="1"/>
                    <a:pt x="1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777275" y="1305300"/>
              <a:ext cx="56250" cy="54650"/>
            </a:xfrm>
            <a:custGeom>
              <a:avLst/>
              <a:gdLst/>
              <a:ahLst/>
              <a:cxnLst/>
              <a:rect l="l" t="t" r="r" b="b"/>
              <a:pathLst>
                <a:path w="2250" h="2186" extrusionOk="0">
                  <a:moveTo>
                    <a:pt x="393" y="1"/>
                  </a:moveTo>
                  <a:cubicBezTo>
                    <a:pt x="301" y="1"/>
                    <a:pt x="206" y="32"/>
                    <a:pt x="127" y="96"/>
                  </a:cubicBezTo>
                  <a:cubicBezTo>
                    <a:pt x="1" y="254"/>
                    <a:pt x="1" y="476"/>
                    <a:pt x="127" y="602"/>
                  </a:cubicBezTo>
                  <a:lnTo>
                    <a:pt x="1616" y="2091"/>
                  </a:lnTo>
                  <a:cubicBezTo>
                    <a:pt x="1679" y="2154"/>
                    <a:pt x="1774" y="2186"/>
                    <a:pt x="1869" y="2186"/>
                  </a:cubicBezTo>
                  <a:cubicBezTo>
                    <a:pt x="1932" y="2186"/>
                    <a:pt x="2027" y="2154"/>
                    <a:pt x="2122" y="2091"/>
                  </a:cubicBezTo>
                  <a:cubicBezTo>
                    <a:pt x="2249" y="1932"/>
                    <a:pt x="2249" y="1711"/>
                    <a:pt x="2122" y="1584"/>
                  </a:cubicBezTo>
                  <a:lnTo>
                    <a:pt x="634" y="96"/>
                  </a:lnTo>
                  <a:cubicBezTo>
                    <a:pt x="571" y="32"/>
                    <a:pt x="484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786775" y="1314025"/>
              <a:ext cx="401425" cy="323025"/>
            </a:xfrm>
            <a:custGeom>
              <a:avLst/>
              <a:gdLst/>
              <a:ahLst/>
              <a:cxnLst/>
              <a:rect l="l" t="t" r="r" b="b"/>
              <a:pathLst>
                <a:path w="16057" h="12921" extrusionOk="0">
                  <a:moveTo>
                    <a:pt x="8045" y="0"/>
                  </a:moveTo>
                  <a:cubicBezTo>
                    <a:pt x="3611" y="0"/>
                    <a:pt x="1" y="3610"/>
                    <a:pt x="1" y="8044"/>
                  </a:cubicBezTo>
                  <a:cubicBezTo>
                    <a:pt x="1" y="9754"/>
                    <a:pt x="539" y="11401"/>
                    <a:pt x="1552" y="12794"/>
                  </a:cubicBezTo>
                  <a:cubicBezTo>
                    <a:pt x="1616" y="12889"/>
                    <a:pt x="1742" y="12921"/>
                    <a:pt x="1837" y="12921"/>
                  </a:cubicBezTo>
                  <a:cubicBezTo>
                    <a:pt x="1901" y="12921"/>
                    <a:pt x="1996" y="12921"/>
                    <a:pt x="2059" y="12858"/>
                  </a:cubicBezTo>
                  <a:cubicBezTo>
                    <a:pt x="2218" y="12731"/>
                    <a:pt x="2249" y="12541"/>
                    <a:pt x="2122" y="12351"/>
                  </a:cubicBezTo>
                  <a:cubicBezTo>
                    <a:pt x="1204" y="11116"/>
                    <a:pt x="729" y="9596"/>
                    <a:pt x="729" y="8044"/>
                  </a:cubicBezTo>
                  <a:cubicBezTo>
                    <a:pt x="729" y="3990"/>
                    <a:pt x="3991" y="728"/>
                    <a:pt x="8045" y="728"/>
                  </a:cubicBezTo>
                  <a:cubicBezTo>
                    <a:pt x="12067" y="728"/>
                    <a:pt x="15360" y="3990"/>
                    <a:pt x="15360" y="8044"/>
                  </a:cubicBezTo>
                  <a:cubicBezTo>
                    <a:pt x="15360" y="9501"/>
                    <a:pt x="14917" y="10926"/>
                    <a:pt x="14125" y="12129"/>
                  </a:cubicBezTo>
                  <a:cubicBezTo>
                    <a:pt x="13998" y="12288"/>
                    <a:pt x="14030" y="12509"/>
                    <a:pt x="14220" y="12636"/>
                  </a:cubicBezTo>
                  <a:cubicBezTo>
                    <a:pt x="14279" y="12672"/>
                    <a:pt x="14348" y="12689"/>
                    <a:pt x="14415" y="12689"/>
                  </a:cubicBezTo>
                  <a:cubicBezTo>
                    <a:pt x="14527" y="12689"/>
                    <a:pt x="14636" y="12640"/>
                    <a:pt x="14695" y="12541"/>
                  </a:cubicBezTo>
                  <a:cubicBezTo>
                    <a:pt x="15582" y="11211"/>
                    <a:pt x="16057" y="9659"/>
                    <a:pt x="16057" y="8044"/>
                  </a:cubicBezTo>
                  <a:cubicBezTo>
                    <a:pt x="16057" y="3610"/>
                    <a:pt x="12478" y="0"/>
                    <a:pt x="8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924" name="Google Shape;924;p27"/>
          <p:cNvGrpSpPr/>
          <p:nvPr/>
        </p:nvGrpSpPr>
        <p:grpSpPr>
          <a:xfrm>
            <a:off x="5498192" y="5182212"/>
            <a:ext cx="469969" cy="470592"/>
            <a:chOff x="4629825" y="1213475"/>
            <a:chExt cx="585900" cy="586675"/>
          </a:xfrm>
        </p:grpSpPr>
        <p:sp>
          <p:nvSpPr>
            <p:cNvPr id="925" name="Google Shape;925;p27"/>
            <p:cNvSpPr/>
            <p:nvPr/>
          </p:nvSpPr>
          <p:spPr>
            <a:xfrm>
              <a:off x="4650400" y="1553125"/>
              <a:ext cx="112450" cy="112425"/>
            </a:xfrm>
            <a:custGeom>
              <a:avLst/>
              <a:gdLst/>
              <a:ahLst/>
              <a:cxnLst/>
              <a:rect l="l" t="t" r="r" b="b"/>
              <a:pathLst>
                <a:path w="4498" h="4497" extrusionOk="0">
                  <a:moveTo>
                    <a:pt x="2249" y="697"/>
                  </a:moveTo>
                  <a:cubicBezTo>
                    <a:pt x="3104" y="697"/>
                    <a:pt x="3801" y="1393"/>
                    <a:pt x="3801" y="2248"/>
                  </a:cubicBezTo>
                  <a:cubicBezTo>
                    <a:pt x="3801" y="3104"/>
                    <a:pt x="3104" y="3800"/>
                    <a:pt x="2249" y="3800"/>
                  </a:cubicBezTo>
                  <a:cubicBezTo>
                    <a:pt x="1394" y="3800"/>
                    <a:pt x="697" y="3104"/>
                    <a:pt x="697" y="2248"/>
                  </a:cubicBezTo>
                  <a:cubicBezTo>
                    <a:pt x="697" y="1393"/>
                    <a:pt x="1394" y="697"/>
                    <a:pt x="2249" y="697"/>
                  </a:cubicBezTo>
                  <a:close/>
                  <a:moveTo>
                    <a:pt x="2249" y="0"/>
                  </a:moveTo>
                  <a:cubicBezTo>
                    <a:pt x="1014" y="0"/>
                    <a:pt x="1" y="1013"/>
                    <a:pt x="1" y="2248"/>
                  </a:cubicBezTo>
                  <a:cubicBezTo>
                    <a:pt x="1" y="3484"/>
                    <a:pt x="1014" y="4497"/>
                    <a:pt x="2249" y="4497"/>
                  </a:cubicBezTo>
                  <a:cubicBezTo>
                    <a:pt x="3484" y="4497"/>
                    <a:pt x="4498" y="3484"/>
                    <a:pt x="4498" y="2248"/>
                  </a:cubicBezTo>
                  <a:cubicBezTo>
                    <a:pt x="4498" y="1013"/>
                    <a:pt x="3484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4629825" y="1636150"/>
              <a:ext cx="144900" cy="164000"/>
            </a:xfrm>
            <a:custGeom>
              <a:avLst/>
              <a:gdLst/>
              <a:ahLst/>
              <a:cxnLst/>
              <a:rect l="l" t="t" r="r" b="b"/>
              <a:pathLst>
                <a:path w="5796" h="6560" extrusionOk="0">
                  <a:moveTo>
                    <a:pt x="1554" y="0"/>
                  </a:moveTo>
                  <a:cubicBezTo>
                    <a:pt x="1487" y="0"/>
                    <a:pt x="1420" y="21"/>
                    <a:pt x="1362" y="68"/>
                  </a:cubicBezTo>
                  <a:lnTo>
                    <a:pt x="887" y="353"/>
                  </a:lnTo>
                  <a:cubicBezTo>
                    <a:pt x="444" y="638"/>
                    <a:pt x="159" y="1081"/>
                    <a:pt x="127" y="1588"/>
                  </a:cubicBezTo>
                  <a:lnTo>
                    <a:pt x="127" y="1619"/>
                  </a:lnTo>
                  <a:lnTo>
                    <a:pt x="32" y="4945"/>
                  </a:lnTo>
                  <a:cubicBezTo>
                    <a:pt x="0" y="5325"/>
                    <a:pt x="159" y="5705"/>
                    <a:pt x="412" y="6021"/>
                  </a:cubicBezTo>
                  <a:cubicBezTo>
                    <a:pt x="697" y="6370"/>
                    <a:pt x="1140" y="6560"/>
                    <a:pt x="1584" y="6560"/>
                  </a:cubicBezTo>
                  <a:cubicBezTo>
                    <a:pt x="1869" y="6560"/>
                    <a:pt x="2154" y="6465"/>
                    <a:pt x="2407" y="6306"/>
                  </a:cubicBezTo>
                  <a:lnTo>
                    <a:pt x="5194" y="4565"/>
                  </a:lnTo>
                  <a:cubicBezTo>
                    <a:pt x="5479" y="4375"/>
                    <a:pt x="5669" y="4121"/>
                    <a:pt x="5732" y="3805"/>
                  </a:cubicBezTo>
                  <a:cubicBezTo>
                    <a:pt x="5796" y="3488"/>
                    <a:pt x="5732" y="3139"/>
                    <a:pt x="5542" y="2886"/>
                  </a:cubicBezTo>
                  <a:cubicBezTo>
                    <a:pt x="5295" y="2557"/>
                    <a:pt x="4914" y="2374"/>
                    <a:pt x="4530" y="2374"/>
                  </a:cubicBezTo>
                  <a:cubicBezTo>
                    <a:pt x="4323" y="2374"/>
                    <a:pt x="4116" y="2427"/>
                    <a:pt x="3927" y="2538"/>
                  </a:cubicBezTo>
                  <a:lnTo>
                    <a:pt x="1742" y="3868"/>
                  </a:lnTo>
                  <a:cubicBezTo>
                    <a:pt x="1584" y="3995"/>
                    <a:pt x="1520" y="4185"/>
                    <a:pt x="1647" y="4375"/>
                  </a:cubicBezTo>
                  <a:cubicBezTo>
                    <a:pt x="1707" y="4475"/>
                    <a:pt x="1818" y="4537"/>
                    <a:pt x="1932" y="4537"/>
                  </a:cubicBezTo>
                  <a:cubicBezTo>
                    <a:pt x="1997" y="4537"/>
                    <a:pt x="2064" y="4516"/>
                    <a:pt x="2122" y="4470"/>
                  </a:cubicBezTo>
                  <a:lnTo>
                    <a:pt x="4307" y="3139"/>
                  </a:lnTo>
                  <a:cubicBezTo>
                    <a:pt x="4383" y="3096"/>
                    <a:pt x="4467" y="3075"/>
                    <a:pt x="4549" y="3075"/>
                  </a:cubicBezTo>
                  <a:cubicBezTo>
                    <a:pt x="4706" y="3075"/>
                    <a:pt x="4857" y="3152"/>
                    <a:pt x="4941" y="3298"/>
                  </a:cubicBezTo>
                  <a:cubicBezTo>
                    <a:pt x="5036" y="3393"/>
                    <a:pt x="5036" y="3519"/>
                    <a:pt x="5036" y="3646"/>
                  </a:cubicBezTo>
                  <a:cubicBezTo>
                    <a:pt x="5004" y="3773"/>
                    <a:pt x="4909" y="3900"/>
                    <a:pt x="4814" y="3963"/>
                  </a:cubicBezTo>
                  <a:lnTo>
                    <a:pt x="2027" y="5705"/>
                  </a:lnTo>
                  <a:cubicBezTo>
                    <a:pt x="1889" y="5793"/>
                    <a:pt x="1730" y="5836"/>
                    <a:pt x="1571" y="5836"/>
                  </a:cubicBezTo>
                  <a:cubicBezTo>
                    <a:pt x="1331" y="5836"/>
                    <a:pt x="1090" y="5737"/>
                    <a:pt x="919" y="5546"/>
                  </a:cubicBezTo>
                  <a:cubicBezTo>
                    <a:pt x="792" y="5388"/>
                    <a:pt x="729" y="5166"/>
                    <a:pt x="729" y="4976"/>
                  </a:cubicBezTo>
                  <a:lnTo>
                    <a:pt x="824" y="1651"/>
                  </a:lnTo>
                  <a:cubicBezTo>
                    <a:pt x="855" y="1366"/>
                    <a:pt x="1014" y="1113"/>
                    <a:pt x="1267" y="954"/>
                  </a:cubicBezTo>
                  <a:lnTo>
                    <a:pt x="1742" y="638"/>
                  </a:lnTo>
                  <a:cubicBezTo>
                    <a:pt x="1900" y="543"/>
                    <a:pt x="1964" y="321"/>
                    <a:pt x="1869" y="163"/>
                  </a:cubicBezTo>
                  <a:cubicBezTo>
                    <a:pt x="1789" y="62"/>
                    <a:pt x="1670" y="0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4738275" y="1529225"/>
              <a:ext cx="174225" cy="259850"/>
            </a:xfrm>
            <a:custGeom>
              <a:avLst/>
              <a:gdLst/>
              <a:ahLst/>
              <a:cxnLst/>
              <a:rect l="l" t="t" r="r" b="b"/>
              <a:pathLst>
                <a:path w="6969" h="10394" extrusionOk="0">
                  <a:moveTo>
                    <a:pt x="5662" y="0"/>
                  </a:moveTo>
                  <a:cubicBezTo>
                    <a:pt x="5622" y="0"/>
                    <a:pt x="5583" y="2"/>
                    <a:pt x="5543" y="6"/>
                  </a:cubicBezTo>
                  <a:cubicBezTo>
                    <a:pt x="5195" y="69"/>
                    <a:pt x="4910" y="228"/>
                    <a:pt x="4720" y="513"/>
                  </a:cubicBezTo>
                  <a:lnTo>
                    <a:pt x="3168" y="2761"/>
                  </a:lnTo>
                  <a:lnTo>
                    <a:pt x="286" y="3996"/>
                  </a:lnTo>
                  <a:cubicBezTo>
                    <a:pt x="96" y="4060"/>
                    <a:pt x="1" y="4281"/>
                    <a:pt x="96" y="4471"/>
                  </a:cubicBezTo>
                  <a:cubicBezTo>
                    <a:pt x="142" y="4586"/>
                    <a:pt x="271" y="4668"/>
                    <a:pt x="399" y="4668"/>
                  </a:cubicBezTo>
                  <a:cubicBezTo>
                    <a:pt x="447" y="4668"/>
                    <a:pt x="496" y="4656"/>
                    <a:pt x="539" y="4630"/>
                  </a:cubicBezTo>
                  <a:lnTo>
                    <a:pt x="3548" y="3363"/>
                  </a:lnTo>
                  <a:cubicBezTo>
                    <a:pt x="3611" y="3363"/>
                    <a:pt x="3643" y="3300"/>
                    <a:pt x="3675" y="3236"/>
                  </a:cubicBezTo>
                  <a:lnTo>
                    <a:pt x="5321" y="893"/>
                  </a:lnTo>
                  <a:cubicBezTo>
                    <a:pt x="5385" y="798"/>
                    <a:pt x="5480" y="734"/>
                    <a:pt x="5606" y="734"/>
                  </a:cubicBezTo>
                  <a:cubicBezTo>
                    <a:pt x="5638" y="726"/>
                    <a:pt x="5670" y="722"/>
                    <a:pt x="5701" y="722"/>
                  </a:cubicBezTo>
                  <a:cubicBezTo>
                    <a:pt x="5794" y="722"/>
                    <a:pt x="5884" y="758"/>
                    <a:pt x="5955" y="829"/>
                  </a:cubicBezTo>
                  <a:cubicBezTo>
                    <a:pt x="6145" y="956"/>
                    <a:pt x="6176" y="1209"/>
                    <a:pt x="6050" y="1399"/>
                  </a:cubicBezTo>
                  <a:lnTo>
                    <a:pt x="4181" y="4218"/>
                  </a:lnTo>
                  <a:cubicBezTo>
                    <a:pt x="4086" y="4345"/>
                    <a:pt x="3960" y="4471"/>
                    <a:pt x="3833" y="4535"/>
                  </a:cubicBezTo>
                  <a:lnTo>
                    <a:pt x="1521" y="5485"/>
                  </a:lnTo>
                  <a:cubicBezTo>
                    <a:pt x="1331" y="5580"/>
                    <a:pt x="1268" y="5738"/>
                    <a:pt x="1299" y="5928"/>
                  </a:cubicBezTo>
                  <a:lnTo>
                    <a:pt x="2535" y="10140"/>
                  </a:lnTo>
                  <a:cubicBezTo>
                    <a:pt x="2598" y="10298"/>
                    <a:pt x="2725" y="10393"/>
                    <a:pt x="2883" y="10393"/>
                  </a:cubicBezTo>
                  <a:lnTo>
                    <a:pt x="2978" y="10393"/>
                  </a:lnTo>
                  <a:cubicBezTo>
                    <a:pt x="3168" y="10330"/>
                    <a:pt x="3295" y="10140"/>
                    <a:pt x="3231" y="9950"/>
                  </a:cubicBezTo>
                  <a:lnTo>
                    <a:pt x="2091" y="6023"/>
                  </a:lnTo>
                  <a:lnTo>
                    <a:pt x="4086" y="5168"/>
                  </a:lnTo>
                  <a:cubicBezTo>
                    <a:pt x="4371" y="5073"/>
                    <a:pt x="4625" y="4851"/>
                    <a:pt x="4783" y="4598"/>
                  </a:cubicBezTo>
                  <a:lnTo>
                    <a:pt x="6651" y="1779"/>
                  </a:lnTo>
                  <a:cubicBezTo>
                    <a:pt x="6968" y="1304"/>
                    <a:pt x="6873" y="671"/>
                    <a:pt x="6430" y="291"/>
                  </a:cubicBezTo>
                  <a:cubicBezTo>
                    <a:pt x="6208" y="97"/>
                    <a:pt x="5938" y="0"/>
                    <a:pt x="5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4675750" y="1691525"/>
              <a:ext cx="26925" cy="49250"/>
            </a:xfrm>
            <a:custGeom>
              <a:avLst/>
              <a:gdLst/>
              <a:ahLst/>
              <a:cxnLst/>
              <a:rect l="l" t="t" r="r" b="b"/>
              <a:pathLst>
                <a:path w="1077" h="1970" extrusionOk="0">
                  <a:moveTo>
                    <a:pt x="389" y="0"/>
                  </a:moveTo>
                  <a:cubicBezTo>
                    <a:pt x="365" y="0"/>
                    <a:pt x="341" y="2"/>
                    <a:pt x="317" y="6"/>
                  </a:cubicBezTo>
                  <a:cubicBezTo>
                    <a:pt x="127" y="38"/>
                    <a:pt x="0" y="228"/>
                    <a:pt x="63" y="418"/>
                  </a:cubicBezTo>
                  <a:lnTo>
                    <a:pt x="348" y="1685"/>
                  </a:lnTo>
                  <a:cubicBezTo>
                    <a:pt x="380" y="1843"/>
                    <a:pt x="539" y="1970"/>
                    <a:pt x="697" y="1970"/>
                  </a:cubicBezTo>
                  <a:lnTo>
                    <a:pt x="760" y="1970"/>
                  </a:lnTo>
                  <a:cubicBezTo>
                    <a:pt x="950" y="1906"/>
                    <a:pt x="1077" y="1716"/>
                    <a:pt x="1045" y="1526"/>
                  </a:cubicBezTo>
                  <a:lnTo>
                    <a:pt x="760" y="259"/>
                  </a:lnTo>
                  <a:cubicBezTo>
                    <a:pt x="705" y="94"/>
                    <a:pt x="553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5082700" y="1553125"/>
              <a:ext cx="113225" cy="112425"/>
            </a:xfrm>
            <a:custGeom>
              <a:avLst/>
              <a:gdLst/>
              <a:ahLst/>
              <a:cxnLst/>
              <a:rect l="l" t="t" r="r" b="b"/>
              <a:pathLst>
                <a:path w="4529" h="4497" extrusionOk="0">
                  <a:moveTo>
                    <a:pt x="2249" y="697"/>
                  </a:moveTo>
                  <a:cubicBezTo>
                    <a:pt x="3104" y="697"/>
                    <a:pt x="3800" y="1393"/>
                    <a:pt x="3800" y="2248"/>
                  </a:cubicBezTo>
                  <a:cubicBezTo>
                    <a:pt x="3800" y="3104"/>
                    <a:pt x="3104" y="3800"/>
                    <a:pt x="2249" y="3800"/>
                  </a:cubicBezTo>
                  <a:cubicBezTo>
                    <a:pt x="1393" y="3800"/>
                    <a:pt x="697" y="3104"/>
                    <a:pt x="697" y="2248"/>
                  </a:cubicBezTo>
                  <a:cubicBezTo>
                    <a:pt x="697" y="1393"/>
                    <a:pt x="1393" y="697"/>
                    <a:pt x="2249" y="697"/>
                  </a:cubicBezTo>
                  <a:close/>
                  <a:moveTo>
                    <a:pt x="2249" y="0"/>
                  </a:moveTo>
                  <a:cubicBezTo>
                    <a:pt x="1013" y="0"/>
                    <a:pt x="0" y="1013"/>
                    <a:pt x="0" y="2248"/>
                  </a:cubicBezTo>
                  <a:cubicBezTo>
                    <a:pt x="0" y="3484"/>
                    <a:pt x="1013" y="4497"/>
                    <a:pt x="2249" y="4497"/>
                  </a:cubicBezTo>
                  <a:cubicBezTo>
                    <a:pt x="3515" y="4497"/>
                    <a:pt x="4529" y="3484"/>
                    <a:pt x="4529" y="2248"/>
                  </a:cubicBezTo>
                  <a:cubicBezTo>
                    <a:pt x="4529" y="1013"/>
                    <a:pt x="3515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5071600" y="1636150"/>
              <a:ext cx="144125" cy="164000"/>
            </a:xfrm>
            <a:custGeom>
              <a:avLst/>
              <a:gdLst/>
              <a:ahLst/>
              <a:cxnLst/>
              <a:rect l="l" t="t" r="r" b="b"/>
              <a:pathLst>
                <a:path w="5765" h="6560" extrusionOk="0">
                  <a:moveTo>
                    <a:pt x="4212" y="0"/>
                  </a:moveTo>
                  <a:cubicBezTo>
                    <a:pt x="4099" y="0"/>
                    <a:pt x="3988" y="62"/>
                    <a:pt x="3928" y="163"/>
                  </a:cubicBezTo>
                  <a:cubicBezTo>
                    <a:pt x="3801" y="353"/>
                    <a:pt x="3864" y="543"/>
                    <a:pt x="4023" y="669"/>
                  </a:cubicBezTo>
                  <a:lnTo>
                    <a:pt x="4498" y="954"/>
                  </a:lnTo>
                  <a:cubicBezTo>
                    <a:pt x="4751" y="1113"/>
                    <a:pt x="4909" y="1366"/>
                    <a:pt x="4941" y="1651"/>
                  </a:cubicBezTo>
                  <a:lnTo>
                    <a:pt x="5036" y="4976"/>
                  </a:lnTo>
                  <a:cubicBezTo>
                    <a:pt x="5068" y="5198"/>
                    <a:pt x="4973" y="5388"/>
                    <a:pt x="4846" y="5546"/>
                  </a:cubicBezTo>
                  <a:cubicBezTo>
                    <a:pt x="4667" y="5746"/>
                    <a:pt x="4412" y="5857"/>
                    <a:pt x="4161" y="5857"/>
                  </a:cubicBezTo>
                  <a:cubicBezTo>
                    <a:pt x="4013" y="5857"/>
                    <a:pt x="3867" y="5818"/>
                    <a:pt x="3738" y="5736"/>
                  </a:cubicBezTo>
                  <a:lnTo>
                    <a:pt x="982" y="3963"/>
                  </a:lnTo>
                  <a:cubicBezTo>
                    <a:pt x="856" y="3900"/>
                    <a:pt x="792" y="3805"/>
                    <a:pt x="761" y="3678"/>
                  </a:cubicBezTo>
                  <a:cubicBezTo>
                    <a:pt x="729" y="3519"/>
                    <a:pt x="761" y="3393"/>
                    <a:pt x="824" y="3298"/>
                  </a:cubicBezTo>
                  <a:cubicBezTo>
                    <a:pt x="923" y="3160"/>
                    <a:pt x="1070" y="3083"/>
                    <a:pt x="1214" y="3083"/>
                  </a:cubicBezTo>
                  <a:cubicBezTo>
                    <a:pt x="1300" y="3083"/>
                    <a:pt x="1386" y="3111"/>
                    <a:pt x="1457" y="3171"/>
                  </a:cubicBezTo>
                  <a:lnTo>
                    <a:pt x="3643" y="4501"/>
                  </a:lnTo>
                  <a:cubicBezTo>
                    <a:pt x="3704" y="4532"/>
                    <a:pt x="3764" y="4546"/>
                    <a:pt x="3823" y="4546"/>
                  </a:cubicBezTo>
                  <a:cubicBezTo>
                    <a:pt x="3948" y="4546"/>
                    <a:pt x="4063" y="4482"/>
                    <a:pt x="4149" y="4375"/>
                  </a:cubicBezTo>
                  <a:cubicBezTo>
                    <a:pt x="4244" y="4216"/>
                    <a:pt x="4181" y="3995"/>
                    <a:pt x="4023" y="3900"/>
                  </a:cubicBezTo>
                  <a:lnTo>
                    <a:pt x="1837" y="2538"/>
                  </a:lnTo>
                  <a:cubicBezTo>
                    <a:pt x="1649" y="2427"/>
                    <a:pt x="1442" y="2374"/>
                    <a:pt x="1236" y="2374"/>
                  </a:cubicBezTo>
                  <a:cubicBezTo>
                    <a:pt x="854" y="2374"/>
                    <a:pt x="481" y="2557"/>
                    <a:pt x="254" y="2886"/>
                  </a:cubicBezTo>
                  <a:cubicBezTo>
                    <a:pt x="64" y="3171"/>
                    <a:pt x="1" y="3488"/>
                    <a:pt x="64" y="3805"/>
                  </a:cubicBezTo>
                  <a:cubicBezTo>
                    <a:pt x="127" y="4121"/>
                    <a:pt x="317" y="4406"/>
                    <a:pt x="571" y="4565"/>
                  </a:cubicBezTo>
                  <a:lnTo>
                    <a:pt x="3358" y="6306"/>
                  </a:lnTo>
                  <a:cubicBezTo>
                    <a:pt x="3611" y="6465"/>
                    <a:pt x="3896" y="6560"/>
                    <a:pt x="4181" y="6560"/>
                  </a:cubicBezTo>
                  <a:cubicBezTo>
                    <a:pt x="4624" y="6560"/>
                    <a:pt x="5068" y="6370"/>
                    <a:pt x="5384" y="6021"/>
                  </a:cubicBezTo>
                  <a:cubicBezTo>
                    <a:pt x="5638" y="5736"/>
                    <a:pt x="5764" y="5356"/>
                    <a:pt x="5764" y="4945"/>
                  </a:cubicBezTo>
                  <a:lnTo>
                    <a:pt x="5669" y="1619"/>
                  </a:lnTo>
                  <a:cubicBezTo>
                    <a:pt x="5606" y="1113"/>
                    <a:pt x="5321" y="638"/>
                    <a:pt x="4878" y="353"/>
                  </a:cubicBezTo>
                  <a:lnTo>
                    <a:pt x="4403" y="68"/>
                  </a:lnTo>
                  <a:cubicBezTo>
                    <a:pt x="4345" y="21"/>
                    <a:pt x="4278" y="0"/>
                    <a:pt x="4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4933850" y="1529225"/>
              <a:ext cx="179750" cy="259850"/>
            </a:xfrm>
            <a:custGeom>
              <a:avLst/>
              <a:gdLst/>
              <a:ahLst/>
              <a:cxnLst/>
              <a:rect l="l" t="t" r="r" b="b"/>
              <a:pathLst>
                <a:path w="7190" h="10394" extrusionOk="0">
                  <a:moveTo>
                    <a:pt x="1305" y="0"/>
                  </a:moveTo>
                  <a:cubicBezTo>
                    <a:pt x="1023" y="0"/>
                    <a:pt x="729" y="97"/>
                    <a:pt x="507" y="291"/>
                  </a:cubicBezTo>
                  <a:cubicBezTo>
                    <a:pt x="95" y="639"/>
                    <a:pt x="0" y="1304"/>
                    <a:pt x="285" y="1779"/>
                  </a:cubicBezTo>
                  <a:lnTo>
                    <a:pt x="317" y="1779"/>
                  </a:lnTo>
                  <a:lnTo>
                    <a:pt x="2154" y="4598"/>
                  </a:lnTo>
                  <a:cubicBezTo>
                    <a:pt x="2344" y="4851"/>
                    <a:pt x="2565" y="5073"/>
                    <a:pt x="2850" y="5168"/>
                  </a:cubicBezTo>
                  <a:lnTo>
                    <a:pt x="4877" y="6023"/>
                  </a:lnTo>
                  <a:lnTo>
                    <a:pt x="3706" y="9950"/>
                  </a:lnTo>
                  <a:cubicBezTo>
                    <a:pt x="3674" y="10140"/>
                    <a:pt x="3769" y="10330"/>
                    <a:pt x="3959" y="10393"/>
                  </a:cubicBezTo>
                  <a:lnTo>
                    <a:pt x="4054" y="10393"/>
                  </a:lnTo>
                  <a:cubicBezTo>
                    <a:pt x="4212" y="10393"/>
                    <a:pt x="4371" y="10298"/>
                    <a:pt x="4402" y="10140"/>
                  </a:cubicBezTo>
                  <a:lnTo>
                    <a:pt x="5637" y="5928"/>
                  </a:lnTo>
                  <a:cubicBezTo>
                    <a:pt x="5701" y="5738"/>
                    <a:pt x="5606" y="5548"/>
                    <a:pt x="5447" y="5485"/>
                  </a:cubicBezTo>
                  <a:lnTo>
                    <a:pt x="3135" y="4535"/>
                  </a:lnTo>
                  <a:cubicBezTo>
                    <a:pt x="2977" y="4471"/>
                    <a:pt x="2850" y="4345"/>
                    <a:pt x="2755" y="4218"/>
                  </a:cubicBezTo>
                  <a:lnTo>
                    <a:pt x="887" y="1399"/>
                  </a:lnTo>
                  <a:cubicBezTo>
                    <a:pt x="792" y="1209"/>
                    <a:pt x="824" y="956"/>
                    <a:pt x="982" y="829"/>
                  </a:cubicBezTo>
                  <a:cubicBezTo>
                    <a:pt x="1053" y="758"/>
                    <a:pt x="1142" y="722"/>
                    <a:pt x="1236" y="722"/>
                  </a:cubicBezTo>
                  <a:cubicBezTo>
                    <a:pt x="1267" y="722"/>
                    <a:pt x="1299" y="726"/>
                    <a:pt x="1330" y="734"/>
                  </a:cubicBezTo>
                  <a:cubicBezTo>
                    <a:pt x="1457" y="734"/>
                    <a:pt x="1552" y="798"/>
                    <a:pt x="1647" y="893"/>
                  </a:cubicBezTo>
                  <a:lnTo>
                    <a:pt x="3262" y="3236"/>
                  </a:lnTo>
                  <a:cubicBezTo>
                    <a:pt x="3294" y="3300"/>
                    <a:pt x="3357" y="3331"/>
                    <a:pt x="3421" y="3363"/>
                  </a:cubicBezTo>
                  <a:lnTo>
                    <a:pt x="6619" y="4788"/>
                  </a:lnTo>
                  <a:cubicBezTo>
                    <a:pt x="6667" y="4804"/>
                    <a:pt x="6716" y="4812"/>
                    <a:pt x="6765" y="4812"/>
                  </a:cubicBezTo>
                  <a:cubicBezTo>
                    <a:pt x="6910" y="4812"/>
                    <a:pt x="7047" y="4740"/>
                    <a:pt x="7094" y="4598"/>
                  </a:cubicBezTo>
                  <a:cubicBezTo>
                    <a:pt x="7189" y="4408"/>
                    <a:pt x="7094" y="4218"/>
                    <a:pt x="6904" y="4123"/>
                  </a:cubicBezTo>
                  <a:lnTo>
                    <a:pt x="3801" y="2761"/>
                  </a:lnTo>
                  <a:lnTo>
                    <a:pt x="2217" y="513"/>
                  </a:lnTo>
                  <a:cubicBezTo>
                    <a:pt x="2027" y="228"/>
                    <a:pt x="1742" y="69"/>
                    <a:pt x="1425" y="6"/>
                  </a:cubicBezTo>
                  <a:cubicBezTo>
                    <a:pt x="1386" y="2"/>
                    <a:pt x="1346" y="0"/>
                    <a:pt x="1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5142850" y="1691550"/>
              <a:ext cx="26950" cy="49225"/>
            </a:xfrm>
            <a:custGeom>
              <a:avLst/>
              <a:gdLst/>
              <a:ahLst/>
              <a:cxnLst/>
              <a:rect l="l" t="t" r="r" b="b"/>
              <a:pathLst>
                <a:path w="1078" h="1969" extrusionOk="0">
                  <a:moveTo>
                    <a:pt x="702" y="0"/>
                  </a:moveTo>
                  <a:cubicBezTo>
                    <a:pt x="533" y="0"/>
                    <a:pt x="378" y="120"/>
                    <a:pt x="349" y="290"/>
                  </a:cubicBezTo>
                  <a:lnTo>
                    <a:pt x="64" y="1525"/>
                  </a:lnTo>
                  <a:cubicBezTo>
                    <a:pt x="1" y="1715"/>
                    <a:pt x="128" y="1905"/>
                    <a:pt x="318" y="1969"/>
                  </a:cubicBezTo>
                  <a:lnTo>
                    <a:pt x="413" y="1969"/>
                  </a:lnTo>
                  <a:cubicBezTo>
                    <a:pt x="571" y="1969"/>
                    <a:pt x="698" y="1842"/>
                    <a:pt x="729" y="1684"/>
                  </a:cubicBezTo>
                  <a:lnTo>
                    <a:pt x="1046" y="448"/>
                  </a:lnTo>
                  <a:cubicBezTo>
                    <a:pt x="1078" y="258"/>
                    <a:pt x="951" y="68"/>
                    <a:pt x="761" y="5"/>
                  </a:cubicBezTo>
                  <a:cubicBezTo>
                    <a:pt x="741" y="2"/>
                    <a:pt x="722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4850700" y="1291775"/>
              <a:ext cx="143350" cy="179025"/>
            </a:xfrm>
            <a:custGeom>
              <a:avLst/>
              <a:gdLst/>
              <a:ahLst/>
              <a:cxnLst/>
              <a:rect l="l" t="t" r="r" b="b"/>
              <a:pathLst>
                <a:path w="5734" h="7161" extrusionOk="0">
                  <a:moveTo>
                    <a:pt x="2875" y="1"/>
                  </a:moveTo>
                  <a:cubicBezTo>
                    <a:pt x="2836" y="1"/>
                    <a:pt x="2796" y="2"/>
                    <a:pt x="2756" y="3"/>
                  </a:cubicBezTo>
                  <a:cubicBezTo>
                    <a:pt x="1268" y="98"/>
                    <a:pt x="96" y="1302"/>
                    <a:pt x="33" y="2758"/>
                  </a:cubicBezTo>
                  <a:cubicBezTo>
                    <a:pt x="1" y="3487"/>
                    <a:pt x="254" y="4215"/>
                    <a:pt x="729" y="4754"/>
                  </a:cubicBezTo>
                  <a:cubicBezTo>
                    <a:pt x="1204" y="5292"/>
                    <a:pt x="1584" y="6052"/>
                    <a:pt x="1806" y="6907"/>
                  </a:cubicBezTo>
                  <a:cubicBezTo>
                    <a:pt x="1838" y="7065"/>
                    <a:pt x="1964" y="7160"/>
                    <a:pt x="2123" y="7160"/>
                  </a:cubicBezTo>
                  <a:cubicBezTo>
                    <a:pt x="2154" y="7160"/>
                    <a:pt x="2186" y="7160"/>
                    <a:pt x="2218" y="7129"/>
                  </a:cubicBezTo>
                  <a:cubicBezTo>
                    <a:pt x="2408" y="7097"/>
                    <a:pt x="2535" y="6907"/>
                    <a:pt x="2471" y="6717"/>
                  </a:cubicBezTo>
                  <a:cubicBezTo>
                    <a:pt x="2250" y="5767"/>
                    <a:pt x="1806" y="4880"/>
                    <a:pt x="1268" y="4279"/>
                  </a:cubicBezTo>
                  <a:cubicBezTo>
                    <a:pt x="888" y="3867"/>
                    <a:pt x="729" y="3329"/>
                    <a:pt x="729" y="2758"/>
                  </a:cubicBezTo>
                  <a:cubicBezTo>
                    <a:pt x="793" y="1650"/>
                    <a:pt x="1679" y="763"/>
                    <a:pt x="2788" y="700"/>
                  </a:cubicBezTo>
                  <a:cubicBezTo>
                    <a:pt x="2826" y="698"/>
                    <a:pt x="2863" y="697"/>
                    <a:pt x="2901" y="697"/>
                  </a:cubicBezTo>
                  <a:cubicBezTo>
                    <a:pt x="3457" y="697"/>
                    <a:pt x="3956" y="916"/>
                    <a:pt x="4371" y="1302"/>
                  </a:cubicBezTo>
                  <a:cubicBezTo>
                    <a:pt x="4783" y="1713"/>
                    <a:pt x="5036" y="2252"/>
                    <a:pt x="5036" y="2853"/>
                  </a:cubicBezTo>
                  <a:cubicBezTo>
                    <a:pt x="5036" y="3360"/>
                    <a:pt x="4846" y="3867"/>
                    <a:pt x="4530" y="4247"/>
                  </a:cubicBezTo>
                  <a:lnTo>
                    <a:pt x="4498" y="4247"/>
                  </a:lnTo>
                  <a:cubicBezTo>
                    <a:pt x="3960" y="4912"/>
                    <a:pt x="3516" y="5419"/>
                    <a:pt x="3295" y="6337"/>
                  </a:cubicBezTo>
                  <a:lnTo>
                    <a:pt x="3295" y="6369"/>
                  </a:lnTo>
                  <a:cubicBezTo>
                    <a:pt x="3231" y="6559"/>
                    <a:pt x="3358" y="6749"/>
                    <a:pt x="3548" y="6780"/>
                  </a:cubicBezTo>
                  <a:cubicBezTo>
                    <a:pt x="3582" y="6792"/>
                    <a:pt x="3615" y="6797"/>
                    <a:pt x="3648" y="6797"/>
                  </a:cubicBezTo>
                  <a:cubicBezTo>
                    <a:pt x="3801" y="6797"/>
                    <a:pt x="3939" y="6683"/>
                    <a:pt x="3991" y="6527"/>
                  </a:cubicBezTo>
                  <a:lnTo>
                    <a:pt x="3991" y="6495"/>
                  </a:lnTo>
                  <a:cubicBezTo>
                    <a:pt x="4181" y="5767"/>
                    <a:pt x="4530" y="5355"/>
                    <a:pt x="5068" y="4722"/>
                  </a:cubicBezTo>
                  <a:cubicBezTo>
                    <a:pt x="5511" y="4215"/>
                    <a:pt x="5733" y="3550"/>
                    <a:pt x="5733" y="2885"/>
                  </a:cubicBezTo>
                  <a:cubicBezTo>
                    <a:pt x="5733" y="2093"/>
                    <a:pt x="5416" y="1365"/>
                    <a:pt x="4846" y="795"/>
                  </a:cubicBezTo>
                  <a:cubicBezTo>
                    <a:pt x="4305" y="284"/>
                    <a:pt x="3621" y="1"/>
                    <a:pt x="2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896625" y="1472650"/>
              <a:ext cx="52275" cy="26650"/>
            </a:xfrm>
            <a:custGeom>
              <a:avLst/>
              <a:gdLst/>
              <a:ahLst/>
              <a:cxnLst/>
              <a:rect l="l" t="t" r="r" b="b"/>
              <a:pathLst>
                <a:path w="2091" h="1066" extrusionOk="0">
                  <a:moveTo>
                    <a:pt x="1702" y="1"/>
                  </a:moveTo>
                  <a:cubicBezTo>
                    <a:pt x="1664" y="1"/>
                    <a:pt x="1624" y="7"/>
                    <a:pt x="1584" y="20"/>
                  </a:cubicBezTo>
                  <a:lnTo>
                    <a:pt x="317" y="369"/>
                  </a:lnTo>
                  <a:cubicBezTo>
                    <a:pt x="127" y="432"/>
                    <a:pt x="1" y="622"/>
                    <a:pt x="64" y="812"/>
                  </a:cubicBezTo>
                  <a:cubicBezTo>
                    <a:pt x="127" y="971"/>
                    <a:pt x="254" y="1066"/>
                    <a:pt x="413" y="1066"/>
                  </a:cubicBezTo>
                  <a:lnTo>
                    <a:pt x="508" y="1066"/>
                  </a:lnTo>
                  <a:lnTo>
                    <a:pt x="1774" y="685"/>
                  </a:lnTo>
                  <a:cubicBezTo>
                    <a:pt x="1964" y="622"/>
                    <a:pt x="2091" y="432"/>
                    <a:pt x="2028" y="242"/>
                  </a:cubicBezTo>
                  <a:cubicBezTo>
                    <a:pt x="1978" y="92"/>
                    <a:pt x="1848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4896625" y="1501250"/>
              <a:ext cx="51500" cy="27350"/>
            </a:xfrm>
            <a:custGeom>
              <a:avLst/>
              <a:gdLst/>
              <a:ahLst/>
              <a:cxnLst/>
              <a:rect l="l" t="t" r="r" b="b"/>
              <a:pathLst>
                <a:path w="2060" h="1094" extrusionOk="0">
                  <a:moveTo>
                    <a:pt x="1684" y="0"/>
                  </a:moveTo>
                  <a:cubicBezTo>
                    <a:pt x="1652" y="0"/>
                    <a:pt x="1618" y="5"/>
                    <a:pt x="1584" y="17"/>
                  </a:cubicBezTo>
                  <a:lnTo>
                    <a:pt x="286" y="397"/>
                  </a:lnTo>
                  <a:cubicBezTo>
                    <a:pt x="127" y="428"/>
                    <a:pt x="1" y="618"/>
                    <a:pt x="64" y="840"/>
                  </a:cubicBezTo>
                  <a:cubicBezTo>
                    <a:pt x="96" y="967"/>
                    <a:pt x="254" y="1093"/>
                    <a:pt x="413" y="1093"/>
                  </a:cubicBezTo>
                  <a:cubicBezTo>
                    <a:pt x="444" y="1093"/>
                    <a:pt x="476" y="1093"/>
                    <a:pt x="508" y="1062"/>
                  </a:cubicBezTo>
                  <a:lnTo>
                    <a:pt x="1774" y="682"/>
                  </a:lnTo>
                  <a:cubicBezTo>
                    <a:pt x="1964" y="650"/>
                    <a:pt x="2059" y="460"/>
                    <a:pt x="1996" y="270"/>
                  </a:cubicBezTo>
                  <a:cubicBezTo>
                    <a:pt x="1970" y="114"/>
                    <a:pt x="1837" y="0"/>
                    <a:pt x="1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914050" y="1213475"/>
              <a:ext cx="17450" cy="59400"/>
            </a:xfrm>
            <a:custGeom>
              <a:avLst/>
              <a:gdLst/>
              <a:ahLst/>
              <a:cxnLst/>
              <a:rect l="l" t="t" r="r" b="b"/>
              <a:pathLst>
                <a:path w="698" h="2376" extrusionOk="0">
                  <a:moveTo>
                    <a:pt x="349" y="0"/>
                  </a:moveTo>
                  <a:cubicBezTo>
                    <a:pt x="159" y="0"/>
                    <a:pt x="1" y="158"/>
                    <a:pt x="1" y="348"/>
                  </a:cubicBezTo>
                  <a:lnTo>
                    <a:pt x="1" y="1995"/>
                  </a:lnTo>
                  <a:cubicBezTo>
                    <a:pt x="1" y="2217"/>
                    <a:pt x="159" y="2375"/>
                    <a:pt x="349" y="2375"/>
                  </a:cubicBezTo>
                  <a:cubicBezTo>
                    <a:pt x="539" y="2375"/>
                    <a:pt x="697" y="2217"/>
                    <a:pt x="697" y="1995"/>
                  </a:cubicBezTo>
                  <a:lnTo>
                    <a:pt x="697" y="348"/>
                  </a:lnTo>
                  <a:cubicBezTo>
                    <a:pt x="697" y="158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4763625" y="1363900"/>
              <a:ext cx="59400" cy="17425"/>
            </a:xfrm>
            <a:custGeom>
              <a:avLst/>
              <a:gdLst/>
              <a:ahLst/>
              <a:cxnLst/>
              <a:rect l="l" t="t" r="r" b="b"/>
              <a:pathLst>
                <a:path w="2376" h="697" extrusionOk="0">
                  <a:moveTo>
                    <a:pt x="380" y="0"/>
                  </a:moveTo>
                  <a:cubicBezTo>
                    <a:pt x="159" y="0"/>
                    <a:pt x="0" y="158"/>
                    <a:pt x="0" y="349"/>
                  </a:cubicBezTo>
                  <a:cubicBezTo>
                    <a:pt x="0" y="539"/>
                    <a:pt x="190" y="697"/>
                    <a:pt x="380" y="697"/>
                  </a:cubicBezTo>
                  <a:lnTo>
                    <a:pt x="2027" y="697"/>
                  </a:lnTo>
                  <a:cubicBezTo>
                    <a:pt x="2217" y="697"/>
                    <a:pt x="2376" y="539"/>
                    <a:pt x="2376" y="349"/>
                  </a:cubicBezTo>
                  <a:cubicBezTo>
                    <a:pt x="2376" y="158"/>
                    <a:pt x="2217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5022525" y="1363900"/>
              <a:ext cx="59400" cy="17425"/>
            </a:xfrm>
            <a:custGeom>
              <a:avLst/>
              <a:gdLst/>
              <a:ahLst/>
              <a:cxnLst/>
              <a:rect l="l" t="t" r="r" b="b"/>
              <a:pathLst>
                <a:path w="2376" h="697" extrusionOk="0">
                  <a:moveTo>
                    <a:pt x="380" y="0"/>
                  </a:moveTo>
                  <a:cubicBezTo>
                    <a:pt x="159" y="0"/>
                    <a:pt x="0" y="158"/>
                    <a:pt x="0" y="349"/>
                  </a:cubicBezTo>
                  <a:cubicBezTo>
                    <a:pt x="0" y="539"/>
                    <a:pt x="190" y="697"/>
                    <a:pt x="380" y="697"/>
                  </a:cubicBezTo>
                  <a:lnTo>
                    <a:pt x="2027" y="697"/>
                  </a:lnTo>
                  <a:cubicBezTo>
                    <a:pt x="2217" y="697"/>
                    <a:pt x="2375" y="539"/>
                    <a:pt x="2375" y="349"/>
                  </a:cubicBezTo>
                  <a:cubicBezTo>
                    <a:pt x="2375" y="158"/>
                    <a:pt x="2217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4807175" y="1440700"/>
              <a:ext cx="48300" cy="46725"/>
            </a:xfrm>
            <a:custGeom>
              <a:avLst/>
              <a:gdLst/>
              <a:ahLst/>
              <a:cxnLst/>
              <a:rect l="l" t="t" r="r" b="b"/>
              <a:pathLst>
                <a:path w="1932" h="1869" extrusionOk="0">
                  <a:moveTo>
                    <a:pt x="1564" y="0"/>
                  </a:moveTo>
                  <a:cubicBezTo>
                    <a:pt x="1473" y="0"/>
                    <a:pt x="1378" y="32"/>
                    <a:pt x="1299" y="95"/>
                  </a:cubicBezTo>
                  <a:lnTo>
                    <a:pt x="127" y="1267"/>
                  </a:lnTo>
                  <a:cubicBezTo>
                    <a:pt x="0" y="1393"/>
                    <a:pt x="0" y="1647"/>
                    <a:pt x="127" y="1773"/>
                  </a:cubicBezTo>
                  <a:cubicBezTo>
                    <a:pt x="190" y="1837"/>
                    <a:pt x="285" y="1868"/>
                    <a:pt x="380" y="1868"/>
                  </a:cubicBezTo>
                  <a:cubicBezTo>
                    <a:pt x="475" y="1868"/>
                    <a:pt x="570" y="1837"/>
                    <a:pt x="634" y="1773"/>
                  </a:cubicBezTo>
                  <a:lnTo>
                    <a:pt x="1805" y="602"/>
                  </a:lnTo>
                  <a:cubicBezTo>
                    <a:pt x="1932" y="475"/>
                    <a:pt x="1932" y="253"/>
                    <a:pt x="1805" y="95"/>
                  </a:cubicBezTo>
                  <a:cubicBezTo>
                    <a:pt x="1742" y="32"/>
                    <a:pt x="1655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4990050" y="1257200"/>
              <a:ext cx="49125" cy="47325"/>
            </a:xfrm>
            <a:custGeom>
              <a:avLst/>
              <a:gdLst/>
              <a:ahLst/>
              <a:cxnLst/>
              <a:rect l="l" t="t" r="r" b="b"/>
              <a:pathLst>
                <a:path w="1965" h="1893" extrusionOk="0">
                  <a:moveTo>
                    <a:pt x="1564" y="1"/>
                  </a:moveTo>
                  <a:cubicBezTo>
                    <a:pt x="1473" y="1"/>
                    <a:pt x="1378" y="40"/>
                    <a:pt x="1299" y="120"/>
                  </a:cubicBezTo>
                  <a:lnTo>
                    <a:pt x="159" y="1291"/>
                  </a:lnTo>
                  <a:cubicBezTo>
                    <a:pt x="1" y="1418"/>
                    <a:pt x="1" y="1640"/>
                    <a:pt x="159" y="1798"/>
                  </a:cubicBezTo>
                  <a:cubicBezTo>
                    <a:pt x="222" y="1861"/>
                    <a:pt x="286" y="1893"/>
                    <a:pt x="381" y="1893"/>
                  </a:cubicBezTo>
                  <a:cubicBezTo>
                    <a:pt x="476" y="1893"/>
                    <a:pt x="571" y="1861"/>
                    <a:pt x="634" y="1798"/>
                  </a:cubicBezTo>
                  <a:lnTo>
                    <a:pt x="1806" y="626"/>
                  </a:lnTo>
                  <a:cubicBezTo>
                    <a:pt x="1964" y="468"/>
                    <a:pt x="1964" y="246"/>
                    <a:pt x="1806" y="120"/>
                  </a:cubicBezTo>
                  <a:cubicBezTo>
                    <a:pt x="1743" y="40"/>
                    <a:pt x="1655" y="1"/>
                    <a:pt x="1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4807175" y="1257200"/>
              <a:ext cx="48300" cy="47325"/>
            </a:xfrm>
            <a:custGeom>
              <a:avLst/>
              <a:gdLst/>
              <a:ahLst/>
              <a:cxnLst/>
              <a:rect l="l" t="t" r="r" b="b"/>
              <a:pathLst>
                <a:path w="1932" h="1893" extrusionOk="0">
                  <a:moveTo>
                    <a:pt x="392" y="1"/>
                  </a:moveTo>
                  <a:cubicBezTo>
                    <a:pt x="301" y="1"/>
                    <a:pt x="206" y="40"/>
                    <a:pt x="127" y="120"/>
                  </a:cubicBezTo>
                  <a:cubicBezTo>
                    <a:pt x="0" y="246"/>
                    <a:pt x="0" y="468"/>
                    <a:pt x="127" y="626"/>
                  </a:cubicBezTo>
                  <a:lnTo>
                    <a:pt x="1299" y="1798"/>
                  </a:lnTo>
                  <a:cubicBezTo>
                    <a:pt x="1362" y="1861"/>
                    <a:pt x="1457" y="1893"/>
                    <a:pt x="1552" y="1893"/>
                  </a:cubicBezTo>
                  <a:cubicBezTo>
                    <a:pt x="1647" y="1893"/>
                    <a:pt x="1742" y="1861"/>
                    <a:pt x="1805" y="1798"/>
                  </a:cubicBezTo>
                  <a:cubicBezTo>
                    <a:pt x="1932" y="1640"/>
                    <a:pt x="1932" y="1418"/>
                    <a:pt x="1805" y="1291"/>
                  </a:cubicBezTo>
                  <a:lnTo>
                    <a:pt x="634" y="120"/>
                  </a:lnTo>
                  <a:cubicBezTo>
                    <a:pt x="570" y="40"/>
                    <a:pt x="483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990050" y="1440700"/>
              <a:ext cx="49125" cy="46725"/>
            </a:xfrm>
            <a:custGeom>
              <a:avLst/>
              <a:gdLst/>
              <a:ahLst/>
              <a:cxnLst/>
              <a:rect l="l" t="t" r="r" b="b"/>
              <a:pathLst>
                <a:path w="1965" h="1869" extrusionOk="0">
                  <a:moveTo>
                    <a:pt x="397" y="0"/>
                  </a:moveTo>
                  <a:cubicBezTo>
                    <a:pt x="310" y="0"/>
                    <a:pt x="222" y="32"/>
                    <a:pt x="159" y="95"/>
                  </a:cubicBezTo>
                  <a:cubicBezTo>
                    <a:pt x="1" y="222"/>
                    <a:pt x="1" y="475"/>
                    <a:pt x="159" y="602"/>
                  </a:cubicBezTo>
                  <a:lnTo>
                    <a:pt x="1299" y="1773"/>
                  </a:lnTo>
                  <a:cubicBezTo>
                    <a:pt x="1394" y="1837"/>
                    <a:pt x="1458" y="1868"/>
                    <a:pt x="1553" y="1868"/>
                  </a:cubicBezTo>
                  <a:cubicBezTo>
                    <a:pt x="1648" y="1868"/>
                    <a:pt x="1743" y="1837"/>
                    <a:pt x="1806" y="1773"/>
                  </a:cubicBezTo>
                  <a:cubicBezTo>
                    <a:pt x="1964" y="1615"/>
                    <a:pt x="1964" y="1393"/>
                    <a:pt x="1806" y="1267"/>
                  </a:cubicBezTo>
                  <a:lnTo>
                    <a:pt x="634" y="95"/>
                  </a:lnTo>
                  <a:cubicBezTo>
                    <a:pt x="571" y="32"/>
                    <a:pt x="48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43" name="Google Shape;943;p27"/>
          <p:cNvGrpSpPr/>
          <p:nvPr/>
        </p:nvGrpSpPr>
        <p:grpSpPr>
          <a:xfrm>
            <a:off x="5496924" y="3436620"/>
            <a:ext cx="466160" cy="471875"/>
            <a:chOff x="2679000" y="1212675"/>
            <a:chExt cx="581150" cy="588275"/>
          </a:xfrm>
        </p:grpSpPr>
        <p:sp>
          <p:nvSpPr>
            <p:cNvPr id="944" name="Google Shape;944;p27"/>
            <p:cNvSpPr/>
            <p:nvPr/>
          </p:nvSpPr>
          <p:spPr>
            <a:xfrm>
              <a:off x="2808050" y="1328900"/>
              <a:ext cx="204300" cy="250375"/>
            </a:xfrm>
            <a:custGeom>
              <a:avLst/>
              <a:gdLst/>
              <a:ahLst/>
              <a:cxnLst/>
              <a:rect l="l" t="t" r="r" b="b"/>
              <a:pathLst>
                <a:path w="8172" h="10015" extrusionOk="0">
                  <a:moveTo>
                    <a:pt x="4151" y="0"/>
                  </a:moveTo>
                  <a:cubicBezTo>
                    <a:pt x="4077" y="0"/>
                    <a:pt x="4002" y="2"/>
                    <a:pt x="3928" y="7"/>
                  </a:cubicBezTo>
                  <a:cubicBezTo>
                    <a:pt x="1838" y="102"/>
                    <a:pt x="127" y="1812"/>
                    <a:pt x="32" y="3902"/>
                  </a:cubicBezTo>
                  <a:cubicBezTo>
                    <a:pt x="1" y="4947"/>
                    <a:pt x="349" y="5960"/>
                    <a:pt x="1046" y="6752"/>
                  </a:cubicBezTo>
                  <a:cubicBezTo>
                    <a:pt x="1743" y="7544"/>
                    <a:pt x="2313" y="8716"/>
                    <a:pt x="2661" y="10014"/>
                  </a:cubicBezTo>
                  <a:lnTo>
                    <a:pt x="3009" y="9919"/>
                  </a:lnTo>
                  <a:lnTo>
                    <a:pt x="3358" y="9824"/>
                  </a:lnTo>
                  <a:cubicBezTo>
                    <a:pt x="2978" y="8431"/>
                    <a:pt x="2376" y="7164"/>
                    <a:pt x="1584" y="6277"/>
                  </a:cubicBezTo>
                  <a:cubicBezTo>
                    <a:pt x="1014" y="5612"/>
                    <a:pt x="729" y="4789"/>
                    <a:pt x="761" y="3934"/>
                  </a:cubicBezTo>
                  <a:cubicBezTo>
                    <a:pt x="824" y="2192"/>
                    <a:pt x="2218" y="798"/>
                    <a:pt x="3959" y="703"/>
                  </a:cubicBezTo>
                  <a:cubicBezTo>
                    <a:pt x="4001" y="702"/>
                    <a:pt x="4043" y="701"/>
                    <a:pt x="4085" y="701"/>
                  </a:cubicBezTo>
                  <a:cubicBezTo>
                    <a:pt x="4958" y="701"/>
                    <a:pt x="5795" y="1017"/>
                    <a:pt x="6430" y="1622"/>
                  </a:cubicBezTo>
                  <a:cubicBezTo>
                    <a:pt x="7095" y="2287"/>
                    <a:pt x="7475" y="3142"/>
                    <a:pt x="7475" y="4060"/>
                  </a:cubicBezTo>
                  <a:cubicBezTo>
                    <a:pt x="7475" y="4852"/>
                    <a:pt x="7190" y="5612"/>
                    <a:pt x="6683" y="6214"/>
                  </a:cubicBezTo>
                  <a:lnTo>
                    <a:pt x="6651" y="6245"/>
                  </a:lnTo>
                  <a:cubicBezTo>
                    <a:pt x="5860" y="7196"/>
                    <a:pt x="5226" y="7956"/>
                    <a:pt x="4878" y="9254"/>
                  </a:cubicBezTo>
                  <a:lnTo>
                    <a:pt x="4878" y="9286"/>
                  </a:lnTo>
                  <a:cubicBezTo>
                    <a:pt x="4846" y="9476"/>
                    <a:pt x="4941" y="9666"/>
                    <a:pt x="5131" y="9697"/>
                  </a:cubicBezTo>
                  <a:cubicBezTo>
                    <a:pt x="5165" y="9709"/>
                    <a:pt x="5198" y="9714"/>
                    <a:pt x="5231" y="9714"/>
                  </a:cubicBezTo>
                  <a:cubicBezTo>
                    <a:pt x="5385" y="9714"/>
                    <a:pt x="5522" y="9600"/>
                    <a:pt x="5575" y="9444"/>
                  </a:cubicBezTo>
                  <a:lnTo>
                    <a:pt x="5575" y="9412"/>
                  </a:lnTo>
                  <a:cubicBezTo>
                    <a:pt x="5860" y="8304"/>
                    <a:pt x="6430" y="7639"/>
                    <a:pt x="7190" y="6721"/>
                  </a:cubicBezTo>
                  <a:lnTo>
                    <a:pt x="7221" y="6689"/>
                  </a:lnTo>
                  <a:cubicBezTo>
                    <a:pt x="7823" y="5960"/>
                    <a:pt x="8171" y="5010"/>
                    <a:pt x="8171" y="4060"/>
                  </a:cubicBezTo>
                  <a:cubicBezTo>
                    <a:pt x="8171" y="2952"/>
                    <a:pt x="7728" y="1907"/>
                    <a:pt x="6905" y="1115"/>
                  </a:cubicBezTo>
                  <a:cubicBezTo>
                    <a:pt x="6166" y="406"/>
                    <a:pt x="5180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2876950" y="1591750"/>
              <a:ext cx="67300" cy="31850"/>
            </a:xfrm>
            <a:custGeom>
              <a:avLst/>
              <a:gdLst/>
              <a:ahLst/>
              <a:cxnLst/>
              <a:rect l="l" t="t" r="r" b="b"/>
              <a:pathLst>
                <a:path w="2692" h="1274" extrusionOk="0">
                  <a:moveTo>
                    <a:pt x="2257" y="1"/>
                  </a:moveTo>
                  <a:cubicBezTo>
                    <a:pt x="2233" y="1"/>
                    <a:pt x="2209" y="3"/>
                    <a:pt x="2185" y="7"/>
                  </a:cubicBezTo>
                  <a:lnTo>
                    <a:pt x="317" y="577"/>
                  </a:lnTo>
                  <a:cubicBezTo>
                    <a:pt x="127" y="608"/>
                    <a:pt x="0" y="799"/>
                    <a:pt x="63" y="989"/>
                  </a:cubicBezTo>
                  <a:cubicBezTo>
                    <a:pt x="127" y="1147"/>
                    <a:pt x="253" y="1274"/>
                    <a:pt x="412" y="1274"/>
                  </a:cubicBezTo>
                  <a:cubicBezTo>
                    <a:pt x="443" y="1274"/>
                    <a:pt x="475" y="1242"/>
                    <a:pt x="507" y="1242"/>
                  </a:cubicBezTo>
                  <a:lnTo>
                    <a:pt x="2407" y="703"/>
                  </a:lnTo>
                  <a:cubicBezTo>
                    <a:pt x="2565" y="640"/>
                    <a:pt x="2692" y="450"/>
                    <a:pt x="2629" y="260"/>
                  </a:cubicBezTo>
                  <a:cubicBezTo>
                    <a:pt x="2573" y="94"/>
                    <a:pt x="2421" y="1"/>
                    <a:pt x="2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2876950" y="1635050"/>
              <a:ext cx="34850" cy="22600"/>
            </a:xfrm>
            <a:custGeom>
              <a:avLst/>
              <a:gdLst/>
              <a:ahLst/>
              <a:cxnLst/>
              <a:rect l="l" t="t" r="r" b="b"/>
              <a:pathLst>
                <a:path w="1394" h="904" extrusionOk="0">
                  <a:moveTo>
                    <a:pt x="987" y="0"/>
                  </a:moveTo>
                  <a:cubicBezTo>
                    <a:pt x="954" y="0"/>
                    <a:pt x="920" y="5"/>
                    <a:pt x="887" y="17"/>
                  </a:cubicBezTo>
                  <a:lnTo>
                    <a:pt x="285" y="207"/>
                  </a:lnTo>
                  <a:cubicBezTo>
                    <a:pt x="95" y="238"/>
                    <a:pt x="0" y="428"/>
                    <a:pt x="32" y="618"/>
                  </a:cubicBezTo>
                  <a:cubicBezTo>
                    <a:pt x="95" y="777"/>
                    <a:pt x="222" y="903"/>
                    <a:pt x="380" y="903"/>
                  </a:cubicBezTo>
                  <a:cubicBezTo>
                    <a:pt x="412" y="903"/>
                    <a:pt x="443" y="872"/>
                    <a:pt x="475" y="872"/>
                  </a:cubicBezTo>
                  <a:lnTo>
                    <a:pt x="1077" y="713"/>
                  </a:lnTo>
                  <a:cubicBezTo>
                    <a:pt x="1267" y="650"/>
                    <a:pt x="1393" y="460"/>
                    <a:pt x="1330" y="270"/>
                  </a:cubicBezTo>
                  <a:cubicBezTo>
                    <a:pt x="1278" y="114"/>
                    <a:pt x="1140" y="0"/>
                    <a:pt x="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902275" y="1212675"/>
              <a:ext cx="17450" cy="79200"/>
            </a:xfrm>
            <a:custGeom>
              <a:avLst/>
              <a:gdLst/>
              <a:ahLst/>
              <a:cxnLst/>
              <a:rect l="l" t="t" r="r" b="b"/>
              <a:pathLst>
                <a:path w="698" h="3168" extrusionOk="0">
                  <a:moveTo>
                    <a:pt x="349" y="0"/>
                  </a:moveTo>
                  <a:cubicBezTo>
                    <a:pt x="159" y="0"/>
                    <a:pt x="0" y="159"/>
                    <a:pt x="0" y="349"/>
                  </a:cubicBezTo>
                  <a:lnTo>
                    <a:pt x="0" y="2787"/>
                  </a:lnTo>
                  <a:cubicBezTo>
                    <a:pt x="0" y="3009"/>
                    <a:pt x="159" y="3167"/>
                    <a:pt x="349" y="3167"/>
                  </a:cubicBezTo>
                  <a:cubicBezTo>
                    <a:pt x="539" y="3167"/>
                    <a:pt x="697" y="3009"/>
                    <a:pt x="697" y="2787"/>
                  </a:cubicBezTo>
                  <a:lnTo>
                    <a:pt x="697" y="349"/>
                  </a:lnTo>
                  <a:cubicBezTo>
                    <a:pt x="697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679000" y="1435150"/>
              <a:ext cx="79200" cy="17450"/>
            </a:xfrm>
            <a:custGeom>
              <a:avLst/>
              <a:gdLst/>
              <a:ahLst/>
              <a:cxnLst/>
              <a:rect l="l" t="t" r="r" b="b"/>
              <a:pathLst>
                <a:path w="3168" h="698" extrusionOk="0">
                  <a:moveTo>
                    <a:pt x="381" y="0"/>
                  </a:moveTo>
                  <a:cubicBezTo>
                    <a:pt x="191" y="0"/>
                    <a:pt x="1" y="159"/>
                    <a:pt x="1" y="349"/>
                  </a:cubicBezTo>
                  <a:cubicBezTo>
                    <a:pt x="1" y="539"/>
                    <a:pt x="191" y="697"/>
                    <a:pt x="381" y="697"/>
                  </a:cubicBezTo>
                  <a:lnTo>
                    <a:pt x="2819" y="697"/>
                  </a:lnTo>
                  <a:cubicBezTo>
                    <a:pt x="3009" y="697"/>
                    <a:pt x="3168" y="539"/>
                    <a:pt x="3168" y="349"/>
                  </a:cubicBezTo>
                  <a:cubicBezTo>
                    <a:pt x="3168" y="159"/>
                    <a:pt x="3009" y="0"/>
                    <a:pt x="2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743925" y="1549150"/>
              <a:ext cx="62575" cy="61000"/>
            </a:xfrm>
            <a:custGeom>
              <a:avLst/>
              <a:gdLst/>
              <a:ahLst/>
              <a:cxnLst/>
              <a:rect l="l" t="t" r="r" b="b"/>
              <a:pathLst>
                <a:path w="2503" h="2440" extrusionOk="0">
                  <a:moveTo>
                    <a:pt x="2111" y="1"/>
                  </a:moveTo>
                  <a:cubicBezTo>
                    <a:pt x="2020" y="1"/>
                    <a:pt x="1932" y="32"/>
                    <a:pt x="1869" y="96"/>
                  </a:cubicBezTo>
                  <a:lnTo>
                    <a:pt x="127" y="1837"/>
                  </a:lnTo>
                  <a:cubicBezTo>
                    <a:pt x="1" y="1964"/>
                    <a:pt x="1" y="2217"/>
                    <a:pt x="127" y="2344"/>
                  </a:cubicBezTo>
                  <a:cubicBezTo>
                    <a:pt x="191" y="2407"/>
                    <a:pt x="286" y="2439"/>
                    <a:pt x="381" y="2439"/>
                  </a:cubicBezTo>
                  <a:cubicBezTo>
                    <a:pt x="476" y="2439"/>
                    <a:pt x="571" y="2407"/>
                    <a:pt x="634" y="2344"/>
                  </a:cubicBezTo>
                  <a:lnTo>
                    <a:pt x="2376" y="602"/>
                  </a:lnTo>
                  <a:cubicBezTo>
                    <a:pt x="2502" y="476"/>
                    <a:pt x="2502" y="254"/>
                    <a:pt x="2376" y="96"/>
                  </a:cubicBezTo>
                  <a:cubicBezTo>
                    <a:pt x="2297" y="32"/>
                    <a:pt x="2202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3015500" y="1277800"/>
              <a:ext cx="62550" cy="60775"/>
            </a:xfrm>
            <a:custGeom>
              <a:avLst/>
              <a:gdLst/>
              <a:ahLst/>
              <a:cxnLst/>
              <a:rect l="l" t="t" r="r" b="b"/>
              <a:pathLst>
                <a:path w="2502" h="2431" extrusionOk="0">
                  <a:moveTo>
                    <a:pt x="2110" y="0"/>
                  </a:moveTo>
                  <a:cubicBezTo>
                    <a:pt x="2019" y="0"/>
                    <a:pt x="1932" y="40"/>
                    <a:pt x="1869" y="119"/>
                  </a:cubicBezTo>
                  <a:lnTo>
                    <a:pt x="127" y="1829"/>
                  </a:lnTo>
                  <a:cubicBezTo>
                    <a:pt x="0" y="1987"/>
                    <a:pt x="0" y="2209"/>
                    <a:pt x="127" y="2336"/>
                  </a:cubicBezTo>
                  <a:cubicBezTo>
                    <a:pt x="190" y="2399"/>
                    <a:pt x="285" y="2431"/>
                    <a:pt x="380" y="2431"/>
                  </a:cubicBezTo>
                  <a:cubicBezTo>
                    <a:pt x="475" y="2431"/>
                    <a:pt x="570" y="2399"/>
                    <a:pt x="633" y="2336"/>
                  </a:cubicBezTo>
                  <a:lnTo>
                    <a:pt x="2375" y="594"/>
                  </a:lnTo>
                  <a:cubicBezTo>
                    <a:pt x="2502" y="467"/>
                    <a:pt x="2502" y="246"/>
                    <a:pt x="2375" y="119"/>
                  </a:cubicBezTo>
                  <a:cubicBezTo>
                    <a:pt x="2296" y="40"/>
                    <a:pt x="2201" y="0"/>
                    <a:pt x="2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2743925" y="1277800"/>
              <a:ext cx="62575" cy="60775"/>
            </a:xfrm>
            <a:custGeom>
              <a:avLst/>
              <a:gdLst/>
              <a:ahLst/>
              <a:cxnLst/>
              <a:rect l="l" t="t" r="r" b="b"/>
              <a:pathLst>
                <a:path w="2503" h="2431" extrusionOk="0">
                  <a:moveTo>
                    <a:pt x="393" y="0"/>
                  </a:moveTo>
                  <a:cubicBezTo>
                    <a:pt x="301" y="0"/>
                    <a:pt x="206" y="40"/>
                    <a:pt x="127" y="119"/>
                  </a:cubicBezTo>
                  <a:cubicBezTo>
                    <a:pt x="1" y="246"/>
                    <a:pt x="1" y="467"/>
                    <a:pt x="127" y="594"/>
                  </a:cubicBezTo>
                  <a:lnTo>
                    <a:pt x="1869" y="2336"/>
                  </a:lnTo>
                  <a:cubicBezTo>
                    <a:pt x="1932" y="2399"/>
                    <a:pt x="2027" y="2431"/>
                    <a:pt x="2122" y="2431"/>
                  </a:cubicBezTo>
                  <a:cubicBezTo>
                    <a:pt x="2217" y="2431"/>
                    <a:pt x="2312" y="2399"/>
                    <a:pt x="2376" y="2336"/>
                  </a:cubicBezTo>
                  <a:cubicBezTo>
                    <a:pt x="2502" y="2209"/>
                    <a:pt x="2502" y="1987"/>
                    <a:pt x="2376" y="1829"/>
                  </a:cubicBezTo>
                  <a:lnTo>
                    <a:pt x="634" y="119"/>
                  </a:lnTo>
                  <a:cubicBezTo>
                    <a:pt x="571" y="40"/>
                    <a:pt x="484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843675" y="1407625"/>
              <a:ext cx="384825" cy="381450"/>
            </a:xfrm>
            <a:custGeom>
              <a:avLst/>
              <a:gdLst/>
              <a:ahLst/>
              <a:cxnLst/>
              <a:rect l="l" t="t" r="r" b="b"/>
              <a:pathLst>
                <a:path w="15393" h="15258" extrusionOk="0">
                  <a:moveTo>
                    <a:pt x="13619" y="721"/>
                  </a:moveTo>
                  <a:cubicBezTo>
                    <a:pt x="13840" y="721"/>
                    <a:pt x="14094" y="816"/>
                    <a:pt x="14252" y="975"/>
                  </a:cubicBezTo>
                  <a:cubicBezTo>
                    <a:pt x="14632" y="1355"/>
                    <a:pt x="14632" y="1925"/>
                    <a:pt x="14252" y="2305"/>
                  </a:cubicBezTo>
                  <a:lnTo>
                    <a:pt x="3199" y="13357"/>
                  </a:lnTo>
                  <a:cubicBezTo>
                    <a:pt x="2883" y="13674"/>
                    <a:pt x="2503" y="13896"/>
                    <a:pt x="2091" y="14022"/>
                  </a:cubicBezTo>
                  <a:lnTo>
                    <a:pt x="888" y="14371"/>
                  </a:lnTo>
                  <a:lnTo>
                    <a:pt x="1236" y="13167"/>
                  </a:lnTo>
                  <a:cubicBezTo>
                    <a:pt x="1363" y="12755"/>
                    <a:pt x="1584" y="12375"/>
                    <a:pt x="1869" y="12059"/>
                  </a:cubicBezTo>
                  <a:lnTo>
                    <a:pt x="12954" y="975"/>
                  </a:lnTo>
                  <a:cubicBezTo>
                    <a:pt x="13144" y="816"/>
                    <a:pt x="13365" y="721"/>
                    <a:pt x="13619" y="721"/>
                  </a:cubicBezTo>
                  <a:close/>
                  <a:moveTo>
                    <a:pt x="13603" y="1"/>
                  </a:moveTo>
                  <a:cubicBezTo>
                    <a:pt x="13183" y="1"/>
                    <a:pt x="12764" y="167"/>
                    <a:pt x="12447" y="500"/>
                  </a:cubicBezTo>
                  <a:lnTo>
                    <a:pt x="1363" y="11552"/>
                  </a:lnTo>
                  <a:cubicBezTo>
                    <a:pt x="983" y="11964"/>
                    <a:pt x="698" y="12439"/>
                    <a:pt x="539" y="12977"/>
                  </a:cubicBezTo>
                  <a:lnTo>
                    <a:pt x="33" y="14782"/>
                  </a:lnTo>
                  <a:cubicBezTo>
                    <a:pt x="1" y="14909"/>
                    <a:pt x="33" y="15036"/>
                    <a:pt x="128" y="15131"/>
                  </a:cubicBezTo>
                  <a:cubicBezTo>
                    <a:pt x="191" y="15194"/>
                    <a:pt x="254" y="15257"/>
                    <a:pt x="349" y="15257"/>
                  </a:cubicBezTo>
                  <a:cubicBezTo>
                    <a:pt x="381" y="15257"/>
                    <a:pt x="444" y="15226"/>
                    <a:pt x="476" y="15226"/>
                  </a:cubicBezTo>
                  <a:lnTo>
                    <a:pt x="2281" y="14687"/>
                  </a:lnTo>
                  <a:cubicBezTo>
                    <a:pt x="2819" y="14561"/>
                    <a:pt x="3294" y="14276"/>
                    <a:pt x="3675" y="13864"/>
                  </a:cubicBezTo>
                  <a:lnTo>
                    <a:pt x="14759" y="2780"/>
                  </a:lnTo>
                  <a:cubicBezTo>
                    <a:pt x="15392" y="2146"/>
                    <a:pt x="15392" y="1133"/>
                    <a:pt x="14759" y="500"/>
                  </a:cubicBezTo>
                  <a:cubicBezTo>
                    <a:pt x="14442" y="167"/>
                    <a:pt x="14022" y="1"/>
                    <a:pt x="13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3137425" y="1466025"/>
              <a:ext cx="47525" cy="45950"/>
            </a:xfrm>
            <a:custGeom>
              <a:avLst/>
              <a:gdLst/>
              <a:ahLst/>
              <a:cxnLst/>
              <a:rect l="l" t="t" r="r" b="b"/>
              <a:pathLst>
                <a:path w="1901" h="1838" extrusionOk="0">
                  <a:moveTo>
                    <a:pt x="392" y="0"/>
                  </a:moveTo>
                  <a:cubicBezTo>
                    <a:pt x="301" y="0"/>
                    <a:pt x="206" y="32"/>
                    <a:pt x="127" y="95"/>
                  </a:cubicBezTo>
                  <a:cubicBezTo>
                    <a:pt x="0" y="254"/>
                    <a:pt x="0" y="475"/>
                    <a:pt x="127" y="602"/>
                  </a:cubicBezTo>
                  <a:lnTo>
                    <a:pt x="1267" y="1711"/>
                  </a:lnTo>
                  <a:cubicBezTo>
                    <a:pt x="1330" y="1774"/>
                    <a:pt x="1425" y="1837"/>
                    <a:pt x="1489" y="1837"/>
                  </a:cubicBezTo>
                  <a:cubicBezTo>
                    <a:pt x="1584" y="1837"/>
                    <a:pt x="1679" y="1774"/>
                    <a:pt x="1742" y="1711"/>
                  </a:cubicBezTo>
                  <a:cubicBezTo>
                    <a:pt x="1900" y="1584"/>
                    <a:pt x="1900" y="1362"/>
                    <a:pt x="1742" y="1204"/>
                  </a:cubicBezTo>
                  <a:lnTo>
                    <a:pt x="634" y="95"/>
                  </a:lnTo>
                  <a:cubicBezTo>
                    <a:pt x="570" y="32"/>
                    <a:pt x="483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2874575" y="1422050"/>
              <a:ext cx="72050" cy="72500"/>
            </a:xfrm>
            <a:custGeom>
              <a:avLst/>
              <a:gdLst/>
              <a:ahLst/>
              <a:cxnLst/>
              <a:rect l="l" t="t" r="r" b="b"/>
              <a:pathLst>
                <a:path w="2882" h="2900" extrusionOk="0">
                  <a:moveTo>
                    <a:pt x="2153" y="809"/>
                  </a:moveTo>
                  <a:lnTo>
                    <a:pt x="2153" y="1221"/>
                  </a:lnTo>
                  <a:cubicBezTo>
                    <a:pt x="2153" y="1506"/>
                    <a:pt x="1995" y="1791"/>
                    <a:pt x="1742" y="1918"/>
                  </a:cubicBezTo>
                  <a:lnTo>
                    <a:pt x="1425" y="2108"/>
                  </a:lnTo>
                  <a:lnTo>
                    <a:pt x="1108" y="1949"/>
                  </a:lnTo>
                  <a:cubicBezTo>
                    <a:pt x="887" y="1791"/>
                    <a:pt x="728" y="1506"/>
                    <a:pt x="728" y="1221"/>
                  </a:cubicBezTo>
                  <a:lnTo>
                    <a:pt x="728" y="841"/>
                  </a:lnTo>
                  <a:lnTo>
                    <a:pt x="1172" y="1284"/>
                  </a:lnTo>
                  <a:cubicBezTo>
                    <a:pt x="1235" y="1348"/>
                    <a:pt x="1322" y="1379"/>
                    <a:pt x="1413" y="1379"/>
                  </a:cubicBezTo>
                  <a:cubicBezTo>
                    <a:pt x="1504" y="1379"/>
                    <a:pt x="1599" y="1348"/>
                    <a:pt x="1678" y="1284"/>
                  </a:cubicBezTo>
                  <a:lnTo>
                    <a:pt x="2153" y="809"/>
                  </a:lnTo>
                  <a:close/>
                  <a:moveTo>
                    <a:pt x="2232" y="0"/>
                  </a:moveTo>
                  <a:cubicBezTo>
                    <a:pt x="2102" y="0"/>
                    <a:pt x="1975" y="42"/>
                    <a:pt x="1868" y="113"/>
                  </a:cubicBezTo>
                  <a:cubicBezTo>
                    <a:pt x="1837" y="113"/>
                    <a:pt x="1837" y="144"/>
                    <a:pt x="1837" y="144"/>
                  </a:cubicBezTo>
                  <a:lnTo>
                    <a:pt x="1425" y="524"/>
                  </a:lnTo>
                  <a:lnTo>
                    <a:pt x="1077" y="176"/>
                  </a:lnTo>
                  <a:cubicBezTo>
                    <a:pt x="1045" y="176"/>
                    <a:pt x="1045" y="176"/>
                    <a:pt x="1045" y="144"/>
                  </a:cubicBezTo>
                  <a:cubicBezTo>
                    <a:pt x="911" y="68"/>
                    <a:pt x="765" y="26"/>
                    <a:pt x="622" y="26"/>
                  </a:cubicBezTo>
                  <a:cubicBezTo>
                    <a:pt x="528" y="26"/>
                    <a:pt x="436" y="44"/>
                    <a:pt x="348" y="81"/>
                  </a:cubicBezTo>
                  <a:cubicBezTo>
                    <a:pt x="158" y="208"/>
                    <a:pt x="0" y="429"/>
                    <a:pt x="0" y="651"/>
                  </a:cubicBezTo>
                  <a:lnTo>
                    <a:pt x="0" y="1221"/>
                  </a:lnTo>
                  <a:cubicBezTo>
                    <a:pt x="0" y="1759"/>
                    <a:pt x="285" y="2266"/>
                    <a:pt x="760" y="2551"/>
                  </a:cubicBezTo>
                  <a:lnTo>
                    <a:pt x="1203" y="2836"/>
                  </a:lnTo>
                  <a:cubicBezTo>
                    <a:pt x="1267" y="2868"/>
                    <a:pt x="1330" y="2900"/>
                    <a:pt x="1393" y="2900"/>
                  </a:cubicBezTo>
                  <a:cubicBezTo>
                    <a:pt x="1457" y="2900"/>
                    <a:pt x="1520" y="2868"/>
                    <a:pt x="1583" y="2836"/>
                  </a:cubicBezTo>
                  <a:lnTo>
                    <a:pt x="2090" y="2551"/>
                  </a:lnTo>
                  <a:cubicBezTo>
                    <a:pt x="2565" y="2266"/>
                    <a:pt x="2882" y="1759"/>
                    <a:pt x="2882" y="1189"/>
                  </a:cubicBezTo>
                  <a:lnTo>
                    <a:pt x="2882" y="619"/>
                  </a:lnTo>
                  <a:cubicBezTo>
                    <a:pt x="2882" y="398"/>
                    <a:pt x="2724" y="176"/>
                    <a:pt x="2534" y="81"/>
                  </a:cubicBezTo>
                  <a:cubicBezTo>
                    <a:pt x="2436" y="25"/>
                    <a:pt x="2333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2901475" y="1476325"/>
              <a:ext cx="17450" cy="91075"/>
            </a:xfrm>
            <a:custGeom>
              <a:avLst/>
              <a:gdLst/>
              <a:ahLst/>
              <a:cxnLst/>
              <a:rect l="l" t="t" r="r" b="b"/>
              <a:pathLst>
                <a:path w="698" h="3643" extrusionOk="0">
                  <a:moveTo>
                    <a:pt x="349" y="0"/>
                  </a:moveTo>
                  <a:cubicBezTo>
                    <a:pt x="159" y="0"/>
                    <a:pt x="1" y="158"/>
                    <a:pt x="1" y="348"/>
                  </a:cubicBezTo>
                  <a:lnTo>
                    <a:pt x="1" y="3294"/>
                  </a:lnTo>
                  <a:cubicBezTo>
                    <a:pt x="1" y="3484"/>
                    <a:pt x="159" y="3642"/>
                    <a:pt x="349" y="3642"/>
                  </a:cubicBezTo>
                  <a:cubicBezTo>
                    <a:pt x="539" y="3642"/>
                    <a:pt x="697" y="3484"/>
                    <a:pt x="697" y="3294"/>
                  </a:cubicBezTo>
                  <a:lnTo>
                    <a:pt x="697" y="348"/>
                  </a:lnTo>
                  <a:cubicBezTo>
                    <a:pt x="697" y="158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2955325" y="1363900"/>
              <a:ext cx="304825" cy="437050"/>
            </a:xfrm>
            <a:custGeom>
              <a:avLst/>
              <a:gdLst/>
              <a:ahLst/>
              <a:cxnLst/>
              <a:rect l="l" t="t" r="r" b="b"/>
              <a:pathLst>
                <a:path w="12193" h="17482" extrusionOk="0">
                  <a:moveTo>
                    <a:pt x="3421" y="0"/>
                  </a:moveTo>
                  <a:cubicBezTo>
                    <a:pt x="3230" y="0"/>
                    <a:pt x="3072" y="158"/>
                    <a:pt x="3072" y="349"/>
                  </a:cubicBezTo>
                  <a:cubicBezTo>
                    <a:pt x="3072" y="570"/>
                    <a:pt x="3230" y="729"/>
                    <a:pt x="3421" y="729"/>
                  </a:cubicBezTo>
                  <a:lnTo>
                    <a:pt x="11464" y="729"/>
                  </a:lnTo>
                  <a:lnTo>
                    <a:pt x="11464" y="16753"/>
                  </a:lnTo>
                  <a:lnTo>
                    <a:pt x="697" y="16753"/>
                  </a:lnTo>
                  <a:lnTo>
                    <a:pt x="697" y="15961"/>
                  </a:lnTo>
                  <a:cubicBezTo>
                    <a:pt x="697" y="15740"/>
                    <a:pt x="539" y="15581"/>
                    <a:pt x="349" y="15581"/>
                  </a:cubicBezTo>
                  <a:cubicBezTo>
                    <a:pt x="159" y="15581"/>
                    <a:pt x="0" y="15771"/>
                    <a:pt x="0" y="15961"/>
                  </a:cubicBezTo>
                  <a:lnTo>
                    <a:pt x="0" y="17133"/>
                  </a:lnTo>
                  <a:cubicBezTo>
                    <a:pt x="0" y="17323"/>
                    <a:pt x="159" y="17481"/>
                    <a:pt x="349" y="17481"/>
                  </a:cubicBezTo>
                  <a:lnTo>
                    <a:pt x="11813" y="17481"/>
                  </a:lnTo>
                  <a:cubicBezTo>
                    <a:pt x="12034" y="17481"/>
                    <a:pt x="12193" y="17323"/>
                    <a:pt x="12193" y="17133"/>
                  </a:cubicBezTo>
                  <a:lnTo>
                    <a:pt x="12193" y="349"/>
                  </a:lnTo>
                  <a:cubicBezTo>
                    <a:pt x="12193" y="158"/>
                    <a:pt x="12034" y="0"/>
                    <a:pt x="11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3125550" y="1584000"/>
              <a:ext cx="75225" cy="17425"/>
            </a:xfrm>
            <a:custGeom>
              <a:avLst/>
              <a:gdLst/>
              <a:ahLst/>
              <a:cxnLst/>
              <a:rect l="l" t="t" r="r" b="b"/>
              <a:pathLst>
                <a:path w="3009" h="697" extrusionOk="0">
                  <a:moveTo>
                    <a:pt x="380" y="0"/>
                  </a:moveTo>
                  <a:cubicBezTo>
                    <a:pt x="158" y="0"/>
                    <a:pt x="0" y="158"/>
                    <a:pt x="0" y="348"/>
                  </a:cubicBezTo>
                  <a:cubicBezTo>
                    <a:pt x="0" y="538"/>
                    <a:pt x="158" y="697"/>
                    <a:pt x="380" y="697"/>
                  </a:cubicBezTo>
                  <a:lnTo>
                    <a:pt x="2660" y="697"/>
                  </a:lnTo>
                  <a:cubicBezTo>
                    <a:pt x="2882" y="697"/>
                    <a:pt x="3009" y="538"/>
                    <a:pt x="3009" y="348"/>
                  </a:cubicBezTo>
                  <a:cubicBezTo>
                    <a:pt x="3009" y="158"/>
                    <a:pt x="2850" y="0"/>
                    <a:pt x="2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3074875" y="1635450"/>
              <a:ext cx="125900" cy="17450"/>
            </a:xfrm>
            <a:custGeom>
              <a:avLst/>
              <a:gdLst/>
              <a:ahLst/>
              <a:cxnLst/>
              <a:rect l="l" t="t" r="r" b="b"/>
              <a:pathLst>
                <a:path w="5036" h="698" extrusionOk="0"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cubicBezTo>
                    <a:pt x="0" y="539"/>
                    <a:pt x="159" y="697"/>
                    <a:pt x="349" y="697"/>
                  </a:cubicBezTo>
                  <a:lnTo>
                    <a:pt x="4687" y="697"/>
                  </a:lnTo>
                  <a:cubicBezTo>
                    <a:pt x="4909" y="697"/>
                    <a:pt x="5036" y="539"/>
                    <a:pt x="5036" y="349"/>
                  </a:cubicBezTo>
                  <a:cubicBezTo>
                    <a:pt x="5036" y="159"/>
                    <a:pt x="4877" y="1"/>
                    <a:pt x="4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3023400" y="1686125"/>
              <a:ext cx="177375" cy="18225"/>
            </a:xfrm>
            <a:custGeom>
              <a:avLst/>
              <a:gdLst/>
              <a:ahLst/>
              <a:cxnLst/>
              <a:rect l="l" t="t" r="r" b="b"/>
              <a:pathLst>
                <a:path w="7095" h="729" extrusionOk="0">
                  <a:moveTo>
                    <a:pt x="349" y="0"/>
                  </a:moveTo>
                  <a:cubicBezTo>
                    <a:pt x="159" y="0"/>
                    <a:pt x="1" y="190"/>
                    <a:pt x="1" y="380"/>
                  </a:cubicBezTo>
                  <a:cubicBezTo>
                    <a:pt x="1" y="570"/>
                    <a:pt x="159" y="729"/>
                    <a:pt x="349" y="729"/>
                  </a:cubicBezTo>
                  <a:lnTo>
                    <a:pt x="6746" y="729"/>
                  </a:lnTo>
                  <a:cubicBezTo>
                    <a:pt x="6968" y="729"/>
                    <a:pt x="7095" y="570"/>
                    <a:pt x="7095" y="380"/>
                  </a:cubicBezTo>
                  <a:cubicBezTo>
                    <a:pt x="7095" y="159"/>
                    <a:pt x="6936" y="0"/>
                    <a:pt x="6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0" name="Google Shape;960;p27"/>
          <p:cNvGrpSpPr/>
          <p:nvPr/>
        </p:nvGrpSpPr>
        <p:grpSpPr>
          <a:xfrm>
            <a:off x="6251994" y="4322966"/>
            <a:ext cx="450919" cy="455612"/>
            <a:chOff x="3663925" y="1222975"/>
            <a:chExt cx="562150" cy="568000"/>
          </a:xfrm>
        </p:grpSpPr>
        <p:sp>
          <p:nvSpPr>
            <p:cNvPr id="961" name="Google Shape;961;p27"/>
            <p:cNvSpPr/>
            <p:nvPr/>
          </p:nvSpPr>
          <p:spPr>
            <a:xfrm>
              <a:off x="3718550" y="1507975"/>
              <a:ext cx="123525" cy="159950"/>
            </a:xfrm>
            <a:custGeom>
              <a:avLst/>
              <a:gdLst/>
              <a:ahLst/>
              <a:cxnLst/>
              <a:rect l="l" t="t" r="r" b="b"/>
              <a:pathLst>
                <a:path w="4941" h="6398" extrusionOk="0">
                  <a:moveTo>
                    <a:pt x="2470" y="729"/>
                  </a:moveTo>
                  <a:cubicBezTo>
                    <a:pt x="2945" y="729"/>
                    <a:pt x="3389" y="919"/>
                    <a:pt x="3737" y="1268"/>
                  </a:cubicBezTo>
                  <a:cubicBezTo>
                    <a:pt x="4054" y="1648"/>
                    <a:pt x="4212" y="2123"/>
                    <a:pt x="4149" y="2598"/>
                  </a:cubicBezTo>
                  <a:lnTo>
                    <a:pt x="3959" y="4340"/>
                  </a:lnTo>
                  <a:cubicBezTo>
                    <a:pt x="3896" y="5100"/>
                    <a:pt x="3230" y="5701"/>
                    <a:pt x="2470" y="5701"/>
                  </a:cubicBezTo>
                  <a:cubicBezTo>
                    <a:pt x="1679" y="5701"/>
                    <a:pt x="1014" y="5100"/>
                    <a:pt x="950" y="4340"/>
                  </a:cubicBezTo>
                  <a:lnTo>
                    <a:pt x="760" y="2598"/>
                  </a:lnTo>
                  <a:cubicBezTo>
                    <a:pt x="729" y="2123"/>
                    <a:pt x="887" y="1648"/>
                    <a:pt x="1204" y="1268"/>
                  </a:cubicBezTo>
                  <a:cubicBezTo>
                    <a:pt x="1520" y="919"/>
                    <a:pt x="1995" y="729"/>
                    <a:pt x="2470" y="729"/>
                  </a:cubicBezTo>
                  <a:close/>
                  <a:moveTo>
                    <a:pt x="2470" y="1"/>
                  </a:moveTo>
                  <a:cubicBezTo>
                    <a:pt x="1774" y="1"/>
                    <a:pt x="1140" y="286"/>
                    <a:pt x="665" y="793"/>
                  </a:cubicBezTo>
                  <a:cubicBezTo>
                    <a:pt x="222" y="1299"/>
                    <a:pt x="0" y="1996"/>
                    <a:pt x="64" y="2661"/>
                  </a:cubicBezTo>
                  <a:lnTo>
                    <a:pt x="254" y="4403"/>
                  </a:lnTo>
                  <a:cubicBezTo>
                    <a:pt x="349" y="5543"/>
                    <a:pt x="1299" y="6398"/>
                    <a:pt x="2470" y="6398"/>
                  </a:cubicBezTo>
                  <a:cubicBezTo>
                    <a:pt x="3611" y="6398"/>
                    <a:pt x="4561" y="5543"/>
                    <a:pt x="4687" y="4403"/>
                  </a:cubicBezTo>
                  <a:lnTo>
                    <a:pt x="4877" y="2661"/>
                  </a:lnTo>
                  <a:cubicBezTo>
                    <a:pt x="4941" y="1996"/>
                    <a:pt x="4719" y="1299"/>
                    <a:pt x="4244" y="793"/>
                  </a:cubicBezTo>
                  <a:cubicBezTo>
                    <a:pt x="3801" y="286"/>
                    <a:pt x="313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3799300" y="1639825"/>
              <a:ext cx="96625" cy="150825"/>
            </a:xfrm>
            <a:custGeom>
              <a:avLst/>
              <a:gdLst/>
              <a:ahLst/>
              <a:cxnLst/>
              <a:rect l="l" t="t" r="r" b="b"/>
              <a:pathLst>
                <a:path w="3865" h="6033" extrusionOk="0">
                  <a:moveTo>
                    <a:pt x="379" y="1"/>
                  </a:moveTo>
                  <a:cubicBezTo>
                    <a:pt x="302" y="1"/>
                    <a:pt x="225" y="26"/>
                    <a:pt x="159" y="79"/>
                  </a:cubicBezTo>
                  <a:cubicBezTo>
                    <a:pt x="32" y="206"/>
                    <a:pt x="0" y="427"/>
                    <a:pt x="95" y="554"/>
                  </a:cubicBezTo>
                  <a:lnTo>
                    <a:pt x="285" y="807"/>
                  </a:lnTo>
                  <a:cubicBezTo>
                    <a:pt x="761" y="1409"/>
                    <a:pt x="1299" y="1884"/>
                    <a:pt x="1932" y="2264"/>
                  </a:cubicBezTo>
                  <a:cubicBezTo>
                    <a:pt x="2692" y="2739"/>
                    <a:pt x="3167" y="3594"/>
                    <a:pt x="3167" y="4513"/>
                  </a:cubicBezTo>
                  <a:lnTo>
                    <a:pt x="3167" y="5684"/>
                  </a:lnTo>
                  <a:cubicBezTo>
                    <a:pt x="3167" y="5874"/>
                    <a:pt x="3326" y="6033"/>
                    <a:pt x="3516" y="6033"/>
                  </a:cubicBezTo>
                  <a:cubicBezTo>
                    <a:pt x="3706" y="6033"/>
                    <a:pt x="3864" y="5874"/>
                    <a:pt x="3864" y="5684"/>
                  </a:cubicBezTo>
                  <a:lnTo>
                    <a:pt x="3864" y="4513"/>
                  </a:lnTo>
                  <a:cubicBezTo>
                    <a:pt x="3864" y="3341"/>
                    <a:pt x="3262" y="2264"/>
                    <a:pt x="2281" y="1662"/>
                  </a:cubicBezTo>
                  <a:cubicBezTo>
                    <a:pt x="1742" y="1346"/>
                    <a:pt x="1267" y="902"/>
                    <a:pt x="856" y="364"/>
                  </a:cubicBezTo>
                  <a:lnTo>
                    <a:pt x="666" y="142"/>
                  </a:lnTo>
                  <a:cubicBezTo>
                    <a:pt x="592" y="50"/>
                    <a:pt x="486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663925" y="1642675"/>
              <a:ext cx="99775" cy="147975"/>
            </a:xfrm>
            <a:custGeom>
              <a:avLst/>
              <a:gdLst/>
              <a:ahLst/>
              <a:cxnLst/>
              <a:rect l="l" t="t" r="r" b="b"/>
              <a:pathLst>
                <a:path w="3991" h="5919" extrusionOk="0">
                  <a:moveTo>
                    <a:pt x="3582" y="0"/>
                  </a:moveTo>
                  <a:cubicBezTo>
                    <a:pt x="3486" y="0"/>
                    <a:pt x="3392" y="40"/>
                    <a:pt x="3325" y="123"/>
                  </a:cubicBezTo>
                  <a:lnTo>
                    <a:pt x="3072" y="408"/>
                  </a:lnTo>
                  <a:cubicBezTo>
                    <a:pt x="2660" y="852"/>
                    <a:pt x="2185" y="1232"/>
                    <a:pt x="1679" y="1517"/>
                  </a:cubicBezTo>
                  <a:cubicBezTo>
                    <a:pt x="633" y="2118"/>
                    <a:pt x="0" y="3227"/>
                    <a:pt x="0" y="4399"/>
                  </a:cubicBezTo>
                  <a:lnTo>
                    <a:pt x="0" y="5570"/>
                  </a:lnTo>
                  <a:cubicBezTo>
                    <a:pt x="0" y="5760"/>
                    <a:pt x="158" y="5919"/>
                    <a:pt x="348" y="5919"/>
                  </a:cubicBezTo>
                  <a:cubicBezTo>
                    <a:pt x="538" y="5919"/>
                    <a:pt x="697" y="5760"/>
                    <a:pt x="728" y="5570"/>
                  </a:cubicBezTo>
                  <a:lnTo>
                    <a:pt x="728" y="4430"/>
                  </a:lnTo>
                  <a:cubicBezTo>
                    <a:pt x="728" y="3480"/>
                    <a:pt x="1203" y="2625"/>
                    <a:pt x="2027" y="2150"/>
                  </a:cubicBezTo>
                  <a:cubicBezTo>
                    <a:pt x="2629" y="1802"/>
                    <a:pt x="3135" y="1390"/>
                    <a:pt x="3579" y="883"/>
                  </a:cubicBezTo>
                  <a:lnTo>
                    <a:pt x="3864" y="598"/>
                  </a:lnTo>
                  <a:cubicBezTo>
                    <a:pt x="3990" y="440"/>
                    <a:pt x="3990" y="218"/>
                    <a:pt x="3832" y="92"/>
                  </a:cubicBezTo>
                  <a:cubicBezTo>
                    <a:pt x="3757" y="32"/>
                    <a:pt x="3668" y="0"/>
                    <a:pt x="3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3912525" y="1663775"/>
              <a:ext cx="132225" cy="127200"/>
            </a:xfrm>
            <a:custGeom>
              <a:avLst/>
              <a:gdLst/>
              <a:ahLst/>
              <a:cxnLst/>
              <a:rect l="l" t="t" r="r" b="b"/>
              <a:pathLst>
                <a:path w="5289" h="5088" extrusionOk="0">
                  <a:moveTo>
                    <a:pt x="3554" y="0"/>
                  </a:moveTo>
                  <a:cubicBezTo>
                    <a:pt x="3019" y="0"/>
                    <a:pt x="2495" y="276"/>
                    <a:pt x="2217" y="768"/>
                  </a:cubicBezTo>
                  <a:lnTo>
                    <a:pt x="95" y="4568"/>
                  </a:lnTo>
                  <a:cubicBezTo>
                    <a:pt x="0" y="4726"/>
                    <a:pt x="63" y="4948"/>
                    <a:pt x="254" y="5043"/>
                  </a:cubicBezTo>
                  <a:cubicBezTo>
                    <a:pt x="304" y="5073"/>
                    <a:pt x="362" y="5088"/>
                    <a:pt x="419" y="5088"/>
                  </a:cubicBezTo>
                  <a:cubicBezTo>
                    <a:pt x="541" y="5088"/>
                    <a:pt x="664" y="5024"/>
                    <a:pt x="729" y="4916"/>
                  </a:cubicBezTo>
                  <a:lnTo>
                    <a:pt x="2819" y="1116"/>
                  </a:lnTo>
                  <a:cubicBezTo>
                    <a:pt x="2988" y="863"/>
                    <a:pt x="3255" y="722"/>
                    <a:pt x="3537" y="722"/>
                  </a:cubicBezTo>
                  <a:cubicBezTo>
                    <a:pt x="3677" y="722"/>
                    <a:pt x="3822" y="757"/>
                    <a:pt x="3959" y="831"/>
                  </a:cubicBezTo>
                  <a:cubicBezTo>
                    <a:pt x="4339" y="1053"/>
                    <a:pt x="4497" y="1559"/>
                    <a:pt x="4275" y="1939"/>
                  </a:cubicBezTo>
                  <a:cubicBezTo>
                    <a:pt x="4275" y="1939"/>
                    <a:pt x="4244" y="1971"/>
                    <a:pt x="4244" y="1971"/>
                  </a:cubicBezTo>
                  <a:lnTo>
                    <a:pt x="2850" y="4568"/>
                  </a:lnTo>
                  <a:cubicBezTo>
                    <a:pt x="2755" y="4726"/>
                    <a:pt x="2819" y="4948"/>
                    <a:pt x="3009" y="5043"/>
                  </a:cubicBezTo>
                  <a:cubicBezTo>
                    <a:pt x="3040" y="5075"/>
                    <a:pt x="3104" y="5075"/>
                    <a:pt x="3167" y="5075"/>
                  </a:cubicBezTo>
                  <a:cubicBezTo>
                    <a:pt x="3294" y="5075"/>
                    <a:pt x="3420" y="5011"/>
                    <a:pt x="3484" y="4916"/>
                  </a:cubicBezTo>
                  <a:lnTo>
                    <a:pt x="4877" y="2288"/>
                  </a:lnTo>
                  <a:cubicBezTo>
                    <a:pt x="5289" y="1559"/>
                    <a:pt x="5036" y="641"/>
                    <a:pt x="4307" y="198"/>
                  </a:cubicBezTo>
                  <a:cubicBezTo>
                    <a:pt x="4071" y="64"/>
                    <a:pt x="3811" y="0"/>
                    <a:pt x="3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3807225" y="1222975"/>
              <a:ext cx="418850" cy="380050"/>
            </a:xfrm>
            <a:custGeom>
              <a:avLst/>
              <a:gdLst/>
              <a:ahLst/>
              <a:cxnLst/>
              <a:rect l="l" t="t" r="r" b="b"/>
              <a:pathLst>
                <a:path w="16754" h="15202" extrusionOk="0">
                  <a:moveTo>
                    <a:pt x="8392" y="697"/>
                  </a:moveTo>
                  <a:cubicBezTo>
                    <a:pt x="12604" y="697"/>
                    <a:pt x="16056" y="3610"/>
                    <a:pt x="16056" y="7221"/>
                  </a:cubicBezTo>
                  <a:cubicBezTo>
                    <a:pt x="16056" y="10799"/>
                    <a:pt x="12604" y="13744"/>
                    <a:pt x="8392" y="13744"/>
                  </a:cubicBezTo>
                  <a:cubicBezTo>
                    <a:pt x="7442" y="13744"/>
                    <a:pt x="6556" y="13586"/>
                    <a:pt x="5669" y="13333"/>
                  </a:cubicBezTo>
                  <a:cubicBezTo>
                    <a:pt x="5621" y="13317"/>
                    <a:pt x="5574" y="13309"/>
                    <a:pt x="5530" y="13309"/>
                  </a:cubicBezTo>
                  <a:cubicBezTo>
                    <a:pt x="5487" y="13309"/>
                    <a:pt x="5447" y="13317"/>
                    <a:pt x="5416" y="13333"/>
                  </a:cubicBezTo>
                  <a:lnTo>
                    <a:pt x="3674" y="14219"/>
                  </a:lnTo>
                  <a:lnTo>
                    <a:pt x="3927" y="12794"/>
                  </a:lnTo>
                  <a:cubicBezTo>
                    <a:pt x="3959" y="12636"/>
                    <a:pt x="3895" y="12509"/>
                    <a:pt x="3769" y="12414"/>
                  </a:cubicBezTo>
                  <a:cubicBezTo>
                    <a:pt x="2850" y="11813"/>
                    <a:pt x="2059" y="11053"/>
                    <a:pt x="1552" y="10166"/>
                  </a:cubicBezTo>
                  <a:cubicBezTo>
                    <a:pt x="1014" y="9247"/>
                    <a:pt x="729" y="8234"/>
                    <a:pt x="729" y="7221"/>
                  </a:cubicBezTo>
                  <a:cubicBezTo>
                    <a:pt x="729" y="3610"/>
                    <a:pt x="4149" y="697"/>
                    <a:pt x="8392" y="697"/>
                  </a:cubicBezTo>
                  <a:close/>
                  <a:moveTo>
                    <a:pt x="8392" y="0"/>
                  </a:moveTo>
                  <a:cubicBezTo>
                    <a:pt x="3769" y="0"/>
                    <a:pt x="0" y="3230"/>
                    <a:pt x="0" y="7221"/>
                  </a:cubicBezTo>
                  <a:cubicBezTo>
                    <a:pt x="0" y="8361"/>
                    <a:pt x="317" y="9501"/>
                    <a:pt x="950" y="10514"/>
                  </a:cubicBezTo>
                  <a:cubicBezTo>
                    <a:pt x="1489" y="11433"/>
                    <a:pt x="2249" y="12256"/>
                    <a:pt x="3199" y="12889"/>
                  </a:cubicBezTo>
                  <a:lnTo>
                    <a:pt x="2882" y="14789"/>
                  </a:lnTo>
                  <a:cubicBezTo>
                    <a:pt x="2850" y="14916"/>
                    <a:pt x="2914" y="15074"/>
                    <a:pt x="3009" y="15138"/>
                  </a:cubicBezTo>
                  <a:cubicBezTo>
                    <a:pt x="3072" y="15169"/>
                    <a:pt x="3135" y="15201"/>
                    <a:pt x="3230" y="15201"/>
                  </a:cubicBezTo>
                  <a:cubicBezTo>
                    <a:pt x="3262" y="15201"/>
                    <a:pt x="3325" y="15201"/>
                    <a:pt x="3389" y="15169"/>
                  </a:cubicBezTo>
                  <a:lnTo>
                    <a:pt x="5606" y="14029"/>
                  </a:lnTo>
                  <a:cubicBezTo>
                    <a:pt x="6492" y="14314"/>
                    <a:pt x="7442" y="14441"/>
                    <a:pt x="8392" y="14441"/>
                  </a:cubicBezTo>
                  <a:cubicBezTo>
                    <a:pt x="13016" y="14441"/>
                    <a:pt x="16753" y="11211"/>
                    <a:pt x="16753" y="7221"/>
                  </a:cubicBezTo>
                  <a:cubicBezTo>
                    <a:pt x="16753" y="3230"/>
                    <a:pt x="13016" y="0"/>
                    <a:pt x="8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3867400" y="1314800"/>
              <a:ext cx="298500" cy="211425"/>
            </a:xfrm>
            <a:custGeom>
              <a:avLst/>
              <a:gdLst/>
              <a:ahLst/>
              <a:cxnLst/>
              <a:rect l="l" t="t" r="r" b="b"/>
              <a:pathLst>
                <a:path w="11940" h="8457" extrusionOk="0">
                  <a:moveTo>
                    <a:pt x="9501" y="729"/>
                  </a:moveTo>
                  <a:lnTo>
                    <a:pt x="11084" y="2819"/>
                  </a:lnTo>
                  <a:lnTo>
                    <a:pt x="6080" y="7601"/>
                  </a:lnTo>
                  <a:lnTo>
                    <a:pt x="887" y="2819"/>
                  </a:lnTo>
                  <a:lnTo>
                    <a:pt x="2597" y="729"/>
                  </a:lnTo>
                  <a:close/>
                  <a:moveTo>
                    <a:pt x="2407" y="1"/>
                  </a:moveTo>
                  <a:cubicBezTo>
                    <a:pt x="2312" y="1"/>
                    <a:pt x="2217" y="64"/>
                    <a:pt x="2154" y="127"/>
                  </a:cubicBezTo>
                  <a:lnTo>
                    <a:pt x="127" y="2629"/>
                  </a:lnTo>
                  <a:cubicBezTo>
                    <a:pt x="0" y="2788"/>
                    <a:pt x="32" y="3009"/>
                    <a:pt x="158" y="3136"/>
                  </a:cubicBezTo>
                  <a:lnTo>
                    <a:pt x="5827" y="8361"/>
                  </a:lnTo>
                  <a:cubicBezTo>
                    <a:pt x="5890" y="8425"/>
                    <a:pt x="5985" y="8456"/>
                    <a:pt x="6080" y="8456"/>
                  </a:cubicBezTo>
                  <a:cubicBezTo>
                    <a:pt x="6144" y="8456"/>
                    <a:pt x="6239" y="8425"/>
                    <a:pt x="6302" y="8330"/>
                  </a:cubicBezTo>
                  <a:lnTo>
                    <a:pt x="11813" y="3136"/>
                  </a:lnTo>
                  <a:cubicBezTo>
                    <a:pt x="11939" y="3009"/>
                    <a:pt x="11939" y="2788"/>
                    <a:pt x="11844" y="2661"/>
                  </a:cubicBezTo>
                  <a:lnTo>
                    <a:pt x="9944" y="159"/>
                  </a:lnTo>
                  <a:cubicBezTo>
                    <a:pt x="9881" y="64"/>
                    <a:pt x="9754" y="1"/>
                    <a:pt x="9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3871350" y="1377350"/>
              <a:ext cx="289800" cy="18225"/>
            </a:xfrm>
            <a:custGeom>
              <a:avLst/>
              <a:gdLst/>
              <a:ahLst/>
              <a:cxnLst/>
              <a:rect l="l" t="t" r="r" b="b"/>
              <a:pathLst>
                <a:path w="11592" h="729" extrusionOk="0"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cubicBezTo>
                    <a:pt x="0" y="571"/>
                    <a:pt x="159" y="729"/>
                    <a:pt x="349" y="729"/>
                  </a:cubicBezTo>
                  <a:lnTo>
                    <a:pt x="11243" y="729"/>
                  </a:lnTo>
                  <a:cubicBezTo>
                    <a:pt x="11433" y="729"/>
                    <a:pt x="11591" y="571"/>
                    <a:pt x="11591" y="349"/>
                  </a:cubicBezTo>
                  <a:cubicBezTo>
                    <a:pt x="11591" y="159"/>
                    <a:pt x="11433" y="1"/>
                    <a:pt x="11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3944975" y="1314800"/>
              <a:ext cx="149675" cy="211425"/>
            </a:xfrm>
            <a:custGeom>
              <a:avLst/>
              <a:gdLst/>
              <a:ahLst/>
              <a:cxnLst/>
              <a:rect l="l" t="t" r="r" b="b"/>
              <a:pathLst>
                <a:path w="5987" h="8457" extrusionOk="0">
                  <a:moveTo>
                    <a:pt x="2977" y="856"/>
                  </a:moveTo>
                  <a:lnTo>
                    <a:pt x="5163" y="2946"/>
                  </a:lnTo>
                  <a:lnTo>
                    <a:pt x="2977" y="7285"/>
                  </a:lnTo>
                  <a:lnTo>
                    <a:pt x="824" y="2946"/>
                  </a:lnTo>
                  <a:lnTo>
                    <a:pt x="2977" y="856"/>
                  </a:lnTo>
                  <a:close/>
                  <a:moveTo>
                    <a:pt x="2962" y="1"/>
                  </a:moveTo>
                  <a:cubicBezTo>
                    <a:pt x="2875" y="1"/>
                    <a:pt x="2787" y="32"/>
                    <a:pt x="2724" y="96"/>
                  </a:cubicBezTo>
                  <a:lnTo>
                    <a:pt x="127" y="2598"/>
                  </a:lnTo>
                  <a:cubicBezTo>
                    <a:pt x="32" y="2724"/>
                    <a:pt x="1" y="2883"/>
                    <a:pt x="64" y="3009"/>
                  </a:cubicBezTo>
                  <a:lnTo>
                    <a:pt x="2661" y="8235"/>
                  </a:lnTo>
                  <a:cubicBezTo>
                    <a:pt x="2692" y="8361"/>
                    <a:pt x="2819" y="8456"/>
                    <a:pt x="2977" y="8456"/>
                  </a:cubicBezTo>
                  <a:cubicBezTo>
                    <a:pt x="3104" y="8456"/>
                    <a:pt x="3231" y="8361"/>
                    <a:pt x="3294" y="8266"/>
                  </a:cubicBezTo>
                  <a:lnTo>
                    <a:pt x="5923" y="3009"/>
                  </a:lnTo>
                  <a:cubicBezTo>
                    <a:pt x="5986" y="2883"/>
                    <a:pt x="5954" y="2724"/>
                    <a:pt x="5828" y="2598"/>
                  </a:cubicBezTo>
                  <a:lnTo>
                    <a:pt x="3199" y="96"/>
                  </a:lnTo>
                  <a:cubicBezTo>
                    <a:pt x="3136" y="32"/>
                    <a:pt x="3049" y="1"/>
                    <a:pt x="2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3685300" y="1362300"/>
              <a:ext cx="20600" cy="20625"/>
            </a:xfrm>
            <a:custGeom>
              <a:avLst/>
              <a:gdLst/>
              <a:ahLst/>
              <a:cxnLst/>
              <a:rect l="l" t="t" r="r" b="b"/>
              <a:pathLst>
                <a:path w="824" h="825" extrusionOk="0">
                  <a:moveTo>
                    <a:pt x="412" y="1"/>
                  </a:moveTo>
                  <a:cubicBezTo>
                    <a:pt x="190" y="1"/>
                    <a:pt x="0" y="191"/>
                    <a:pt x="0" y="413"/>
                  </a:cubicBezTo>
                  <a:cubicBezTo>
                    <a:pt x="0" y="634"/>
                    <a:pt x="190" y="824"/>
                    <a:pt x="412" y="824"/>
                  </a:cubicBezTo>
                  <a:cubicBezTo>
                    <a:pt x="634" y="824"/>
                    <a:pt x="824" y="634"/>
                    <a:pt x="824" y="413"/>
                  </a:cubicBezTo>
                  <a:cubicBezTo>
                    <a:pt x="824" y="191"/>
                    <a:pt x="634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3739925" y="1255425"/>
              <a:ext cx="18225" cy="23775"/>
            </a:xfrm>
            <a:custGeom>
              <a:avLst/>
              <a:gdLst/>
              <a:ahLst/>
              <a:cxnLst/>
              <a:rect l="l" t="t" r="r" b="b"/>
              <a:pathLst>
                <a:path w="729" h="951" extrusionOk="0">
                  <a:moveTo>
                    <a:pt x="380" y="1"/>
                  </a:moveTo>
                  <a:cubicBezTo>
                    <a:pt x="159" y="1"/>
                    <a:pt x="0" y="159"/>
                    <a:pt x="0" y="349"/>
                  </a:cubicBezTo>
                  <a:lnTo>
                    <a:pt x="0" y="602"/>
                  </a:lnTo>
                  <a:cubicBezTo>
                    <a:pt x="32" y="792"/>
                    <a:pt x="190" y="951"/>
                    <a:pt x="380" y="951"/>
                  </a:cubicBezTo>
                  <a:cubicBezTo>
                    <a:pt x="570" y="951"/>
                    <a:pt x="729" y="792"/>
                    <a:pt x="729" y="602"/>
                  </a:cubicBezTo>
                  <a:lnTo>
                    <a:pt x="729" y="349"/>
                  </a:lnTo>
                  <a:cubicBezTo>
                    <a:pt x="729" y="159"/>
                    <a:pt x="570" y="1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3740700" y="1309250"/>
              <a:ext cx="17450" cy="23800"/>
            </a:xfrm>
            <a:custGeom>
              <a:avLst/>
              <a:gdLst/>
              <a:ahLst/>
              <a:cxnLst/>
              <a:rect l="l" t="t" r="r" b="b"/>
              <a:pathLst>
                <a:path w="698" h="952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03"/>
                  </a:lnTo>
                  <a:cubicBezTo>
                    <a:pt x="1" y="793"/>
                    <a:pt x="159" y="951"/>
                    <a:pt x="349" y="951"/>
                  </a:cubicBezTo>
                  <a:cubicBezTo>
                    <a:pt x="539" y="951"/>
                    <a:pt x="698" y="793"/>
                    <a:pt x="698" y="603"/>
                  </a:cubicBezTo>
                  <a:lnTo>
                    <a:pt x="698" y="349"/>
                  </a:lnTo>
                  <a:cubicBezTo>
                    <a:pt x="698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3710625" y="1285500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8"/>
                    <a:pt x="349" y="698"/>
                  </a:cubicBezTo>
                  <a:lnTo>
                    <a:pt x="602" y="698"/>
                  </a:lnTo>
                  <a:cubicBezTo>
                    <a:pt x="792" y="698"/>
                    <a:pt x="951" y="539"/>
                    <a:pt x="951" y="349"/>
                  </a:cubicBezTo>
                  <a:cubicBezTo>
                    <a:pt x="951" y="159"/>
                    <a:pt x="79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3764475" y="1285500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8" y="1"/>
                  </a:moveTo>
                  <a:cubicBezTo>
                    <a:pt x="158" y="1"/>
                    <a:pt x="0" y="159"/>
                    <a:pt x="0" y="349"/>
                  </a:cubicBezTo>
                  <a:cubicBezTo>
                    <a:pt x="0" y="539"/>
                    <a:pt x="158" y="698"/>
                    <a:pt x="348" y="698"/>
                  </a:cubicBezTo>
                  <a:lnTo>
                    <a:pt x="602" y="698"/>
                  </a:lnTo>
                  <a:cubicBezTo>
                    <a:pt x="792" y="698"/>
                    <a:pt x="950" y="539"/>
                    <a:pt x="950" y="349"/>
                  </a:cubicBezTo>
                  <a:cubicBezTo>
                    <a:pt x="950" y="159"/>
                    <a:pt x="792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4152400" y="1565000"/>
              <a:ext cx="18250" cy="23775"/>
            </a:xfrm>
            <a:custGeom>
              <a:avLst/>
              <a:gdLst/>
              <a:ahLst/>
              <a:cxnLst/>
              <a:rect l="l" t="t" r="r" b="b"/>
              <a:pathLst>
                <a:path w="730" h="951" extrusionOk="0">
                  <a:moveTo>
                    <a:pt x="381" y="0"/>
                  </a:moveTo>
                  <a:cubicBezTo>
                    <a:pt x="159" y="0"/>
                    <a:pt x="1" y="158"/>
                    <a:pt x="1" y="348"/>
                  </a:cubicBezTo>
                  <a:lnTo>
                    <a:pt x="1" y="602"/>
                  </a:lnTo>
                  <a:cubicBezTo>
                    <a:pt x="33" y="792"/>
                    <a:pt x="191" y="950"/>
                    <a:pt x="381" y="950"/>
                  </a:cubicBezTo>
                  <a:cubicBezTo>
                    <a:pt x="571" y="950"/>
                    <a:pt x="729" y="792"/>
                    <a:pt x="729" y="602"/>
                  </a:cubicBezTo>
                  <a:lnTo>
                    <a:pt x="729" y="348"/>
                  </a:lnTo>
                  <a:cubicBezTo>
                    <a:pt x="729" y="158"/>
                    <a:pt x="571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4153200" y="1618825"/>
              <a:ext cx="17450" cy="23775"/>
            </a:xfrm>
            <a:custGeom>
              <a:avLst/>
              <a:gdLst/>
              <a:ahLst/>
              <a:cxnLst/>
              <a:rect l="l" t="t" r="r" b="b"/>
              <a:pathLst>
                <a:path w="698" h="951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02"/>
                  </a:lnTo>
                  <a:cubicBezTo>
                    <a:pt x="1" y="792"/>
                    <a:pt x="159" y="951"/>
                    <a:pt x="349" y="951"/>
                  </a:cubicBezTo>
                  <a:cubicBezTo>
                    <a:pt x="539" y="951"/>
                    <a:pt x="697" y="792"/>
                    <a:pt x="697" y="602"/>
                  </a:cubicBezTo>
                  <a:lnTo>
                    <a:pt x="697" y="349"/>
                  </a:lnTo>
                  <a:cubicBezTo>
                    <a:pt x="697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4123125" y="1595075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8" y="0"/>
                  </a:moveTo>
                  <a:cubicBezTo>
                    <a:pt x="158" y="0"/>
                    <a:pt x="0" y="159"/>
                    <a:pt x="0" y="349"/>
                  </a:cubicBezTo>
                  <a:cubicBezTo>
                    <a:pt x="0" y="539"/>
                    <a:pt x="158" y="697"/>
                    <a:pt x="348" y="697"/>
                  </a:cubicBezTo>
                  <a:lnTo>
                    <a:pt x="602" y="697"/>
                  </a:lnTo>
                  <a:cubicBezTo>
                    <a:pt x="792" y="697"/>
                    <a:pt x="950" y="539"/>
                    <a:pt x="950" y="349"/>
                  </a:cubicBezTo>
                  <a:cubicBezTo>
                    <a:pt x="950" y="159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4176950" y="1595075"/>
              <a:ext cx="23775" cy="17450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lnTo>
                    <a:pt x="602" y="697"/>
                  </a:lnTo>
                  <a:cubicBezTo>
                    <a:pt x="792" y="697"/>
                    <a:pt x="951" y="539"/>
                    <a:pt x="951" y="349"/>
                  </a:cubicBezTo>
                  <a:cubicBezTo>
                    <a:pt x="951" y="159"/>
                    <a:pt x="792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350433" y="875638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89937EC8-30C7-48AE-A829-10197C48B83E}"/>
              </a:ext>
            </a:extLst>
          </p:cNvPr>
          <p:cNvSpPr txBox="1"/>
          <p:nvPr/>
        </p:nvSpPr>
        <p:spPr>
          <a:xfrm>
            <a:off x="613715" y="111823"/>
            <a:ext cx="4202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" name="Picture 7" descr="D:\MARKAZ LOGO YANGI\Рисунок1.png">
            <a:extLst>
              <a:ext uri="{FF2B5EF4-FFF2-40B4-BE49-F238E27FC236}">
                <a16:creationId xmlns="" xmlns:a16="http://schemas.microsoft.com/office/drawing/2014/main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4728" y="2021341"/>
            <a:ext cx="2821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Tarixiy-maʼnaviy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3505" y="3051613"/>
            <a:ext cx="2946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tilimiz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440" y="4392801"/>
            <a:ext cx="4853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sivilizatsiyasi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780" y="5734525"/>
            <a:ext cx="460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Mintaqaviy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umumbashariy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Google Shape;1297;p44"/>
          <p:cNvGrpSpPr/>
          <p:nvPr/>
        </p:nvGrpSpPr>
        <p:grpSpPr>
          <a:xfrm>
            <a:off x="4616903" y="5501356"/>
            <a:ext cx="731667" cy="810908"/>
            <a:chOff x="680350" y="1606952"/>
            <a:chExt cx="548750" cy="608181"/>
          </a:xfrm>
          <a:solidFill>
            <a:srgbClr val="7030A0"/>
          </a:solidFill>
        </p:grpSpPr>
        <p:sp>
          <p:nvSpPr>
            <p:cNvPr id="152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" name="Google Shape;1297;p44"/>
          <p:cNvGrpSpPr/>
          <p:nvPr/>
        </p:nvGrpSpPr>
        <p:grpSpPr>
          <a:xfrm>
            <a:off x="4595270" y="4328643"/>
            <a:ext cx="731667" cy="810908"/>
            <a:chOff x="680350" y="1606952"/>
            <a:chExt cx="548750" cy="608181"/>
          </a:xfrm>
        </p:grpSpPr>
        <p:sp>
          <p:nvSpPr>
            <p:cNvPr id="156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" name="Google Shape;1297;p44"/>
          <p:cNvGrpSpPr/>
          <p:nvPr/>
        </p:nvGrpSpPr>
        <p:grpSpPr>
          <a:xfrm>
            <a:off x="4544568" y="3071727"/>
            <a:ext cx="731667" cy="810908"/>
            <a:chOff x="680350" y="1606952"/>
            <a:chExt cx="548750" cy="608181"/>
          </a:xfrm>
        </p:grpSpPr>
        <p:sp>
          <p:nvSpPr>
            <p:cNvPr id="160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" name="Google Shape;1297;p44"/>
          <p:cNvGrpSpPr/>
          <p:nvPr/>
        </p:nvGrpSpPr>
        <p:grpSpPr>
          <a:xfrm>
            <a:off x="4604321" y="1762783"/>
            <a:ext cx="731667" cy="810908"/>
            <a:chOff x="680350" y="1606952"/>
            <a:chExt cx="548750" cy="608181"/>
          </a:xfrm>
        </p:grpSpPr>
        <p:sp>
          <p:nvSpPr>
            <p:cNvPr id="164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827381" y="980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OMILL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V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RIMIZ BOR?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7576800" y="1864583"/>
            <a:ext cx="4478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7418371" y="3113124"/>
            <a:ext cx="4605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sivilizatsiyasi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7182285" y="4292558"/>
            <a:ext cx="500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</a:t>
            </a: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strategiyasi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yoʼnalishlarida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oshiriladigan</a:t>
            </a: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7523130" y="5625763"/>
            <a:ext cx="4834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tabLst>
                <a:tab pos="6210935" algn="l"/>
              </a:tabLst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maktablari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" name="Google Shape;1297;p44"/>
          <p:cNvGrpSpPr/>
          <p:nvPr/>
        </p:nvGrpSpPr>
        <p:grpSpPr>
          <a:xfrm>
            <a:off x="6522560" y="1696293"/>
            <a:ext cx="731667" cy="810908"/>
            <a:chOff x="680350" y="1606952"/>
            <a:chExt cx="548750" cy="608181"/>
          </a:xfrm>
        </p:grpSpPr>
        <p:sp>
          <p:nvSpPr>
            <p:cNvPr id="173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" name="Google Shape;1297;p44"/>
          <p:cNvGrpSpPr/>
          <p:nvPr/>
        </p:nvGrpSpPr>
        <p:grpSpPr>
          <a:xfrm>
            <a:off x="6512164" y="2978831"/>
            <a:ext cx="731667" cy="810908"/>
            <a:chOff x="680350" y="1606952"/>
            <a:chExt cx="548750" cy="608181"/>
          </a:xfrm>
        </p:grpSpPr>
        <p:sp>
          <p:nvSpPr>
            <p:cNvPr id="177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0" name="Google Shape;1297;p44"/>
          <p:cNvGrpSpPr/>
          <p:nvPr/>
        </p:nvGrpSpPr>
        <p:grpSpPr>
          <a:xfrm>
            <a:off x="6537462" y="4229983"/>
            <a:ext cx="731667" cy="810908"/>
            <a:chOff x="680350" y="1606952"/>
            <a:chExt cx="548750" cy="608181"/>
          </a:xfrm>
        </p:grpSpPr>
        <p:sp>
          <p:nvSpPr>
            <p:cNvPr id="181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4" name="Google Shape;1297;p44"/>
          <p:cNvGrpSpPr/>
          <p:nvPr/>
        </p:nvGrpSpPr>
        <p:grpSpPr>
          <a:xfrm>
            <a:off x="6534075" y="5424015"/>
            <a:ext cx="731667" cy="810908"/>
            <a:chOff x="680350" y="1606952"/>
            <a:chExt cx="548750" cy="608181"/>
          </a:xfrm>
          <a:solidFill>
            <a:srgbClr val="7030A0"/>
          </a:solidFill>
        </p:grpSpPr>
        <p:sp>
          <p:nvSpPr>
            <p:cNvPr id="185" name="Google Shape;1298;p44"/>
            <p:cNvSpPr/>
            <p:nvPr/>
          </p:nvSpPr>
          <p:spPr>
            <a:xfrm>
              <a:off x="680350" y="1606952"/>
              <a:ext cx="548750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333" b="1" dirty="0" smtClean="0"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3333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299;p44"/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300;p44"/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8" name="Прямоугольник 187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500818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k &quot;Yangi Uzbekistan&quot; - Park in Ohangaron, Uzbekistan | Top-Rated.Online">
            <a:extLst>
              <a:ext uri="{FF2B5EF4-FFF2-40B4-BE49-F238E27FC236}">
                <a16:creationId xmlns="" xmlns:a16="http://schemas.microsoft.com/office/drawing/2014/main" id="{858EE4E1-2FA7-46C7-9F99-F863B0B15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579"/>
          <a:stretch/>
        </p:blipFill>
        <p:spPr bwMode="auto">
          <a:xfrm>
            <a:off x="-523180" y="0"/>
            <a:ext cx="71952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53" y="-20798"/>
            <a:ext cx="5615947" cy="6858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kattalarga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kichiklarga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izzat,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madadga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oilalarga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chinakam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ko‘mak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mehr-oqibat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hayotimiz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qoidasiga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makondir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b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Oʻzbekistonni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shunchaki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xohish-istak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subyektiv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manfaatlarivbpga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toʻla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obyektiv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zaruratdir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Yanqi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O’zbekiston</a:t>
            </a:r>
            <a:r>
              <a:rPr lang="uz-Latn-U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ning toʼrt tayanch ustuni </a:t>
            </a:r>
            <a:r>
              <a:rPr lang="uz-Latn-UZ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2200" dirty="0">
                <a:latin typeface="Arial" panose="020B0604020202020204" pitchFamily="34" charset="0"/>
                <a:cs typeface="Arial" panose="020B0604020202020204" pitchFamily="34" charset="0"/>
              </a:rPr>
              <a:t>1) bogʼcha tarbiyachisi;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2200" dirty="0">
                <a:latin typeface="Arial" panose="020B0604020202020204" pitchFamily="34" charset="0"/>
                <a:cs typeface="Arial" panose="020B0604020202020204" pitchFamily="34" charset="0"/>
              </a:rPr>
              <a:t>2) maktab muallimi;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2200" dirty="0">
                <a:latin typeface="Arial" panose="020B0604020202020204" pitchFamily="34" charset="0"/>
                <a:cs typeface="Arial" panose="020B0604020202020204" pitchFamily="34" charset="0"/>
              </a:rPr>
              <a:t>3) professor-oʼqituvchilar;</a:t>
            </a:r>
            <a:r>
              <a:rPr lang="uz-Cyrl-U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2200" dirty="0">
                <a:latin typeface="Arial" panose="020B0604020202020204" pitchFamily="34" charset="0"/>
                <a:cs typeface="Arial" panose="020B0604020202020204" pitchFamily="34" charset="0"/>
              </a:rPr>
              <a:t>4) ilmiy-ijodiy ziyolila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9"/>
          <p:cNvSpPr/>
          <p:nvPr/>
        </p:nvSpPr>
        <p:spPr>
          <a:xfrm>
            <a:off x="1100795" y="2233788"/>
            <a:ext cx="1413173" cy="594971"/>
          </a:xfrm>
          <a:custGeom>
            <a:avLst/>
            <a:gdLst/>
            <a:ahLst/>
            <a:cxnLst/>
            <a:rect l="l" t="t" r="r" b="b"/>
            <a:pathLst>
              <a:path w="34077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8" y="10103"/>
                  <a:pt x="30498" y="7158"/>
                </a:cubicBezTo>
                <a:cubicBezTo>
                  <a:pt x="30498" y="4244"/>
                  <a:pt x="31891" y="1647"/>
                  <a:pt x="34076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 smtClean="0">
                <a:solidFill>
                  <a:srgbClr val="FF0000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rPr>
              <a:t>1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Fira Sans Medium"/>
              <a:cs typeface="Arial" panose="020B0604020202020204" pitchFamily="34" charset="0"/>
              <a:sym typeface="Fira Sans Medium"/>
            </a:endParaRPr>
          </a:p>
        </p:txBody>
      </p:sp>
      <p:sp>
        <p:nvSpPr>
          <p:cNvPr id="1038" name="Google Shape;1038;p29"/>
          <p:cNvSpPr/>
          <p:nvPr/>
        </p:nvSpPr>
        <p:spPr>
          <a:xfrm>
            <a:off x="7830477" y="2305673"/>
            <a:ext cx="1413173" cy="594971"/>
          </a:xfrm>
          <a:custGeom>
            <a:avLst/>
            <a:gdLst/>
            <a:ahLst/>
            <a:cxnLst/>
            <a:rect l="l" t="t" r="r" b="b"/>
            <a:pathLst>
              <a:path w="34077" h="14347" extrusionOk="0">
                <a:moveTo>
                  <a:pt x="0" y="0"/>
                </a:moveTo>
                <a:lnTo>
                  <a:pt x="0" y="14346"/>
                </a:lnTo>
                <a:lnTo>
                  <a:pt x="34076" y="14346"/>
                </a:lnTo>
                <a:cubicBezTo>
                  <a:pt x="31891" y="12700"/>
                  <a:pt x="30497" y="10103"/>
                  <a:pt x="30497" y="7158"/>
                </a:cubicBezTo>
                <a:cubicBezTo>
                  <a:pt x="30497" y="4244"/>
                  <a:pt x="31891" y="1647"/>
                  <a:pt x="34076" y="0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 smtClean="0">
                <a:solidFill>
                  <a:srgbClr val="FF0000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rPr>
              <a:t>2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ea typeface="Fira Sans Medium"/>
              <a:cs typeface="Arial" panose="020B0604020202020204" pitchFamily="34" charset="0"/>
              <a:sym typeface="Fira Sans Medium"/>
            </a:endParaRPr>
          </a:p>
        </p:txBody>
      </p:sp>
      <p:sp>
        <p:nvSpPr>
          <p:cNvPr id="1039" name="Google Shape;1039;p29"/>
          <p:cNvSpPr/>
          <p:nvPr/>
        </p:nvSpPr>
        <p:spPr>
          <a:xfrm>
            <a:off x="1002304" y="1880315"/>
            <a:ext cx="2178833" cy="4031088"/>
          </a:xfrm>
          <a:custGeom>
            <a:avLst/>
            <a:gdLst/>
            <a:ahLst/>
            <a:cxnLst/>
            <a:rect l="l" t="t" r="r" b="b"/>
            <a:pathLst>
              <a:path w="52540" h="80187" extrusionOk="0">
                <a:moveTo>
                  <a:pt x="4592" y="793"/>
                </a:moveTo>
                <a:cubicBezTo>
                  <a:pt x="5289" y="793"/>
                  <a:pt x="5859" y="1363"/>
                  <a:pt x="5859" y="2059"/>
                </a:cubicBezTo>
                <a:cubicBezTo>
                  <a:pt x="5859" y="2788"/>
                  <a:pt x="5289" y="3358"/>
                  <a:pt x="4592" y="3358"/>
                </a:cubicBezTo>
                <a:cubicBezTo>
                  <a:pt x="3895" y="3358"/>
                  <a:pt x="3325" y="2788"/>
                  <a:pt x="3325" y="2059"/>
                </a:cubicBezTo>
                <a:cubicBezTo>
                  <a:pt x="3325" y="1363"/>
                  <a:pt x="3895" y="793"/>
                  <a:pt x="4592" y="793"/>
                </a:cubicBezTo>
                <a:close/>
                <a:moveTo>
                  <a:pt x="4592" y="1"/>
                </a:moveTo>
                <a:cubicBezTo>
                  <a:pt x="3452" y="1"/>
                  <a:pt x="2534" y="919"/>
                  <a:pt x="2534" y="2059"/>
                </a:cubicBezTo>
                <a:cubicBezTo>
                  <a:pt x="2534" y="3200"/>
                  <a:pt x="3452" y="4150"/>
                  <a:pt x="4592" y="4150"/>
                </a:cubicBezTo>
                <a:cubicBezTo>
                  <a:pt x="5605" y="4150"/>
                  <a:pt x="6429" y="3421"/>
                  <a:pt x="6619" y="2471"/>
                </a:cubicBezTo>
                <a:lnTo>
                  <a:pt x="41740" y="2471"/>
                </a:lnTo>
                <a:cubicBezTo>
                  <a:pt x="44432" y="2471"/>
                  <a:pt x="46934" y="3516"/>
                  <a:pt x="48865" y="5448"/>
                </a:cubicBezTo>
                <a:cubicBezTo>
                  <a:pt x="50734" y="7348"/>
                  <a:pt x="51779" y="9818"/>
                  <a:pt x="51747" y="12447"/>
                </a:cubicBezTo>
                <a:cubicBezTo>
                  <a:pt x="51747" y="15075"/>
                  <a:pt x="50702" y="17546"/>
                  <a:pt x="48834" y="19414"/>
                </a:cubicBezTo>
                <a:cubicBezTo>
                  <a:pt x="46965" y="21282"/>
                  <a:pt x="44463" y="22328"/>
                  <a:pt x="41835" y="22328"/>
                </a:cubicBezTo>
                <a:lnTo>
                  <a:pt x="6714" y="22328"/>
                </a:lnTo>
                <a:cubicBezTo>
                  <a:pt x="3009" y="22328"/>
                  <a:pt x="0" y="25336"/>
                  <a:pt x="0" y="29041"/>
                </a:cubicBezTo>
                <a:lnTo>
                  <a:pt x="0" y="73473"/>
                </a:lnTo>
                <a:cubicBezTo>
                  <a:pt x="0" y="77178"/>
                  <a:pt x="3009" y="80187"/>
                  <a:pt x="6714" y="80187"/>
                </a:cubicBezTo>
                <a:lnTo>
                  <a:pt x="46902" y="80187"/>
                </a:lnTo>
                <a:lnTo>
                  <a:pt x="46902" y="79395"/>
                </a:lnTo>
                <a:lnTo>
                  <a:pt x="6714" y="79395"/>
                </a:lnTo>
                <a:cubicBezTo>
                  <a:pt x="3452" y="79395"/>
                  <a:pt x="792" y="76735"/>
                  <a:pt x="792" y="73473"/>
                </a:cubicBezTo>
                <a:lnTo>
                  <a:pt x="792" y="29041"/>
                </a:lnTo>
                <a:cubicBezTo>
                  <a:pt x="792" y="25779"/>
                  <a:pt x="3452" y="23119"/>
                  <a:pt x="6714" y="23119"/>
                </a:cubicBezTo>
                <a:lnTo>
                  <a:pt x="41835" y="23119"/>
                </a:lnTo>
                <a:cubicBezTo>
                  <a:pt x="44685" y="23119"/>
                  <a:pt x="47377" y="22011"/>
                  <a:pt x="49404" y="19984"/>
                </a:cubicBezTo>
                <a:cubicBezTo>
                  <a:pt x="51399" y="17957"/>
                  <a:pt x="52507" y="15297"/>
                  <a:pt x="52539" y="12447"/>
                </a:cubicBezTo>
                <a:cubicBezTo>
                  <a:pt x="52539" y="9628"/>
                  <a:pt x="51431" y="6936"/>
                  <a:pt x="49404" y="4878"/>
                </a:cubicBezTo>
                <a:cubicBezTo>
                  <a:pt x="47345" y="2820"/>
                  <a:pt x="44622" y="1679"/>
                  <a:pt x="41740" y="1679"/>
                </a:cubicBezTo>
                <a:lnTo>
                  <a:pt x="6619" y="1679"/>
                </a:lnTo>
                <a:cubicBezTo>
                  <a:pt x="6429" y="729"/>
                  <a:pt x="5605" y="1"/>
                  <a:pt x="4592" y="1"/>
                </a:cubicBezTo>
                <a:close/>
              </a:path>
            </a:pathLst>
          </a:custGeom>
          <a:solidFill>
            <a:srgbClr val="D6D6D6"/>
          </a:solidFill>
          <a:ln w="38100"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0" name="Google Shape;1040;p29"/>
          <p:cNvSpPr/>
          <p:nvPr/>
        </p:nvSpPr>
        <p:spPr>
          <a:xfrm>
            <a:off x="3012977" y="5275406"/>
            <a:ext cx="101145" cy="101145"/>
          </a:xfrm>
          <a:custGeom>
            <a:avLst/>
            <a:gdLst/>
            <a:ahLst/>
            <a:cxnLst/>
            <a:rect l="l" t="t" r="r" b="b"/>
            <a:pathLst>
              <a:path w="2439" h="2439" extrusionOk="0">
                <a:moveTo>
                  <a:pt x="1204" y="1"/>
                </a:moveTo>
                <a:cubicBezTo>
                  <a:pt x="539" y="1"/>
                  <a:pt x="0" y="539"/>
                  <a:pt x="0" y="1204"/>
                </a:cubicBezTo>
                <a:cubicBezTo>
                  <a:pt x="0" y="1869"/>
                  <a:pt x="539" y="2439"/>
                  <a:pt x="1204" y="2439"/>
                </a:cubicBezTo>
                <a:cubicBezTo>
                  <a:pt x="1869" y="2439"/>
                  <a:pt x="2439" y="1869"/>
                  <a:pt x="2439" y="1204"/>
                </a:cubicBezTo>
                <a:cubicBezTo>
                  <a:pt x="2439" y="539"/>
                  <a:pt x="1869" y="1"/>
                  <a:pt x="1204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5" name="Google Shape;1045;p29"/>
          <p:cNvSpPr/>
          <p:nvPr/>
        </p:nvSpPr>
        <p:spPr>
          <a:xfrm>
            <a:off x="7644969" y="2091072"/>
            <a:ext cx="2178792" cy="3774810"/>
          </a:xfrm>
          <a:custGeom>
            <a:avLst/>
            <a:gdLst/>
            <a:ahLst/>
            <a:cxnLst/>
            <a:rect l="l" t="t" r="r" b="b"/>
            <a:pathLst>
              <a:path w="52539" h="80123" extrusionOk="0">
                <a:moveTo>
                  <a:pt x="5004" y="792"/>
                </a:moveTo>
                <a:cubicBezTo>
                  <a:pt x="5700" y="792"/>
                  <a:pt x="6270" y="1362"/>
                  <a:pt x="6270" y="2059"/>
                </a:cubicBezTo>
                <a:cubicBezTo>
                  <a:pt x="6270" y="2787"/>
                  <a:pt x="5700" y="3357"/>
                  <a:pt x="5004" y="3357"/>
                </a:cubicBezTo>
                <a:cubicBezTo>
                  <a:pt x="4275" y="3357"/>
                  <a:pt x="3705" y="2787"/>
                  <a:pt x="3705" y="2059"/>
                </a:cubicBezTo>
                <a:cubicBezTo>
                  <a:pt x="3705" y="1362"/>
                  <a:pt x="4275" y="792"/>
                  <a:pt x="5004" y="792"/>
                </a:cubicBezTo>
                <a:close/>
                <a:moveTo>
                  <a:pt x="5004" y="0"/>
                </a:moveTo>
                <a:cubicBezTo>
                  <a:pt x="3864" y="0"/>
                  <a:pt x="2914" y="919"/>
                  <a:pt x="2914" y="2059"/>
                </a:cubicBezTo>
                <a:cubicBezTo>
                  <a:pt x="2914" y="3199"/>
                  <a:pt x="3864" y="4149"/>
                  <a:pt x="5004" y="4149"/>
                </a:cubicBezTo>
                <a:cubicBezTo>
                  <a:pt x="6017" y="4149"/>
                  <a:pt x="6872" y="3389"/>
                  <a:pt x="7031" y="2407"/>
                </a:cubicBezTo>
                <a:lnTo>
                  <a:pt x="41740" y="2407"/>
                </a:lnTo>
                <a:cubicBezTo>
                  <a:pt x="47250" y="2407"/>
                  <a:pt x="51747" y="6872"/>
                  <a:pt x="51747" y="12320"/>
                </a:cubicBezTo>
                <a:cubicBezTo>
                  <a:pt x="51747" y="14980"/>
                  <a:pt x="50702" y="17482"/>
                  <a:pt x="48834" y="19350"/>
                </a:cubicBezTo>
                <a:cubicBezTo>
                  <a:pt x="46965" y="21218"/>
                  <a:pt x="44463" y="22264"/>
                  <a:pt x="41835" y="22264"/>
                </a:cubicBezTo>
                <a:lnTo>
                  <a:pt x="6714" y="22264"/>
                </a:lnTo>
                <a:cubicBezTo>
                  <a:pt x="3009" y="22264"/>
                  <a:pt x="0" y="25272"/>
                  <a:pt x="0" y="28977"/>
                </a:cubicBezTo>
                <a:lnTo>
                  <a:pt x="0" y="73409"/>
                </a:lnTo>
                <a:cubicBezTo>
                  <a:pt x="0" y="77114"/>
                  <a:pt x="3009" y="80123"/>
                  <a:pt x="6714" y="80123"/>
                </a:cubicBezTo>
                <a:lnTo>
                  <a:pt x="47567" y="80123"/>
                </a:lnTo>
                <a:lnTo>
                  <a:pt x="47567" y="79331"/>
                </a:lnTo>
                <a:lnTo>
                  <a:pt x="6714" y="79331"/>
                </a:lnTo>
                <a:cubicBezTo>
                  <a:pt x="3452" y="79331"/>
                  <a:pt x="792" y="76671"/>
                  <a:pt x="792" y="73409"/>
                </a:cubicBezTo>
                <a:lnTo>
                  <a:pt x="792" y="28977"/>
                </a:lnTo>
                <a:cubicBezTo>
                  <a:pt x="792" y="25715"/>
                  <a:pt x="3452" y="23055"/>
                  <a:pt x="6714" y="23055"/>
                </a:cubicBezTo>
                <a:lnTo>
                  <a:pt x="41803" y="23055"/>
                </a:lnTo>
                <a:cubicBezTo>
                  <a:pt x="44685" y="23055"/>
                  <a:pt x="47377" y="21947"/>
                  <a:pt x="49404" y="19920"/>
                </a:cubicBezTo>
                <a:cubicBezTo>
                  <a:pt x="51431" y="17893"/>
                  <a:pt x="52539" y="15201"/>
                  <a:pt x="52539" y="12320"/>
                </a:cubicBezTo>
                <a:cubicBezTo>
                  <a:pt x="52539" y="9501"/>
                  <a:pt x="51399" y="6809"/>
                  <a:pt x="49340" y="4751"/>
                </a:cubicBezTo>
                <a:cubicBezTo>
                  <a:pt x="47282" y="2724"/>
                  <a:pt x="44590" y="1615"/>
                  <a:pt x="41740" y="1615"/>
                </a:cubicBezTo>
                <a:lnTo>
                  <a:pt x="6999" y="1615"/>
                </a:lnTo>
                <a:cubicBezTo>
                  <a:pt x="6809" y="697"/>
                  <a:pt x="5985" y="0"/>
                  <a:pt x="5004" y="0"/>
                </a:cubicBezTo>
                <a:close/>
              </a:path>
            </a:pathLst>
          </a:custGeom>
          <a:solidFill>
            <a:srgbClr val="5BCFC5"/>
          </a:solidFill>
          <a:ln w="38100">
            <a:solidFill>
              <a:srgbClr val="00B0F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6" name="Google Shape;1046;p29"/>
          <p:cNvSpPr/>
          <p:nvPr/>
        </p:nvSpPr>
        <p:spPr>
          <a:xfrm>
            <a:off x="9722574" y="5325978"/>
            <a:ext cx="101187" cy="101145"/>
          </a:xfrm>
          <a:custGeom>
            <a:avLst/>
            <a:gdLst/>
            <a:ahLst/>
            <a:cxnLst/>
            <a:rect l="l" t="t" r="r" b="b"/>
            <a:pathLst>
              <a:path w="2440" h="2439" extrusionOk="0">
                <a:moveTo>
                  <a:pt x="1236" y="1"/>
                </a:moveTo>
                <a:cubicBezTo>
                  <a:pt x="571" y="1"/>
                  <a:pt x="1" y="539"/>
                  <a:pt x="1" y="1204"/>
                </a:cubicBezTo>
                <a:cubicBezTo>
                  <a:pt x="1" y="1869"/>
                  <a:pt x="571" y="2439"/>
                  <a:pt x="1236" y="2439"/>
                </a:cubicBezTo>
                <a:cubicBezTo>
                  <a:pt x="1901" y="2439"/>
                  <a:pt x="2439" y="1869"/>
                  <a:pt x="2439" y="1204"/>
                </a:cubicBezTo>
                <a:cubicBezTo>
                  <a:pt x="2439" y="539"/>
                  <a:pt x="1901" y="1"/>
                  <a:pt x="1236" y="1"/>
                </a:cubicBezTo>
                <a:close/>
              </a:path>
            </a:pathLst>
          </a:custGeom>
          <a:solidFill>
            <a:srgbClr val="5BCF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047" name="Google Shape;1047;p29"/>
          <p:cNvGrpSpPr/>
          <p:nvPr/>
        </p:nvGrpSpPr>
        <p:grpSpPr>
          <a:xfrm>
            <a:off x="2513968" y="2361184"/>
            <a:ext cx="450488" cy="390067"/>
            <a:chOff x="3855415" y="1753159"/>
            <a:chExt cx="337866" cy="292550"/>
          </a:xfrm>
        </p:grpSpPr>
        <p:sp>
          <p:nvSpPr>
            <p:cNvPr id="1048" name="Google Shape;1048;p29"/>
            <p:cNvSpPr/>
            <p:nvPr/>
          </p:nvSpPr>
          <p:spPr>
            <a:xfrm>
              <a:off x="4032699" y="1808553"/>
              <a:ext cx="139899" cy="183411"/>
            </a:xfrm>
            <a:custGeom>
              <a:avLst/>
              <a:gdLst/>
              <a:ahLst/>
              <a:cxnLst/>
              <a:rect l="l" t="t" r="r" b="b"/>
              <a:pathLst>
                <a:path w="4498" h="5897" extrusionOk="0">
                  <a:moveTo>
                    <a:pt x="2570" y="1"/>
                  </a:moveTo>
                  <a:cubicBezTo>
                    <a:pt x="2471" y="1"/>
                    <a:pt x="2376" y="40"/>
                    <a:pt x="2313" y="119"/>
                  </a:cubicBezTo>
                  <a:lnTo>
                    <a:pt x="919" y="1608"/>
                  </a:lnTo>
                  <a:cubicBezTo>
                    <a:pt x="856" y="1703"/>
                    <a:pt x="824" y="1829"/>
                    <a:pt x="824" y="1924"/>
                  </a:cubicBezTo>
                  <a:lnTo>
                    <a:pt x="1014" y="2811"/>
                  </a:lnTo>
                  <a:cubicBezTo>
                    <a:pt x="1046" y="2938"/>
                    <a:pt x="1014" y="3065"/>
                    <a:pt x="919" y="3160"/>
                  </a:cubicBezTo>
                  <a:lnTo>
                    <a:pt x="159" y="3888"/>
                  </a:lnTo>
                  <a:cubicBezTo>
                    <a:pt x="32" y="4015"/>
                    <a:pt x="1" y="4205"/>
                    <a:pt x="96" y="4363"/>
                  </a:cubicBezTo>
                  <a:cubicBezTo>
                    <a:pt x="127" y="4458"/>
                    <a:pt x="159" y="4553"/>
                    <a:pt x="191" y="4680"/>
                  </a:cubicBezTo>
                  <a:cubicBezTo>
                    <a:pt x="191" y="4806"/>
                    <a:pt x="254" y="4933"/>
                    <a:pt x="381" y="4996"/>
                  </a:cubicBezTo>
                  <a:cubicBezTo>
                    <a:pt x="571" y="5091"/>
                    <a:pt x="887" y="5313"/>
                    <a:pt x="919" y="5598"/>
                  </a:cubicBezTo>
                  <a:cubicBezTo>
                    <a:pt x="943" y="5839"/>
                    <a:pt x="1205" y="5896"/>
                    <a:pt x="1468" y="5896"/>
                  </a:cubicBezTo>
                  <a:cubicBezTo>
                    <a:pt x="1551" y="5896"/>
                    <a:pt x="1635" y="5891"/>
                    <a:pt x="1711" y="5883"/>
                  </a:cubicBezTo>
                  <a:cubicBezTo>
                    <a:pt x="1901" y="5883"/>
                    <a:pt x="2028" y="5725"/>
                    <a:pt x="2059" y="5566"/>
                  </a:cubicBezTo>
                  <a:lnTo>
                    <a:pt x="2091" y="5218"/>
                  </a:lnTo>
                  <a:cubicBezTo>
                    <a:pt x="2123" y="5155"/>
                    <a:pt x="2154" y="5060"/>
                    <a:pt x="2218" y="5028"/>
                  </a:cubicBezTo>
                  <a:lnTo>
                    <a:pt x="3104" y="4078"/>
                  </a:lnTo>
                  <a:cubicBezTo>
                    <a:pt x="3199" y="3983"/>
                    <a:pt x="3231" y="3856"/>
                    <a:pt x="3199" y="3730"/>
                  </a:cubicBezTo>
                  <a:lnTo>
                    <a:pt x="3073" y="3255"/>
                  </a:lnTo>
                  <a:cubicBezTo>
                    <a:pt x="3041" y="3096"/>
                    <a:pt x="3073" y="2938"/>
                    <a:pt x="3168" y="2843"/>
                  </a:cubicBezTo>
                  <a:lnTo>
                    <a:pt x="3738" y="2368"/>
                  </a:lnTo>
                  <a:cubicBezTo>
                    <a:pt x="3833" y="2304"/>
                    <a:pt x="3896" y="2273"/>
                    <a:pt x="3991" y="2273"/>
                  </a:cubicBezTo>
                  <a:lnTo>
                    <a:pt x="4086" y="2273"/>
                  </a:lnTo>
                  <a:cubicBezTo>
                    <a:pt x="4276" y="2273"/>
                    <a:pt x="4434" y="2114"/>
                    <a:pt x="4466" y="1924"/>
                  </a:cubicBezTo>
                  <a:cubicBezTo>
                    <a:pt x="4498" y="1829"/>
                    <a:pt x="4434" y="1703"/>
                    <a:pt x="4371" y="1608"/>
                  </a:cubicBezTo>
                  <a:lnTo>
                    <a:pt x="2851" y="119"/>
                  </a:lnTo>
                  <a:cubicBezTo>
                    <a:pt x="2772" y="40"/>
                    <a:pt x="2669" y="1"/>
                    <a:pt x="257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855415" y="1753159"/>
              <a:ext cx="337866" cy="292550"/>
            </a:xfrm>
            <a:custGeom>
              <a:avLst/>
              <a:gdLst/>
              <a:ahLst/>
              <a:cxnLst/>
              <a:rect l="l" t="t" r="r" b="b"/>
              <a:pathLst>
                <a:path w="10863" h="9406" extrusionOk="0">
                  <a:moveTo>
                    <a:pt x="3104" y="475"/>
                  </a:moveTo>
                  <a:cubicBezTo>
                    <a:pt x="3167" y="475"/>
                    <a:pt x="3199" y="475"/>
                    <a:pt x="3231" y="507"/>
                  </a:cubicBezTo>
                  <a:lnTo>
                    <a:pt x="3801" y="1077"/>
                  </a:lnTo>
                  <a:cubicBezTo>
                    <a:pt x="3864" y="1140"/>
                    <a:pt x="3864" y="1267"/>
                    <a:pt x="3801" y="1330"/>
                  </a:cubicBezTo>
                  <a:lnTo>
                    <a:pt x="1362" y="3800"/>
                  </a:lnTo>
                  <a:cubicBezTo>
                    <a:pt x="1330" y="3832"/>
                    <a:pt x="1299" y="3864"/>
                    <a:pt x="1235" y="3864"/>
                  </a:cubicBezTo>
                  <a:cubicBezTo>
                    <a:pt x="1204" y="3864"/>
                    <a:pt x="1140" y="3832"/>
                    <a:pt x="1109" y="3800"/>
                  </a:cubicBezTo>
                  <a:lnTo>
                    <a:pt x="507" y="3199"/>
                  </a:lnTo>
                  <a:cubicBezTo>
                    <a:pt x="475" y="3167"/>
                    <a:pt x="444" y="3104"/>
                    <a:pt x="444" y="3072"/>
                  </a:cubicBezTo>
                  <a:cubicBezTo>
                    <a:pt x="444" y="3009"/>
                    <a:pt x="475" y="2977"/>
                    <a:pt x="507" y="2945"/>
                  </a:cubicBezTo>
                  <a:lnTo>
                    <a:pt x="2977" y="507"/>
                  </a:lnTo>
                  <a:cubicBezTo>
                    <a:pt x="3009" y="475"/>
                    <a:pt x="3072" y="475"/>
                    <a:pt x="3104" y="475"/>
                  </a:cubicBezTo>
                  <a:close/>
                  <a:moveTo>
                    <a:pt x="7759" y="475"/>
                  </a:moveTo>
                  <a:cubicBezTo>
                    <a:pt x="7791" y="475"/>
                    <a:pt x="7854" y="475"/>
                    <a:pt x="7886" y="507"/>
                  </a:cubicBezTo>
                  <a:lnTo>
                    <a:pt x="10324" y="2945"/>
                  </a:lnTo>
                  <a:cubicBezTo>
                    <a:pt x="10356" y="2977"/>
                    <a:pt x="10388" y="3040"/>
                    <a:pt x="10388" y="3072"/>
                  </a:cubicBezTo>
                  <a:cubicBezTo>
                    <a:pt x="10388" y="3135"/>
                    <a:pt x="10388" y="3167"/>
                    <a:pt x="10356" y="3199"/>
                  </a:cubicBezTo>
                  <a:lnTo>
                    <a:pt x="9754" y="3800"/>
                  </a:lnTo>
                  <a:cubicBezTo>
                    <a:pt x="9723" y="3832"/>
                    <a:pt x="9659" y="3864"/>
                    <a:pt x="9628" y="3864"/>
                  </a:cubicBezTo>
                  <a:cubicBezTo>
                    <a:pt x="9564" y="3864"/>
                    <a:pt x="9533" y="3832"/>
                    <a:pt x="9501" y="3800"/>
                  </a:cubicBezTo>
                  <a:lnTo>
                    <a:pt x="7062" y="1330"/>
                  </a:lnTo>
                  <a:cubicBezTo>
                    <a:pt x="6999" y="1267"/>
                    <a:pt x="6999" y="1140"/>
                    <a:pt x="7062" y="1077"/>
                  </a:cubicBezTo>
                  <a:lnTo>
                    <a:pt x="7633" y="507"/>
                  </a:lnTo>
                  <a:cubicBezTo>
                    <a:pt x="7664" y="475"/>
                    <a:pt x="7696" y="475"/>
                    <a:pt x="7759" y="475"/>
                  </a:cubicBezTo>
                  <a:close/>
                  <a:moveTo>
                    <a:pt x="3199" y="4941"/>
                  </a:moveTo>
                  <a:cubicBezTo>
                    <a:pt x="3262" y="4941"/>
                    <a:pt x="3357" y="4972"/>
                    <a:pt x="3421" y="5036"/>
                  </a:cubicBezTo>
                  <a:cubicBezTo>
                    <a:pt x="3547" y="5162"/>
                    <a:pt x="3547" y="5352"/>
                    <a:pt x="3421" y="5479"/>
                  </a:cubicBezTo>
                  <a:lnTo>
                    <a:pt x="2439" y="6461"/>
                  </a:lnTo>
                  <a:lnTo>
                    <a:pt x="2217" y="6239"/>
                  </a:lnTo>
                  <a:cubicBezTo>
                    <a:pt x="2090" y="6112"/>
                    <a:pt x="2090" y="5922"/>
                    <a:pt x="2217" y="5796"/>
                  </a:cubicBezTo>
                  <a:lnTo>
                    <a:pt x="2977" y="5036"/>
                  </a:lnTo>
                  <a:cubicBezTo>
                    <a:pt x="3040" y="4972"/>
                    <a:pt x="3104" y="4941"/>
                    <a:pt x="3199" y="4941"/>
                  </a:cubicBezTo>
                  <a:close/>
                  <a:moveTo>
                    <a:pt x="4390" y="5313"/>
                  </a:moveTo>
                  <a:cubicBezTo>
                    <a:pt x="4474" y="5313"/>
                    <a:pt x="4561" y="5336"/>
                    <a:pt x="4624" y="5384"/>
                  </a:cubicBezTo>
                  <a:cubicBezTo>
                    <a:pt x="4656" y="5447"/>
                    <a:pt x="4719" y="5542"/>
                    <a:pt x="4719" y="5606"/>
                  </a:cubicBezTo>
                  <a:cubicBezTo>
                    <a:pt x="4719" y="5701"/>
                    <a:pt x="4687" y="5796"/>
                    <a:pt x="4624" y="5827"/>
                  </a:cubicBezTo>
                  <a:lnTo>
                    <a:pt x="3199" y="7252"/>
                  </a:lnTo>
                  <a:lnTo>
                    <a:pt x="2755" y="6777"/>
                  </a:lnTo>
                  <a:lnTo>
                    <a:pt x="4181" y="5384"/>
                  </a:lnTo>
                  <a:cubicBezTo>
                    <a:pt x="4228" y="5336"/>
                    <a:pt x="4307" y="5313"/>
                    <a:pt x="4390" y="5313"/>
                  </a:cubicBezTo>
                  <a:close/>
                  <a:moveTo>
                    <a:pt x="4972" y="6271"/>
                  </a:moveTo>
                  <a:cubicBezTo>
                    <a:pt x="5051" y="6271"/>
                    <a:pt x="5131" y="6302"/>
                    <a:pt x="5194" y="6366"/>
                  </a:cubicBezTo>
                  <a:cubicBezTo>
                    <a:pt x="5321" y="6492"/>
                    <a:pt x="5321" y="6682"/>
                    <a:pt x="5194" y="6809"/>
                  </a:cubicBezTo>
                  <a:lnTo>
                    <a:pt x="3959" y="8044"/>
                  </a:lnTo>
                  <a:lnTo>
                    <a:pt x="3516" y="7569"/>
                  </a:lnTo>
                  <a:lnTo>
                    <a:pt x="4751" y="6366"/>
                  </a:lnTo>
                  <a:cubicBezTo>
                    <a:pt x="4814" y="6302"/>
                    <a:pt x="4893" y="6271"/>
                    <a:pt x="4972" y="6271"/>
                  </a:cubicBezTo>
                  <a:close/>
                  <a:moveTo>
                    <a:pt x="5701" y="7094"/>
                  </a:moveTo>
                  <a:cubicBezTo>
                    <a:pt x="5780" y="7094"/>
                    <a:pt x="5859" y="7126"/>
                    <a:pt x="5922" y="7189"/>
                  </a:cubicBezTo>
                  <a:cubicBezTo>
                    <a:pt x="6049" y="7316"/>
                    <a:pt x="6049" y="7506"/>
                    <a:pt x="5922" y="7632"/>
                  </a:cubicBezTo>
                  <a:lnTo>
                    <a:pt x="5131" y="8424"/>
                  </a:lnTo>
                  <a:lnTo>
                    <a:pt x="4909" y="8646"/>
                  </a:lnTo>
                  <a:cubicBezTo>
                    <a:pt x="4877" y="8677"/>
                    <a:pt x="4814" y="8709"/>
                    <a:pt x="4751" y="8709"/>
                  </a:cubicBezTo>
                  <a:cubicBezTo>
                    <a:pt x="4656" y="8709"/>
                    <a:pt x="4592" y="8677"/>
                    <a:pt x="4561" y="8646"/>
                  </a:cubicBezTo>
                  <a:lnTo>
                    <a:pt x="4307" y="8361"/>
                  </a:lnTo>
                  <a:lnTo>
                    <a:pt x="5479" y="7189"/>
                  </a:lnTo>
                  <a:cubicBezTo>
                    <a:pt x="5542" y="7126"/>
                    <a:pt x="5622" y="7094"/>
                    <a:pt x="5701" y="7094"/>
                  </a:cubicBezTo>
                  <a:close/>
                  <a:moveTo>
                    <a:pt x="6872" y="1774"/>
                  </a:moveTo>
                  <a:lnTo>
                    <a:pt x="8931" y="3864"/>
                  </a:lnTo>
                  <a:lnTo>
                    <a:pt x="8804" y="4022"/>
                  </a:lnTo>
                  <a:cubicBezTo>
                    <a:pt x="8646" y="4212"/>
                    <a:pt x="8614" y="4434"/>
                    <a:pt x="8614" y="4624"/>
                  </a:cubicBezTo>
                  <a:cubicBezTo>
                    <a:pt x="8646" y="4751"/>
                    <a:pt x="8614" y="4972"/>
                    <a:pt x="8456" y="5226"/>
                  </a:cubicBezTo>
                  <a:lnTo>
                    <a:pt x="7474" y="4244"/>
                  </a:lnTo>
                  <a:cubicBezTo>
                    <a:pt x="7427" y="4196"/>
                    <a:pt x="7371" y="4173"/>
                    <a:pt x="7316" y="4173"/>
                  </a:cubicBezTo>
                  <a:cubicBezTo>
                    <a:pt x="7260" y="4173"/>
                    <a:pt x="7205" y="4196"/>
                    <a:pt x="7157" y="4244"/>
                  </a:cubicBezTo>
                  <a:cubicBezTo>
                    <a:pt x="7062" y="4339"/>
                    <a:pt x="7062" y="4497"/>
                    <a:pt x="7157" y="4592"/>
                  </a:cubicBezTo>
                  <a:lnTo>
                    <a:pt x="8614" y="6049"/>
                  </a:lnTo>
                  <a:cubicBezTo>
                    <a:pt x="8678" y="6112"/>
                    <a:pt x="8709" y="6176"/>
                    <a:pt x="8709" y="6271"/>
                  </a:cubicBezTo>
                  <a:cubicBezTo>
                    <a:pt x="8709" y="6366"/>
                    <a:pt x="8678" y="6429"/>
                    <a:pt x="8614" y="6492"/>
                  </a:cubicBezTo>
                  <a:cubicBezTo>
                    <a:pt x="8583" y="6556"/>
                    <a:pt x="8488" y="6587"/>
                    <a:pt x="8393" y="6587"/>
                  </a:cubicBezTo>
                  <a:cubicBezTo>
                    <a:pt x="8329" y="6587"/>
                    <a:pt x="8234" y="6556"/>
                    <a:pt x="8171" y="6492"/>
                  </a:cubicBezTo>
                  <a:cubicBezTo>
                    <a:pt x="8139" y="6445"/>
                    <a:pt x="8084" y="6421"/>
                    <a:pt x="8024" y="6421"/>
                  </a:cubicBezTo>
                  <a:cubicBezTo>
                    <a:pt x="7965" y="6421"/>
                    <a:pt x="7902" y="6445"/>
                    <a:pt x="7854" y="6492"/>
                  </a:cubicBezTo>
                  <a:cubicBezTo>
                    <a:pt x="7759" y="6587"/>
                    <a:pt x="7759" y="6746"/>
                    <a:pt x="7854" y="6809"/>
                  </a:cubicBezTo>
                  <a:cubicBezTo>
                    <a:pt x="7918" y="6872"/>
                    <a:pt x="7949" y="6967"/>
                    <a:pt x="7949" y="7031"/>
                  </a:cubicBezTo>
                  <a:cubicBezTo>
                    <a:pt x="7949" y="7126"/>
                    <a:pt x="7918" y="7221"/>
                    <a:pt x="7854" y="7252"/>
                  </a:cubicBezTo>
                  <a:cubicBezTo>
                    <a:pt x="7791" y="7316"/>
                    <a:pt x="7728" y="7347"/>
                    <a:pt x="7633" y="7347"/>
                  </a:cubicBezTo>
                  <a:cubicBezTo>
                    <a:pt x="7537" y="7347"/>
                    <a:pt x="7474" y="7316"/>
                    <a:pt x="7411" y="7252"/>
                  </a:cubicBezTo>
                  <a:cubicBezTo>
                    <a:pt x="7363" y="7221"/>
                    <a:pt x="7300" y="7205"/>
                    <a:pt x="7241" y="7205"/>
                  </a:cubicBezTo>
                  <a:cubicBezTo>
                    <a:pt x="7181" y="7205"/>
                    <a:pt x="7126" y="7221"/>
                    <a:pt x="7094" y="7252"/>
                  </a:cubicBezTo>
                  <a:cubicBezTo>
                    <a:pt x="6999" y="7347"/>
                    <a:pt x="6999" y="7506"/>
                    <a:pt x="7094" y="7601"/>
                  </a:cubicBezTo>
                  <a:cubicBezTo>
                    <a:pt x="7157" y="7664"/>
                    <a:pt x="7189" y="7727"/>
                    <a:pt x="7189" y="7822"/>
                  </a:cubicBezTo>
                  <a:cubicBezTo>
                    <a:pt x="7189" y="7886"/>
                    <a:pt x="7157" y="7981"/>
                    <a:pt x="7094" y="8044"/>
                  </a:cubicBezTo>
                  <a:cubicBezTo>
                    <a:pt x="7031" y="8107"/>
                    <a:pt x="6936" y="8139"/>
                    <a:pt x="6872" y="8139"/>
                  </a:cubicBezTo>
                  <a:cubicBezTo>
                    <a:pt x="6777" y="8139"/>
                    <a:pt x="6714" y="8107"/>
                    <a:pt x="6651" y="8044"/>
                  </a:cubicBezTo>
                  <a:cubicBezTo>
                    <a:pt x="6603" y="7997"/>
                    <a:pt x="6540" y="7973"/>
                    <a:pt x="6477" y="7973"/>
                  </a:cubicBezTo>
                  <a:cubicBezTo>
                    <a:pt x="6413" y="7973"/>
                    <a:pt x="6350" y="7997"/>
                    <a:pt x="6302" y="8044"/>
                  </a:cubicBezTo>
                  <a:cubicBezTo>
                    <a:pt x="6207" y="8139"/>
                    <a:pt x="6207" y="8266"/>
                    <a:pt x="6302" y="8361"/>
                  </a:cubicBezTo>
                  <a:cubicBezTo>
                    <a:pt x="6366" y="8424"/>
                    <a:pt x="6397" y="8519"/>
                    <a:pt x="6397" y="8582"/>
                  </a:cubicBezTo>
                  <a:cubicBezTo>
                    <a:pt x="6397" y="8677"/>
                    <a:pt x="6366" y="8741"/>
                    <a:pt x="6302" y="8804"/>
                  </a:cubicBezTo>
                  <a:cubicBezTo>
                    <a:pt x="6239" y="8867"/>
                    <a:pt x="6160" y="8899"/>
                    <a:pt x="6081" y="8899"/>
                  </a:cubicBezTo>
                  <a:cubicBezTo>
                    <a:pt x="6002" y="8899"/>
                    <a:pt x="5922" y="8867"/>
                    <a:pt x="5859" y="8804"/>
                  </a:cubicBezTo>
                  <a:lnTo>
                    <a:pt x="5637" y="8582"/>
                  </a:lnTo>
                  <a:lnTo>
                    <a:pt x="6271" y="7949"/>
                  </a:lnTo>
                  <a:cubicBezTo>
                    <a:pt x="6587" y="7632"/>
                    <a:pt x="6587" y="7157"/>
                    <a:pt x="6271" y="6841"/>
                  </a:cubicBezTo>
                  <a:cubicBezTo>
                    <a:pt x="6144" y="6714"/>
                    <a:pt x="5954" y="6619"/>
                    <a:pt x="5764" y="6619"/>
                  </a:cubicBezTo>
                  <a:cubicBezTo>
                    <a:pt x="5796" y="6397"/>
                    <a:pt x="5701" y="6176"/>
                    <a:pt x="5542" y="6017"/>
                  </a:cubicBezTo>
                  <a:cubicBezTo>
                    <a:pt x="5447" y="5922"/>
                    <a:pt x="5321" y="5827"/>
                    <a:pt x="5162" y="5796"/>
                  </a:cubicBezTo>
                  <a:cubicBezTo>
                    <a:pt x="5162" y="5732"/>
                    <a:pt x="5194" y="5669"/>
                    <a:pt x="5194" y="5606"/>
                  </a:cubicBezTo>
                  <a:cubicBezTo>
                    <a:pt x="5194" y="5384"/>
                    <a:pt x="5099" y="5194"/>
                    <a:pt x="4972" y="5036"/>
                  </a:cubicBezTo>
                  <a:cubicBezTo>
                    <a:pt x="4814" y="4909"/>
                    <a:pt x="4624" y="4814"/>
                    <a:pt x="4402" y="4814"/>
                  </a:cubicBezTo>
                  <a:cubicBezTo>
                    <a:pt x="4244" y="4814"/>
                    <a:pt x="4086" y="4877"/>
                    <a:pt x="3959" y="4972"/>
                  </a:cubicBezTo>
                  <a:cubicBezTo>
                    <a:pt x="3896" y="4846"/>
                    <a:pt x="3832" y="4751"/>
                    <a:pt x="3769" y="4687"/>
                  </a:cubicBezTo>
                  <a:cubicBezTo>
                    <a:pt x="3611" y="4529"/>
                    <a:pt x="3413" y="4450"/>
                    <a:pt x="3215" y="4450"/>
                  </a:cubicBezTo>
                  <a:cubicBezTo>
                    <a:pt x="3017" y="4450"/>
                    <a:pt x="2819" y="4529"/>
                    <a:pt x="2660" y="4687"/>
                  </a:cubicBezTo>
                  <a:lnTo>
                    <a:pt x="2185" y="5162"/>
                  </a:lnTo>
                  <a:cubicBezTo>
                    <a:pt x="2122" y="4972"/>
                    <a:pt x="2122" y="4846"/>
                    <a:pt x="2154" y="4751"/>
                  </a:cubicBezTo>
                  <a:cubicBezTo>
                    <a:pt x="2185" y="4497"/>
                    <a:pt x="2122" y="4244"/>
                    <a:pt x="1964" y="4054"/>
                  </a:cubicBezTo>
                  <a:lnTo>
                    <a:pt x="1869" y="3959"/>
                  </a:lnTo>
                  <a:lnTo>
                    <a:pt x="3927" y="1869"/>
                  </a:lnTo>
                  <a:lnTo>
                    <a:pt x="4054" y="2027"/>
                  </a:lnTo>
                  <a:cubicBezTo>
                    <a:pt x="4190" y="2163"/>
                    <a:pt x="4362" y="2228"/>
                    <a:pt x="4534" y="2228"/>
                  </a:cubicBezTo>
                  <a:cubicBezTo>
                    <a:pt x="4641" y="2228"/>
                    <a:pt x="4748" y="2202"/>
                    <a:pt x="4846" y="2154"/>
                  </a:cubicBezTo>
                  <a:cubicBezTo>
                    <a:pt x="4913" y="2131"/>
                    <a:pt x="4980" y="2109"/>
                    <a:pt x="5058" y="2109"/>
                  </a:cubicBezTo>
                  <a:cubicBezTo>
                    <a:pt x="5091" y="2109"/>
                    <a:pt x="5125" y="2113"/>
                    <a:pt x="5162" y="2122"/>
                  </a:cubicBezTo>
                  <a:lnTo>
                    <a:pt x="3864" y="3420"/>
                  </a:lnTo>
                  <a:cubicBezTo>
                    <a:pt x="3737" y="3579"/>
                    <a:pt x="3674" y="3769"/>
                    <a:pt x="3737" y="3959"/>
                  </a:cubicBezTo>
                  <a:cubicBezTo>
                    <a:pt x="3801" y="4149"/>
                    <a:pt x="3959" y="4307"/>
                    <a:pt x="4149" y="4339"/>
                  </a:cubicBezTo>
                  <a:cubicBezTo>
                    <a:pt x="4276" y="4371"/>
                    <a:pt x="4434" y="4402"/>
                    <a:pt x="4592" y="4402"/>
                  </a:cubicBezTo>
                  <a:cubicBezTo>
                    <a:pt x="5004" y="4402"/>
                    <a:pt x="5511" y="4244"/>
                    <a:pt x="5954" y="3800"/>
                  </a:cubicBezTo>
                  <a:cubicBezTo>
                    <a:pt x="6049" y="3705"/>
                    <a:pt x="6049" y="3579"/>
                    <a:pt x="5954" y="3484"/>
                  </a:cubicBezTo>
                  <a:cubicBezTo>
                    <a:pt x="5907" y="3436"/>
                    <a:pt x="5843" y="3413"/>
                    <a:pt x="5784" y="3413"/>
                  </a:cubicBezTo>
                  <a:cubicBezTo>
                    <a:pt x="5724" y="3413"/>
                    <a:pt x="5669" y="3436"/>
                    <a:pt x="5637" y="3484"/>
                  </a:cubicBezTo>
                  <a:cubicBezTo>
                    <a:pt x="5313" y="3784"/>
                    <a:pt x="4968" y="3926"/>
                    <a:pt x="4573" y="3926"/>
                  </a:cubicBezTo>
                  <a:cubicBezTo>
                    <a:pt x="4467" y="3926"/>
                    <a:pt x="4358" y="3916"/>
                    <a:pt x="4244" y="3895"/>
                  </a:cubicBezTo>
                  <a:cubicBezTo>
                    <a:pt x="4212" y="3864"/>
                    <a:pt x="4181" y="3832"/>
                    <a:pt x="4181" y="3832"/>
                  </a:cubicBezTo>
                  <a:cubicBezTo>
                    <a:pt x="4181" y="3800"/>
                    <a:pt x="4181" y="3769"/>
                    <a:pt x="4212" y="3737"/>
                  </a:cubicBezTo>
                  <a:lnTo>
                    <a:pt x="5732" y="2185"/>
                  </a:lnTo>
                  <a:lnTo>
                    <a:pt x="5764" y="2154"/>
                  </a:lnTo>
                  <a:cubicBezTo>
                    <a:pt x="5810" y="2107"/>
                    <a:pt x="5874" y="2078"/>
                    <a:pt x="5942" y="2078"/>
                  </a:cubicBezTo>
                  <a:cubicBezTo>
                    <a:pt x="5966" y="2078"/>
                    <a:pt x="5992" y="2082"/>
                    <a:pt x="6017" y="2090"/>
                  </a:cubicBezTo>
                  <a:lnTo>
                    <a:pt x="6112" y="2090"/>
                  </a:lnTo>
                  <a:cubicBezTo>
                    <a:pt x="6172" y="2107"/>
                    <a:pt x="6229" y="2115"/>
                    <a:pt x="6284" y="2115"/>
                  </a:cubicBezTo>
                  <a:cubicBezTo>
                    <a:pt x="6434" y="2115"/>
                    <a:pt x="6567" y="2056"/>
                    <a:pt x="6682" y="1964"/>
                  </a:cubicBezTo>
                  <a:lnTo>
                    <a:pt x="6872" y="1774"/>
                  </a:lnTo>
                  <a:close/>
                  <a:moveTo>
                    <a:pt x="3116" y="0"/>
                  </a:moveTo>
                  <a:cubicBezTo>
                    <a:pt x="2953" y="0"/>
                    <a:pt x="2787" y="64"/>
                    <a:pt x="2660" y="190"/>
                  </a:cubicBezTo>
                  <a:lnTo>
                    <a:pt x="190" y="2629"/>
                  </a:lnTo>
                  <a:cubicBezTo>
                    <a:pt x="64" y="2755"/>
                    <a:pt x="0" y="2914"/>
                    <a:pt x="0" y="3072"/>
                  </a:cubicBezTo>
                  <a:cubicBezTo>
                    <a:pt x="0" y="3262"/>
                    <a:pt x="64" y="3420"/>
                    <a:pt x="159" y="3515"/>
                  </a:cubicBezTo>
                  <a:lnTo>
                    <a:pt x="792" y="4149"/>
                  </a:lnTo>
                  <a:cubicBezTo>
                    <a:pt x="887" y="4244"/>
                    <a:pt x="1045" y="4307"/>
                    <a:pt x="1235" y="4307"/>
                  </a:cubicBezTo>
                  <a:cubicBezTo>
                    <a:pt x="1330" y="4307"/>
                    <a:pt x="1394" y="4307"/>
                    <a:pt x="1489" y="4276"/>
                  </a:cubicBezTo>
                  <a:lnTo>
                    <a:pt x="1584" y="4402"/>
                  </a:lnTo>
                  <a:cubicBezTo>
                    <a:pt x="1647" y="4466"/>
                    <a:pt x="1679" y="4561"/>
                    <a:pt x="1679" y="4656"/>
                  </a:cubicBezTo>
                  <a:cubicBezTo>
                    <a:pt x="1615" y="4877"/>
                    <a:pt x="1615" y="5162"/>
                    <a:pt x="1805" y="5542"/>
                  </a:cubicBezTo>
                  <a:cubicBezTo>
                    <a:pt x="1584" y="5859"/>
                    <a:pt x="1615" y="6302"/>
                    <a:pt x="1869" y="6556"/>
                  </a:cubicBezTo>
                  <a:lnTo>
                    <a:pt x="2090" y="6809"/>
                  </a:lnTo>
                  <a:lnTo>
                    <a:pt x="3009" y="7727"/>
                  </a:lnTo>
                  <a:lnTo>
                    <a:pt x="3801" y="8519"/>
                  </a:lnTo>
                  <a:lnTo>
                    <a:pt x="3801" y="8551"/>
                  </a:lnTo>
                  <a:lnTo>
                    <a:pt x="4212" y="8962"/>
                  </a:lnTo>
                  <a:cubicBezTo>
                    <a:pt x="4339" y="9089"/>
                    <a:pt x="4529" y="9184"/>
                    <a:pt x="4719" y="9184"/>
                  </a:cubicBezTo>
                  <a:cubicBezTo>
                    <a:pt x="4909" y="9184"/>
                    <a:pt x="5099" y="9121"/>
                    <a:pt x="5226" y="8962"/>
                  </a:cubicBezTo>
                  <a:lnTo>
                    <a:pt x="5289" y="8931"/>
                  </a:lnTo>
                  <a:lnTo>
                    <a:pt x="5511" y="9153"/>
                  </a:lnTo>
                  <a:cubicBezTo>
                    <a:pt x="5669" y="9311"/>
                    <a:pt x="5859" y="9406"/>
                    <a:pt x="6049" y="9406"/>
                  </a:cubicBezTo>
                  <a:cubicBezTo>
                    <a:pt x="6271" y="9406"/>
                    <a:pt x="6461" y="9311"/>
                    <a:pt x="6619" y="9153"/>
                  </a:cubicBezTo>
                  <a:cubicBezTo>
                    <a:pt x="6746" y="9026"/>
                    <a:pt x="6841" y="8836"/>
                    <a:pt x="6841" y="8614"/>
                  </a:cubicBezTo>
                  <a:cubicBezTo>
                    <a:pt x="7031" y="8614"/>
                    <a:pt x="7252" y="8519"/>
                    <a:pt x="7379" y="8392"/>
                  </a:cubicBezTo>
                  <a:cubicBezTo>
                    <a:pt x="7537" y="8234"/>
                    <a:pt x="7633" y="8044"/>
                    <a:pt x="7633" y="7822"/>
                  </a:cubicBezTo>
                  <a:cubicBezTo>
                    <a:pt x="7823" y="7822"/>
                    <a:pt x="8013" y="7759"/>
                    <a:pt x="8171" y="7601"/>
                  </a:cubicBezTo>
                  <a:cubicBezTo>
                    <a:pt x="8329" y="7442"/>
                    <a:pt x="8393" y="7252"/>
                    <a:pt x="8393" y="7062"/>
                  </a:cubicBezTo>
                  <a:cubicBezTo>
                    <a:pt x="8614" y="7062"/>
                    <a:pt x="8804" y="6967"/>
                    <a:pt x="8931" y="6841"/>
                  </a:cubicBezTo>
                  <a:cubicBezTo>
                    <a:pt x="9089" y="6682"/>
                    <a:pt x="9184" y="6492"/>
                    <a:pt x="9184" y="6271"/>
                  </a:cubicBezTo>
                  <a:cubicBezTo>
                    <a:pt x="9184" y="6049"/>
                    <a:pt x="9089" y="5859"/>
                    <a:pt x="8931" y="5732"/>
                  </a:cubicBezTo>
                  <a:lnTo>
                    <a:pt x="8773" y="5542"/>
                  </a:lnTo>
                  <a:cubicBezTo>
                    <a:pt x="9058" y="5131"/>
                    <a:pt x="9089" y="4782"/>
                    <a:pt x="9089" y="4561"/>
                  </a:cubicBezTo>
                  <a:cubicBezTo>
                    <a:pt x="9058" y="4497"/>
                    <a:pt x="9089" y="4402"/>
                    <a:pt x="9153" y="4339"/>
                  </a:cubicBezTo>
                  <a:lnTo>
                    <a:pt x="9248" y="4212"/>
                  </a:lnTo>
                  <a:cubicBezTo>
                    <a:pt x="9343" y="4276"/>
                    <a:pt x="9469" y="4307"/>
                    <a:pt x="9596" y="4307"/>
                  </a:cubicBezTo>
                  <a:cubicBezTo>
                    <a:pt x="9786" y="4307"/>
                    <a:pt x="9944" y="4244"/>
                    <a:pt x="10071" y="4117"/>
                  </a:cubicBezTo>
                  <a:lnTo>
                    <a:pt x="10673" y="3515"/>
                  </a:lnTo>
                  <a:cubicBezTo>
                    <a:pt x="10799" y="3389"/>
                    <a:pt x="10863" y="3230"/>
                    <a:pt x="10863" y="3072"/>
                  </a:cubicBezTo>
                  <a:cubicBezTo>
                    <a:pt x="10863" y="2914"/>
                    <a:pt x="10799" y="2755"/>
                    <a:pt x="10673" y="2629"/>
                  </a:cubicBezTo>
                  <a:lnTo>
                    <a:pt x="8203" y="190"/>
                  </a:lnTo>
                  <a:cubicBezTo>
                    <a:pt x="8076" y="64"/>
                    <a:pt x="7910" y="0"/>
                    <a:pt x="7743" y="0"/>
                  </a:cubicBezTo>
                  <a:cubicBezTo>
                    <a:pt x="7577" y="0"/>
                    <a:pt x="7411" y="64"/>
                    <a:pt x="7284" y="190"/>
                  </a:cubicBezTo>
                  <a:lnTo>
                    <a:pt x="6714" y="760"/>
                  </a:lnTo>
                  <a:cubicBezTo>
                    <a:pt x="6556" y="919"/>
                    <a:pt x="6492" y="1172"/>
                    <a:pt x="6587" y="1425"/>
                  </a:cubicBezTo>
                  <a:lnTo>
                    <a:pt x="6334" y="1615"/>
                  </a:lnTo>
                  <a:cubicBezTo>
                    <a:pt x="6302" y="1647"/>
                    <a:pt x="6239" y="1679"/>
                    <a:pt x="6207" y="1679"/>
                  </a:cubicBezTo>
                  <a:lnTo>
                    <a:pt x="6081" y="1647"/>
                  </a:lnTo>
                  <a:cubicBezTo>
                    <a:pt x="6036" y="1640"/>
                    <a:pt x="5989" y="1636"/>
                    <a:pt x="5942" y="1636"/>
                  </a:cubicBezTo>
                  <a:cubicBezTo>
                    <a:pt x="5790" y="1636"/>
                    <a:pt x="5632" y="1677"/>
                    <a:pt x="5511" y="1774"/>
                  </a:cubicBezTo>
                  <a:cubicBezTo>
                    <a:pt x="5343" y="1704"/>
                    <a:pt x="5188" y="1677"/>
                    <a:pt x="5051" y="1677"/>
                  </a:cubicBezTo>
                  <a:cubicBezTo>
                    <a:pt x="4876" y="1677"/>
                    <a:pt x="4730" y="1720"/>
                    <a:pt x="4624" y="1774"/>
                  </a:cubicBezTo>
                  <a:cubicBezTo>
                    <a:pt x="4607" y="1782"/>
                    <a:pt x="4585" y="1786"/>
                    <a:pt x="4562" y="1786"/>
                  </a:cubicBezTo>
                  <a:cubicBezTo>
                    <a:pt x="4497" y="1786"/>
                    <a:pt x="4417" y="1757"/>
                    <a:pt x="4371" y="1710"/>
                  </a:cubicBezTo>
                  <a:lnTo>
                    <a:pt x="4212" y="1552"/>
                  </a:lnTo>
                  <a:cubicBezTo>
                    <a:pt x="4371" y="1299"/>
                    <a:pt x="4339" y="982"/>
                    <a:pt x="4117" y="760"/>
                  </a:cubicBezTo>
                  <a:lnTo>
                    <a:pt x="3547" y="190"/>
                  </a:lnTo>
                  <a:cubicBezTo>
                    <a:pt x="3436" y="64"/>
                    <a:pt x="3278" y="0"/>
                    <a:pt x="3116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881012" y="1838847"/>
              <a:ext cx="22705" cy="22674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70"/>
                    <a:pt x="159" y="729"/>
                    <a:pt x="349" y="729"/>
                  </a:cubicBezTo>
                  <a:cubicBezTo>
                    <a:pt x="539" y="729"/>
                    <a:pt x="729" y="570"/>
                    <a:pt x="729" y="349"/>
                  </a:cubicBezTo>
                  <a:cubicBezTo>
                    <a:pt x="729" y="159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1" name="Google Shape;1051;p29"/>
          <p:cNvGrpSpPr/>
          <p:nvPr/>
        </p:nvGrpSpPr>
        <p:grpSpPr>
          <a:xfrm>
            <a:off x="9320093" y="2372027"/>
            <a:ext cx="365144" cy="368379"/>
            <a:chOff x="5914027" y="1760562"/>
            <a:chExt cx="273858" cy="276284"/>
          </a:xfrm>
        </p:grpSpPr>
        <p:sp>
          <p:nvSpPr>
            <p:cNvPr id="1052" name="Google Shape;1052;p29"/>
            <p:cNvSpPr/>
            <p:nvPr/>
          </p:nvSpPr>
          <p:spPr>
            <a:xfrm>
              <a:off x="5971162" y="1760562"/>
              <a:ext cx="181265" cy="269410"/>
            </a:xfrm>
            <a:custGeom>
              <a:avLst/>
              <a:gdLst/>
              <a:ahLst/>
              <a:cxnLst/>
              <a:rect l="l" t="t" r="r" b="b"/>
              <a:pathLst>
                <a:path w="5828" h="8662" extrusionOk="0">
                  <a:moveTo>
                    <a:pt x="2623" y="1"/>
                  </a:moveTo>
                  <a:cubicBezTo>
                    <a:pt x="2497" y="1"/>
                    <a:pt x="2373" y="50"/>
                    <a:pt x="2281" y="142"/>
                  </a:cubicBezTo>
                  <a:lnTo>
                    <a:pt x="254" y="2137"/>
                  </a:lnTo>
                  <a:cubicBezTo>
                    <a:pt x="0" y="2359"/>
                    <a:pt x="64" y="2739"/>
                    <a:pt x="349" y="2897"/>
                  </a:cubicBezTo>
                  <a:lnTo>
                    <a:pt x="2661" y="4196"/>
                  </a:lnTo>
                  <a:cubicBezTo>
                    <a:pt x="2914" y="4354"/>
                    <a:pt x="2977" y="4639"/>
                    <a:pt x="2851" y="4893"/>
                  </a:cubicBezTo>
                  <a:lnTo>
                    <a:pt x="1014" y="7901"/>
                  </a:lnTo>
                  <a:cubicBezTo>
                    <a:pt x="824" y="8218"/>
                    <a:pt x="1045" y="8661"/>
                    <a:pt x="1426" y="8661"/>
                  </a:cubicBezTo>
                  <a:lnTo>
                    <a:pt x="5321" y="8661"/>
                  </a:lnTo>
                  <a:cubicBezTo>
                    <a:pt x="5606" y="8661"/>
                    <a:pt x="5828" y="8439"/>
                    <a:pt x="5828" y="8154"/>
                  </a:cubicBezTo>
                  <a:lnTo>
                    <a:pt x="5828" y="1409"/>
                  </a:lnTo>
                  <a:cubicBezTo>
                    <a:pt x="5828" y="1110"/>
                    <a:pt x="5582" y="912"/>
                    <a:pt x="5335" y="912"/>
                  </a:cubicBezTo>
                  <a:cubicBezTo>
                    <a:pt x="5216" y="912"/>
                    <a:pt x="5097" y="958"/>
                    <a:pt x="5004" y="1061"/>
                  </a:cubicBezTo>
                  <a:cubicBezTo>
                    <a:pt x="4900" y="1148"/>
                    <a:pt x="4776" y="1196"/>
                    <a:pt x="4655" y="1196"/>
                  </a:cubicBezTo>
                  <a:cubicBezTo>
                    <a:pt x="4555" y="1196"/>
                    <a:pt x="4456" y="1164"/>
                    <a:pt x="4371" y="1092"/>
                  </a:cubicBezTo>
                  <a:lnTo>
                    <a:pt x="2882" y="79"/>
                  </a:lnTo>
                  <a:cubicBezTo>
                    <a:pt x="2803" y="26"/>
                    <a:pt x="2713" y="1"/>
                    <a:pt x="2623" y="1"/>
                  </a:cubicBezTo>
                  <a:close/>
                </a:path>
              </a:pathLst>
            </a:custGeom>
            <a:solidFill>
              <a:srgbClr val="5BC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5914027" y="1770888"/>
              <a:ext cx="273858" cy="265957"/>
            </a:xfrm>
            <a:custGeom>
              <a:avLst/>
              <a:gdLst/>
              <a:ahLst/>
              <a:cxnLst/>
              <a:rect l="l" t="t" r="r" b="b"/>
              <a:pathLst>
                <a:path w="8805" h="855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8551"/>
                  </a:lnTo>
                  <a:lnTo>
                    <a:pt x="8551" y="8551"/>
                  </a:lnTo>
                  <a:cubicBezTo>
                    <a:pt x="8678" y="8551"/>
                    <a:pt x="8773" y="8456"/>
                    <a:pt x="8773" y="8329"/>
                  </a:cubicBezTo>
                  <a:cubicBezTo>
                    <a:pt x="8805" y="8202"/>
                    <a:pt x="8678" y="8107"/>
                    <a:pt x="8551" y="8107"/>
                  </a:cubicBezTo>
                  <a:lnTo>
                    <a:pt x="444" y="8107"/>
                  </a:lnTo>
                  <a:lnTo>
                    <a:pt x="444" y="7126"/>
                  </a:lnTo>
                  <a:lnTo>
                    <a:pt x="1046" y="7126"/>
                  </a:lnTo>
                  <a:cubicBezTo>
                    <a:pt x="1172" y="7126"/>
                    <a:pt x="1267" y="7031"/>
                    <a:pt x="1267" y="6904"/>
                  </a:cubicBezTo>
                  <a:cubicBezTo>
                    <a:pt x="1267" y="6777"/>
                    <a:pt x="1172" y="6651"/>
                    <a:pt x="1046" y="6651"/>
                  </a:cubicBezTo>
                  <a:lnTo>
                    <a:pt x="444" y="6651"/>
                  </a:lnTo>
                  <a:lnTo>
                    <a:pt x="444" y="5701"/>
                  </a:lnTo>
                  <a:lnTo>
                    <a:pt x="1046" y="5701"/>
                  </a:lnTo>
                  <a:cubicBezTo>
                    <a:pt x="1172" y="5701"/>
                    <a:pt x="1267" y="5606"/>
                    <a:pt x="1267" y="5479"/>
                  </a:cubicBezTo>
                  <a:cubicBezTo>
                    <a:pt x="1267" y="5352"/>
                    <a:pt x="1172" y="5226"/>
                    <a:pt x="1046" y="5226"/>
                  </a:cubicBezTo>
                  <a:lnTo>
                    <a:pt x="444" y="5226"/>
                  </a:lnTo>
                  <a:lnTo>
                    <a:pt x="444" y="4276"/>
                  </a:lnTo>
                  <a:lnTo>
                    <a:pt x="1046" y="4276"/>
                  </a:lnTo>
                  <a:cubicBezTo>
                    <a:pt x="1172" y="4276"/>
                    <a:pt x="1267" y="4181"/>
                    <a:pt x="1267" y="4054"/>
                  </a:cubicBezTo>
                  <a:cubicBezTo>
                    <a:pt x="1267" y="3927"/>
                    <a:pt x="1172" y="3801"/>
                    <a:pt x="1046" y="3801"/>
                  </a:cubicBezTo>
                  <a:lnTo>
                    <a:pt x="444" y="3801"/>
                  </a:lnTo>
                  <a:lnTo>
                    <a:pt x="444" y="2850"/>
                  </a:lnTo>
                  <a:lnTo>
                    <a:pt x="1046" y="2850"/>
                  </a:lnTo>
                  <a:cubicBezTo>
                    <a:pt x="1172" y="2850"/>
                    <a:pt x="1267" y="2755"/>
                    <a:pt x="1267" y="2597"/>
                  </a:cubicBezTo>
                  <a:cubicBezTo>
                    <a:pt x="1267" y="2470"/>
                    <a:pt x="1172" y="2375"/>
                    <a:pt x="1046" y="2375"/>
                  </a:cubicBezTo>
                  <a:lnTo>
                    <a:pt x="444" y="2375"/>
                  </a:ln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5964258" y="1925529"/>
              <a:ext cx="48302" cy="90633"/>
            </a:xfrm>
            <a:custGeom>
              <a:avLst/>
              <a:gdLst/>
              <a:ahLst/>
              <a:cxnLst/>
              <a:rect l="l" t="t" r="r" b="b"/>
              <a:pathLst>
                <a:path w="1553" h="2914" extrusionOk="0">
                  <a:moveTo>
                    <a:pt x="1077" y="444"/>
                  </a:moveTo>
                  <a:lnTo>
                    <a:pt x="1077" y="2439"/>
                  </a:lnTo>
                  <a:lnTo>
                    <a:pt x="476" y="2439"/>
                  </a:lnTo>
                  <a:lnTo>
                    <a:pt x="476" y="444"/>
                  </a:lnTo>
                  <a:close/>
                  <a:moveTo>
                    <a:pt x="1" y="0"/>
                  </a:moveTo>
                  <a:lnTo>
                    <a:pt x="1" y="2914"/>
                  </a:lnTo>
                  <a:lnTo>
                    <a:pt x="1553" y="2914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6027302" y="1869389"/>
              <a:ext cx="48302" cy="146773"/>
            </a:xfrm>
            <a:custGeom>
              <a:avLst/>
              <a:gdLst/>
              <a:ahLst/>
              <a:cxnLst/>
              <a:rect l="l" t="t" r="r" b="b"/>
              <a:pathLst>
                <a:path w="1553" h="4719" extrusionOk="0">
                  <a:moveTo>
                    <a:pt x="1109" y="475"/>
                  </a:moveTo>
                  <a:lnTo>
                    <a:pt x="1109" y="4244"/>
                  </a:lnTo>
                  <a:lnTo>
                    <a:pt x="476" y="4244"/>
                  </a:lnTo>
                  <a:lnTo>
                    <a:pt x="476" y="475"/>
                  </a:lnTo>
                  <a:close/>
                  <a:moveTo>
                    <a:pt x="1" y="0"/>
                  </a:moveTo>
                  <a:lnTo>
                    <a:pt x="1" y="4719"/>
                  </a:lnTo>
                  <a:lnTo>
                    <a:pt x="1552" y="4719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6091342" y="1889077"/>
              <a:ext cx="48271" cy="127085"/>
            </a:xfrm>
            <a:custGeom>
              <a:avLst/>
              <a:gdLst/>
              <a:ahLst/>
              <a:cxnLst/>
              <a:rect l="l" t="t" r="r" b="b"/>
              <a:pathLst>
                <a:path w="1552" h="4086" extrusionOk="0">
                  <a:moveTo>
                    <a:pt x="1077" y="476"/>
                  </a:moveTo>
                  <a:lnTo>
                    <a:pt x="1077" y="3611"/>
                  </a:lnTo>
                  <a:lnTo>
                    <a:pt x="443" y="3611"/>
                  </a:lnTo>
                  <a:lnTo>
                    <a:pt x="443" y="476"/>
                  </a:lnTo>
                  <a:close/>
                  <a:moveTo>
                    <a:pt x="0" y="1"/>
                  </a:moveTo>
                  <a:lnTo>
                    <a:pt x="0" y="4086"/>
                  </a:lnTo>
                  <a:lnTo>
                    <a:pt x="1552" y="4086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964258" y="1816204"/>
              <a:ext cx="204903" cy="95547"/>
            </a:xfrm>
            <a:custGeom>
              <a:avLst/>
              <a:gdLst/>
              <a:ahLst/>
              <a:cxnLst/>
              <a:rect l="l" t="t" r="r" b="b"/>
              <a:pathLst>
                <a:path w="6588" h="3072" extrusionOk="0">
                  <a:moveTo>
                    <a:pt x="2756" y="0"/>
                  </a:moveTo>
                  <a:lnTo>
                    <a:pt x="96" y="2692"/>
                  </a:lnTo>
                  <a:cubicBezTo>
                    <a:pt x="1" y="2755"/>
                    <a:pt x="1" y="2914"/>
                    <a:pt x="96" y="3009"/>
                  </a:cubicBezTo>
                  <a:cubicBezTo>
                    <a:pt x="127" y="3040"/>
                    <a:pt x="191" y="3072"/>
                    <a:pt x="254" y="3072"/>
                  </a:cubicBezTo>
                  <a:cubicBezTo>
                    <a:pt x="286" y="3072"/>
                    <a:pt x="349" y="3040"/>
                    <a:pt x="412" y="3009"/>
                  </a:cubicBezTo>
                  <a:lnTo>
                    <a:pt x="2819" y="602"/>
                  </a:lnTo>
                  <a:lnTo>
                    <a:pt x="4878" y="1868"/>
                  </a:lnTo>
                  <a:lnTo>
                    <a:pt x="6461" y="665"/>
                  </a:lnTo>
                  <a:cubicBezTo>
                    <a:pt x="6556" y="602"/>
                    <a:pt x="6588" y="443"/>
                    <a:pt x="6493" y="348"/>
                  </a:cubicBezTo>
                  <a:cubicBezTo>
                    <a:pt x="6456" y="293"/>
                    <a:pt x="6387" y="259"/>
                    <a:pt x="6317" y="259"/>
                  </a:cubicBezTo>
                  <a:cubicBezTo>
                    <a:pt x="6267" y="259"/>
                    <a:pt x="6216" y="277"/>
                    <a:pt x="6176" y="317"/>
                  </a:cubicBezTo>
                  <a:lnTo>
                    <a:pt x="4846" y="1298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0D0C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7BBCE4A-0ACD-4260-8DC8-E25CA143838B}"/>
              </a:ext>
            </a:extLst>
          </p:cNvPr>
          <p:cNvCxnSpPr/>
          <p:nvPr/>
        </p:nvCxnSpPr>
        <p:spPr>
          <a:xfrm>
            <a:off x="227348" y="1031985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24248" y="1108435"/>
            <a:ext cx="1102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 O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zbekistonning T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QQIY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STR</a:t>
            </a:r>
            <a:r>
              <a:rPr lang="uz-Cyrl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TEGIY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9937EC8-30C7-48AE-A829-10197C48B83E}"/>
              </a:ext>
            </a:extLst>
          </p:cNvPr>
          <p:cNvSpPr txBox="1"/>
          <p:nvPr/>
        </p:nvSpPr>
        <p:spPr>
          <a:xfrm>
            <a:off x="849969" y="216872"/>
            <a:ext cx="4018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SAMARQAND VILOYATI PEDAGOGLARNI YANGI METODIKALARGA O‘RGATISH MILLIY MARKAZI</a:t>
            </a:r>
            <a:endParaRPr lang="ru-RU" sz="1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7" descr="D:\MARKAZ LOGO YANGI\Рисунок1.png">
            <a:extLst>
              <a:ext uri="{FF2B5EF4-FFF2-40B4-BE49-F238E27FC236}">
                <a16:creationId xmlns:a16="http://schemas.microsoft.com/office/drawing/2014/main" xmlns="" id="{016116CF-1F45-4C29-AD9D-0A8BD615E3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54" y="206695"/>
            <a:ext cx="679269" cy="587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6473" y="2943010"/>
            <a:ext cx="6070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2022-2026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yillarga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mo’ljallangan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Yangi O’zbekistonning Taraqqiyot strategiyasi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O’zbekiston Respublikasi Prezidentining 2022 yil 28 yanvardagi PF-60 sonli Farmoni bilan tasdiqlangan bo’lib, yettita yo’nalish, </a:t>
            </a:r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100 ta maqsadli vazifani</a:t>
            </a:r>
            <a:r>
              <a:rPr lang="uz-Cyrl-UZ" sz="2000" dirty="0">
                <a:latin typeface="Arial" panose="020B0604020202020204" pitchFamily="34" charset="0"/>
                <a:cs typeface="Arial" panose="020B0604020202020204" pitchFamily="34" charset="0"/>
              </a:rPr>
              <a:t> o’z ichiga oladi.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0478" y="3188226"/>
            <a:ext cx="4018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Cyrl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uz-Cyrl-U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Farmon </a:t>
            </a:r>
            <a:r>
              <a:rPr lang="uz-Cyrl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 </a:t>
            </a:r>
            <a:r>
              <a:rPr lang="uz-Cyrl-U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strategiyasini “Inson qadrini ulug’lash va faol mahalla yili”da amalga oshirishga oid davlat dasturi </a:t>
            </a:r>
            <a:r>
              <a:rPr lang="uz-Cyrl-U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tasdiqlandi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 descr="C:\Users\acer\Desktop\кито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16" y="1612894"/>
            <a:ext cx="1214876" cy="13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868652" y="389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Pedagog</a:t>
            </a:r>
            <a:r>
              <a:rPr lang="ru-RU" b="1" dirty="0" smtClean="0"/>
              <a:t>-</a:t>
            </a:r>
            <a:r>
              <a:rPr lang="en-US" b="1" dirty="0" smtClean="0"/>
              <a:t>o</a:t>
            </a:r>
            <a:r>
              <a:rPr lang="ru-RU" b="1" dirty="0" smtClean="0"/>
              <a:t>ʻ</a:t>
            </a:r>
            <a:r>
              <a:rPr lang="en-US" b="1" dirty="0" err="1" smtClean="0"/>
              <a:t>qituvchilarning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ru-RU" b="1" dirty="0" smtClean="0"/>
              <a:t>’</a:t>
            </a:r>
            <a:r>
              <a:rPr lang="en-US" b="1" dirty="0" smtClean="0"/>
              <a:t>limning </a:t>
            </a:r>
            <a:r>
              <a:rPr lang="en-US" b="1" dirty="0" err="1" smtClean="0"/>
              <a:t>normativ</a:t>
            </a:r>
            <a:r>
              <a:rPr lang="ru-RU" b="1" dirty="0" smtClean="0"/>
              <a:t>-</a:t>
            </a:r>
            <a:r>
              <a:rPr lang="en-US" b="1" dirty="0" err="1" smtClean="0"/>
              <a:t>huquqiy</a:t>
            </a:r>
            <a:r>
              <a:rPr lang="en-US" b="1" dirty="0" smtClean="0"/>
              <a:t> </a:t>
            </a:r>
            <a:r>
              <a:rPr lang="en-US" b="1" dirty="0" err="1" smtClean="0"/>
              <a:t>hujjatlarini</a:t>
            </a:r>
            <a:r>
              <a:rPr lang="en-US" b="1" dirty="0" smtClean="0"/>
              <a:t> </a:t>
            </a:r>
            <a:r>
              <a:rPr lang="en-US" b="1" dirty="0" err="1" smtClean="0"/>
              <a:t>bilish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kasbiy</a:t>
            </a:r>
            <a:r>
              <a:rPr lang="en-US" b="1" dirty="0" smtClean="0"/>
              <a:t> </a:t>
            </a:r>
            <a:r>
              <a:rPr lang="en-US" b="1" dirty="0" err="1" smtClean="0"/>
              <a:t>faoliyatida</a:t>
            </a:r>
            <a:r>
              <a:rPr lang="en-US" b="1" dirty="0" smtClean="0"/>
              <a:t> </a:t>
            </a:r>
            <a:r>
              <a:rPr lang="en-US" b="1" dirty="0" err="1" smtClean="0"/>
              <a:t>samarali</a:t>
            </a:r>
            <a:r>
              <a:rPr lang="en-US" b="1" dirty="0" smtClean="0"/>
              <a:t> </a:t>
            </a:r>
            <a:r>
              <a:rPr lang="en-US" b="1" dirty="0" err="1" smtClean="0"/>
              <a:t>foydalanishga</a:t>
            </a:r>
            <a:r>
              <a:rPr lang="en-US" b="1" dirty="0" smtClean="0"/>
              <a:t> o</a:t>
            </a:r>
            <a:r>
              <a:rPr lang="ru-RU" b="1" dirty="0" smtClean="0"/>
              <a:t>ʻ</a:t>
            </a:r>
            <a:r>
              <a:rPr lang="en-US" b="1" dirty="0" err="1" smtClean="0"/>
              <a:t>rgatish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9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21" y="0"/>
            <a:ext cx="10191779" cy="1000108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z-Cyrl-UZ" sz="2400" b="1" dirty="0">
                <a:latin typeface="Times New Roman" pitchFamily="18" charset="0"/>
                <a:cs typeface="Times New Roman" pitchFamily="18" charset="0"/>
              </a:rPr>
              <a:t>TARAQQIYOT STRATEGIYASINING USTUVOR YO’NALISHLARI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3309109"/>
              </p:ext>
            </p:extLst>
          </p:nvPr>
        </p:nvGraphicFramePr>
        <p:xfrm>
          <a:off x="1523968" y="1124744"/>
          <a:ext cx="1066803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C:\Users\jjuraev\Downloads\depreci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1" y="5226273"/>
            <a:ext cx="1013963" cy="760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jjuraev\Downloads\bo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8" y="437437"/>
            <a:ext cx="1168057" cy="876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juraev\Downloads\iconfinder_BANK-finance-finance_and_business-banking-columns-buildings_545248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5" y="3385716"/>
            <a:ext cx="1049493" cy="87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juraev\AppData\Local\Temp\Rar$DRa0.471\428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3" y="2369498"/>
            <a:ext cx="988047" cy="765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juraev\Downloads\iconfinder_coins_172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5" y="1490783"/>
            <a:ext cx="921773" cy="621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cer\Desktop\янги китоб\узб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0" y="6175188"/>
            <a:ext cx="1227049" cy="612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cer\Desktop\Без названи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4" y="4458952"/>
            <a:ext cx="897467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6381752" y="1000109"/>
            <a:ext cx="476253" cy="313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1545</Words>
  <Application>Microsoft Office PowerPoint</Application>
  <PresentationFormat>Произвольный</PresentationFormat>
  <Paragraphs>204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Huquqiy-me’yoriy hujjat nima?</vt:lpstr>
      <vt:lpstr>O‘zbekiston Respublikasi Prezidentining 2022 yil 20 dekabrdagi Oliy Majlisga va O‘zbekiston xalqiga MUROJAATNOMASI</vt:lpstr>
      <vt:lpstr>Слайд 6</vt:lpstr>
      <vt:lpstr> “Yangi O‘zbekiston – kattalarga hurmat, kichiklarga izzat, madadga muhtoj insonlar va oilalarga chinakam ko‘mak va yordam berish, mehr-oqibat ko‘rsatish hayotimiz qoidasiga aylanib borayotgan ijtimoiy makondir”.    Yangi Oʻzbekistonni barpo etish – bu shunchaki xohish-istak, subyektiv hodisa emas, balki milliy manfaatlarivbpga toʻla javob beradigan obyektiv zaruratdir.    Yanqi O’zbekistonning toʼrt tayanch ustuni   1) bogʼcha tarbiyachisi;  2) maktab muallimi;  3) professor-oʼqituvchilar;   4) ilmiy-ijodiy ziyolila    </vt:lpstr>
      <vt:lpstr>Слайд 8</vt:lpstr>
      <vt:lpstr>TARAQQIYOT STRATEGIYASINING USTUVOR YO’NALISHLARI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Anvar Maxmudov</dc:creator>
  <cp:lastModifiedBy>E-Max</cp:lastModifiedBy>
  <cp:revision>233</cp:revision>
  <dcterms:created xsi:type="dcterms:W3CDTF">2021-10-29T15:01:04Z</dcterms:created>
  <dcterms:modified xsi:type="dcterms:W3CDTF">2023-06-01T11:44:19Z</dcterms:modified>
</cp:coreProperties>
</file>